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34"/>
  </p:notesMasterIdLst>
  <p:handoutMasterIdLst>
    <p:handoutMasterId r:id="rId35"/>
  </p:handoutMasterIdLst>
  <p:sldIdLst>
    <p:sldId id="256" r:id="rId2"/>
    <p:sldId id="258" r:id="rId3"/>
    <p:sldId id="290" r:id="rId4"/>
    <p:sldId id="277" r:id="rId5"/>
    <p:sldId id="261" r:id="rId6"/>
    <p:sldId id="257" r:id="rId7"/>
    <p:sldId id="262" r:id="rId8"/>
    <p:sldId id="259" r:id="rId9"/>
    <p:sldId id="260" r:id="rId10"/>
    <p:sldId id="263" r:id="rId11"/>
    <p:sldId id="264" r:id="rId12"/>
    <p:sldId id="288" r:id="rId13"/>
    <p:sldId id="265" r:id="rId14"/>
    <p:sldId id="270" r:id="rId15"/>
    <p:sldId id="267" r:id="rId16"/>
    <p:sldId id="268" r:id="rId17"/>
    <p:sldId id="278" r:id="rId18"/>
    <p:sldId id="289" r:id="rId19"/>
    <p:sldId id="271" r:id="rId20"/>
    <p:sldId id="272" r:id="rId21"/>
    <p:sldId id="274" r:id="rId22"/>
    <p:sldId id="276" r:id="rId23"/>
    <p:sldId id="279" r:id="rId24"/>
    <p:sldId id="280" r:id="rId25"/>
    <p:sldId id="281" r:id="rId26"/>
    <p:sldId id="282" r:id="rId27"/>
    <p:sldId id="283" r:id="rId28"/>
    <p:sldId id="284" r:id="rId29"/>
    <p:sldId id="285" r:id="rId30"/>
    <p:sldId id="286" r:id="rId31"/>
    <p:sldId id="287" r:id="rId32"/>
    <p:sldId id="266" r:id="rId33"/>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BCD2"/>
    <a:srgbClr val="AAB3BA"/>
    <a:srgbClr val="BFA714"/>
    <a:srgbClr val="DDD000"/>
    <a:srgbClr val="E9CE53"/>
    <a:srgbClr val="698E14"/>
    <a:srgbClr val="9CA700"/>
    <a:srgbClr val="262626"/>
    <a:srgbClr val="DDDDDD"/>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1" autoAdjust="0"/>
    <p:restoredTop sz="95507"/>
  </p:normalViewPr>
  <p:slideViewPr>
    <p:cSldViewPr snapToGrid="0">
      <p:cViewPr varScale="1">
        <p:scale>
          <a:sx n="218" d="100"/>
          <a:sy n="218" d="100"/>
        </p:scale>
        <p:origin x="792"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3" d="100"/>
        <a:sy n="63" d="100"/>
      </p:scale>
      <p:origin x="0" y="0"/>
    </p:cViewPr>
  </p:sorterViewPr>
  <p:notesViewPr>
    <p:cSldViewPr snapToGrid="0">
      <p:cViewPr varScale="1">
        <p:scale>
          <a:sx n="132" d="100"/>
          <a:sy n="132" d="100"/>
        </p:scale>
        <p:origin x="53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DESSERT</c:v>
                </c:pt>
              </c:strCache>
            </c:strRef>
          </c:tx>
          <c:spPr>
            <a:solidFill>
              <a:schemeClr val="accent6">
                <a:lumMod val="50000"/>
              </a:schemeClr>
            </a:solidFill>
            <a:ln>
              <a:noFill/>
            </a:ln>
            <a:effectLst/>
          </c:spPr>
          <c:invertIfNegative val="0"/>
          <c:cat>
            <c:strRef>
              <c:f>Sheet1!$A$2:$A$5</c:f>
              <c:strCache>
                <c:ptCount val="4"/>
                <c:pt idx="0">
                  <c:v>JUNE</c:v>
                </c:pt>
                <c:pt idx="1">
                  <c:v>JULY</c:v>
                </c:pt>
                <c:pt idx="2">
                  <c:v>AUGUST</c:v>
                </c:pt>
                <c:pt idx="3">
                  <c:v>SEPTEMBER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750-4D8B-8B90-4FFB048C62C0}"/>
            </c:ext>
          </c:extLst>
        </c:ser>
        <c:ser>
          <c:idx val="1"/>
          <c:order val="1"/>
          <c:tx>
            <c:strRef>
              <c:f>Sheet1!$C$1</c:f>
              <c:strCache>
                <c:ptCount val="1"/>
                <c:pt idx="0">
                  <c:v>BURGER</c:v>
                </c:pt>
              </c:strCache>
            </c:strRef>
          </c:tx>
          <c:spPr>
            <a:solidFill>
              <a:schemeClr val="accent6"/>
            </a:solidFill>
            <a:ln>
              <a:noFill/>
            </a:ln>
            <a:effectLst/>
          </c:spPr>
          <c:invertIfNegative val="0"/>
          <c:cat>
            <c:strRef>
              <c:f>Sheet1!$A$2:$A$5</c:f>
              <c:strCache>
                <c:ptCount val="4"/>
                <c:pt idx="0">
                  <c:v>JUNE</c:v>
                </c:pt>
                <c:pt idx="1">
                  <c:v>JULY</c:v>
                </c:pt>
                <c:pt idx="2">
                  <c:v>AUGUST</c:v>
                </c:pt>
                <c:pt idx="3">
                  <c:v>SEPTEMBER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750-4D8B-8B90-4FFB048C62C0}"/>
            </c:ext>
          </c:extLst>
        </c:ser>
        <c:ser>
          <c:idx val="2"/>
          <c:order val="2"/>
          <c:tx>
            <c:strRef>
              <c:f>Sheet1!$D$1</c:f>
              <c:strCache>
                <c:ptCount val="1"/>
                <c:pt idx="0">
                  <c:v>APEERTIZER</c:v>
                </c:pt>
              </c:strCache>
            </c:strRef>
          </c:tx>
          <c:spPr>
            <a:solidFill>
              <a:schemeClr val="accent5">
                <a:lumMod val="40000"/>
                <a:lumOff val="60000"/>
              </a:schemeClr>
            </a:solidFill>
            <a:ln>
              <a:noFill/>
            </a:ln>
            <a:effectLst/>
          </c:spPr>
          <c:invertIfNegative val="0"/>
          <c:cat>
            <c:strRef>
              <c:f>Sheet1!$A$2:$A$5</c:f>
              <c:strCache>
                <c:ptCount val="4"/>
                <c:pt idx="0">
                  <c:v>JUNE</c:v>
                </c:pt>
                <c:pt idx="1">
                  <c:v>JULY</c:v>
                </c:pt>
                <c:pt idx="2">
                  <c:v>AUGUST</c:v>
                </c:pt>
                <c:pt idx="3">
                  <c:v>SEPTEMBER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750-4D8B-8B90-4FFB048C62C0}"/>
            </c:ext>
          </c:extLst>
        </c:ser>
        <c:dLbls>
          <c:showLegendKey val="0"/>
          <c:showVal val="0"/>
          <c:showCatName val="0"/>
          <c:showSerName val="0"/>
          <c:showPercent val="0"/>
          <c:showBubbleSize val="0"/>
        </c:dLbls>
        <c:gapWidth val="219"/>
        <c:overlap val="-27"/>
        <c:axId val="-1365158288"/>
        <c:axId val="-1365155968"/>
      </c:barChart>
      <c:catAx>
        <c:axId val="-136515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Lato" charset="0"/>
                <a:ea typeface="Lato" charset="0"/>
                <a:cs typeface="Lato" charset="0"/>
              </a:defRPr>
            </a:pPr>
            <a:endParaRPr lang="zh-TW"/>
          </a:p>
        </c:txPr>
        <c:crossAx val="-1365155968"/>
        <c:crosses val="autoZero"/>
        <c:auto val="1"/>
        <c:lblAlgn val="ctr"/>
        <c:lblOffset val="100"/>
        <c:noMultiLvlLbl val="0"/>
      </c:catAx>
      <c:valAx>
        <c:axId val="-1365155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36515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Lato" charset="0"/>
              <a:ea typeface="Lato" charset="0"/>
              <a:cs typeface="Lato"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tx>
            <c:strRef>
              <c:f>Sheet1!$B$1</c:f>
              <c:strCache>
                <c:ptCount val="1"/>
                <c:pt idx="0">
                  <c:v>Sales</c:v>
                </c:pt>
              </c:strCache>
            </c:strRef>
          </c:tx>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6F80-4058-B9EA-E30E8DD59268}"/>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3-6F80-4058-B9EA-E30E8DD592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80-4058-B9EA-E30E8DD59268}"/>
              </c:ext>
            </c:extLst>
          </c:dPt>
          <c:dPt>
            <c:idx val="3"/>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7-6F80-4058-B9EA-E30E8DD5926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4FC-42CF-A71F-6385BF0FE05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0385A9-19D8-454E-881B-EC9DC2CA071D}" type="datetimeFigureOut">
              <a:rPr lang="en-US" smtClean="0"/>
              <a:t>4/13/18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a:p>
        </p:txBody>
      </p:sp>
    </p:spTree>
    <p:extLst>
      <p:ext uri="{BB962C8B-B14F-4D97-AF65-F5344CB8AC3E}">
        <p14:creationId xmlns:p14="http://schemas.microsoft.com/office/powerpoint/2010/main" val="1108489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FF55F-8596-4ED6-A487-C5C49AFFE812}" type="datetimeFigureOut">
              <a:rPr lang="id-ID" smtClean="0"/>
              <a:t>13/04/18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0106B-FE1C-4EDD-AE60-AB8F600726B4}" type="slidenum">
              <a:rPr lang="id-ID" smtClean="0"/>
              <a:t>‹#›</a:t>
            </a:fld>
            <a:endParaRPr lang="id-ID"/>
          </a:p>
        </p:txBody>
      </p:sp>
    </p:spTree>
    <p:extLst>
      <p:ext uri="{BB962C8B-B14F-4D97-AF65-F5344CB8AC3E}">
        <p14:creationId xmlns:p14="http://schemas.microsoft.com/office/powerpoint/2010/main" val="193235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350106B-FE1C-4EDD-AE60-AB8F600726B4}" type="slidenum">
              <a:rPr lang="id-ID" smtClean="0"/>
              <a:t>1</a:t>
            </a:fld>
            <a:endParaRPr lang="id-ID"/>
          </a:p>
        </p:txBody>
      </p:sp>
    </p:spTree>
    <p:extLst>
      <p:ext uri="{BB962C8B-B14F-4D97-AF65-F5344CB8AC3E}">
        <p14:creationId xmlns:p14="http://schemas.microsoft.com/office/powerpoint/2010/main" val="198082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50106B-FE1C-4EDD-AE60-AB8F600726B4}" type="slidenum">
              <a:rPr lang="id-ID" smtClean="0"/>
              <a:t>14</a:t>
            </a:fld>
            <a:endParaRPr lang="id-ID"/>
          </a:p>
        </p:txBody>
      </p:sp>
    </p:spTree>
    <p:extLst>
      <p:ext uri="{BB962C8B-B14F-4D97-AF65-F5344CB8AC3E}">
        <p14:creationId xmlns:p14="http://schemas.microsoft.com/office/powerpoint/2010/main" val="169477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350106B-FE1C-4EDD-AE60-AB8F600726B4}" type="slidenum">
              <a:rPr lang="id-ID" smtClean="0"/>
              <a:t>20</a:t>
            </a:fld>
            <a:endParaRPr lang="id-ID"/>
          </a:p>
        </p:txBody>
      </p:sp>
    </p:spTree>
    <p:extLst>
      <p:ext uri="{BB962C8B-B14F-4D97-AF65-F5344CB8AC3E}">
        <p14:creationId xmlns:p14="http://schemas.microsoft.com/office/powerpoint/2010/main" val="657337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350106B-FE1C-4EDD-AE60-AB8F600726B4}" type="slidenum">
              <a:rPr lang="id-ID" smtClean="0"/>
              <a:t>21</a:t>
            </a:fld>
            <a:endParaRPr lang="id-ID"/>
          </a:p>
        </p:txBody>
      </p:sp>
    </p:spTree>
    <p:extLst>
      <p:ext uri="{BB962C8B-B14F-4D97-AF65-F5344CB8AC3E}">
        <p14:creationId xmlns:p14="http://schemas.microsoft.com/office/powerpoint/2010/main" val="285306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350106B-FE1C-4EDD-AE60-AB8F600726B4}" type="slidenum">
              <a:rPr lang="id-ID" smtClean="0"/>
              <a:t>22</a:t>
            </a:fld>
            <a:endParaRPr lang="id-ID"/>
          </a:p>
        </p:txBody>
      </p:sp>
    </p:spTree>
    <p:extLst>
      <p:ext uri="{BB962C8B-B14F-4D97-AF65-F5344CB8AC3E}">
        <p14:creationId xmlns:p14="http://schemas.microsoft.com/office/powerpoint/2010/main" val="110720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350106B-FE1C-4EDD-AE60-AB8F600726B4}" type="slidenum">
              <a:rPr lang="id-ID" smtClean="0"/>
              <a:t>30</a:t>
            </a:fld>
            <a:endParaRPr lang="id-ID"/>
          </a:p>
        </p:txBody>
      </p:sp>
    </p:spTree>
    <p:extLst>
      <p:ext uri="{BB962C8B-B14F-4D97-AF65-F5344CB8AC3E}">
        <p14:creationId xmlns:p14="http://schemas.microsoft.com/office/powerpoint/2010/main" val="2296111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50106B-FE1C-4EDD-AE60-AB8F600726B4}" type="slidenum">
              <a:rPr lang="id-ID" smtClean="0"/>
              <a:t>32</a:t>
            </a:fld>
            <a:endParaRPr lang="id-ID"/>
          </a:p>
        </p:txBody>
      </p:sp>
    </p:spTree>
    <p:extLst>
      <p:ext uri="{BB962C8B-B14F-4D97-AF65-F5344CB8AC3E}">
        <p14:creationId xmlns:p14="http://schemas.microsoft.com/office/powerpoint/2010/main" val="131116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92F4A60-D3FA-449D-B26D-BC67D5E7A3CD}"/>
              </a:ext>
            </a:extLst>
          </p:cNvPr>
          <p:cNvSpPr>
            <a:spLocks noGrp="1"/>
          </p:cNvSpPr>
          <p:nvPr>
            <p:ph type="pic" sz="quarter" idx="10"/>
          </p:nvPr>
        </p:nvSpPr>
        <p:spPr>
          <a:xfrm>
            <a:off x="484910" y="464128"/>
            <a:ext cx="11222181" cy="5929745"/>
          </a:xfrm>
          <a:prstGeom prst="rect">
            <a:avLst/>
          </a:prstGeom>
        </p:spPr>
        <p:txBody>
          <a:bodyPr/>
          <a:lstStyle/>
          <a:p>
            <a:endParaRPr lang="id-ID"/>
          </a:p>
        </p:txBody>
      </p:sp>
    </p:spTree>
    <p:extLst>
      <p:ext uri="{BB962C8B-B14F-4D97-AF65-F5344CB8AC3E}">
        <p14:creationId xmlns:p14="http://schemas.microsoft.com/office/powerpoint/2010/main" val="3528343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AC5C96-C35E-4882-A212-D8A4B77DEE5C}"/>
              </a:ext>
            </a:extLst>
          </p:cNvPr>
          <p:cNvSpPr>
            <a:spLocks noGrp="1"/>
          </p:cNvSpPr>
          <p:nvPr>
            <p:ph type="pic" sz="quarter" idx="10"/>
          </p:nvPr>
        </p:nvSpPr>
        <p:spPr>
          <a:xfrm>
            <a:off x="6760585" y="984250"/>
            <a:ext cx="2022475" cy="2022475"/>
          </a:xfrm>
          <a:prstGeom prst="rect">
            <a:avLst/>
          </a:prstGeom>
        </p:spPr>
        <p:txBody>
          <a:bodyPr/>
          <a:lstStyle/>
          <a:p>
            <a:endParaRPr lang="id-ID"/>
          </a:p>
        </p:txBody>
      </p:sp>
      <p:sp>
        <p:nvSpPr>
          <p:cNvPr id="5" name="Picture Placeholder 3">
            <a:extLst>
              <a:ext uri="{FF2B5EF4-FFF2-40B4-BE49-F238E27FC236}">
                <a16:creationId xmlns:a16="http://schemas.microsoft.com/office/drawing/2014/main" id="{C41F9C06-3A65-4355-9FD8-D359E22E7D49}"/>
              </a:ext>
            </a:extLst>
          </p:cNvPr>
          <p:cNvSpPr>
            <a:spLocks noGrp="1"/>
          </p:cNvSpPr>
          <p:nvPr>
            <p:ph type="pic" sz="quarter" idx="11"/>
          </p:nvPr>
        </p:nvSpPr>
        <p:spPr>
          <a:xfrm>
            <a:off x="6760584" y="3851276"/>
            <a:ext cx="2022475" cy="2022475"/>
          </a:xfrm>
          <a:prstGeom prst="rect">
            <a:avLst/>
          </a:prstGeom>
        </p:spPr>
        <p:txBody>
          <a:bodyPr/>
          <a:lstStyle/>
          <a:p>
            <a:endParaRPr lang="id-ID"/>
          </a:p>
        </p:txBody>
      </p:sp>
      <p:sp>
        <p:nvSpPr>
          <p:cNvPr id="6" name="Picture Placeholder 3">
            <a:extLst>
              <a:ext uri="{FF2B5EF4-FFF2-40B4-BE49-F238E27FC236}">
                <a16:creationId xmlns:a16="http://schemas.microsoft.com/office/drawing/2014/main" id="{2DF7E021-4497-4D44-A942-A5EFBA3E6F99}"/>
              </a:ext>
            </a:extLst>
          </p:cNvPr>
          <p:cNvSpPr>
            <a:spLocks noGrp="1"/>
          </p:cNvSpPr>
          <p:nvPr>
            <p:ph type="pic" sz="quarter" idx="12"/>
          </p:nvPr>
        </p:nvSpPr>
        <p:spPr>
          <a:xfrm>
            <a:off x="9517640" y="984250"/>
            <a:ext cx="2022475" cy="2022475"/>
          </a:xfrm>
          <a:prstGeom prst="rect">
            <a:avLst/>
          </a:prstGeom>
        </p:spPr>
        <p:txBody>
          <a:bodyPr/>
          <a:lstStyle/>
          <a:p>
            <a:endParaRPr lang="id-ID"/>
          </a:p>
        </p:txBody>
      </p:sp>
      <p:sp>
        <p:nvSpPr>
          <p:cNvPr id="7" name="Picture Placeholder 3">
            <a:extLst>
              <a:ext uri="{FF2B5EF4-FFF2-40B4-BE49-F238E27FC236}">
                <a16:creationId xmlns:a16="http://schemas.microsoft.com/office/drawing/2014/main" id="{89A9D060-FDE6-4A44-BB5E-537D91E172DA}"/>
              </a:ext>
            </a:extLst>
          </p:cNvPr>
          <p:cNvSpPr>
            <a:spLocks noGrp="1"/>
          </p:cNvSpPr>
          <p:nvPr>
            <p:ph type="pic" sz="quarter" idx="13"/>
          </p:nvPr>
        </p:nvSpPr>
        <p:spPr>
          <a:xfrm>
            <a:off x="9517639" y="3851276"/>
            <a:ext cx="2022475" cy="2022475"/>
          </a:xfrm>
          <a:prstGeom prst="rect">
            <a:avLst/>
          </a:prstGeom>
        </p:spPr>
        <p:txBody>
          <a:bodyPr/>
          <a:lstStyle/>
          <a:p>
            <a:endParaRPr lang="id-ID"/>
          </a:p>
        </p:txBody>
      </p:sp>
    </p:spTree>
    <p:extLst>
      <p:ext uri="{BB962C8B-B14F-4D97-AF65-F5344CB8AC3E}">
        <p14:creationId xmlns:p14="http://schemas.microsoft.com/office/powerpoint/2010/main" val="428448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9047F5-78DB-44C2-AACD-5416016ECE54}"/>
              </a:ext>
            </a:extLst>
          </p:cNvPr>
          <p:cNvSpPr>
            <a:spLocks noGrp="1"/>
          </p:cNvSpPr>
          <p:nvPr>
            <p:ph type="pic" sz="quarter" idx="10"/>
          </p:nvPr>
        </p:nvSpPr>
        <p:spPr>
          <a:xfrm>
            <a:off x="6096000" y="865981"/>
            <a:ext cx="5403850" cy="5126037"/>
          </a:xfrm>
          <a:prstGeom prst="rect">
            <a:avLst/>
          </a:prstGeom>
        </p:spPr>
        <p:txBody>
          <a:bodyPr/>
          <a:lstStyle/>
          <a:p>
            <a:endParaRPr lang="id-ID"/>
          </a:p>
        </p:txBody>
      </p:sp>
    </p:spTree>
    <p:extLst>
      <p:ext uri="{BB962C8B-B14F-4D97-AF65-F5344CB8AC3E}">
        <p14:creationId xmlns:p14="http://schemas.microsoft.com/office/powerpoint/2010/main" val="393950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323483-55E2-4093-A20B-67A59548607C}"/>
              </a:ext>
            </a:extLst>
          </p:cNvPr>
          <p:cNvSpPr>
            <a:spLocks noGrp="1"/>
          </p:cNvSpPr>
          <p:nvPr>
            <p:ph type="pic" sz="quarter" idx="10"/>
          </p:nvPr>
        </p:nvSpPr>
        <p:spPr>
          <a:xfrm>
            <a:off x="1463040" y="0"/>
            <a:ext cx="5042018" cy="6892432"/>
          </a:xfrm>
          <a:prstGeom prst="rect">
            <a:avLst/>
          </a:prstGeom>
        </p:spPr>
        <p:txBody>
          <a:bodyPr/>
          <a:lstStyle/>
          <a:p>
            <a:endParaRPr lang="id-ID" dirty="0"/>
          </a:p>
        </p:txBody>
      </p:sp>
    </p:spTree>
    <p:extLst>
      <p:ext uri="{BB962C8B-B14F-4D97-AF65-F5344CB8AC3E}">
        <p14:creationId xmlns:p14="http://schemas.microsoft.com/office/powerpoint/2010/main" val="2376836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7E8625A4-1FF3-4F61-9AC9-F9C86B48D7E9}"/>
              </a:ext>
            </a:extLst>
          </p:cNvPr>
          <p:cNvSpPr>
            <a:spLocks noGrp="1"/>
          </p:cNvSpPr>
          <p:nvPr>
            <p:ph type="pic" sz="quarter" idx="11"/>
          </p:nvPr>
        </p:nvSpPr>
        <p:spPr>
          <a:xfrm>
            <a:off x="6206839" y="110837"/>
            <a:ext cx="5846616" cy="6553487"/>
          </a:xfrm>
          <a:prstGeom prst="rect">
            <a:avLst/>
          </a:prstGeom>
        </p:spPr>
        <p:txBody>
          <a:bodyPr/>
          <a:lstStyle/>
          <a:p>
            <a:endParaRPr lang="id-ID"/>
          </a:p>
        </p:txBody>
      </p:sp>
      <p:sp>
        <p:nvSpPr>
          <p:cNvPr id="6" name="Picture Placeholder 3">
            <a:extLst>
              <a:ext uri="{FF2B5EF4-FFF2-40B4-BE49-F238E27FC236}">
                <a16:creationId xmlns:a16="http://schemas.microsoft.com/office/drawing/2014/main" id="{6FE52733-639C-48DC-A314-C6786D2E7CA8}"/>
              </a:ext>
            </a:extLst>
          </p:cNvPr>
          <p:cNvSpPr>
            <a:spLocks noGrp="1"/>
          </p:cNvSpPr>
          <p:nvPr>
            <p:ph type="pic" sz="quarter" idx="12"/>
          </p:nvPr>
        </p:nvSpPr>
        <p:spPr>
          <a:xfrm>
            <a:off x="138546" y="110836"/>
            <a:ext cx="5846616" cy="6553487"/>
          </a:xfrm>
          <a:prstGeom prst="rect">
            <a:avLst/>
          </a:prstGeom>
        </p:spPr>
        <p:txBody>
          <a:bodyPr/>
          <a:lstStyle/>
          <a:p>
            <a:endParaRPr lang="id-ID"/>
          </a:p>
        </p:txBody>
      </p:sp>
    </p:spTree>
    <p:extLst>
      <p:ext uri="{BB962C8B-B14F-4D97-AF65-F5344CB8AC3E}">
        <p14:creationId xmlns:p14="http://schemas.microsoft.com/office/powerpoint/2010/main" val="2330065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366B177-4728-4047-A64E-E81476B76DA9}"/>
              </a:ext>
            </a:extLst>
          </p:cNvPr>
          <p:cNvSpPr>
            <a:spLocks noGrp="1"/>
          </p:cNvSpPr>
          <p:nvPr>
            <p:ph type="pic" sz="quarter" idx="10"/>
          </p:nvPr>
        </p:nvSpPr>
        <p:spPr>
          <a:xfrm>
            <a:off x="9342284" y="3480312"/>
            <a:ext cx="2366296" cy="2367423"/>
          </a:xfrm>
          <a:prstGeom prst="rect">
            <a:avLst/>
          </a:prstGeom>
        </p:spPr>
        <p:txBody>
          <a:bodyPr/>
          <a:lstStyle/>
          <a:p>
            <a:endParaRPr lang="id-ID"/>
          </a:p>
        </p:txBody>
      </p:sp>
      <p:sp>
        <p:nvSpPr>
          <p:cNvPr id="10" name="Picture Placeholder 2">
            <a:extLst>
              <a:ext uri="{FF2B5EF4-FFF2-40B4-BE49-F238E27FC236}">
                <a16:creationId xmlns:a16="http://schemas.microsoft.com/office/drawing/2014/main" id="{CC10807E-680B-4F4D-8974-42612095264F}"/>
              </a:ext>
            </a:extLst>
          </p:cNvPr>
          <p:cNvSpPr>
            <a:spLocks noGrp="1"/>
          </p:cNvSpPr>
          <p:nvPr>
            <p:ph type="pic" sz="quarter" idx="11"/>
          </p:nvPr>
        </p:nvSpPr>
        <p:spPr>
          <a:xfrm>
            <a:off x="6744929" y="943590"/>
            <a:ext cx="2366296" cy="2367423"/>
          </a:xfrm>
          <a:prstGeom prst="rect">
            <a:avLst/>
          </a:prstGeom>
        </p:spPr>
        <p:txBody>
          <a:bodyPr/>
          <a:lstStyle/>
          <a:p>
            <a:endParaRPr lang="id-ID"/>
          </a:p>
        </p:txBody>
      </p:sp>
      <p:sp>
        <p:nvSpPr>
          <p:cNvPr id="13" name="Picture Placeholder 2">
            <a:extLst>
              <a:ext uri="{FF2B5EF4-FFF2-40B4-BE49-F238E27FC236}">
                <a16:creationId xmlns:a16="http://schemas.microsoft.com/office/drawing/2014/main" id="{6524DE07-A6AD-41ED-A803-F5DE1004D622}"/>
              </a:ext>
            </a:extLst>
          </p:cNvPr>
          <p:cNvSpPr>
            <a:spLocks noGrp="1"/>
          </p:cNvSpPr>
          <p:nvPr>
            <p:ph type="pic" sz="quarter" idx="12"/>
          </p:nvPr>
        </p:nvSpPr>
        <p:spPr>
          <a:xfrm>
            <a:off x="9342284" y="943590"/>
            <a:ext cx="2366296" cy="2367423"/>
          </a:xfrm>
          <a:prstGeom prst="rect">
            <a:avLst/>
          </a:prstGeom>
        </p:spPr>
        <p:txBody>
          <a:bodyPr/>
          <a:lstStyle/>
          <a:p>
            <a:endParaRPr lang="id-ID"/>
          </a:p>
        </p:txBody>
      </p:sp>
      <p:sp>
        <p:nvSpPr>
          <p:cNvPr id="14" name="Picture Placeholder 2">
            <a:extLst>
              <a:ext uri="{FF2B5EF4-FFF2-40B4-BE49-F238E27FC236}">
                <a16:creationId xmlns:a16="http://schemas.microsoft.com/office/drawing/2014/main" id="{FC2058C3-0B2B-4A1C-BE5D-4148A7D1A48E}"/>
              </a:ext>
            </a:extLst>
          </p:cNvPr>
          <p:cNvSpPr>
            <a:spLocks noGrp="1"/>
          </p:cNvSpPr>
          <p:nvPr>
            <p:ph type="pic" sz="quarter" idx="13"/>
          </p:nvPr>
        </p:nvSpPr>
        <p:spPr>
          <a:xfrm>
            <a:off x="6744929" y="3480312"/>
            <a:ext cx="2366296" cy="2367423"/>
          </a:xfrm>
          <a:prstGeom prst="rect">
            <a:avLst/>
          </a:prstGeom>
        </p:spPr>
        <p:txBody>
          <a:bodyPr/>
          <a:lstStyle/>
          <a:p>
            <a:endParaRPr lang="id-ID"/>
          </a:p>
        </p:txBody>
      </p:sp>
    </p:spTree>
    <p:extLst>
      <p:ext uri="{BB962C8B-B14F-4D97-AF65-F5344CB8AC3E}">
        <p14:creationId xmlns:p14="http://schemas.microsoft.com/office/powerpoint/2010/main" val="740819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FB5A296-AAC9-47CB-B31C-8B3AAE72711F}"/>
              </a:ext>
            </a:extLst>
          </p:cNvPr>
          <p:cNvSpPr>
            <a:spLocks noGrp="1"/>
          </p:cNvSpPr>
          <p:nvPr>
            <p:ph type="pic" sz="quarter" idx="10"/>
          </p:nvPr>
        </p:nvSpPr>
        <p:spPr>
          <a:xfrm>
            <a:off x="6096000" y="258173"/>
            <a:ext cx="2211388" cy="4337050"/>
          </a:xfrm>
          <a:prstGeom prst="rect">
            <a:avLst/>
          </a:prstGeom>
        </p:spPr>
        <p:txBody>
          <a:bodyPr/>
          <a:lstStyle/>
          <a:p>
            <a:endParaRPr lang="id-ID"/>
          </a:p>
        </p:txBody>
      </p:sp>
      <p:sp>
        <p:nvSpPr>
          <p:cNvPr id="6" name="Picture Placeholder 5">
            <a:extLst>
              <a:ext uri="{FF2B5EF4-FFF2-40B4-BE49-F238E27FC236}">
                <a16:creationId xmlns:a16="http://schemas.microsoft.com/office/drawing/2014/main" id="{DF01A98D-3E3F-431B-BB26-9F14166D4BF6}"/>
              </a:ext>
            </a:extLst>
          </p:cNvPr>
          <p:cNvSpPr>
            <a:spLocks noGrp="1"/>
          </p:cNvSpPr>
          <p:nvPr>
            <p:ph type="pic" sz="quarter" idx="11"/>
          </p:nvPr>
        </p:nvSpPr>
        <p:spPr>
          <a:xfrm>
            <a:off x="8603072" y="258173"/>
            <a:ext cx="3155950" cy="6341653"/>
          </a:xfrm>
          <a:prstGeom prst="rect">
            <a:avLst/>
          </a:prstGeom>
        </p:spPr>
        <p:txBody>
          <a:bodyPr/>
          <a:lstStyle/>
          <a:p>
            <a:endParaRPr lang="id-ID"/>
          </a:p>
        </p:txBody>
      </p:sp>
      <p:sp>
        <p:nvSpPr>
          <p:cNvPr id="8" name="Picture Placeholder 7">
            <a:extLst>
              <a:ext uri="{FF2B5EF4-FFF2-40B4-BE49-F238E27FC236}">
                <a16:creationId xmlns:a16="http://schemas.microsoft.com/office/drawing/2014/main" id="{3FB23A3B-9270-470B-8487-6EDA8CF7F19F}"/>
              </a:ext>
            </a:extLst>
          </p:cNvPr>
          <p:cNvSpPr>
            <a:spLocks noGrp="1"/>
          </p:cNvSpPr>
          <p:nvPr>
            <p:ph type="pic" sz="quarter" idx="12"/>
          </p:nvPr>
        </p:nvSpPr>
        <p:spPr>
          <a:xfrm>
            <a:off x="6096409" y="4845331"/>
            <a:ext cx="2211388" cy="1754495"/>
          </a:xfrm>
          <a:prstGeom prst="rect">
            <a:avLst/>
          </a:prstGeom>
        </p:spPr>
        <p:txBody>
          <a:bodyPr/>
          <a:lstStyle/>
          <a:p>
            <a:endParaRPr lang="id-ID"/>
          </a:p>
        </p:txBody>
      </p:sp>
    </p:spTree>
    <p:extLst>
      <p:ext uri="{BB962C8B-B14F-4D97-AF65-F5344CB8AC3E}">
        <p14:creationId xmlns:p14="http://schemas.microsoft.com/office/powerpoint/2010/main" val="2287926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3A2043E-0D4C-4C8F-9FD7-BDE2CE7E66D8}"/>
              </a:ext>
            </a:extLst>
          </p:cNvPr>
          <p:cNvSpPr>
            <a:spLocks noGrp="1"/>
          </p:cNvSpPr>
          <p:nvPr>
            <p:ph type="pic" sz="quarter" idx="10"/>
          </p:nvPr>
        </p:nvSpPr>
        <p:spPr>
          <a:xfrm>
            <a:off x="506976" y="620149"/>
            <a:ext cx="5957888" cy="2587625"/>
          </a:xfrm>
          <a:prstGeom prst="rect">
            <a:avLst/>
          </a:prstGeom>
        </p:spPr>
        <p:txBody>
          <a:bodyPr/>
          <a:lstStyle/>
          <a:p>
            <a:endParaRPr lang="id-ID"/>
          </a:p>
        </p:txBody>
      </p:sp>
      <p:sp>
        <p:nvSpPr>
          <p:cNvPr id="8" name="Picture Placeholder 5">
            <a:extLst>
              <a:ext uri="{FF2B5EF4-FFF2-40B4-BE49-F238E27FC236}">
                <a16:creationId xmlns:a16="http://schemas.microsoft.com/office/drawing/2014/main" id="{DE1285C0-D9A4-45C7-B259-C1FDBE17E612}"/>
              </a:ext>
            </a:extLst>
          </p:cNvPr>
          <p:cNvSpPr>
            <a:spLocks noGrp="1"/>
          </p:cNvSpPr>
          <p:nvPr>
            <p:ph type="pic" sz="quarter" idx="12"/>
          </p:nvPr>
        </p:nvSpPr>
        <p:spPr>
          <a:xfrm>
            <a:off x="3692423" y="3583398"/>
            <a:ext cx="2772441" cy="2772441"/>
          </a:xfrm>
          <a:prstGeom prst="rect">
            <a:avLst/>
          </a:prstGeom>
        </p:spPr>
        <p:txBody>
          <a:bodyPr/>
          <a:lstStyle/>
          <a:p>
            <a:endParaRPr lang="id-ID"/>
          </a:p>
        </p:txBody>
      </p:sp>
      <p:sp>
        <p:nvSpPr>
          <p:cNvPr id="9" name="Picture Placeholder 5">
            <a:extLst>
              <a:ext uri="{FF2B5EF4-FFF2-40B4-BE49-F238E27FC236}">
                <a16:creationId xmlns:a16="http://schemas.microsoft.com/office/drawing/2014/main" id="{1A6D7129-3EDC-4BBB-A99E-1BBD8A06207F}"/>
              </a:ext>
            </a:extLst>
          </p:cNvPr>
          <p:cNvSpPr>
            <a:spLocks noGrp="1"/>
          </p:cNvSpPr>
          <p:nvPr>
            <p:ph type="pic" sz="quarter" idx="13"/>
          </p:nvPr>
        </p:nvSpPr>
        <p:spPr>
          <a:xfrm>
            <a:off x="506976" y="3583398"/>
            <a:ext cx="2772441" cy="2772441"/>
          </a:xfrm>
          <a:prstGeom prst="rect">
            <a:avLst/>
          </a:prstGeom>
        </p:spPr>
        <p:txBody>
          <a:bodyPr/>
          <a:lstStyle/>
          <a:p>
            <a:endParaRPr lang="id-ID"/>
          </a:p>
        </p:txBody>
      </p:sp>
    </p:spTree>
    <p:extLst>
      <p:ext uri="{BB962C8B-B14F-4D97-AF65-F5344CB8AC3E}">
        <p14:creationId xmlns:p14="http://schemas.microsoft.com/office/powerpoint/2010/main" val="2302248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1A0582E-BC70-493C-BB0A-466D2026E3CE}"/>
              </a:ext>
            </a:extLst>
          </p:cNvPr>
          <p:cNvSpPr>
            <a:spLocks noGrp="1"/>
          </p:cNvSpPr>
          <p:nvPr>
            <p:ph type="pic" sz="quarter" idx="10"/>
          </p:nvPr>
        </p:nvSpPr>
        <p:spPr>
          <a:xfrm>
            <a:off x="6096000" y="2417321"/>
            <a:ext cx="6096000" cy="3943884"/>
          </a:xfrm>
          <a:prstGeom prst="rect">
            <a:avLst/>
          </a:prstGeom>
        </p:spPr>
        <p:txBody>
          <a:bodyPr/>
          <a:lstStyle/>
          <a:p>
            <a:endParaRPr lang="id-ID"/>
          </a:p>
        </p:txBody>
      </p:sp>
      <p:sp>
        <p:nvSpPr>
          <p:cNvPr id="5" name="Picture Placeholder 3">
            <a:extLst>
              <a:ext uri="{FF2B5EF4-FFF2-40B4-BE49-F238E27FC236}">
                <a16:creationId xmlns:a16="http://schemas.microsoft.com/office/drawing/2014/main" id="{B1A0582E-BC70-493C-BB0A-466D2026E3CE}"/>
              </a:ext>
            </a:extLst>
          </p:cNvPr>
          <p:cNvSpPr>
            <a:spLocks noGrp="1"/>
          </p:cNvSpPr>
          <p:nvPr>
            <p:ph type="pic" sz="quarter" idx="11"/>
          </p:nvPr>
        </p:nvSpPr>
        <p:spPr>
          <a:xfrm>
            <a:off x="0" y="2417321"/>
            <a:ext cx="6096000" cy="3943884"/>
          </a:xfrm>
          <a:prstGeom prst="rect">
            <a:avLst/>
          </a:prstGeom>
        </p:spPr>
        <p:txBody>
          <a:bodyPr/>
          <a:lstStyle/>
          <a:p>
            <a:endParaRPr lang="id-ID"/>
          </a:p>
        </p:txBody>
      </p:sp>
    </p:spTree>
    <p:extLst>
      <p:ext uri="{BB962C8B-B14F-4D97-AF65-F5344CB8AC3E}">
        <p14:creationId xmlns:p14="http://schemas.microsoft.com/office/powerpoint/2010/main" val="1345715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326228-0CBC-40BB-AF77-66EDBB6BE5C6}"/>
              </a:ext>
            </a:extLst>
          </p:cNvPr>
          <p:cNvSpPr>
            <a:spLocks noGrp="1"/>
          </p:cNvSpPr>
          <p:nvPr>
            <p:ph type="pic" sz="quarter" idx="10"/>
          </p:nvPr>
        </p:nvSpPr>
        <p:spPr>
          <a:xfrm>
            <a:off x="0" y="0"/>
            <a:ext cx="8331200" cy="6858000"/>
          </a:xfrm>
          <a:prstGeom prst="rect">
            <a:avLst/>
          </a:prstGeom>
        </p:spPr>
        <p:txBody>
          <a:bodyPr/>
          <a:lstStyle/>
          <a:p>
            <a:endParaRPr lang="id-ID"/>
          </a:p>
        </p:txBody>
      </p:sp>
    </p:spTree>
    <p:extLst>
      <p:ext uri="{BB962C8B-B14F-4D97-AF65-F5344CB8AC3E}">
        <p14:creationId xmlns:p14="http://schemas.microsoft.com/office/powerpoint/2010/main" val="2726105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999537"/>
            <a:ext cx="6095999" cy="4858926"/>
          </a:xfrm>
          <a:prstGeom prst="rect">
            <a:avLst/>
          </a:prstGeom>
        </p:spPr>
        <p:txBody>
          <a:bodyPr/>
          <a:lstStyle/>
          <a:p>
            <a:endParaRPr lang="en-US"/>
          </a:p>
        </p:txBody>
      </p:sp>
    </p:spTree>
    <p:extLst>
      <p:ext uri="{BB962C8B-B14F-4D97-AF65-F5344CB8AC3E}">
        <p14:creationId xmlns:p14="http://schemas.microsoft.com/office/powerpoint/2010/main" val="66734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4418AC6-0A6E-4A01-9225-0718575C37BF}"/>
              </a:ext>
            </a:extLst>
          </p:cNvPr>
          <p:cNvSpPr>
            <a:spLocks noGrp="1"/>
          </p:cNvSpPr>
          <p:nvPr>
            <p:ph type="pic" sz="quarter" idx="10"/>
          </p:nvPr>
        </p:nvSpPr>
        <p:spPr>
          <a:xfrm>
            <a:off x="595890" y="450273"/>
            <a:ext cx="8437273" cy="5957453"/>
          </a:xfrm>
          <a:prstGeom prst="rect">
            <a:avLst/>
          </a:prstGeom>
        </p:spPr>
        <p:txBody>
          <a:bodyPr/>
          <a:lstStyle/>
          <a:p>
            <a:endParaRPr lang="id-ID"/>
          </a:p>
        </p:txBody>
      </p:sp>
    </p:spTree>
    <p:extLst>
      <p:ext uri="{BB962C8B-B14F-4D97-AF65-F5344CB8AC3E}">
        <p14:creationId xmlns:p14="http://schemas.microsoft.com/office/powerpoint/2010/main" val="4159803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09B390A-7413-4D0C-987C-E267908C9A01}"/>
              </a:ext>
            </a:extLst>
          </p:cNvPr>
          <p:cNvSpPr>
            <a:spLocks noGrp="1"/>
          </p:cNvSpPr>
          <p:nvPr>
            <p:ph type="pic" sz="quarter" idx="10"/>
          </p:nvPr>
        </p:nvSpPr>
        <p:spPr>
          <a:xfrm>
            <a:off x="3073174" y="1332622"/>
            <a:ext cx="9118825" cy="4192756"/>
          </a:xfrm>
          <a:prstGeom prst="rect">
            <a:avLst/>
          </a:prstGeom>
        </p:spPr>
        <p:txBody>
          <a:bodyPr/>
          <a:lstStyle/>
          <a:p>
            <a:endParaRPr lang="id-ID"/>
          </a:p>
        </p:txBody>
      </p:sp>
    </p:spTree>
    <p:extLst>
      <p:ext uri="{BB962C8B-B14F-4D97-AF65-F5344CB8AC3E}">
        <p14:creationId xmlns:p14="http://schemas.microsoft.com/office/powerpoint/2010/main" val="2567384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3A0CC60-3433-4140-9EF9-BD54BE39F0B2}"/>
              </a:ext>
            </a:extLst>
          </p:cNvPr>
          <p:cNvSpPr>
            <a:spLocks noGrp="1"/>
          </p:cNvSpPr>
          <p:nvPr>
            <p:ph type="pic" sz="quarter" idx="10"/>
          </p:nvPr>
        </p:nvSpPr>
        <p:spPr>
          <a:xfrm>
            <a:off x="1872840" y="1188127"/>
            <a:ext cx="4483920" cy="4481746"/>
          </a:xfrm>
          <a:prstGeom prst="rect">
            <a:avLst/>
          </a:prstGeom>
        </p:spPr>
        <p:txBody>
          <a:bodyPr/>
          <a:lstStyle/>
          <a:p>
            <a:endParaRPr lang="id-ID"/>
          </a:p>
        </p:txBody>
      </p:sp>
    </p:spTree>
    <p:extLst>
      <p:ext uri="{BB962C8B-B14F-4D97-AF65-F5344CB8AC3E}">
        <p14:creationId xmlns:p14="http://schemas.microsoft.com/office/powerpoint/2010/main" val="122522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CF796E5-BAE3-4B7E-8D0E-B2347A7AEE7D}"/>
              </a:ext>
            </a:extLst>
          </p:cNvPr>
          <p:cNvSpPr>
            <a:spLocks noGrp="1"/>
          </p:cNvSpPr>
          <p:nvPr>
            <p:ph type="pic" sz="quarter" idx="10"/>
          </p:nvPr>
        </p:nvSpPr>
        <p:spPr>
          <a:xfrm>
            <a:off x="2066924" y="2795470"/>
            <a:ext cx="1266825" cy="1266825"/>
          </a:xfrm>
          <a:prstGeom prst="rect">
            <a:avLst/>
          </a:prstGeom>
        </p:spPr>
        <p:txBody>
          <a:bodyPr/>
          <a:lstStyle/>
          <a:p>
            <a:endParaRPr lang="id-ID"/>
          </a:p>
        </p:txBody>
      </p:sp>
      <p:sp>
        <p:nvSpPr>
          <p:cNvPr id="11" name="Picture Placeholder 2">
            <a:extLst>
              <a:ext uri="{FF2B5EF4-FFF2-40B4-BE49-F238E27FC236}">
                <a16:creationId xmlns:a16="http://schemas.microsoft.com/office/drawing/2014/main" id="{2E73C771-15FC-4D24-917A-EEC3B5D073AC}"/>
              </a:ext>
            </a:extLst>
          </p:cNvPr>
          <p:cNvSpPr>
            <a:spLocks noGrp="1"/>
          </p:cNvSpPr>
          <p:nvPr>
            <p:ph type="pic" sz="quarter" idx="11"/>
          </p:nvPr>
        </p:nvSpPr>
        <p:spPr>
          <a:xfrm>
            <a:off x="5462587" y="2795470"/>
            <a:ext cx="1266825" cy="1266825"/>
          </a:xfrm>
          <a:prstGeom prst="rect">
            <a:avLst/>
          </a:prstGeom>
        </p:spPr>
        <p:txBody>
          <a:bodyPr/>
          <a:lstStyle/>
          <a:p>
            <a:endParaRPr lang="id-ID"/>
          </a:p>
        </p:txBody>
      </p:sp>
      <p:sp>
        <p:nvSpPr>
          <p:cNvPr id="12" name="Picture Placeholder 2">
            <a:extLst>
              <a:ext uri="{FF2B5EF4-FFF2-40B4-BE49-F238E27FC236}">
                <a16:creationId xmlns:a16="http://schemas.microsoft.com/office/drawing/2014/main" id="{A30C9C75-4778-4D90-ADFF-76586DEB4DCC}"/>
              </a:ext>
            </a:extLst>
          </p:cNvPr>
          <p:cNvSpPr>
            <a:spLocks noGrp="1"/>
          </p:cNvSpPr>
          <p:nvPr>
            <p:ph type="pic" sz="quarter" idx="12"/>
          </p:nvPr>
        </p:nvSpPr>
        <p:spPr>
          <a:xfrm>
            <a:off x="8858250" y="2795469"/>
            <a:ext cx="1266825" cy="1266825"/>
          </a:xfrm>
          <a:prstGeom prst="rect">
            <a:avLst/>
          </a:prstGeom>
        </p:spPr>
        <p:txBody>
          <a:bodyPr/>
          <a:lstStyle/>
          <a:p>
            <a:endParaRPr lang="id-ID"/>
          </a:p>
        </p:txBody>
      </p:sp>
    </p:spTree>
    <p:extLst>
      <p:ext uri="{BB962C8B-B14F-4D97-AF65-F5344CB8AC3E}">
        <p14:creationId xmlns:p14="http://schemas.microsoft.com/office/powerpoint/2010/main" val="4121587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44CAD8F-4A28-43E3-AB74-29D37EB83E8A}"/>
              </a:ext>
            </a:extLst>
          </p:cNvPr>
          <p:cNvSpPr>
            <a:spLocks noGrp="1"/>
          </p:cNvSpPr>
          <p:nvPr>
            <p:ph type="pic" sz="quarter" idx="10"/>
          </p:nvPr>
        </p:nvSpPr>
        <p:spPr>
          <a:xfrm>
            <a:off x="554182" y="595115"/>
            <a:ext cx="11083635" cy="5667768"/>
          </a:xfrm>
          <a:prstGeom prst="rect">
            <a:avLst/>
          </a:prstGeom>
        </p:spPr>
        <p:txBody>
          <a:bodyPr/>
          <a:lstStyle/>
          <a:p>
            <a:endParaRPr lang="id-ID"/>
          </a:p>
        </p:txBody>
      </p:sp>
    </p:spTree>
    <p:extLst>
      <p:ext uri="{BB962C8B-B14F-4D97-AF65-F5344CB8AC3E}">
        <p14:creationId xmlns:p14="http://schemas.microsoft.com/office/powerpoint/2010/main" val="404691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8A60CFE-AC9D-4DC0-9383-346819245ED9}"/>
              </a:ext>
            </a:extLst>
          </p:cNvPr>
          <p:cNvSpPr>
            <a:spLocks noGrp="1"/>
          </p:cNvSpPr>
          <p:nvPr>
            <p:ph type="pic" sz="quarter" idx="10"/>
          </p:nvPr>
        </p:nvSpPr>
        <p:spPr>
          <a:xfrm>
            <a:off x="0" y="0"/>
            <a:ext cx="12192000" cy="6858000"/>
          </a:xfrm>
          <a:prstGeom prst="rect">
            <a:avLst/>
          </a:prstGeom>
        </p:spPr>
        <p:txBody>
          <a:bodyPr/>
          <a:lstStyle/>
          <a:p>
            <a:endParaRPr lang="id-ID"/>
          </a:p>
        </p:txBody>
      </p:sp>
    </p:spTree>
    <p:extLst>
      <p:ext uri="{BB962C8B-B14F-4D97-AF65-F5344CB8AC3E}">
        <p14:creationId xmlns:p14="http://schemas.microsoft.com/office/powerpoint/2010/main" val="1934868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85B2F03-C078-4A79-94C0-E78368CBA22C}"/>
              </a:ext>
            </a:extLst>
          </p:cNvPr>
          <p:cNvSpPr>
            <a:spLocks noGrp="1"/>
          </p:cNvSpPr>
          <p:nvPr>
            <p:ph type="pic" sz="quarter" idx="10"/>
          </p:nvPr>
        </p:nvSpPr>
        <p:spPr>
          <a:xfrm>
            <a:off x="0" y="0"/>
            <a:ext cx="12192000" cy="3987800"/>
          </a:xfrm>
          <a:prstGeom prst="rect">
            <a:avLst/>
          </a:prstGeom>
        </p:spPr>
        <p:txBody>
          <a:bodyPr/>
          <a:lstStyle/>
          <a:p>
            <a:endParaRPr lang="id-ID"/>
          </a:p>
        </p:txBody>
      </p:sp>
    </p:spTree>
    <p:extLst>
      <p:ext uri="{BB962C8B-B14F-4D97-AF65-F5344CB8AC3E}">
        <p14:creationId xmlns:p14="http://schemas.microsoft.com/office/powerpoint/2010/main" val="1499034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5C670FD-F0DE-41E6-9064-2B392E7908B4}"/>
              </a:ext>
            </a:extLst>
          </p:cNvPr>
          <p:cNvSpPr>
            <a:spLocks noGrp="1"/>
          </p:cNvSpPr>
          <p:nvPr>
            <p:ph type="pic" sz="quarter" idx="10"/>
          </p:nvPr>
        </p:nvSpPr>
        <p:spPr>
          <a:xfrm>
            <a:off x="1057984" y="1435100"/>
            <a:ext cx="10076033" cy="3987800"/>
          </a:xfrm>
          <a:prstGeom prst="rect">
            <a:avLst/>
          </a:prstGeom>
        </p:spPr>
        <p:txBody>
          <a:bodyPr/>
          <a:lstStyle/>
          <a:p>
            <a:endParaRPr lang="id-ID"/>
          </a:p>
        </p:txBody>
      </p:sp>
    </p:spTree>
    <p:extLst>
      <p:ext uri="{BB962C8B-B14F-4D97-AF65-F5344CB8AC3E}">
        <p14:creationId xmlns:p14="http://schemas.microsoft.com/office/powerpoint/2010/main" val="2267837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C60052-B827-4DE1-BC05-46A8098C5E78}"/>
              </a:ext>
            </a:extLst>
          </p:cNvPr>
          <p:cNvSpPr>
            <a:spLocks noGrp="1"/>
          </p:cNvSpPr>
          <p:nvPr>
            <p:ph type="pic" sz="quarter" idx="10"/>
          </p:nvPr>
        </p:nvSpPr>
        <p:spPr>
          <a:xfrm>
            <a:off x="6622472" y="1"/>
            <a:ext cx="3529961" cy="6858000"/>
          </a:xfrm>
          <a:prstGeom prst="rect">
            <a:avLst/>
          </a:prstGeom>
        </p:spPr>
        <p:txBody>
          <a:bodyPr/>
          <a:lstStyle/>
          <a:p>
            <a:endParaRPr lang="id-ID"/>
          </a:p>
        </p:txBody>
      </p:sp>
    </p:spTree>
    <p:extLst>
      <p:ext uri="{BB962C8B-B14F-4D97-AF65-F5344CB8AC3E}">
        <p14:creationId xmlns:p14="http://schemas.microsoft.com/office/powerpoint/2010/main" val="376254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1BF16B-E97D-4758-9D99-F18D3B11EEE8}"/>
              </a:ext>
            </a:extLst>
          </p:cNvPr>
          <p:cNvSpPr>
            <a:spLocks noGrp="1"/>
          </p:cNvSpPr>
          <p:nvPr>
            <p:ph type="pic" sz="quarter" idx="10"/>
          </p:nvPr>
        </p:nvSpPr>
        <p:spPr>
          <a:xfrm>
            <a:off x="0" y="623166"/>
            <a:ext cx="12192000" cy="3241675"/>
          </a:xfrm>
          <a:prstGeom prst="rect">
            <a:avLst/>
          </a:prstGeom>
        </p:spPr>
        <p:txBody>
          <a:bodyPr/>
          <a:lstStyle/>
          <a:p>
            <a:endParaRPr lang="id-ID"/>
          </a:p>
        </p:txBody>
      </p:sp>
    </p:spTree>
    <p:extLst>
      <p:ext uri="{BB962C8B-B14F-4D97-AF65-F5344CB8AC3E}">
        <p14:creationId xmlns:p14="http://schemas.microsoft.com/office/powerpoint/2010/main" val="442846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E25AD9-E5DC-4E05-8A2E-71668FA880C4}"/>
              </a:ext>
            </a:extLst>
          </p:cNvPr>
          <p:cNvSpPr>
            <a:spLocks noGrp="1"/>
          </p:cNvSpPr>
          <p:nvPr>
            <p:ph type="pic" sz="quarter" idx="10"/>
          </p:nvPr>
        </p:nvSpPr>
        <p:spPr>
          <a:xfrm>
            <a:off x="0" y="-1"/>
            <a:ext cx="12192000" cy="2978727"/>
          </a:xfrm>
          <a:prstGeom prst="rect">
            <a:avLst/>
          </a:prstGeom>
        </p:spPr>
        <p:txBody>
          <a:bodyPr/>
          <a:lstStyle/>
          <a:p>
            <a:endParaRPr lang="id-ID"/>
          </a:p>
        </p:txBody>
      </p:sp>
    </p:spTree>
    <p:extLst>
      <p:ext uri="{BB962C8B-B14F-4D97-AF65-F5344CB8AC3E}">
        <p14:creationId xmlns:p14="http://schemas.microsoft.com/office/powerpoint/2010/main" val="92131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D0A65FA-1703-4483-9B73-ADC540F4A783}"/>
              </a:ext>
            </a:extLst>
          </p:cNvPr>
          <p:cNvSpPr>
            <a:spLocks noGrp="1"/>
          </p:cNvSpPr>
          <p:nvPr>
            <p:ph type="pic" sz="quarter" idx="10"/>
          </p:nvPr>
        </p:nvSpPr>
        <p:spPr>
          <a:xfrm>
            <a:off x="1385888" y="0"/>
            <a:ext cx="4710112" cy="6858000"/>
          </a:xfrm>
          <a:prstGeom prst="rect">
            <a:avLst/>
          </a:prstGeom>
        </p:spPr>
        <p:txBody>
          <a:bodyPr/>
          <a:lstStyle/>
          <a:p>
            <a:endParaRPr lang="id-ID"/>
          </a:p>
        </p:txBody>
      </p:sp>
    </p:spTree>
    <p:extLst>
      <p:ext uri="{BB962C8B-B14F-4D97-AF65-F5344CB8AC3E}">
        <p14:creationId xmlns:p14="http://schemas.microsoft.com/office/powerpoint/2010/main" val="3095558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997C0F7-4258-41C9-8AEE-B3AD900562D3}"/>
              </a:ext>
            </a:extLst>
          </p:cNvPr>
          <p:cNvSpPr>
            <a:spLocks noGrp="1"/>
          </p:cNvSpPr>
          <p:nvPr>
            <p:ph type="pic" sz="quarter" idx="10"/>
          </p:nvPr>
        </p:nvSpPr>
        <p:spPr>
          <a:xfrm>
            <a:off x="2327564" y="443346"/>
            <a:ext cx="9448800" cy="5971309"/>
          </a:xfrm>
          <a:prstGeom prst="rect">
            <a:avLst/>
          </a:prstGeom>
        </p:spPr>
        <p:txBody>
          <a:bodyPr/>
          <a:lstStyle/>
          <a:p>
            <a:endParaRPr lang="id-ID"/>
          </a:p>
        </p:txBody>
      </p:sp>
    </p:spTree>
    <p:extLst>
      <p:ext uri="{BB962C8B-B14F-4D97-AF65-F5344CB8AC3E}">
        <p14:creationId xmlns:p14="http://schemas.microsoft.com/office/powerpoint/2010/main" val="40479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9F37BBE-954A-4C1C-8826-ECAD2809F9B1}"/>
              </a:ext>
            </a:extLst>
          </p:cNvPr>
          <p:cNvSpPr>
            <a:spLocks noGrp="1"/>
          </p:cNvSpPr>
          <p:nvPr>
            <p:ph type="pic" sz="quarter" idx="10"/>
          </p:nvPr>
        </p:nvSpPr>
        <p:spPr>
          <a:xfrm>
            <a:off x="471488" y="1260185"/>
            <a:ext cx="2125662" cy="2127250"/>
          </a:xfrm>
          <a:prstGeom prst="rect">
            <a:avLst/>
          </a:prstGeom>
        </p:spPr>
        <p:txBody>
          <a:bodyPr/>
          <a:lstStyle/>
          <a:p>
            <a:endParaRPr lang="id-ID"/>
          </a:p>
        </p:txBody>
      </p:sp>
      <p:sp>
        <p:nvSpPr>
          <p:cNvPr id="5" name="Picture Placeholder 3">
            <a:extLst>
              <a:ext uri="{FF2B5EF4-FFF2-40B4-BE49-F238E27FC236}">
                <a16:creationId xmlns:a16="http://schemas.microsoft.com/office/drawing/2014/main" id="{2C5B20AC-2083-430C-90E3-0EF70522C195}"/>
              </a:ext>
            </a:extLst>
          </p:cNvPr>
          <p:cNvSpPr>
            <a:spLocks noGrp="1"/>
          </p:cNvSpPr>
          <p:nvPr>
            <p:ph type="pic" sz="quarter" idx="11"/>
          </p:nvPr>
        </p:nvSpPr>
        <p:spPr>
          <a:xfrm>
            <a:off x="471488" y="3504622"/>
            <a:ext cx="2125662" cy="2127250"/>
          </a:xfrm>
          <a:prstGeom prst="rect">
            <a:avLst/>
          </a:prstGeom>
        </p:spPr>
        <p:txBody>
          <a:bodyPr/>
          <a:lstStyle/>
          <a:p>
            <a:endParaRPr lang="id-ID"/>
          </a:p>
        </p:txBody>
      </p:sp>
      <p:sp>
        <p:nvSpPr>
          <p:cNvPr id="6" name="Picture Placeholder 3">
            <a:extLst>
              <a:ext uri="{FF2B5EF4-FFF2-40B4-BE49-F238E27FC236}">
                <a16:creationId xmlns:a16="http://schemas.microsoft.com/office/drawing/2014/main" id="{61D913E3-FDE3-465A-9BF4-E0369D1FAA36}"/>
              </a:ext>
            </a:extLst>
          </p:cNvPr>
          <p:cNvSpPr>
            <a:spLocks noGrp="1"/>
          </p:cNvSpPr>
          <p:nvPr>
            <p:ph type="pic" sz="quarter" idx="12"/>
          </p:nvPr>
        </p:nvSpPr>
        <p:spPr>
          <a:xfrm>
            <a:off x="7218652" y="1260185"/>
            <a:ext cx="2125662" cy="2127250"/>
          </a:xfrm>
          <a:prstGeom prst="rect">
            <a:avLst/>
          </a:prstGeom>
        </p:spPr>
        <p:txBody>
          <a:bodyPr/>
          <a:lstStyle/>
          <a:p>
            <a:endParaRPr lang="id-ID"/>
          </a:p>
        </p:txBody>
      </p:sp>
      <p:sp>
        <p:nvSpPr>
          <p:cNvPr id="7" name="Picture Placeholder 3">
            <a:extLst>
              <a:ext uri="{FF2B5EF4-FFF2-40B4-BE49-F238E27FC236}">
                <a16:creationId xmlns:a16="http://schemas.microsoft.com/office/drawing/2014/main" id="{D85FAC1F-9B31-4AEB-B6B5-A52E35DA6CB8}"/>
              </a:ext>
            </a:extLst>
          </p:cNvPr>
          <p:cNvSpPr>
            <a:spLocks noGrp="1"/>
          </p:cNvSpPr>
          <p:nvPr>
            <p:ph type="pic" sz="quarter" idx="13"/>
          </p:nvPr>
        </p:nvSpPr>
        <p:spPr>
          <a:xfrm>
            <a:off x="7218652" y="3504622"/>
            <a:ext cx="2125662" cy="2127250"/>
          </a:xfrm>
          <a:prstGeom prst="rect">
            <a:avLst/>
          </a:prstGeom>
        </p:spPr>
        <p:txBody>
          <a:bodyPr/>
          <a:lstStyle/>
          <a:p>
            <a:endParaRPr lang="id-ID"/>
          </a:p>
        </p:txBody>
      </p:sp>
      <p:sp>
        <p:nvSpPr>
          <p:cNvPr id="8" name="Picture Placeholder 3">
            <a:extLst>
              <a:ext uri="{FF2B5EF4-FFF2-40B4-BE49-F238E27FC236}">
                <a16:creationId xmlns:a16="http://schemas.microsoft.com/office/drawing/2014/main" id="{AC9B2BC0-7EB8-4265-B102-7DA16AB078E3}"/>
              </a:ext>
            </a:extLst>
          </p:cNvPr>
          <p:cNvSpPr>
            <a:spLocks noGrp="1"/>
          </p:cNvSpPr>
          <p:nvPr>
            <p:ph type="pic" sz="quarter" idx="14"/>
          </p:nvPr>
        </p:nvSpPr>
        <p:spPr>
          <a:xfrm>
            <a:off x="9594850" y="1260185"/>
            <a:ext cx="2125662" cy="2127250"/>
          </a:xfrm>
          <a:prstGeom prst="rect">
            <a:avLst/>
          </a:prstGeom>
        </p:spPr>
        <p:txBody>
          <a:bodyPr/>
          <a:lstStyle/>
          <a:p>
            <a:endParaRPr lang="id-ID"/>
          </a:p>
        </p:txBody>
      </p:sp>
      <p:sp>
        <p:nvSpPr>
          <p:cNvPr id="9" name="Picture Placeholder 3">
            <a:extLst>
              <a:ext uri="{FF2B5EF4-FFF2-40B4-BE49-F238E27FC236}">
                <a16:creationId xmlns:a16="http://schemas.microsoft.com/office/drawing/2014/main" id="{A503B332-D778-4C38-BEA6-E7F2575D3121}"/>
              </a:ext>
            </a:extLst>
          </p:cNvPr>
          <p:cNvSpPr>
            <a:spLocks noGrp="1"/>
          </p:cNvSpPr>
          <p:nvPr>
            <p:ph type="pic" sz="quarter" idx="15"/>
          </p:nvPr>
        </p:nvSpPr>
        <p:spPr>
          <a:xfrm>
            <a:off x="9594850" y="3504622"/>
            <a:ext cx="2125662" cy="2127250"/>
          </a:xfrm>
          <a:prstGeom prst="rect">
            <a:avLst/>
          </a:prstGeom>
        </p:spPr>
        <p:txBody>
          <a:bodyPr/>
          <a:lstStyle/>
          <a:p>
            <a:endParaRPr lang="id-ID"/>
          </a:p>
        </p:txBody>
      </p:sp>
    </p:spTree>
    <p:extLst>
      <p:ext uri="{BB962C8B-B14F-4D97-AF65-F5344CB8AC3E}">
        <p14:creationId xmlns:p14="http://schemas.microsoft.com/office/powerpoint/2010/main" val="286399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D631FE-C294-401C-A856-8B3F9B5E140D}"/>
              </a:ext>
            </a:extLst>
          </p:cNvPr>
          <p:cNvSpPr>
            <a:spLocks noGrp="1"/>
          </p:cNvSpPr>
          <p:nvPr>
            <p:ph type="pic" sz="quarter" idx="10"/>
          </p:nvPr>
        </p:nvSpPr>
        <p:spPr>
          <a:xfrm>
            <a:off x="1161692" y="810418"/>
            <a:ext cx="4668837" cy="5237163"/>
          </a:xfrm>
          <a:prstGeom prst="rect">
            <a:avLst/>
          </a:prstGeom>
        </p:spPr>
        <p:txBody>
          <a:bodyPr/>
          <a:lstStyle/>
          <a:p>
            <a:endParaRPr lang="id-ID"/>
          </a:p>
        </p:txBody>
      </p:sp>
    </p:spTree>
    <p:extLst>
      <p:ext uri="{BB962C8B-B14F-4D97-AF65-F5344CB8AC3E}">
        <p14:creationId xmlns:p14="http://schemas.microsoft.com/office/powerpoint/2010/main" val="2129314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432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9" r:id="rId11"/>
    <p:sldLayoutId id="2147483752" r:id="rId12"/>
    <p:sldLayoutId id="2147483750" r:id="rId13"/>
    <p:sldLayoutId id="2147483751" r:id="rId14"/>
    <p:sldLayoutId id="2147483753" r:id="rId15"/>
    <p:sldLayoutId id="2147483754" r:id="rId16"/>
    <p:sldLayoutId id="2147483755" r:id="rId17"/>
    <p:sldLayoutId id="2147483748"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版面配置區 3">
            <a:extLst>
              <a:ext uri="{FF2B5EF4-FFF2-40B4-BE49-F238E27FC236}">
                <a16:creationId xmlns:a16="http://schemas.microsoft.com/office/drawing/2014/main" id="{C283A300-235D-7F47-B7CF-24743FECDF4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3817" b="19157"/>
          <a:stretch/>
        </p:blipFill>
        <p:spPr>
          <a:xfrm>
            <a:off x="484910" y="1389528"/>
            <a:ext cx="11222179" cy="5004343"/>
          </a:xfrm>
        </p:spPr>
      </p:pic>
      <p:sp>
        <p:nvSpPr>
          <p:cNvPr id="8" name="Rectangle 7">
            <a:extLst>
              <a:ext uri="{FF2B5EF4-FFF2-40B4-BE49-F238E27FC236}">
                <a16:creationId xmlns:a16="http://schemas.microsoft.com/office/drawing/2014/main" id="{50E5B540-66CC-486F-847C-4FB21563DB34}"/>
              </a:ext>
            </a:extLst>
          </p:cNvPr>
          <p:cNvSpPr/>
          <p:nvPr/>
        </p:nvSpPr>
        <p:spPr>
          <a:xfrm>
            <a:off x="484905" y="1389528"/>
            <a:ext cx="11222181" cy="5004343"/>
          </a:xfrm>
          <a:prstGeom prst="rect">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2C89D7B7-7C54-4799-A425-E28DB84A73AB}"/>
              </a:ext>
            </a:extLst>
          </p:cNvPr>
          <p:cNvSpPr txBox="1"/>
          <p:nvPr/>
        </p:nvSpPr>
        <p:spPr>
          <a:xfrm>
            <a:off x="5059495" y="5455154"/>
            <a:ext cx="2073003" cy="230832"/>
          </a:xfrm>
          <a:prstGeom prst="rect">
            <a:avLst/>
          </a:prstGeom>
          <a:noFill/>
        </p:spPr>
        <p:txBody>
          <a:bodyPr wrap="none" rtlCol="0">
            <a:spAutoFit/>
          </a:bodyPr>
          <a:lstStyle/>
          <a:p>
            <a:r>
              <a:rPr lang="id-ID" sz="900" spc="600" dirty="0">
                <a:solidFill>
                  <a:schemeClr val="bg1"/>
                </a:solidFill>
              </a:rPr>
              <a:t>WWW.EGGIE.COM</a:t>
            </a:r>
          </a:p>
        </p:txBody>
      </p:sp>
      <p:sp>
        <p:nvSpPr>
          <p:cNvPr id="7" name="TextBox 6">
            <a:extLst>
              <a:ext uri="{FF2B5EF4-FFF2-40B4-BE49-F238E27FC236}">
                <a16:creationId xmlns:a16="http://schemas.microsoft.com/office/drawing/2014/main" id="{263E63DD-634A-46F2-B022-F289E4C6B9A4}"/>
              </a:ext>
            </a:extLst>
          </p:cNvPr>
          <p:cNvSpPr txBox="1"/>
          <p:nvPr/>
        </p:nvSpPr>
        <p:spPr>
          <a:xfrm>
            <a:off x="4507040" y="2721114"/>
            <a:ext cx="3177915" cy="707886"/>
          </a:xfrm>
          <a:prstGeom prst="rect">
            <a:avLst/>
          </a:prstGeom>
          <a:noFill/>
        </p:spPr>
        <p:txBody>
          <a:bodyPr wrap="square" rtlCol="0">
            <a:spAutoFit/>
          </a:bodyPr>
          <a:lstStyle/>
          <a:p>
            <a:pPr algn="ctr"/>
            <a:r>
              <a:rPr lang="id-ID" sz="4000" b="1" dirty="0">
                <a:solidFill>
                  <a:schemeClr val="bg1"/>
                </a:solidFill>
                <a:latin typeface="Lato" charset="0"/>
                <a:ea typeface="Lato" charset="0"/>
                <a:cs typeface="Lato" charset="0"/>
              </a:rPr>
              <a:t>EGGIE</a:t>
            </a:r>
          </a:p>
        </p:txBody>
      </p:sp>
      <p:sp>
        <p:nvSpPr>
          <p:cNvPr id="11" name="TextBox 10">
            <a:extLst>
              <a:ext uri="{FF2B5EF4-FFF2-40B4-BE49-F238E27FC236}">
                <a16:creationId xmlns:a16="http://schemas.microsoft.com/office/drawing/2014/main" id="{1AF60AA3-9433-4E47-BC7C-628923A8D542}"/>
              </a:ext>
            </a:extLst>
          </p:cNvPr>
          <p:cNvSpPr txBox="1"/>
          <p:nvPr/>
        </p:nvSpPr>
        <p:spPr>
          <a:xfrm>
            <a:off x="3522688" y="3429000"/>
            <a:ext cx="5146623" cy="276999"/>
          </a:xfrm>
          <a:prstGeom prst="rect">
            <a:avLst/>
          </a:prstGeom>
          <a:noFill/>
        </p:spPr>
        <p:txBody>
          <a:bodyPr wrap="square" rtlCol="0">
            <a:spAutoFit/>
          </a:bodyPr>
          <a:lstStyle/>
          <a:p>
            <a:pPr algn="ctr"/>
            <a:r>
              <a:rPr lang="id-ID" sz="1200" spc="600" dirty="0">
                <a:solidFill>
                  <a:schemeClr val="bg1"/>
                </a:solidFill>
                <a:latin typeface="Lato" charset="0"/>
                <a:ea typeface="Lato" charset="0"/>
                <a:cs typeface="Lato" charset="0"/>
              </a:rPr>
              <a:t>POWERPOINT PRESENTATION</a:t>
            </a:r>
          </a:p>
        </p:txBody>
      </p:sp>
    </p:spTree>
    <p:extLst>
      <p:ext uri="{BB962C8B-B14F-4D97-AF65-F5344CB8AC3E}">
        <p14:creationId xmlns:p14="http://schemas.microsoft.com/office/powerpoint/2010/main" val="3780387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F12D94-A2FB-4B07-8D35-D005B982BBCF}"/>
              </a:ext>
            </a:extLst>
          </p:cNvPr>
          <p:cNvSpPr txBox="1"/>
          <p:nvPr/>
        </p:nvSpPr>
        <p:spPr>
          <a:xfrm>
            <a:off x="3387748" y="2747756"/>
            <a:ext cx="4054556" cy="707886"/>
          </a:xfrm>
          <a:prstGeom prst="rect">
            <a:avLst/>
          </a:prstGeom>
          <a:noFill/>
        </p:spPr>
        <p:txBody>
          <a:bodyPr wrap="square" rtlCol="0">
            <a:spAutoFit/>
          </a:bodyPr>
          <a:lstStyle/>
          <a:p>
            <a:pPr>
              <a:lnSpc>
                <a:spcPct val="80000"/>
              </a:lnSpc>
            </a:pPr>
            <a:r>
              <a:rPr lang="en-US" sz="2500" b="1" dirty="0">
                <a:solidFill>
                  <a:schemeClr val="tx1">
                    <a:lumMod val="75000"/>
                    <a:lumOff val="25000"/>
                  </a:schemeClr>
                </a:solidFill>
                <a:latin typeface="Lato" charset="0"/>
                <a:ea typeface="Lato" charset="0"/>
                <a:cs typeface="Lato" charset="0"/>
              </a:rPr>
              <a:t>F</a:t>
            </a:r>
            <a:r>
              <a:rPr lang="id-ID" sz="2500" b="1" dirty="0">
                <a:solidFill>
                  <a:schemeClr val="tx1">
                    <a:lumMod val="75000"/>
                    <a:lumOff val="25000"/>
                  </a:schemeClr>
                </a:solidFill>
                <a:latin typeface="Lato" charset="0"/>
                <a:ea typeface="Lato" charset="0"/>
                <a:cs typeface="Lato" charset="0"/>
              </a:rPr>
              <a:t>AVORITE</a:t>
            </a:r>
          </a:p>
          <a:p>
            <a:pPr>
              <a:lnSpc>
                <a:spcPct val="80000"/>
              </a:lnSpc>
            </a:pPr>
            <a:r>
              <a:rPr lang="id-ID" sz="2500" b="1" dirty="0">
                <a:solidFill>
                  <a:schemeClr val="tx1">
                    <a:lumMod val="75000"/>
                    <a:lumOff val="25000"/>
                  </a:schemeClr>
                </a:solidFill>
                <a:latin typeface="Lato" charset="0"/>
                <a:ea typeface="Lato" charset="0"/>
                <a:cs typeface="Lato" charset="0"/>
              </a:rPr>
              <a:t>MENU</a:t>
            </a:r>
            <a:endParaRPr lang="en-US" sz="2500" b="1" dirty="0">
              <a:solidFill>
                <a:schemeClr val="tx1">
                  <a:lumMod val="75000"/>
                  <a:lumOff val="25000"/>
                </a:schemeClr>
              </a:solidFill>
              <a:latin typeface="Lato" charset="0"/>
              <a:ea typeface="Lato" charset="0"/>
              <a:cs typeface="Lato" charset="0"/>
            </a:endParaRPr>
          </a:p>
        </p:txBody>
      </p:sp>
      <p:sp>
        <p:nvSpPr>
          <p:cNvPr id="10" name="TextBox 9">
            <a:extLst>
              <a:ext uri="{FF2B5EF4-FFF2-40B4-BE49-F238E27FC236}">
                <a16:creationId xmlns:a16="http://schemas.microsoft.com/office/drawing/2014/main" id="{14FFC880-098E-4101-8C6A-19720B49C814}"/>
              </a:ext>
            </a:extLst>
          </p:cNvPr>
          <p:cNvSpPr txBox="1"/>
          <p:nvPr/>
        </p:nvSpPr>
        <p:spPr>
          <a:xfrm>
            <a:off x="3387748" y="3324837"/>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1" name="TextBox 10">
            <a:extLst>
              <a:ext uri="{FF2B5EF4-FFF2-40B4-BE49-F238E27FC236}">
                <a16:creationId xmlns:a16="http://schemas.microsoft.com/office/drawing/2014/main" id="{F226BBB9-FD2B-485F-AF70-60ABA74FC07D}"/>
              </a:ext>
            </a:extLst>
          </p:cNvPr>
          <p:cNvSpPr txBox="1"/>
          <p:nvPr/>
        </p:nvSpPr>
        <p:spPr>
          <a:xfrm>
            <a:off x="3487708" y="3639730"/>
            <a:ext cx="3102355" cy="718145"/>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24" name="Rectangle 23">
            <a:extLst>
              <a:ext uri="{FF2B5EF4-FFF2-40B4-BE49-F238E27FC236}">
                <a16:creationId xmlns:a16="http://schemas.microsoft.com/office/drawing/2014/main" id="{CB683F38-E5DD-43A3-BAB4-C870AD966B89}"/>
              </a:ext>
            </a:extLst>
          </p:cNvPr>
          <p:cNvSpPr/>
          <p:nvPr/>
        </p:nvSpPr>
        <p:spPr>
          <a:xfrm>
            <a:off x="9594850" y="3863787"/>
            <a:ext cx="2120036" cy="1768085"/>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a:extLst>
              <a:ext uri="{FF2B5EF4-FFF2-40B4-BE49-F238E27FC236}">
                <a16:creationId xmlns:a16="http://schemas.microsoft.com/office/drawing/2014/main" id="{68445374-AC27-45F9-B60F-446D865D06EF}"/>
              </a:ext>
            </a:extLst>
          </p:cNvPr>
          <p:cNvSpPr txBox="1"/>
          <p:nvPr/>
        </p:nvSpPr>
        <p:spPr>
          <a:xfrm>
            <a:off x="9663182" y="4427875"/>
            <a:ext cx="1983372" cy="538609"/>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solidFill>
                <a:latin typeface="Source Sans Pro"/>
                <a:cs typeface="Source Sans Pro"/>
              </a:rPr>
              <a:t>Toffee caramels candy canes bonbon bonbon soufflé bonbon wafer  love halvah I  art love.</a:t>
            </a:r>
            <a:endParaRPr lang="en-US" sz="900" dirty="0">
              <a:solidFill>
                <a:schemeClr val="bg1"/>
              </a:solidFill>
              <a:latin typeface="Source Sans Pro"/>
              <a:cs typeface="Source Sans Pro"/>
            </a:endParaRPr>
          </a:p>
        </p:txBody>
      </p:sp>
      <p:sp>
        <p:nvSpPr>
          <p:cNvPr id="26" name="TextBox 25">
            <a:extLst>
              <a:ext uri="{FF2B5EF4-FFF2-40B4-BE49-F238E27FC236}">
                <a16:creationId xmlns:a16="http://schemas.microsoft.com/office/drawing/2014/main" id="{C72B6224-7EB2-42BF-A980-7221F038DD28}"/>
              </a:ext>
            </a:extLst>
          </p:cNvPr>
          <p:cNvSpPr txBox="1"/>
          <p:nvPr/>
        </p:nvSpPr>
        <p:spPr>
          <a:xfrm>
            <a:off x="10094458" y="4069928"/>
            <a:ext cx="1120820" cy="307777"/>
          </a:xfrm>
          <a:prstGeom prst="rect">
            <a:avLst/>
          </a:prstGeom>
          <a:noFill/>
        </p:spPr>
        <p:txBody>
          <a:bodyPr wrap="none" rtlCol="0">
            <a:spAutoFit/>
          </a:bodyPr>
          <a:lstStyle/>
          <a:p>
            <a:pPr algn="ctr"/>
            <a:r>
              <a:rPr lang="en-US" sz="1400" b="1" dirty="0">
                <a:solidFill>
                  <a:schemeClr val="bg1"/>
                </a:solidFill>
                <a:latin typeface="Lato" charset="0"/>
                <a:ea typeface="Lato" charset="0"/>
                <a:cs typeface="Lato" charset="0"/>
              </a:rPr>
              <a:t>APPETIZER</a:t>
            </a:r>
          </a:p>
        </p:txBody>
      </p:sp>
      <p:pic>
        <p:nvPicPr>
          <p:cNvPr id="4" name="圖片版面配置區 3">
            <a:extLst>
              <a:ext uri="{FF2B5EF4-FFF2-40B4-BE49-F238E27FC236}">
                <a16:creationId xmlns:a16="http://schemas.microsoft.com/office/drawing/2014/main" id="{1F8868E9-55B0-A749-AE8B-CB68BFC710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34" r="15434"/>
          <a:stretch>
            <a:fillRect/>
          </a:stretch>
        </p:blipFill>
        <p:spPr/>
      </p:pic>
      <p:pic>
        <p:nvPicPr>
          <p:cNvPr id="8" name="圖片版面配置區 7">
            <a:extLst>
              <a:ext uri="{FF2B5EF4-FFF2-40B4-BE49-F238E27FC236}">
                <a16:creationId xmlns:a16="http://schemas.microsoft.com/office/drawing/2014/main" id="{4755B45E-87C6-654D-A702-D9A78FDAD92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92" r="16692"/>
          <a:stretch>
            <a:fillRect/>
          </a:stretch>
        </p:blipFill>
        <p:spPr/>
      </p:pic>
      <p:pic>
        <p:nvPicPr>
          <p:cNvPr id="15" name="圖片版面配置區 14">
            <a:extLst>
              <a:ext uri="{FF2B5EF4-FFF2-40B4-BE49-F238E27FC236}">
                <a16:creationId xmlns:a16="http://schemas.microsoft.com/office/drawing/2014/main" id="{38A234E7-FD2E-BA40-9CF8-0EB872F0BCB3}"/>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6656" b="16656"/>
          <a:stretch>
            <a:fillRect/>
          </a:stretch>
        </p:blipFill>
        <p:spPr/>
      </p:pic>
      <p:pic>
        <p:nvPicPr>
          <p:cNvPr id="18" name="圖片版面配置區 17">
            <a:extLst>
              <a:ext uri="{FF2B5EF4-FFF2-40B4-BE49-F238E27FC236}">
                <a16:creationId xmlns:a16="http://schemas.microsoft.com/office/drawing/2014/main" id="{A18E997B-D152-0543-A3F3-D1FACEC1AFED}"/>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5472" r="5472"/>
          <a:stretch>
            <a:fillRect/>
          </a:stretch>
        </p:blipFill>
        <p:spPr/>
      </p:pic>
      <p:pic>
        <p:nvPicPr>
          <p:cNvPr id="20" name="圖片版面配置區 19">
            <a:extLst>
              <a:ext uri="{FF2B5EF4-FFF2-40B4-BE49-F238E27FC236}">
                <a16:creationId xmlns:a16="http://schemas.microsoft.com/office/drawing/2014/main" id="{47D1715C-D828-204F-AE7A-6CEBCAF6D834}"/>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15925" r="15925"/>
          <a:stretch>
            <a:fillRect/>
          </a:stretch>
        </p:blipFill>
        <p:spPr/>
      </p:pic>
      <p:pic>
        <p:nvPicPr>
          <p:cNvPr id="22" name="圖片版面配置區 21">
            <a:extLst>
              <a:ext uri="{FF2B5EF4-FFF2-40B4-BE49-F238E27FC236}">
                <a16:creationId xmlns:a16="http://schemas.microsoft.com/office/drawing/2014/main" id="{5F8C24E5-7464-C047-B235-150929B7E60C}"/>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17074" r="17074"/>
          <a:stretch>
            <a:fillRect/>
          </a:stretch>
        </p:blipFill>
        <p:spPr/>
      </p:pic>
    </p:spTree>
    <p:extLst>
      <p:ext uri="{BB962C8B-B14F-4D97-AF65-F5344CB8AC3E}">
        <p14:creationId xmlns:p14="http://schemas.microsoft.com/office/powerpoint/2010/main" val="264277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4AC1964-1C87-448E-95D0-4AC0935CE32F}"/>
              </a:ext>
            </a:extLst>
          </p:cNvPr>
          <p:cNvSpPr txBox="1"/>
          <p:nvPr/>
        </p:nvSpPr>
        <p:spPr>
          <a:xfrm>
            <a:off x="6545180" y="1237416"/>
            <a:ext cx="4054556" cy="707886"/>
          </a:xfrm>
          <a:prstGeom prst="rect">
            <a:avLst/>
          </a:prstGeom>
          <a:noFill/>
        </p:spPr>
        <p:txBody>
          <a:bodyPr wrap="square" rtlCol="0">
            <a:spAutoFit/>
          </a:bodyPr>
          <a:lstStyle/>
          <a:p>
            <a:pPr>
              <a:lnSpc>
                <a:spcPct val="80000"/>
              </a:lnSpc>
            </a:pPr>
            <a:r>
              <a:rPr lang="en-US" sz="2500" b="1" dirty="0">
                <a:solidFill>
                  <a:schemeClr val="tx1">
                    <a:lumMod val="75000"/>
                    <a:lumOff val="25000"/>
                  </a:schemeClr>
                </a:solidFill>
                <a:latin typeface="Lato" charset="0"/>
                <a:ea typeface="Lato" charset="0"/>
                <a:cs typeface="Lato" charset="0"/>
              </a:rPr>
              <a:t>F</a:t>
            </a:r>
            <a:r>
              <a:rPr lang="id-ID" sz="2500" b="1" dirty="0">
                <a:solidFill>
                  <a:schemeClr val="tx1">
                    <a:lumMod val="75000"/>
                    <a:lumOff val="25000"/>
                  </a:schemeClr>
                </a:solidFill>
                <a:latin typeface="Lato" charset="0"/>
                <a:ea typeface="Lato" charset="0"/>
                <a:cs typeface="Lato" charset="0"/>
              </a:rPr>
              <a:t>AVORITE</a:t>
            </a:r>
          </a:p>
          <a:p>
            <a:pPr>
              <a:lnSpc>
                <a:spcPct val="80000"/>
              </a:lnSpc>
            </a:pPr>
            <a:r>
              <a:rPr lang="id-ID" sz="2500" b="1" dirty="0">
                <a:solidFill>
                  <a:schemeClr val="tx1">
                    <a:lumMod val="75000"/>
                    <a:lumOff val="25000"/>
                  </a:schemeClr>
                </a:solidFill>
                <a:latin typeface="Lato" charset="0"/>
                <a:ea typeface="Lato" charset="0"/>
                <a:cs typeface="Lato" charset="0"/>
              </a:rPr>
              <a:t>MENU</a:t>
            </a:r>
            <a:endParaRPr lang="en-US" sz="2500" b="1" dirty="0">
              <a:solidFill>
                <a:schemeClr val="tx1">
                  <a:lumMod val="75000"/>
                  <a:lumOff val="25000"/>
                </a:schemeClr>
              </a:solidFill>
              <a:latin typeface="Lato" charset="0"/>
              <a:ea typeface="Lato" charset="0"/>
              <a:cs typeface="Lato" charset="0"/>
            </a:endParaRPr>
          </a:p>
        </p:txBody>
      </p:sp>
      <p:sp>
        <p:nvSpPr>
          <p:cNvPr id="13" name="TextBox 12">
            <a:extLst>
              <a:ext uri="{FF2B5EF4-FFF2-40B4-BE49-F238E27FC236}">
                <a16:creationId xmlns:a16="http://schemas.microsoft.com/office/drawing/2014/main" id="{8721BF52-5C94-455C-80EA-3D396331E644}"/>
              </a:ext>
            </a:extLst>
          </p:cNvPr>
          <p:cNvSpPr txBox="1"/>
          <p:nvPr/>
        </p:nvSpPr>
        <p:spPr>
          <a:xfrm>
            <a:off x="6545180" y="1801366"/>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4" name="TextBox 13">
            <a:extLst>
              <a:ext uri="{FF2B5EF4-FFF2-40B4-BE49-F238E27FC236}">
                <a16:creationId xmlns:a16="http://schemas.microsoft.com/office/drawing/2014/main" id="{DBCDF6CD-48C0-4EE8-8831-1C5F7B8739CE}"/>
              </a:ext>
            </a:extLst>
          </p:cNvPr>
          <p:cNvSpPr txBox="1"/>
          <p:nvPr/>
        </p:nvSpPr>
        <p:spPr>
          <a:xfrm>
            <a:off x="6645139" y="2113146"/>
            <a:ext cx="3954597"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 candy canes chocolate cake sesame snaps</a:t>
            </a:r>
            <a:endParaRPr lang="en-US" sz="900" dirty="0">
              <a:solidFill>
                <a:schemeClr val="bg1">
                  <a:lumMod val="50000"/>
                </a:schemeClr>
              </a:solidFill>
              <a:latin typeface="Source Sans Pro"/>
              <a:cs typeface="Source Sans Pro"/>
            </a:endParaRPr>
          </a:p>
        </p:txBody>
      </p:sp>
      <p:sp>
        <p:nvSpPr>
          <p:cNvPr id="23" name="TextBox 22">
            <a:extLst>
              <a:ext uri="{FF2B5EF4-FFF2-40B4-BE49-F238E27FC236}">
                <a16:creationId xmlns:a16="http://schemas.microsoft.com/office/drawing/2014/main" id="{5F481DA8-DB8A-48D1-BB21-D48027CCB59B}"/>
              </a:ext>
            </a:extLst>
          </p:cNvPr>
          <p:cNvSpPr txBox="1"/>
          <p:nvPr/>
        </p:nvSpPr>
        <p:spPr>
          <a:xfrm>
            <a:off x="7182605" y="498037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24" name="TextBox 23">
            <a:extLst>
              <a:ext uri="{FF2B5EF4-FFF2-40B4-BE49-F238E27FC236}">
                <a16:creationId xmlns:a16="http://schemas.microsoft.com/office/drawing/2014/main" id="{CB847B4C-5CB7-4918-9D39-85A45A27AF98}"/>
              </a:ext>
            </a:extLst>
          </p:cNvPr>
          <p:cNvSpPr txBox="1"/>
          <p:nvPr/>
        </p:nvSpPr>
        <p:spPr>
          <a:xfrm>
            <a:off x="7082438" y="4683043"/>
            <a:ext cx="691215"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PIZZA</a:t>
            </a:r>
          </a:p>
        </p:txBody>
      </p:sp>
      <p:sp>
        <p:nvSpPr>
          <p:cNvPr id="25" name="TextBox 24">
            <a:extLst>
              <a:ext uri="{FF2B5EF4-FFF2-40B4-BE49-F238E27FC236}">
                <a16:creationId xmlns:a16="http://schemas.microsoft.com/office/drawing/2014/main" id="{3ADEFE41-D133-4CFA-A63E-3D3CE6DE8E9A}"/>
              </a:ext>
            </a:extLst>
          </p:cNvPr>
          <p:cNvSpPr txBox="1"/>
          <p:nvPr/>
        </p:nvSpPr>
        <p:spPr>
          <a:xfrm>
            <a:off x="7169349" y="3416136"/>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26" name="TextBox 25">
            <a:extLst>
              <a:ext uri="{FF2B5EF4-FFF2-40B4-BE49-F238E27FC236}">
                <a16:creationId xmlns:a16="http://schemas.microsoft.com/office/drawing/2014/main" id="{53CAC8DE-1D3B-4113-A199-764EFCBA809C}"/>
              </a:ext>
            </a:extLst>
          </p:cNvPr>
          <p:cNvSpPr txBox="1"/>
          <p:nvPr/>
        </p:nvSpPr>
        <p:spPr>
          <a:xfrm>
            <a:off x="7087237" y="3100992"/>
            <a:ext cx="1120820"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APPETIZER</a:t>
            </a:r>
          </a:p>
        </p:txBody>
      </p:sp>
      <p:grpSp>
        <p:nvGrpSpPr>
          <p:cNvPr id="27" name="Group 26">
            <a:extLst>
              <a:ext uri="{FF2B5EF4-FFF2-40B4-BE49-F238E27FC236}">
                <a16:creationId xmlns:a16="http://schemas.microsoft.com/office/drawing/2014/main" id="{6FB68BFC-118F-418B-AF84-8DCB4EA48834}"/>
              </a:ext>
            </a:extLst>
          </p:cNvPr>
          <p:cNvGrpSpPr/>
          <p:nvPr/>
        </p:nvGrpSpPr>
        <p:grpSpPr>
          <a:xfrm>
            <a:off x="6647950" y="4661143"/>
            <a:ext cx="401467" cy="400155"/>
            <a:chOff x="6808546" y="4271188"/>
            <a:chExt cx="401467" cy="400155"/>
          </a:xfrm>
          <a:solidFill>
            <a:schemeClr val="tx1">
              <a:lumMod val="75000"/>
              <a:lumOff val="25000"/>
            </a:schemeClr>
          </a:solidFill>
        </p:grpSpPr>
        <p:sp>
          <p:nvSpPr>
            <p:cNvPr id="28" name="Freeform 668">
              <a:extLst>
                <a:ext uri="{FF2B5EF4-FFF2-40B4-BE49-F238E27FC236}">
                  <a16:creationId xmlns:a16="http://schemas.microsoft.com/office/drawing/2014/main" id="{C8DE379D-DAAC-4205-9EB3-A7D71E657554}"/>
                </a:ext>
              </a:extLst>
            </p:cNvPr>
            <p:cNvSpPr>
              <a:spLocks noChangeArrowheads="1"/>
            </p:cNvSpPr>
            <p:nvPr/>
          </p:nvSpPr>
          <p:spPr bwMode="auto">
            <a:xfrm>
              <a:off x="6846593" y="4306612"/>
              <a:ext cx="363420" cy="364731"/>
            </a:xfrm>
            <a:custGeom>
              <a:avLst/>
              <a:gdLst>
                <a:gd name="T0" fmla="*/ 535 w 1221"/>
                <a:gd name="T1" fmla="*/ 1179 h 1228"/>
                <a:gd name="T2" fmla="*/ 249 w 1221"/>
                <a:gd name="T3" fmla="*/ 1051 h 1228"/>
                <a:gd name="T4" fmla="*/ 89 w 1221"/>
                <a:gd name="T5" fmla="*/ 839 h 1228"/>
                <a:gd name="T6" fmla="*/ 84 w 1221"/>
                <a:gd name="T7" fmla="*/ 632 h 1228"/>
                <a:gd name="T8" fmla="*/ 180 w 1221"/>
                <a:gd name="T9" fmla="*/ 919 h 1228"/>
                <a:gd name="T10" fmla="*/ 408 w 1221"/>
                <a:gd name="T11" fmla="*/ 1104 h 1228"/>
                <a:gd name="T12" fmla="*/ 663 w 1221"/>
                <a:gd name="T13" fmla="*/ 1136 h 1228"/>
                <a:gd name="T14" fmla="*/ 944 w 1221"/>
                <a:gd name="T15" fmla="*/ 1020 h 1228"/>
                <a:gd name="T16" fmla="*/ 1114 w 1221"/>
                <a:gd name="T17" fmla="*/ 770 h 1228"/>
                <a:gd name="T18" fmla="*/ 1125 w 1221"/>
                <a:gd name="T19" fmla="*/ 510 h 1228"/>
                <a:gd name="T20" fmla="*/ 992 w 1221"/>
                <a:gd name="T21" fmla="*/ 250 h 1228"/>
                <a:gd name="T22" fmla="*/ 732 w 1221"/>
                <a:gd name="T23" fmla="*/ 101 h 1228"/>
                <a:gd name="T24" fmla="*/ 742 w 1221"/>
                <a:gd name="T25" fmla="*/ 59 h 1228"/>
                <a:gd name="T26" fmla="*/ 1013 w 1221"/>
                <a:gd name="T27" fmla="*/ 213 h 1228"/>
                <a:gd name="T28" fmla="*/ 1167 w 1221"/>
                <a:gd name="T29" fmla="*/ 483 h 1228"/>
                <a:gd name="T30" fmla="*/ 1183 w 1221"/>
                <a:gd name="T31" fmla="*/ 632 h 1228"/>
                <a:gd name="T32" fmla="*/ 1082 w 1221"/>
                <a:gd name="T33" fmla="*/ 935 h 1228"/>
                <a:gd name="T34" fmla="*/ 886 w 1221"/>
                <a:gd name="T35" fmla="*/ 1115 h 1228"/>
                <a:gd name="T36" fmla="*/ 260 w 1221"/>
                <a:gd name="T37" fmla="*/ 935 h 1228"/>
                <a:gd name="T38" fmla="*/ 971 w 1221"/>
                <a:gd name="T39" fmla="*/ 908 h 1228"/>
                <a:gd name="T40" fmla="*/ 950 w 1221"/>
                <a:gd name="T41" fmla="*/ 882 h 1228"/>
                <a:gd name="T42" fmla="*/ 987 w 1221"/>
                <a:gd name="T43" fmla="*/ 871 h 1228"/>
                <a:gd name="T44" fmla="*/ 976 w 1221"/>
                <a:gd name="T45" fmla="*/ 908 h 1228"/>
                <a:gd name="T46" fmla="*/ 647 w 1221"/>
                <a:gd name="T47" fmla="*/ 468 h 1228"/>
                <a:gd name="T48" fmla="*/ 679 w 1221"/>
                <a:gd name="T49" fmla="*/ 489 h 1228"/>
                <a:gd name="T50" fmla="*/ 657 w 1221"/>
                <a:gd name="T51" fmla="*/ 510 h 1228"/>
                <a:gd name="T52" fmla="*/ 567 w 1221"/>
                <a:gd name="T53" fmla="*/ 722 h 1228"/>
                <a:gd name="T54" fmla="*/ 1035 w 1221"/>
                <a:gd name="T55" fmla="*/ 632 h 1228"/>
                <a:gd name="T56" fmla="*/ 631 w 1221"/>
                <a:gd name="T57" fmla="*/ 595 h 1228"/>
                <a:gd name="T58" fmla="*/ 700 w 1221"/>
                <a:gd name="T59" fmla="*/ 531 h 1228"/>
                <a:gd name="T60" fmla="*/ 679 w 1221"/>
                <a:gd name="T61" fmla="*/ 430 h 1228"/>
                <a:gd name="T62" fmla="*/ 653 w 1221"/>
                <a:gd name="T63" fmla="*/ 170 h 1228"/>
                <a:gd name="T64" fmla="*/ 764 w 1221"/>
                <a:gd name="T65" fmla="*/ 154 h 1228"/>
                <a:gd name="T66" fmla="*/ 822 w 1221"/>
                <a:gd name="T67" fmla="*/ 175 h 1228"/>
                <a:gd name="T68" fmla="*/ 1050 w 1221"/>
                <a:gd name="T69" fmla="*/ 414 h 1228"/>
                <a:gd name="T70" fmla="*/ 976 w 1221"/>
                <a:gd name="T71" fmla="*/ 568 h 1228"/>
                <a:gd name="T72" fmla="*/ 1056 w 1221"/>
                <a:gd name="T73" fmla="*/ 595 h 1228"/>
                <a:gd name="T74" fmla="*/ 1056 w 1221"/>
                <a:gd name="T75" fmla="*/ 813 h 1228"/>
                <a:gd name="T76" fmla="*/ 971 w 1221"/>
                <a:gd name="T77" fmla="*/ 823 h 1228"/>
                <a:gd name="T78" fmla="*/ 907 w 1221"/>
                <a:gd name="T79" fmla="*/ 887 h 1228"/>
                <a:gd name="T80" fmla="*/ 928 w 1221"/>
                <a:gd name="T81" fmla="*/ 982 h 1228"/>
                <a:gd name="T82" fmla="*/ 679 w 1221"/>
                <a:gd name="T83" fmla="*/ 1094 h 1228"/>
                <a:gd name="T84" fmla="*/ 567 w 1221"/>
                <a:gd name="T85" fmla="*/ 1099 h 1228"/>
                <a:gd name="T86" fmla="*/ 414 w 1221"/>
                <a:gd name="T87" fmla="*/ 1057 h 1228"/>
                <a:gd name="T88" fmla="*/ 228 w 1221"/>
                <a:gd name="T89" fmla="*/ 908 h 1228"/>
                <a:gd name="T90" fmla="*/ 153 w 1221"/>
                <a:gd name="T91" fmla="*/ 781 h 1228"/>
                <a:gd name="T92" fmla="*/ 1220 w 1221"/>
                <a:gd name="T93" fmla="*/ 616 h 1228"/>
                <a:gd name="T94" fmla="*/ 1151 w 1221"/>
                <a:gd name="T95" fmla="*/ 324 h 1228"/>
                <a:gd name="T96" fmla="*/ 902 w 1221"/>
                <a:gd name="T97" fmla="*/ 75 h 1228"/>
                <a:gd name="T98" fmla="*/ 589 w 1221"/>
                <a:gd name="T99" fmla="*/ 0 h 1228"/>
                <a:gd name="T100" fmla="*/ 10 w 1221"/>
                <a:gd name="T101" fmla="*/ 733 h 1228"/>
                <a:gd name="T102" fmla="*/ 180 w 1221"/>
                <a:gd name="T103" fmla="*/ 1046 h 1228"/>
                <a:gd name="T104" fmla="*/ 418 w 1221"/>
                <a:gd name="T105" fmla="*/ 1195 h 1228"/>
                <a:gd name="T106" fmla="*/ 631 w 1221"/>
                <a:gd name="T107" fmla="*/ 1227 h 1228"/>
                <a:gd name="T108" fmla="*/ 907 w 1221"/>
                <a:gd name="T109" fmla="*/ 1153 h 1228"/>
                <a:gd name="T110" fmla="*/ 1120 w 1221"/>
                <a:gd name="T111" fmla="*/ 950 h 1228"/>
                <a:gd name="T112" fmla="*/ 1220 w 1221"/>
                <a:gd name="T113" fmla="*/ 61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1" h="1228">
                  <a:moveTo>
                    <a:pt x="631" y="1184"/>
                  </a:moveTo>
                  <a:lnTo>
                    <a:pt x="631" y="1163"/>
                  </a:lnTo>
                  <a:lnTo>
                    <a:pt x="589" y="1163"/>
                  </a:lnTo>
                  <a:lnTo>
                    <a:pt x="589" y="1184"/>
                  </a:lnTo>
                  <a:lnTo>
                    <a:pt x="589" y="1184"/>
                  </a:lnTo>
                  <a:lnTo>
                    <a:pt x="535" y="1179"/>
                  </a:lnTo>
                  <a:lnTo>
                    <a:pt x="482" y="1168"/>
                  </a:lnTo>
                  <a:lnTo>
                    <a:pt x="435" y="1158"/>
                  </a:lnTo>
                  <a:lnTo>
                    <a:pt x="382" y="1136"/>
                  </a:lnTo>
                  <a:lnTo>
                    <a:pt x="334" y="1115"/>
                  </a:lnTo>
                  <a:lnTo>
                    <a:pt x="291" y="1083"/>
                  </a:lnTo>
                  <a:lnTo>
                    <a:pt x="249" y="1051"/>
                  </a:lnTo>
                  <a:lnTo>
                    <a:pt x="207" y="1020"/>
                  </a:lnTo>
                  <a:lnTo>
                    <a:pt x="207" y="1020"/>
                  </a:lnTo>
                  <a:lnTo>
                    <a:pt x="169" y="977"/>
                  </a:lnTo>
                  <a:lnTo>
                    <a:pt x="137" y="935"/>
                  </a:lnTo>
                  <a:lnTo>
                    <a:pt x="111" y="887"/>
                  </a:lnTo>
                  <a:lnTo>
                    <a:pt x="89" y="839"/>
                  </a:lnTo>
                  <a:lnTo>
                    <a:pt x="68" y="791"/>
                  </a:lnTo>
                  <a:lnTo>
                    <a:pt x="53" y="739"/>
                  </a:lnTo>
                  <a:lnTo>
                    <a:pt x="47" y="690"/>
                  </a:lnTo>
                  <a:lnTo>
                    <a:pt x="42" y="632"/>
                  </a:lnTo>
                  <a:lnTo>
                    <a:pt x="84" y="632"/>
                  </a:lnTo>
                  <a:lnTo>
                    <a:pt x="84" y="632"/>
                  </a:lnTo>
                  <a:lnTo>
                    <a:pt x="89" y="685"/>
                  </a:lnTo>
                  <a:lnTo>
                    <a:pt x="100" y="739"/>
                  </a:lnTo>
                  <a:lnTo>
                    <a:pt x="111" y="786"/>
                  </a:lnTo>
                  <a:lnTo>
                    <a:pt x="132" y="834"/>
                  </a:lnTo>
                  <a:lnTo>
                    <a:pt x="153" y="876"/>
                  </a:lnTo>
                  <a:lnTo>
                    <a:pt x="180" y="919"/>
                  </a:lnTo>
                  <a:lnTo>
                    <a:pt x="211" y="956"/>
                  </a:lnTo>
                  <a:lnTo>
                    <a:pt x="243" y="993"/>
                  </a:lnTo>
                  <a:lnTo>
                    <a:pt x="281" y="1025"/>
                  </a:lnTo>
                  <a:lnTo>
                    <a:pt x="323" y="1057"/>
                  </a:lnTo>
                  <a:lnTo>
                    <a:pt x="365" y="1083"/>
                  </a:lnTo>
                  <a:lnTo>
                    <a:pt x="408" y="1104"/>
                  </a:lnTo>
                  <a:lnTo>
                    <a:pt x="456" y="1121"/>
                  </a:lnTo>
                  <a:lnTo>
                    <a:pt x="509" y="1131"/>
                  </a:lnTo>
                  <a:lnTo>
                    <a:pt x="557" y="1142"/>
                  </a:lnTo>
                  <a:lnTo>
                    <a:pt x="610" y="1142"/>
                  </a:lnTo>
                  <a:lnTo>
                    <a:pt x="610" y="1142"/>
                  </a:lnTo>
                  <a:lnTo>
                    <a:pt x="663" y="1136"/>
                  </a:lnTo>
                  <a:lnTo>
                    <a:pt x="716" y="1131"/>
                  </a:lnTo>
                  <a:lnTo>
                    <a:pt x="769" y="1121"/>
                  </a:lnTo>
                  <a:lnTo>
                    <a:pt x="817" y="1099"/>
                  </a:lnTo>
                  <a:lnTo>
                    <a:pt x="860" y="1078"/>
                  </a:lnTo>
                  <a:lnTo>
                    <a:pt x="907" y="1051"/>
                  </a:lnTo>
                  <a:lnTo>
                    <a:pt x="944" y="1020"/>
                  </a:lnTo>
                  <a:lnTo>
                    <a:pt x="981" y="988"/>
                  </a:lnTo>
                  <a:lnTo>
                    <a:pt x="1018" y="950"/>
                  </a:lnTo>
                  <a:lnTo>
                    <a:pt x="1045" y="908"/>
                  </a:lnTo>
                  <a:lnTo>
                    <a:pt x="1071" y="865"/>
                  </a:lnTo>
                  <a:lnTo>
                    <a:pt x="1099" y="818"/>
                  </a:lnTo>
                  <a:lnTo>
                    <a:pt x="1114" y="770"/>
                  </a:lnTo>
                  <a:lnTo>
                    <a:pt x="1125" y="722"/>
                  </a:lnTo>
                  <a:lnTo>
                    <a:pt x="1135" y="669"/>
                  </a:lnTo>
                  <a:lnTo>
                    <a:pt x="1135" y="616"/>
                  </a:lnTo>
                  <a:lnTo>
                    <a:pt x="1135" y="616"/>
                  </a:lnTo>
                  <a:lnTo>
                    <a:pt x="1135" y="563"/>
                  </a:lnTo>
                  <a:lnTo>
                    <a:pt x="1125" y="510"/>
                  </a:lnTo>
                  <a:lnTo>
                    <a:pt x="1114" y="462"/>
                  </a:lnTo>
                  <a:lnTo>
                    <a:pt x="1099" y="414"/>
                  </a:lnTo>
                  <a:lnTo>
                    <a:pt x="1077" y="367"/>
                  </a:lnTo>
                  <a:lnTo>
                    <a:pt x="1050" y="324"/>
                  </a:lnTo>
                  <a:lnTo>
                    <a:pt x="1024" y="287"/>
                  </a:lnTo>
                  <a:lnTo>
                    <a:pt x="992" y="250"/>
                  </a:lnTo>
                  <a:lnTo>
                    <a:pt x="955" y="213"/>
                  </a:lnTo>
                  <a:lnTo>
                    <a:pt x="918" y="186"/>
                  </a:lnTo>
                  <a:lnTo>
                    <a:pt x="875" y="160"/>
                  </a:lnTo>
                  <a:lnTo>
                    <a:pt x="828" y="133"/>
                  </a:lnTo>
                  <a:lnTo>
                    <a:pt x="785" y="117"/>
                  </a:lnTo>
                  <a:lnTo>
                    <a:pt x="732" y="101"/>
                  </a:lnTo>
                  <a:lnTo>
                    <a:pt x="684" y="90"/>
                  </a:lnTo>
                  <a:lnTo>
                    <a:pt x="631" y="85"/>
                  </a:lnTo>
                  <a:lnTo>
                    <a:pt x="631" y="43"/>
                  </a:lnTo>
                  <a:lnTo>
                    <a:pt x="631" y="43"/>
                  </a:lnTo>
                  <a:lnTo>
                    <a:pt x="689" y="48"/>
                  </a:lnTo>
                  <a:lnTo>
                    <a:pt x="742" y="59"/>
                  </a:lnTo>
                  <a:lnTo>
                    <a:pt x="790" y="75"/>
                  </a:lnTo>
                  <a:lnTo>
                    <a:pt x="843" y="90"/>
                  </a:lnTo>
                  <a:lnTo>
                    <a:pt x="891" y="117"/>
                  </a:lnTo>
                  <a:lnTo>
                    <a:pt x="934" y="143"/>
                  </a:lnTo>
                  <a:lnTo>
                    <a:pt x="976" y="175"/>
                  </a:lnTo>
                  <a:lnTo>
                    <a:pt x="1013" y="213"/>
                  </a:lnTo>
                  <a:lnTo>
                    <a:pt x="1050" y="250"/>
                  </a:lnTo>
                  <a:lnTo>
                    <a:pt x="1082" y="292"/>
                  </a:lnTo>
                  <a:lnTo>
                    <a:pt x="1109" y="335"/>
                  </a:lnTo>
                  <a:lnTo>
                    <a:pt x="1130" y="382"/>
                  </a:lnTo>
                  <a:lnTo>
                    <a:pt x="1151" y="430"/>
                  </a:lnTo>
                  <a:lnTo>
                    <a:pt x="1167" y="483"/>
                  </a:lnTo>
                  <a:lnTo>
                    <a:pt x="1178" y="536"/>
                  </a:lnTo>
                  <a:lnTo>
                    <a:pt x="1183" y="595"/>
                  </a:lnTo>
                  <a:lnTo>
                    <a:pt x="1162" y="595"/>
                  </a:lnTo>
                  <a:lnTo>
                    <a:pt x="1162" y="632"/>
                  </a:lnTo>
                  <a:lnTo>
                    <a:pt x="1183" y="632"/>
                  </a:lnTo>
                  <a:lnTo>
                    <a:pt x="1183" y="632"/>
                  </a:lnTo>
                  <a:lnTo>
                    <a:pt x="1178" y="690"/>
                  </a:lnTo>
                  <a:lnTo>
                    <a:pt x="1167" y="739"/>
                  </a:lnTo>
                  <a:lnTo>
                    <a:pt x="1151" y="791"/>
                  </a:lnTo>
                  <a:lnTo>
                    <a:pt x="1135" y="839"/>
                  </a:lnTo>
                  <a:lnTo>
                    <a:pt x="1109" y="887"/>
                  </a:lnTo>
                  <a:lnTo>
                    <a:pt x="1082" y="935"/>
                  </a:lnTo>
                  <a:lnTo>
                    <a:pt x="1050" y="977"/>
                  </a:lnTo>
                  <a:lnTo>
                    <a:pt x="1013" y="1020"/>
                  </a:lnTo>
                  <a:lnTo>
                    <a:pt x="1013" y="1020"/>
                  </a:lnTo>
                  <a:lnTo>
                    <a:pt x="976" y="1051"/>
                  </a:lnTo>
                  <a:lnTo>
                    <a:pt x="934" y="1089"/>
                  </a:lnTo>
                  <a:lnTo>
                    <a:pt x="886" y="1115"/>
                  </a:lnTo>
                  <a:lnTo>
                    <a:pt x="838" y="1136"/>
                  </a:lnTo>
                  <a:lnTo>
                    <a:pt x="790" y="1158"/>
                  </a:lnTo>
                  <a:lnTo>
                    <a:pt x="737" y="1168"/>
                  </a:lnTo>
                  <a:lnTo>
                    <a:pt x="684" y="1179"/>
                  </a:lnTo>
                  <a:lnTo>
                    <a:pt x="631" y="1184"/>
                  </a:lnTo>
                  <a:close/>
                  <a:moveTo>
                    <a:pt x="260" y="935"/>
                  </a:moveTo>
                  <a:lnTo>
                    <a:pt x="291" y="903"/>
                  </a:lnTo>
                  <a:lnTo>
                    <a:pt x="323" y="935"/>
                  </a:lnTo>
                  <a:lnTo>
                    <a:pt x="291" y="967"/>
                  </a:lnTo>
                  <a:lnTo>
                    <a:pt x="260" y="935"/>
                  </a:lnTo>
                  <a:close/>
                  <a:moveTo>
                    <a:pt x="971" y="908"/>
                  </a:moveTo>
                  <a:lnTo>
                    <a:pt x="971" y="908"/>
                  </a:lnTo>
                  <a:lnTo>
                    <a:pt x="960" y="908"/>
                  </a:lnTo>
                  <a:lnTo>
                    <a:pt x="955" y="903"/>
                  </a:lnTo>
                  <a:lnTo>
                    <a:pt x="950" y="897"/>
                  </a:lnTo>
                  <a:lnTo>
                    <a:pt x="950" y="887"/>
                  </a:lnTo>
                  <a:lnTo>
                    <a:pt x="950" y="887"/>
                  </a:lnTo>
                  <a:lnTo>
                    <a:pt x="950" y="882"/>
                  </a:lnTo>
                  <a:lnTo>
                    <a:pt x="955" y="871"/>
                  </a:lnTo>
                  <a:lnTo>
                    <a:pt x="960" y="871"/>
                  </a:lnTo>
                  <a:lnTo>
                    <a:pt x="971" y="865"/>
                  </a:lnTo>
                  <a:lnTo>
                    <a:pt x="971" y="865"/>
                  </a:lnTo>
                  <a:lnTo>
                    <a:pt x="976" y="871"/>
                  </a:lnTo>
                  <a:lnTo>
                    <a:pt x="987" y="871"/>
                  </a:lnTo>
                  <a:lnTo>
                    <a:pt x="992" y="882"/>
                  </a:lnTo>
                  <a:lnTo>
                    <a:pt x="992" y="887"/>
                  </a:lnTo>
                  <a:lnTo>
                    <a:pt x="992" y="887"/>
                  </a:lnTo>
                  <a:lnTo>
                    <a:pt x="992" y="897"/>
                  </a:lnTo>
                  <a:lnTo>
                    <a:pt x="987" y="903"/>
                  </a:lnTo>
                  <a:lnTo>
                    <a:pt x="976" y="908"/>
                  </a:lnTo>
                  <a:lnTo>
                    <a:pt x="971" y="908"/>
                  </a:lnTo>
                  <a:close/>
                  <a:moveTo>
                    <a:pt x="636" y="489"/>
                  </a:moveTo>
                  <a:lnTo>
                    <a:pt x="636" y="489"/>
                  </a:lnTo>
                  <a:lnTo>
                    <a:pt x="636" y="478"/>
                  </a:lnTo>
                  <a:lnTo>
                    <a:pt x="642" y="473"/>
                  </a:lnTo>
                  <a:lnTo>
                    <a:pt x="647" y="468"/>
                  </a:lnTo>
                  <a:lnTo>
                    <a:pt x="657" y="468"/>
                  </a:lnTo>
                  <a:lnTo>
                    <a:pt x="657" y="468"/>
                  </a:lnTo>
                  <a:lnTo>
                    <a:pt x="663" y="468"/>
                  </a:lnTo>
                  <a:lnTo>
                    <a:pt x="674" y="473"/>
                  </a:lnTo>
                  <a:lnTo>
                    <a:pt x="674" y="478"/>
                  </a:lnTo>
                  <a:lnTo>
                    <a:pt x="679" y="489"/>
                  </a:lnTo>
                  <a:lnTo>
                    <a:pt x="679" y="489"/>
                  </a:lnTo>
                  <a:lnTo>
                    <a:pt x="674" y="494"/>
                  </a:lnTo>
                  <a:lnTo>
                    <a:pt x="674" y="504"/>
                  </a:lnTo>
                  <a:lnTo>
                    <a:pt x="663" y="510"/>
                  </a:lnTo>
                  <a:lnTo>
                    <a:pt x="657" y="510"/>
                  </a:lnTo>
                  <a:lnTo>
                    <a:pt x="657" y="510"/>
                  </a:lnTo>
                  <a:lnTo>
                    <a:pt x="647" y="510"/>
                  </a:lnTo>
                  <a:lnTo>
                    <a:pt x="642" y="504"/>
                  </a:lnTo>
                  <a:lnTo>
                    <a:pt x="636" y="494"/>
                  </a:lnTo>
                  <a:lnTo>
                    <a:pt x="636" y="489"/>
                  </a:lnTo>
                  <a:close/>
                  <a:moveTo>
                    <a:pt x="589" y="722"/>
                  </a:moveTo>
                  <a:lnTo>
                    <a:pt x="567" y="722"/>
                  </a:lnTo>
                  <a:lnTo>
                    <a:pt x="567" y="765"/>
                  </a:lnTo>
                  <a:lnTo>
                    <a:pt x="589" y="765"/>
                  </a:lnTo>
                  <a:lnTo>
                    <a:pt x="589" y="1036"/>
                  </a:lnTo>
                  <a:lnTo>
                    <a:pt x="631" y="1036"/>
                  </a:lnTo>
                  <a:lnTo>
                    <a:pt x="631" y="632"/>
                  </a:lnTo>
                  <a:lnTo>
                    <a:pt x="1035" y="632"/>
                  </a:lnTo>
                  <a:lnTo>
                    <a:pt x="1035" y="595"/>
                  </a:lnTo>
                  <a:lnTo>
                    <a:pt x="843" y="595"/>
                  </a:lnTo>
                  <a:lnTo>
                    <a:pt x="843" y="574"/>
                  </a:lnTo>
                  <a:lnTo>
                    <a:pt x="801" y="574"/>
                  </a:lnTo>
                  <a:lnTo>
                    <a:pt x="801" y="595"/>
                  </a:lnTo>
                  <a:lnTo>
                    <a:pt x="631" y="595"/>
                  </a:lnTo>
                  <a:lnTo>
                    <a:pt x="631" y="547"/>
                  </a:lnTo>
                  <a:lnTo>
                    <a:pt x="631" y="547"/>
                  </a:lnTo>
                  <a:lnTo>
                    <a:pt x="657" y="553"/>
                  </a:lnTo>
                  <a:lnTo>
                    <a:pt x="657" y="553"/>
                  </a:lnTo>
                  <a:lnTo>
                    <a:pt x="679" y="547"/>
                  </a:lnTo>
                  <a:lnTo>
                    <a:pt x="700" y="531"/>
                  </a:lnTo>
                  <a:lnTo>
                    <a:pt x="716" y="510"/>
                  </a:lnTo>
                  <a:lnTo>
                    <a:pt x="716" y="489"/>
                  </a:lnTo>
                  <a:lnTo>
                    <a:pt x="716" y="489"/>
                  </a:lnTo>
                  <a:lnTo>
                    <a:pt x="716" y="462"/>
                  </a:lnTo>
                  <a:lnTo>
                    <a:pt x="700" y="441"/>
                  </a:lnTo>
                  <a:lnTo>
                    <a:pt x="679" y="430"/>
                  </a:lnTo>
                  <a:lnTo>
                    <a:pt x="657" y="425"/>
                  </a:lnTo>
                  <a:lnTo>
                    <a:pt x="657" y="425"/>
                  </a:lnTo>
                  <a:lnTo>
                    <a:pt x="631" y="430"/>
                  </a:lnTo>
                  <a:lnTo>
                    <a:pt x="631" y="213"/>
                  </a:lnTo>
                  <a:lnTo>
                    <a:pt x="653" y="213"/>
                  </a:lnTo>
                  <a:lnTo>
                    <a:pt x="653" y="170"/>
                  </a:lnTo>
                  <a:lnTo>
                    <a:pt x="631" y="170"/>
                  </a:lnTo>
                  <a:lnTo>
                    <a:pt x="631" y="128"/>
                  </a:lnTo>
                  <a:lnTo>
                    <a:pt x="631" y="128"/>
                  </a:lnTo>
                  <a:lnTo>
                    <a:pt x="679" y="133"/>
                  </a:lnTo>
                  <a:lnTo>
                    <a:pt x="721" y="143"/>
                  </a:lnTo>
                  <a:lnTo>
                    <a:pt x="764" y="154"/>
                  </a:lnTo>
                  <a:lnTo>
                    <a:pt x="806" y="170"/>
                  </a:lnTo>
                  <a:lnTo>
                    <a:pt x="780" y="170"/>
                  </a:lnTo>
                  <a:lnTo>
                    <a:pt x="780" y="213"/>
                  </a:lnTo>
                  <a:lnTo>
                    <a:pt x="822" y="213"/>
                  </a:lnTo>
                  <a:lnTo>
                    <a:pt x="822" y="175"/>
                  </a:lnTo>
                  <a:lnTo>
                    <a:pt x="822" y="175"/>
                  </a:lnTo>
                  <a:lnTo>
                    <a:pt x="870" y="202"/>
                  </a:lnTo>
                  <a:lnTo>
                    <a:pt x="918" y="239"/>
                  </a:lnTo>
                  <a:lnTo>
                    <a:pt x="960" y="276"/>
                  </a:lnTo>
                  <a:lnTo>
                    <a:pt x="992" y="319"/>
                  </a:lnTo>
                  <a:lnTo>
                    <a:pt x="1024" y="361"/>
                  </a:lnTo>
                  <a:lnTo>
                    <a:pt x="1050" y="414"/>
                  </a:lnTo>
                  <a:lnTo>
                    <a:pt x="1071" y="468"/>
                  </a:lnTo>
                  <a:lnTo>
                    <a:pt x="1088" y="521"/>
                  </a:lnTo>
                  <a:lnTo>
                    <a:pt x="1077" y="526"/>
                  </a:lnTo>
                  <a:lnTo>
                    <a:pt x="1035" y="510"/>
                  </a:lnTo>
                  <a:lnTo>
                    <a:pt x="966" y="531"/>
                  </a:lnTo>
                  <a:lnTo>
                    <a:pt x="976" y="568"/>
                  </a:lnTo>
                  <a:lnTo>
                    <a:pt x="1029" y="553"/>
                  </a:lnTo>
                  <a:lnTo>
                    <a:pt x="1077" y="574"/>
                  </a:lnTo>
                  <a:lnTo>
                    <a:pt x="1093" y="563"/>
                  </a:lnTo>
                  <a:lnTo>
                    <a:pt x="1093" y="563"/>
                  </a:lnTo>
                  <a:lnTo>
                    <a:pt x="1099" y="595"/>
                  </a:lnTo>
                  <a:lnTo>
                    <a:pt x="1056" y="595"/>
                  </a:lnTo>
                  <a:lnTo>
                    <a:pt x="1056" y="632"/>
                  </a:lnTo>
                  <a:lnTo>
                    <a:pt x="1099" y="632"/>
                  </a:lnTo>
                  <a:lnTo>
                    <a:pt x="1099" y="632"/>
                  </a:lnTo>
                  <a:lnTo>
                    <a:pt x="1088" y="696"/>
                  </a:lnTo>
                  <a:lnTo>
                    <a:pt x="1077" y="754"/>
                  </a:lnTo>
                  <a:lnTo>
                    <a:pt x="1056" y="813"/>
                  </a:lnTo>
                  <a:lnTo>
                    <a:pt x="1029" y="865"/>
                  </a:lnTo>
                  <a:lnTo>
                    <a:pt x="1029" y="865"/>
                  </a:lnTo>
                  <a:lnTo>
                    <a:pt x="1018" y="850"/>
                  </a:lnTo>
                  <a:lnTo>
                    <a:pt x="1003" y="834"/>
                  </a:lnTo>
                  <a:lnTo>
                    <a:pt x="987" y="829"/>
                  </a:lnTo>
                  <a:lnTo>
                    <a:pt x="971" y="823"/>
                  </a:lnTo>
                  <a:lnTo>
                    <a:pt x="971" y="823"/>
                  </a:lnTo>
                  <a:lnTo>
                    <a:pt x="944" y="829"/>
                  </a:lnTo>
                  <a:lnTo>
                    <a:pt x="923" y="844"/>
                  </a:lnTo>
                  <a:lnTo>
                    <a:pt x="913" y="865"/>
                  </a:lnTo>
                  <a:lnTo>
                    <a:pt x="907" y="887"/>
                  </a:lnTo>
                  <a:lnTo>
                    <a:pt x="907" y="887"/>
                  </a:lnTo>
                  <a:lnTo>
                    <a:pt x="913" y="914"/>
                  </a:lnTo>
                  <a:lnTo>
                    <a:pt x="923" y="929"/>
                  </a:lnTo>
                  <a:lnTo>
                    <a:pt x="939" y="946"/>
                  </a:lnTo>
                  <a:lnTo>
                    <a:pt x="960" y="950"/>
                  </a:lnTo>
                  <a:lnTo>
                    <a:pt x="960" y="950"/>
                  </a:lnTo>
                  <a:lnTo>
                    <a:pt x="928" y="982"/>
                  </a:lnTo>
                  <a:lnTo>
                    <a:pt x="891" y="1009"/>
                  </a:lnTo>
                  <a:lnTo>
                    <a:pt x="854" y="1036"/>
                  </a:lnTo>
                  <a:lnTo>
                    <a:pt x="811" y="1057"/>
                  </a:lnTo>
                  <a:lnTo>
                    <a:pt x="769" y="1073"/>
                  </a:lnTo>
                  <a:lnTo>
                    <a:pt x="727" y="1089"/>
                  </a:lnTo>
                  <a:lnTo>
                    <a:pt x="679" y="1094"/>
                  </a:lnTo>
                  <a:lnTo>
                    <a:pt x="631" y="1099"/>
                  </a:lnTo>
                  <a:lnTo>
                    <a:pt x="631" y="1062"/>
                  </a:lnTo>
                  <a:lnTo>
                    <a:pt x="589" y="1062"/>
                  </a:lnTo>
                  <a:lnTo>
                    <a:pt x="589" y="1099"/>
                  </a:lnTo>
                  <a:lnTo>
                    <a:pt x="589" y="1099"/>
                  </a:lnTo>
                  <a:lnTo>
                    <a:pt x="567" y="1099"/>
                  </a:lnTo>
                  <a:lnTo>
                    <a:pt x="567" y="1078"/>
                  </a:lnTo>
                  <a:lnTo>
                    <a:pt x="525" y="1078"/>
                  </a:lnTo>
                  <a:lnTo>
                    <a:pt x="525" y="1094"/>
                  </a:lnTo>
                  <a:lnTo>
                    <a:pt x="525" y="1094"/>
                  </a:lnTo>
                  <a:lnTo>
                    <a:pt x="467" y="1078"/>
                  </a:lnTo>
                  <a:lnTo>
                    <a:pt x="414" y="1057"/>
                  </a:lnTo>
                  <a:lnTo>
                    <a:pt x="360" y="1030"/>
                  </a:lnTo>
                  <a:lnTo>
                    <a:pt x="313" y="998"/>
                  </a:lnTo>
                  <a:lnTo>
                    <a:pt x="382" y="935"/>
                  </a:lnTo>
                  <a:lnTo>
                    <a:pt x="291" y="844"/>
                  </a:lnTo>
                  <a:lnTo>
                    <a:pt x="228" y="908"/>
                  </a:lnTo>
                  <a:lnTo>
                    <a:pt x="228" y="908"/>
                  </a:lnTo>
                  <a:lnTo>
                    <a:pt x="196" y="865"/>
                  </a:lnTo>
                  <a:lnTo>
                    <a:pt x="211" y="865"/>
                  </a:lnTo>
                  <a:lnTo>
                    <a:pt x="211" y="823"/>
                  </a:lnTo>
                  <a:lnTo>
                    <a:pt x="175" y="823"/>
                  </a:lnTo>
                  <a:lnTo>
                    <a:pt x="175" y="823"/>
                  </a:lnTo>
                  <a:lnTo>
                    <a:pt x="153" y="781"/>
                  </a:lnTo>
                  <a:lnTo>
                    <a:pt x="137" y="733"/>
                  </a:lnTo>
                  <a:lnTo>
                    <a:pt x="132" y="685"/>
                  </a:lnTo>
                  <a:lnTo>
                    <a:pt x="127" y="632"/>
                  </a:lnTo>
                  <a:lnTo>
                    <a:pt x="589" y="632"/>
                  </a:lnTo>
                  <a:lnTo>
                    <a:pt x="589" y="722"/>
                  </a:lnTo>
                  <a:close/>
                  <a:moveTo>
                    <a:pt x="1220" y="616"/>
                  </a:moveTo>
                  <a:lnTo>
                    <a:pt x="1220" y="616"/>
                  </a:lnTo>
                  <a:lnTo>
                    <a:pt x="1220" y="553"/>
                  </a:lnTo>
                  <a:lnTo>
                    <a:pt x="1210" y="489"/>
                  </a:lnTo>
                  <a:lnTo>
                    <a:pt x="1194" y="430"/>
                  </a:lnTo>
                  <a:lnTo>
                    <a:pt x="1173" y="377"/>
                  </a:lnTo>
                  <a:lnTo>
                    <a:pt x="1151" y="324"/>
                  </a:lnTo>
                  <a:lnTo>
                    <a:pt x="1120" y="271"/>
                  </a:lnTo>
                  <a:lnTo>
                    <a:pt x="1082" y="223"/>
                  </a:lnTo>
                  <a:lnTo>
                    <a:pt x="1045" y="181"/>
                  </a:lnTo>
                  <a:lnTo>
                    <a:pt x="1003" y="143"/>
                  </a:lnTo>
                  <a:lnTo>
                    <a:pt x="955" y="107"/>
                  </a:lnTo>
                  <a:lnTo>
                    <a:pt x="902" y="75"/>
                  </a:lnTo>
                  <a:lnTo>
                    <a:pt x="849" y="48"/>
                  </a:lnTo>
                  <a:lnTo>
                    <a:pt x="796" y="32"/>
                  </a:lnTo>
                  <a:lnTo>
                    <a:pt x="732" y="16"/>
                  </a:lnTo>
                  <a:lnTo>
                    <a:pt x="674" y="6"/>
                  </a:lnTo>
                  <a:lnTo>
                    <a:pt x="610" y="0"/>
                  </a:lnTo>
                  <a:lnTo>
                    <a:pt x="589" y="0"/>
                  </a:lnTo>
                  <a:lnTo>
                    <a:pt x="589" y="595"/>
                  </a:lnTo>
                  <a:lnTo>
                    <a:pt x="0" y="595"/>
                  </a:lnTo>
                  <a:lnTo>
                    <a:pt x="0" y="616"/>
                  </a:lnTo>
                  <a:lnTo>
                    <a:pt x="0" y="616"/>
                  </a:lnTo>
                  <a:lnTo>
                    <a:pt x="4" y="675"/>
                  </a:lnTo>
                  <a:lnTo>
                    <a:pt x="10" y="733"/>
                  </a:lnTo>
                  <a:lnTo>
                    <a:pt x="26" y="791"/>
                  </a:lnTo>
                  <a:lnTo>
                    <a:pt x="47" y="850"/>
                  </a:lnTo>
                  <a:lnTo>
                    <a:pt x="74" y="903"/>
                  </a:lnTo>
                  <a:lnTo>
                    <a:pt x="100" y="950"/>
                  </a:lnTo>
                  <a:lnTo>
                    <a:pt x="137" y="1004"/>
                  </a:lnTo>
                  <a:lnTo>
                    <a:pt x="180" y="1046"/>
                  </a:lnTo>
                  <a:lnTo>
                    <a:pt x="180" y="1046"/>
                  </a:lnTo>
                  <a:lnTo>
                    <a:pt x="222" y="1083"/>
                  </a:lnTo>
                  <a:lnTo>
                    <a:pt x="270" y="1121"/>
                  </a:lnTo>
                  <a:lnTo>
                    <a:pt x="318" y="1153"/>
                  </a:lnTo>
                  <a:lnTo>
                    <a:pt x="365" y="1174"/>
                  </a:lnTo>
                  <a:lnTo>
                    <a:pt x="418" y="1195"/>
                  </a:lnTo>
                  <a:lnTo>
                    <a:pt x="477" y="1211"/>
                  </a:lnTo>
                  <a:lnTo>
                    <a:pt x="530" y="1221"/>
                  </a:lnTo>
                  <a:lnTo>
                    <a:pt x="589" y="1227"/>
                  </a:lnTo>
                  <a:lnTo>
                    <a:pt x="589" y="1227"/>
                  </a:lnTo>
                  <a:lnTo>
                    <a:pt x="631" y="1227"/>
                  </a:lnTo>
                  <a:lnTo>
                    <a:pt x="631" y="1227"/>
                  </a:lnTo>
                  <a:lnTo>
                    <a:pt x="631" y="1227"/>
                  </a:lnTo>
                  <a:lnTo>
                    <a:pt x="689" y="1221"/>
                  </a:lnTo>
                  <a:lnTo>
                    <a:pt x="748" y="1211"/>
                  </a:lnTo>
                  <a:lnTo>
                    <a:pt x="801" y="1195"/>
                  </a:lnTo>
                  <a:lnTo>
                    <a:pt x="854" y="1174"/>
                  </a:lnTo>
                  <a:lnTo>
                    <a:pt x="907" y="1153"/>
                  </a:lnTo>
                  <a:lnTo>
                    <a:pt x="955" y="1121"/>
                  </a:lnTo>
                  <a:lnTo>
                    <a:pt x="1003" y="1083"/>
                  </a:lnTo>
                  <a:lnTo>
                    <a:pt x="1045" y="1046"/>
                  </a:lnTo>
                  <a:lnTo>
                    <a:pt x="1045" y="1046"/>
                  </a:lnTo>
                  <a:lnTo>
                    <a:pt x="1082" y="1004"/>
                  </a:lnTo>
                  <a:lnTo>
                    <a:pt x="1120" y="950"/>
                  </a:lnTo>
                  <a:lnTo>
                    <a:pt x="1151" y="903"/>
                  </a:lnTo>
                  <a:lnTo>
                    <a:pt x="1178" y="850"/>
                  </a:lnTo>
                  <a:lnTo>
                    <a:pt x="1199" y="791"/>
                  </a:lnTo>
                  <a:lnTo>
                    <a:pt x="1210" y="733"/>
                  </a:lnTo>
                  <a:lnTo>
                    <a:pt x="1220" y="675"/>
                  </a:lnTo>
                  <a:lnTo>
                    <a:pt x="1220" y="6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9" name="Freeform 669">
              <a:extLst>
                <a:ext uri="{FF2B5EF4-FFF2-40B4-BE49-F238E27FC236}">
                  <a16:creationId xmlns:a16="http://schemas.microsoft.com/office/drawing/2014/main" id="{878B544C-2031-494B-AD51-689D934B6A9D}"/>
                </a:ext>
              </a:extLst>
            </p:cNvPr>
            <p:cNvSpPr>
              <a:spLocks noChangeArrowheads="1"/>
            </p:cNvSpPr>
            <p:nvPr/>
          </p:nvSpPr>
          <p:spPr bwMode="auto">
            <a:xfrm>
              <a:off x="6808546" y="4271188"/>
              <a:ext cx="188926" cy="207293"/>
            </a:xfrm>
            <a:custGeom>
              <a:avLst/>
              <a:gdLst>
                <a:gd name="T0" fmla="*/ 435 w 633"/>
                <a:gd name="T1" fmla="*/ 653 h 697"/>
                <a:gd name="T2" fmla="*/ 419 w 633"/>
                <a:gd name="T3" fmla="*/ 643 h 697"/>
                <a:gd name="T4" fmla="*/ 467 w 633"/>
                <a:gd name="T5" fmla="*/ 632 h 697"/>
                <a:gd name="T6" fmla="*/ 462 w 633"/>
                <a:gd name="T7" fmla="*/ 648 h 697"/>
                <a:gd name="T8" fmla="*/ 589 w 633"/>
                <a:gd name="T9" fmla="*/ 85 h 697"/>
                <a:gd name="T10" fmla="*/ 441 w 633"/>
                <a:gd name="T11" fmla="*/ 112 h 697"/>
                <a:gd name="T12" fmla="*/ 313 w 633"/>
                <a:gd name="T13" fmla="*/ 175 h 697"/>
                <a:gd name="T14" fmla="*/ 207 w 633"/>
                <a:gd name="T15" fmla="*/ 271 h 697"/>
                <a:gd name="T16" fmla="*/ 132 w 633"/>
                <a:gd name="T17" fmla="*/ 393 h 697"/>
                <a:gd name="T18" fmla="*/ 90 w 633"/>
                <a:gd name="T19" fmla="*/ 536 h 697"/>
                <a:gd name="T20" fmla="*/ 42 w 633"/>
                <a:gd name="T21" fmla="*/ 590 h 697"/>
                <a:gd name="T22" fmla="*/ 69 w 633"/>
                <a:gd name="T23" fmla="*/ 430 h 697"/>
                <a:gd name="T24" fmla="*/ 143 w 633"/>
                <a:gd name="T25" fmla="*/ 287 h 697"/>
                <a:gd name="T26" fmla="*/ 249 w 633"/>
                <a:gd name="T27" fmla="*/ 170 h 697"/>
                <a:gd name="T28" fmla="*/ 382 w 633"/>
                <a:gd name="T29" fmla="*/ 90 h 697"/>
                <a:gd name="T30" fmla="*/ 536 w 633"/>
                <a:gd name="T31" fmla="*/ 43 h 697"/>
                <a:gd name="T32" fmla="*/ 488 w 633"/>
                <a:gd name="T33" fmla="*/ 186 h 697"/>
                <a:gd name="T34" fmla="*/ 478 w 633"/>
                <a:gd name="T35" fmla="*/ 202 h 697"/>
                <a:gd name="T36" fmla="*/ 462 w 633"/>
                <a:gd name="T37" fmla="*/ 207 h 697"/>
                <a:gd name="T38" fmla="*/ 446 w 633"/>
                <a:gd name="T39" fmla="*/ 197 h 697"/>
                <a:gd name="T40" fmla="*/ 446 w 633"/>
                <a:gd name="T41" fmla="*/ 181 h 697"/>
                <a:gd name="T42" fmla="*/ 462 w 633"/>
                <a:gd name="T43" fmla="*/ 165 h 697"/>
                <a:gd name="T44" fmla="*/ 478 w 633"/>
                <a:gd name="T45" fmla="*/ 170 h 697"/>
                <a:gd name="T46" fmla="*/ 361 w 633"/>
                <a:gd name="T47" fmla="*/ 590 h 697"/>
                <a:gd name="T48" fmla="*/ 318 w 633"/>
                <a:gd name="T49" fmla="*/ 590 h 697"/>
                <a:gd name="T50" fmla="*/ 132 w 633"/>
                <a:gd name="T51" fmla="*/ 536 h 697"/>
                <a:gd name="T52" fmla="*/ 175 w 633"/>
                <a:gd name="T53" fmla="*/ 398 h 697"/>
                <a:gd name="T54" fmla="*/ 196 w 633"/>
                <a:gd name="T55" fmla="*/ 356 h 697"/>
                <a:gd name="T56" fmla="*/ 286 w 633"/>
                <a:gd name="T57" fmla="*/ 250 h 697"/>
                <a:gd name="T58" fmla="*/ 403 w 633"/>
                <a:gd name="T59" fmla="*/ 170 h 697"/>
                <a:gd name="T60" fmla="*/ 409 w 633"/>
                <a:gd name="T61" fmla="*/ 212 h 697"/>
                <a:gd name="T62" fmla="*/ 462 w 633"/>
                <a:gd name="T63" fmla="*/ 250 h 697"/>
                <a:gd name="T64" fmla="*/ 510 w 633"/>
                <a:gd name="T65" fmla="*/ 233 h 697"/>
                <a:gd name="T66" fmla="*/ 525 w 633"/>
                <a:gd name="T67" fmla="*/ 186 h 697"/>
                <a:gd name="T68" fmla="*/ 510 w 633"/>
                <a:gd name="T69" fmla="*/ 149 h 697"/>
                <a:gd name="T70" fmla="*/ 546 w 633"/>
                <a:gd name="T71" fmla="*/ 128 h 697"/>
                <a:gd name="T72" fmla="*/ 361 w 633"/>
                <a:gd name="T73" fmla="*/ 590 h 697"/>
                <a:gd name="T74" fmla="*/ 377 w 633"/>
                <a:gd name="T75" fmla="*/ 632 h 697"/>
                <a:gd name="T76" fmla="*/ 382 w 633"/>
                <a:gd name="T77" fmla="*/ 664 h 697"/>
                <a:gd name="T78" fmla="*/ 435 w 633"/>
                <a:gd name="T79" fmla="*/ 696 h 697"/>
                <a:gd name="T80" fmla="*/ 472 w 633"/>
                <a:gd name="T81" fmla="*/ 690 h 697"/>
                <a:gd name="T82" fmla="*/ 504 w 633"/>
                <a:gd name="T83" fmla="*/ 643 h 697"/>
                <a:gd name="T84" fmla="*/ 515 w 633"/>
                <a:gd name="T85" fmla="*/ 632 h 697"/>
                <a:gd name="T86" fmla="*/ 632 w 633"/>
                <a:gd name="T87" fmla="*/ 0 h 697"/>
                <a:gd name="T88" fmla="*/ 610 w 633"/>
                <a:gd name="T89" fmla="*/ 0 h 697"/>
                <a:gd name="T90" fmla="*/ 430 w 633"/>
                <a:gd name="T91" fmla="*/ 26 h 697"/>
                <a:gd name="T92" fmla="*/ 271 w 633"/>
                <a:gd name="T93" fmla="*/ 101 h 697"/>
                <a:gd name="T94" fmla="*/ 138 w 633"/>
                <a:gd name="T95" fmla="*/ 223 h 697"/>
                <a:gd name="T96" fmla="*/ 48 w 633"/>
                <a:gd name="T97" fmla="*/ 372 h 697"/>
                <a:gd name="T98" fmla="*/ 0 w 633"/>
                <a:gd name="T99" fmla="*/ 547 h 697"/>
                <a:gd name="T100" fmla="*/ 0 w 633"/>
                <a:gd name="T101" fmla="*/ 6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697">
                  <a:moveTo>
                    <a:pt x="451" y="653"/>
                  </a:moveTo>
                  <a:lnTo>
                    <a:pt x="435" y="653"/>
                  </a:lnTo>
                  <a:lnTo>
                    <a:pt x="435" y="653"/>
                  </a:lnTo>
                  <a:lnTo>
                    <a:pt x="425" y="648"/>
                  </a:lnTo>
                  <a:lnTo>
                    <a:pt x="419" y="643"/>
                  </a:lnTo>
                  <a:lnTo>
                    <a:pt x="419" y="643"/>
                  </a:lnTo>
                  <a:lnTo>
                    <a:pt x="419" y="632"/>
                  </a:lnTo>
                  <a:lnTo>
                    <a:pt x="467" y="632"/>
                  </a:lnTo>
                  <a:lnTo>
                    <a:pt x="467" y="632"/>
                  </a:lnTo>
                  <a:lnTo>
                    <a:pt x="467" y="643"/>
                  </a:lnTo>
                  <a:lnTo>
                    <a:pt x="467" y="643"/>
                  </a:lnTo>
                  <a:lnTo>
                    <a:pt x="462" y="648"/>
                  </a:lnTo>
                  <a:lnTo>
                    <a:pt x="451" y="653"/>
                  </a:lnTo>
                  <a:close/>
                  <a:moveTo>
                    <a:pt x="589" y="85"/>
                  </a:moveTo>
                  <a:lnTo>
                    <a:pt x="589" y="85"/>
                  </a:lnTo>
                  <a:lnTo>
                    <a:pt x="542" y="85"/>
                  </a:lnTo>
                  <a:lnTo>
                    <a:pt x="488" y="96"/>
                  </a:lnTo>
                  <a:lnTo>
                    <a:pt x="441" y="112"/>
                  </a:lnTo>
                  <a:lnTo>
                    <a:pt x="398" y="128"/>
                  </a:lnTo>
                  <a:lnTo>
                    <a:pt x="356" y="149"/>
                  </a:lnTo>
                  <a:lnTo>
                    <a:pt x="313" y="175"/>
                  </a:lnTo>
                  <a:lnTo>
                    <a:pt x="276" y="207"/>
                  </a:lnTo>
                  <a:lnTo>
                    <a:pt x="239" y="239"/>
                  </a:lnTo>
                  <a:lnTo>
                    <a:pt x="207" y="271"/>
                  </a:lnTo>
                  <a:lnTo>
                    <a:pt x="175" y="314"/>
                  </a:lnTo>
                  <a:lnTo>
                    <a:pt x="154" y="351"/>
                  </a:lnTo>
                  <a:lnTo>
                    <a:pt x="132" y="393"/>
                  </a:lnTo>
                  <a:lnTo>
                    <a:pt x="111" y="441"/>
                  </a:lnTo>
                  <a:lnTo>
                    <a:pt x="100" y="489"/>
                  </a:lnTo>
                  <a:lnTo>
                    <a:pt x="90" y="536"/>
                  </a:lnTo>
                  <a:lnTo>
                    <a:pt x="85" y="590"/>
                  </a:lnTo>
                  <a:lnTo>
                    <a:pt x="42" y="590"/>
                  </a:lnTo>
                  <a:lnTo>
                    <a:pt x="42" y="590"/>
                  </a:lnTo>
                  <a:lnTo>
                    <a:pt x="48" y="531"/>
                  </a:lnTo>
                  <a:lnTo>
                    <a:pt x="58" y="478"/>
                  </a:lnTo>
                  <a:lnTo>
                    <a:pt x="69" y="430"/>
                  </a:lnTo>
                  <a:lnTo>
                    <a:pt x="90" y="377"/>
                  </a:lnTo>
                  <a:lnTo>
                    <a:pt x="111" y="329"/>
                  </a:lnTo>
                  <a:lnTo>
                    <a:pt x="143" y="287"/>
                  </a:lnTo>
                  <a:lnTo>
                    <a:pt x="175" y="244"/>
                  </a:lnTo>
                  <a:lnTo>
                    <a:pt x="207" y="207"/>
                  </a:lnTo>
                  <a:lnTo>
                    <a:pt x="249" y="170"/>
                  </a:lnTo>
                  <a:lnTo>
                    <a:pt x="286" y="138"/>
                  </a:lnTo>
                  <a:lnTo>
                    <a:pt x="335" y="112"/>
                  </a:lnTo>
                  <a:lnTo>
                    <a:pt x="382" y="90"/>
                  </a:lnTo>
                  <a:lnTo>
                    <a:pt x="430" y="69"/>
                  </a:lnTo>
                  <a:lnTo>
                    <a:pt x="483" y="54"/>
                  </a:lnTo>
                  <a:lnTo>
                    <a:pt x="536" y="43"/>
                  </a:lnTo>
                  <a:lnTo>
                    <a:pt x="589" y="37"/>
                  </a:lnTo>
                  <a:lnTo>
                    <a:pt x="589" y="85"/>
                  </a:lnTo>
                  <a:close/>
                  <a:moveTo>
                    <a:pt x="488" y="186"/>
                  </a:moveTo>
                  <a:lnTo>
                    <a:pt x="488" y="186"/>
                  </a:lnTo>
                  <a:lnTo>
                    <a:pt x="483" y="197"/>
                  </a:lnTo>
                  <a:lnTo>
                    <a:pt x="478" y="202"/>
                  </a:lnTo>
                  <a:lnTo>
                    <a:pt x="472" y="207"/>
                  </a:lnTo>
                  <a:lnTo>
                    <a:pt x="462" y="207"/>
                  </a:lnTo>
                  <a:lnTo>
                    <a:pt x="462" y="207"/>
                  </a:lnTo>
                  <a:lnTo>
                    <a:pt x="456" y="207"/>
                  </a:lnTo>
                  <a:lnTo>
                    <a:pt x="451" y="202"/>
                  </a:lnTo>
                  <a:lnTo>
                    <a:pt x="446" y="197"/>
                  </a:lnTo>
                  <a:lnTo>
                    <a:pt x="441" y="186"/>
                  </a:lnTo>
                  <a:lnTo>
                    <a:pt x="441" y="186"/>
                  </a:lnTo>
                  <a:lnTo>
                    <a:pt x="446" y="181"/>
                  </a:lnTo>
                  <a:lnTo>
                    <a:pt x="451" y="170"/>
                  </a:lnTo>
                  <a:lnTo>
                    <a:pt x="456" y="170"/>
                  </a:lnTo>
                  <a:lnTo>
                    <a:pt x="462" y="165"/>
                  </a:lnTo>
                  <a:lnTo>
                    <a:pt x="462" y="165"/>
                  </a:lnTo>
                  <a:lnTo>
                    <a:pt x="472" y="170"/>
                  </a:lnTo>
                  <a:lnTo>
                    <a:pt x="478" y="170"/>
                  </a:lnTo>
                  <a:lnTo>
                    <a:pt x="483" y="181"/>
                  </a:lnTo>
                  <a:lnTo>
                    <a:pt x="488" y="186"/>
                  </a:lnTo>
                  <a:close/>
                  <a:moveTo>
                    <a:pt x="361" y="590"/>
                  </a:moveTo>
                  <a:lnTo>
                    <a:pt x="361" y="568"/>
                  </a:lnTo>
                  <a:lnTo>
                    <a:pt x="318" y="568"/>
                  </a:lnTo>
                  <a:lnTo>
                    <a:pt x="318" y="590"/>
                  </a:lnTo>
                  <a:lnTo>
                    <a:pt x="128" y="590"/>
                  </a:lnTo>
                  <a:lnTo>
                    <a:pt x="128" y="590"/>
                  </a:lnTo>
                  <a:lnTo>
                    <a:pt x="132" y="536"/>
                  </a:lnTo>
                  <a:lnTo>
                    <a:pt x="143" y="489"/>
                  </a:lnTo>
                  <a:lnTo>
                    <a:pt x="154" y="441"/>
                  </a:lnTo>
                  <a:lnTo>
                    <a:pt x="175" y="398"/>
                  </a:lnTo>
                  <a:lnTo>
                    <a:pt x="212" y="398"/>
                  </a:lnTo>
                  <a:lnTo>
                    <a:pt x="212" y="356"/>
                  </a:lnTo>
                  <a:lnTo>
                    <a:pt x="196" y="356"/>
                  </a:lnTo>
                  <a:lnTo>
                    <a:pt x="196" y="356"/>
                  </a:lnTo>
                  <a:lnTo>
                    <a:pt x="239" y="297"/>
                  </a:lnTo>
                  <a:lnTo>
                    <a:pt x="286" y="250"/>
                  </a:lnTo>
                  <a:lnTo>
                    <a:pt x="345" y="207"/>
                  </a:lnTo>
                  <a:lnTo>
                    <a:pt x="403" y="170"/>
                  </a:lnTo>
                  <a:lnTo>
                    <a:pt x="403" y="170"/>
                  </a:lnTo>
                  <a:lnTo>
                    <a:pt x="403" y="186"/>
                  </a:lnTo>
                  <a:lnTo>
                    <a:pt x="403" y="186"/>
                  </a:lnTo>
                  <a:lnTo>
                    <a:pt x="409" y="212"/>
                  </a:lnTo>
                  <a:lnTo>
                    <a:pt x="419" y="233"/>
                  </a:lnTo>
                  <a:lnTo>
                    <a:pt x="441" y="244"/>
                  </a:lnTo>
                  <a:lnTo>
                    <a:pt x="462" y="250"/>
                  </a:lnTo>
                  <a:lnTo>
                    <a:pt x="462" y="250"/>
                  </a:lnTo>
                  <a:lnTo>
                    <a:pt x="488" y="244"/>
                  </a:lnTo>
                  <a:lnTo>
                    <a:pt x="510" y="233"/>
                  </a:lnTo>
                  <a:lnTo>
                    <a:pt x="520" y="212"/>
                  </a:lnTo>
                  <a:lnTo>
                    <a:pt x="525" y="186"/>
                  </a:lnTo>
                  <a:lnTo>
                    <a:pt x="525" y="186"/>
                  </a:lnTo>
                  <a:lnTo>
                    <a:pt x="525" y="170"/>
                  </a:lnTo>
                  <a:lnTo>
                    <a:pt x="520" y="159"/>
                  </a:lnTo>
                  <a:lnTo>
                    <a:pt x="510" y="149"/>
                  </a:lnTo>
                  <a:lnTo>
                    <a:pt x="499" y="138"/>
                  </a:lnTo>
                  <a:lnTo>
                    <a:pt x="499" y="138"/>
                  </a:lnTo>
                  <a:lnTo>
                    <a:pt x="546" y="128"/>
                  </a:lnTo>
                  <a:lnTo>
                    <a:pt x="589" y="122"/>
                  </a:lnTo>
                  <a:lnTo>
                    <a:pt x="589" y="590"/>
                  </a:lnTo>
                  <a:lnTo>
                    <a:pt x="361" y="590"/>
                  </a:lnTo>
                  <a:close/>
                  <a:moveTo>
                    <a:pt x="371" y="632"/>
                  </a:moveTo>
                  <a:lnTo>
                    <a:pt x="371" y="632"/>
                  </a:lnTo>
                  <a:lnTo>
                    <a:pt x="377" y="632"/>
                  </a:lnTo>
                  <a:lnTo>
                    <a:pt x="382" y="643"/>
                  </a:lnTo>
                  <a:lnTo>
                    <a:pt x="382" y="643"/>
                  </a:lnTo>
                  <a:lnTo>
                    <a:pt x="382" y="664"/>
                  </a:lnTo>
                  <a:lnTo>
                    <a:pt x="398" y="680"/>
                  </a:lnTo>
                  <a:lnTo>
                    <a:pt x="414" y="690"/>
                  </a:lnTo>
                  <a:lnTo>
                    <a:pt x="435" y="696"/>
                  </a:lnTo>
                  <a:lnTo>
                    <a:pt x="451" y="696"/>
                  </a:lnTo>
                  <a:lnTo>
                    <a:pt x="451" y="696"/>
                  </a:lnTo>
                  <a:lnTo>
                    <a:pt x="472" y="690"/>
                  </a:lnTo>
                  <a:lnTo>
                    <a:pt x="488" y="680"/>
                  </a:lnTo>
                  <a:lnTo>
                    <a:pt x="504" y="664"/>
                  </a:lnTo>
                  <a:lnTo>
                    <a:pt x="504" y="643"/>
                  </a:lnTo>
                  <a:lnTo>
                    <a:pt x="504" y="643"/>
                  </a:lnTo>
                  <a:lnTo>
                    <a:pt x="510" y="632"/>
                  </a:lnTo>
                  <a:lnTo>
                    <a:pt x="515" y="632"/>
                  </a:lnTo>
                  <a:lnTo>
                    <a:pt x="632" y="632"/>
                  </a:lnTo>
                  <a:lnTo>
                    <a:pt x="632" y="0"/>
                  </a:lnTo>
                  <a:lnTo>
                    <a:pt x="632" y="0"/>
                  </a:lnTo>
                  <a:lnTo>
                    <a:pt x="610" y="0"/>
                  </a:lnTo>
                  <a:lnTo>
                    <a:pt x="610" y="0"/>
                  </a:lnTo>
                  <a:lnTo>
                    <a:pt x="610" y="0"/>
                  </a:lnTo>
                  <a:lnTo>
                    <a:pt x="546" y="0"/>
                  </a:lnTo>
                  <a:lnTo>
                    <a:pt x="488" y="11"/>
                  </a:lnTo>
                  <a:lnTo>
                    <a:pt x="430" y="26"/>
                  </a:lnTo>
                  <a:lnTo>
                    <a:pt x="371" y="48"/>
                  </a:lnTo>
                  <a:lnTo>
                    <a:pt x="318" y="69"/>
                  </a:lnTo>
                  <a:lnTo>
                    <a:pt x="271" y="101"/>
                  </a:lnTo>
                  <a:lnTo>
                    <a:pt x="223" y="138"/>
                  </a:lnTo>
                  <a:lnTo>
                    <a:pt x="181" y="175"/>
                  </a:lnTo>
                  <a:lnTo>
                    <a:pt x="138" y="223"/>
                  </a:lnTo>
                  <a:lnTo>
                    <a:pt x="106" y="265"/>
                  </a:lnTo>
                  <a:lnTo>
                    <a:pt x="74" y="319"/>
                  </a:lnTo>
                  <a:lnTo>
                    <a:pt x="48" y="372"/>
                  </a:lnTo>
                  <a:lnTo>
                    <a:pt x="26" y="430"/>
                  </a:lnTo>
                  <a:lnTo>
                    <a:pt x="10" y="489"/>
                  </a:lnTo>
                  <a:lnTo>
                    <a:pt x="0" y="547"/>
                  </a:lnTo>
                  <a:lnTo>
                    <a:pt x="0" y="611"/>
                  </a:lnTo>
                  <a:lnTo>
                    <a:pt x="0" y="632"/>
                  </a:lnTo>
                  <a:lnTo>
                    <a:pt x="0" y="632"/>
                  </a:lnTo>
                  <a:lnTo>
                    <a:pt x="0" y="632"/>
                  </a:lnTo>
                  <a:lnTo>
                    <a:pt x="371" y="63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0" name="Freeform 670">
              <a:extLst>
                <a:ext uri="{FF2B5EF4-FFF2-40B4-BE49-F238E27FC236}">
                  <a16:creationId xmlns:a16="http://schemas.microsoft.com/office/drawing/2014/main" id="{F6DCFF3E-3724-4251-817B-7EF469623BC7}"/>
                </a:ext>
              </a:extLst>
            </p:cNvPr>
            <p:cNvSpPr>
              <a:spLocks noChangeArrowheads="1"/>
            </p:cNvSpPr>
            <p:nvPr/>
          </p:nvSpPr>
          <p:spPr bwMode="auto">
            <a:xfrm>
              <a:off x="6871521" y="4395826"/>
              <a:ext cx="38047" cy="38047"/>
            </a:xfrm>
            <a:custGeom>
              <a:avLst/>
              <a:gdLst>
                <a:gd name="T0" fmla="*/ 64 w 128"/>
                <a:gd name="T1" fmla="*/ 85 h 129"/>
                <a:gd name="T2" fmla="*/ 64 w 128"/>
                <a:gd name="T3" fmla="*/ 85 h 129"/>
                <a:gd name="T4" fmla="*/ 53 w 128"/>
                <a:gd name="T5" fmla="*/ 85 h 129"/>
                <a:gd name="T6" fmla="*/ 48 w 128"/>
                <a:gd name="T7" fmla="*/ 80 h 129"/>
                <a:gd name="T8" fmla="*/ 43 w 128"/>
                <a:gd name="T9" fmla="*/ 75 h 129"/>
                <a:gd name="T10" fmla="*/ 43 w 128"/>
                <a:gd name="T11" fmla="*/ 64 h 129"/>
                <a:gd name="T12" fmla="*/ 43 w 128"/>
                <a:gd name="T13" fmla="*/ 64 h 129"/>
                <a:gd name="T14" fmla="*/ 43 w 128"/>
                <a:gd name="T15" fmla="*/ 53 h 129"/>
                <a:gd name="T16" fmla="*/ 48 w 128"/>
                <a:gd name="T17" fmla="*/ 49 h 129"/>
                <a:gd name="T18" fmla="*/ 53 w 128"/>
                <a:gd name="T19" fmla="*/ 43 h 129"/>
                <a:gd name="T20" fmla="*/ 64 w 128"/>
                <a:gd name="T21" fmla="*/ 43 h 129"/>
                <a:gd name="T22" fmla="*/ 64 w 128"/>
                <a:gd name="T23" fmla="*/ 43 h 129"/>
                <a:gd name="T24" fmla="*/ 69 w 128"/>
                <a:gd name="T25" fmla="*/ 43 h 129"/>
                <a:gd name="T26" fmla="*/ 80 w 128"/>
                <a:gd name="T27" fmla="*/ 49 h 129"/>
                <a:gd name="T28" fmla="*/ 80 w 128"/>
                <a:gd name="T29" fmla="*/ 53 h 129"/>
                <a:gd name="T30" fmla="*/ 85 w 128"/>
                <a:gd name="T31" fmla="*/ 64 h 129"/>
                <a:gd name="T32" fmla="*/ 85 w 128"/>
                <a:gd name="T33" fmla="*/ 64 h 129"/>
                <a:gd name="T34" fmla="*/ 80 w 128"/>
                <a:gd name="T35" fmla="*/ 75 h 129"/>
                <a:gd name="T36" fmla="*/ 80 w 128"/>
                <a:gd name="T37" fmla="*/ 80 h 129"/>
                <a:gd name="T38" fmla="*/ 69 w 128"/>
                <a:gd name="T39" fmla="*/ 85 h 129"/>
                <a:gd name="T40" fmla="*/ 64 w 128"/>
                <a:gd name="T41" fmla="*/ 85 h 129"/>
                <a:gd name="T42" fmla="*/ 64 w 128"/>
                <a:gd name="T43" fmla="*/ 0 h 129"/>
                <a:gd name="T44" fmla="*/ 64 w 128"/>
                <a:gd name="T45" fmla="*/ 0 h 129"/>
                <a:gd name="T46" fmla="*/ 37 w 128"/>
                <a:gd name="T47" fmla="*/ 6 h 129"/>
                <a:gd name="T48" fmla="*/ 16 w 128"/>
                <a:gd name="T49" fmla="*/ 22 h 129"/>
                <a:gd name="T50" fmla="*/ 5 w 128"/>
                <a:gd name="T51" fmla="*/ 38 h 129"/>
                <a:gd name="T52" fmla="*/ 0 w 128"/>
                <a:gd name="T53" fmla="*/ 64 h 129"/>
                <a:gd name="T54" fmla="*/ 0 w 128"/>
                <a:gd name="T55" fmla="*/ 64 h 129"/>
                <a:gd name="T56" fmla="*/ 5 w 128"/>
                <a:gd name="T57" fmla="*/ 91 h 129"/>
                <a:gd name="T58" fmla="*/ 16 w 128"/>
                <a:gd name="T59" fmla="*/ 107 h 129"/>
                <a:gd name="T60" fmla="*/ 37 w 128"/>
                <a:gd name="T61" fmla="*/ 123 h 129"/>
                <a:gd name="T62" fmla="*/ 64 w 128"/>
                <a:gd name="T63" fmla="*/ 128 h 129"/>
                <a:gd name="T64" fmla="*/ 64 w 128"/>
                <a:gd name="T65" fmla="*/ 128 h 129"/>
                <a:gd name="T66" fmla="*/ 85 w 128"/>
                <a:gd name="T67" fmla="*/ 123 h 129"/>
                <a:gd name="T68" fmla="*/ 106 w 128"/>
                <a:gd name="T69" fmla="*/ 107 h 129"/>
                <a:gd name="T70" fmla="*/ 123 w 128"/>
                <a:gd name="T71" fmla="*/ 91 h 129"/>
                <a:gd name="T72" fmla="*/ 127 w 128"/>
                <a:gd name="T73" fmla="*/ 64 h 129"/>
                <a:gd name="T74" fmla="*/ 127 w 128"/>
                <a:gd name="T75" fmla="*/ 64 h 129"/>
                <a:gd name="T76" fmla="*/ 123 w 128"/>
                <a:gd name="T77" fmla="*/ 38 h 129"/>
                <a:gd name="T78" fmla="*/ 106 w 128"/>
                <a:gd name="T79" fmla="*/ 22 h 129"/>
                <a:gd name="T80" fmla="*/ 85 w 128"/>
                <a:gd name="T81" fmla="*/ 6 h 129"/>
                <a:gd name="T82" fmla="*/ 64 w 128"/>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85"/>
                  </a:moveTo>
                  <a:lnTo>
                    <a:pt x="64" y="85"/>
                  </a:lnTo>
                  <a:lnTo>
                    <a:pt x="53" y="85"/>
                  </a:lnTo>
                  <a:lnTo>
                    <a:pt x="48" y="80"/>
                  </a:lnTo>
                  <a:lnTo>
                    <a:pt x="43" y="75"/>
                  </a:lnTo>
                  <a:lnTo>
                    <a:pt x="43" y="64"/>
                  </a:lnTo>
                  <a:lnTo>
                    <a:pt x="43" y="64"/>
                  </a:lnTo>
                  <a:lnTo>
                    <a:pt x="43" y="53"/>
                  </a:lnTo>
                  <a:lnTo>
                    <a:pt x="48" y="49"/>
                  </a:lnTo>
                  <a:lnTo>
                    <a:pt x="53" y="43"/>
                  </a:lnTo>
                  <a:lnTo>
                    <a:pt x="64" y="43"/>
                  </a:lnTo>
                  <a:lnTo>
                    <a:pt x="64" y="43"/>
                  </a:lnTo>
                  <a:lnTo>
                    <a:pt x="69" y="43"/>
                  </a:lnTo>
                  <a:lnTo>
                    <a:pt x="80" y="49"/>
                  </a:lnTo>
                  <a:lnTo>
                    <a:pt x="80" y="53"/>
                  </a:lnTo>
                  <a:lnTo>
                    <a:pt x="85" y="64"/>
                  </a:lnTo>
                  <a:lnTo>
                    <a:pt x="85" y="64"/>
                  </a:lnTo>
                  <a:lnTo>
                    <a:pt x="80" y="75"/>
                  </a:lnTo>
                  <a:lnTo>
                    <a:pt x="80" y="80"/>
                  </a:lnTo>
                  <a:lnTo>
                    <a:pt x="69" y="85"/>
                  </a:lnTo>
                  <a:lnTo>
                    <a:pt x="64" y="85"/>
                  </a:lnTo>
                  <a:close/>
                  <a:moveTo>
                    <a:pt x="64" y="0"/>
                  </a:moveTo>
                  <a:lnTo>
                    <a:pt x="64" y="0"/>
                  </a:lnTo>
                  <a:lnTo>
                    <a:pt x="37" y="6"/>
                  </a:lnTo>
                  <a:lnTo>
                    <a:pt x="16" y="22"/>
                  </a:lnTo>
                  <a:lnTo>
                    <a:pt x="5" y="38"/>
                  </a:lnTo>
                  <a:lnTo>
                    <a:pt x="0" y="64"/>
                  </a:lnTo>
                  <a:lnTo>
                    <a:pt x="0" y="64"/>
                  </a:lnTo>
                  <a:lnTo>
                    <a:pt x="5" y="91"/>
                  </a:lnTo>
                  <a:lnTo>
                    <a:pt x="16" y="107"/>
                  </a:lnTo>
                  <a:lnTo>
                    <a:pt x="37" y="123"/>
                  </a:lnTo>
                  <a:lnTo>
                    <a:pt x="64" y="128"/>
                  </a:lnTo>
                  <a:lnTo>
                    <a:pt x="64" y="128"/>
                  </a:lnTo>
                  <a:lnTo>
                    <a:pt x="85" y="123"/>
                  </a:lnTo>
                  <a:lnTo>
                    <a:pt x="106" y="107"/>
                  </a:lnTo>
                  <a:lnTo>
                    <a:pt x="123" y="91"/>
                  </a:lnTo>
                  <a:lnTo>
                    <a:pt x="127" y="64"/>
                  </a:lnTo>
                  <a:lnTo>
                    <a:pt x="127" y="64"/>
                  </a:lnTo>
                  <a:lnTo>
                    <a:pt x="123" y="38"/>
                  </a:lnTo>
                  <a:lnTo>
                    <a:pt x="106" y="22"/>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1" name="Freeform 671">
              <a:extLst>
                <a:ext uri="{FF2B5EF4-FFF2-40B4-BE49-F238E27FC236}">
                  <a16:creationId xmlns:a16="http://schemas.microsoft.com/office/drawing/2014/main" id="{4273C3A2-D1D6-4611-9E63-22BC895901FD}"/>
                </a:ext>
              </a:extLst>
            </p:cNvPr>
            <p:cNvSpPr>
              <a:spLocks noChangeArrowheads="1"/>
            </p:cNvSpPr>
            <p:nvPr/>
          </p:nvSpPr>
          <p:spPr bwMode="auto">
            <a:xfrm>
              <a:off x="7097182" y="4420754"/>
              <a:ext cx="38047" cy="38048"/>
            </a:xfrm>
            <a:custGeom>
              <a:avLst/>
              <a:gdLst>
                <a:gd name="T0" fmla="*/ 64 w 129"/>
                <a:gd name="T1" fmla="*/ 86 h 129"/>
                <a:gd name="T2" fmla="*/ 64 w 129"/>
                <a:gd name="T3" fmla="*/ 86 h 129"/>
                <a:gd name="T4" fmla="*/ 53 w 129"/>
                <a:gd name="T5" fmla="*/ 86 h 129"/>
                <a:gd name="T6" fmla="*/ 48 w 129"/>
                <a:gd name="T7" fmla="*/ 80 h 129"/>
                <a:gd name="T8" fmla="*/ 43 w 129"/>
                <a:gd name="T9" fmla="*/ 69 h 129"/>
                <a:gd name="T10" fmla="*/ 43 w 129"/>
                <a:gd name="T11" fmla="*/ 64 h 129"/>
                <a:gd name="T12" fmla="*/ 43 w 129"/>
                <a:gd name="T13" fmla="*/ 64 h 129"/>
                <a:gd name="T14" fmla="*/ 43 w 129"/>
                <a:gd name="T15" fmla="*/ 54 h 129"/>
                <a:gd name="T16" fmla="*/ 48 w 129"/>
                <a:gd name="T17" fmla="*/ 48 h 129"/>
                <a:gd name="T18" fmla="*/ 53 w 129"/>
                <a:gd name="T19" fmla="*/ 43 h 129"/>
                <a:gd name="T20" fmla="*/ 64 w 129"/>
                <a:gd name="T21" fmla="*/ 43 h 129"/>
                <a:gd name="T22" fmla="*/ 64 w 129"/>
                <a:gd name="T23" fmla="*/ 43 h 129"/>
                <a:gd name="T24" fmla="*/ 70 w 129"/>
                <a:gd name="T25" fmla="*/ 43 h 129"/>
                <a:gd name="T26" fmla="*/ 80 w 129"/>
                <a:gd name="T27" fmla="*/ 48 h 129"/>
                <a:gd name="T28" fmla="*/ 85 w 129"/>
                <a:gd name="T29" fmla="*/ 54 h 129"/>
                <a:gd name="T30" fmla="*/ 85 w 129"/>
                <a:gd name="T31" fmla="*/ 64 h 129"/>
                <a:gd name="T32" fmla="*/ 85 w 129"/>
                <a:gd name="T33" fmla="*/ 64 h 129"/>
                <a:gd name="T34" fmla="*/ 85 w 129"/>
                <a:gd name="T35" fmla="*/ 69 h 129"/>
                <a:gd name="T36" fmla="*/ 80 w 129"/>
                <a:gd name="T37" fmla="*/ 80 h 129"/>
                <a:gd name="T38" fmla="*/ 70 w 129"/>
                <a:gd name="T39" fmla="*/ 86 h 129"/>
                <a:gd name="T40" fmla="*/ 64 w 129"/>
                <a:gd name="T41" fmla="*/ 86 h 129"/>
                <a:gd name="T42" fmla="*/ 64 w 129"/>
                <a:gd name="T43" fmla="*/ 0 h 129"/>
                <a:gd name="T44" fmla="*/ 64 w 129"/>
                <a:gd name="T45" fmla="*/ 0 h 129"/>
                <a:gd name="T46" fmla="*/ 38 w 129"/>
                <a:gd name="T47" fmla="*/ 6 h 129"/>
                <a:gd name="T48" fmla="*/ 17 w 129"/>
                <a:gd name="T49" fmla="*/ 17 h 129"/>
                <a:gd name="T50" fmla="*/ 6 w 129"/>
                <a:gd name="T51" fmla="*/ 38 h 129"/>
                <a:gd name="T52" fmla="*/ 0 w 129"/>
                <a:gd name="T53" fmla="*/ 64 h 129"/>
                <a:gd name="T54" fmla="*/ 0 w 129"/>
                <a:gd name="T55" fmla="*/ 64 h 129"/>
                <a:gd name="T56" fmla="*/ 6 w 129"/>
                <a:gd name="T57" fmla="*/ 86 h 129"/>
                <a:gd name="T58" fmla="*/ 17 w 129"/>
                <a:gd name="T59" fmla="*/ 107 h 129"/>
                <a:gd name="T60" fmla="*/ 38 w 129"/>
                <a:gd name="T61" fmla="*/ 122 h 129"/>
                <a:gd name="T62" fmla="*/ 64 w 129"/>
                <a:gd name="T63" fmla="*/ 128 h 129"/>
                <a:gd name="T64" fmla="*/ 64 w 129"/>
                <a:gd name="T65" fmla="*/ 128 h 129"/>
                <a:gd name="T66" fmla="*/ 85 w 129"/>
                <a:gd name="T67" fmla="*/ 122 h 129"/>
                <a:gd name="T68" fmla="*/ 107 w 129"/>
                <a:gd name="T69" fmla="*/ 107 h 129"/>
                <a:gd name="T70" fmla="*/ 123 w 129"/>
                <a:gd name="T71" fmla="*/ 86 h 129"/>
                <a:gd name="T72" fmla="*/ 128 w 129"/>
                <a:gd name="T73" fmla="*/ 64 h 129"/>
                <a:gd name="T74" fmla="*/ 128 w 129"/>
                <a:gd name="T75" fmla="*/ 64 h 129"/>
                <a:gd name="T76" fmla="*/ 123 w 129"/>
                <a:gd name="T77" fmla="*/ 38 h 129"/>
                <a:gd name="T78" fmla="*/ 107 w 129"/>
                <a:gd name="T79" fmla="*/ 17 h 129"/>
                <a:gd name="T80" fmla="*/ 85 w 129"/>
                <a:gd name="T81" fmla="*/ 6 h 129"/>
                <a:gd name="T82" fmla="*/ 64 w 129"/>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86"/>
                  </a:moveTo>
                  <a:lnTo>
                    <a:pt x="64" y="86"/>
                  </a:lnTo>
                  <a:lnTo>
                    <a:pt x="53" y="86"/>
                  </a:lnTo>
                  <a:lnTo>
                    <a:pt x="48" y="80"/>
                  </a:lnTo>
                  <a:lnTo>
                    <a:pt x="43" y="69"/>
                  </a:lnTo>
                  <a:lnTo>
                    <a:pt x="43" y="64"/>
                  </a:lnTo>
                  <a:lnTo>
                    <a:pt x="43" y="64"/>
                  </a:lnTo>
                  <a:lnTo>
                    <a:pt x="43" y="54"/>
                  </a:lnTo>
                  <a:lnTo>
                    <a:pt x="48" y="48"/>
                  </a:lnTo>
                  <a:lnTo>
                    <a:pt x="53" y="43"/>
                  </a:lnTo>
                  <a:lnTo>
                    <a:pt x="64" y="43"/>
                  </a:lnTo>
                  <a:lnTo>
                    <a:pt x="64" y="43"/>
                  </a:lnTo>
                  <a:lnTo>
                    <a:pt x="70" y="43"/>
                  </a:lnTo>
                  <a:lnTo>
                    <a:pt x="80" y="48"/>
                  </a:lnTo>
                  <a:lnTo>
                    <a:pt x="85" y="54"/>
                  </a:lnTo>
                  <a:lnTo>
                    <a:pt x="85" y="64"/>
                  </a:lnTo>
                  <a:lnTo>
                    <a:pt x="85" y="64"/>
                  </a:lnTo>
                  <a:lnTo>
                    <a:pt x="85" y="69"/>
                  </a:lnTo>
                  <a:lnTo>
                    <a:pt x="80" y="80"/>
                  </a:lnTo>
                  <a:lnTo>
                    <a:pt x="70" y="86"/>
                  </a:lnTo>
                  <a:lnTo>
                    <a:pt x="64" y="86"/>
                  </a:lnTo>
                  <a:close/>
                  <a:moveTo>
                    <a:pt x="64" y="0"/>
                  </a:moveTo>
                  <a:lnTo>
                    <a:pt x="64" y="0"/>
                  </a:lnTo>
                  <a:lnTo>
                    <a:pt x="38" y="6"/>
                  </a:lnTo>
                  <a:lnTo>
                    <a:pt x="17" y="17"/>
                  </a:lnTo>
                  <a:lnTo>
                    <a:pt x="6" y="38"/>
                  </a:lnTo>
                  <a:lnTo>
                    <a:pt x="0" y="64"/>
                  </a:lnTo>
                  <a:lnTo>
                    <a:pt x="0" y="64"/>
                  </a:lnTo>
                  <a:lnTo>
                    <a:pt x="6" y="86"/>
                  </a:lnTo>
                  <a:lnTo>
                    <a:pt x="17" y="107"/>
                  </a:lnTo>
                  <a:lnTo>
                    <a:pt x="38" y="122"/>
                  </a:lnTo>
                  <a:lnTo>
                    <a:pt x="64" y="128"/>
                  </a:lnTo>
                  <a:lnTo>
                    <a:pt x="64" y="128"/>
                  </a:lnTo>
                  <a:lnTo>
                    <a:pt x="85" y="122"/>
                  </a:lnTo>
                  <a:lnTo>
                    <a:pt x="107" y="107"/>
                  </a:lnTo>
                  <a:lnTo>
                    <a:pt x="123" y="86"/>
                  </a:lnTo>
                  <a:lnTo>
                    <a:pt x="128" y="64"/>
                  </a:lnTo>
                  <a:lnTo>
                    <a:pt x="128" y="64"/>
                  </a:lnTo>
                  <a:lnTo>
                    <a:pt x="123" y="38"/>
                  </a:lnTo>
                  <a:lnTo>
                    <a:pt x="107" y="17"/>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2" name="Freeform 672">
              <a:extLst>
                <a:ext uri="{FF2B5EF4-FFF2-40B4-BE49-F238E27FC236}">
                  <a16:creationId xmlns:a16="http://schemas.microsoft.com/office/drawing/2014/main" id="{BEBBC5CA-E1AB-4BAF-8898-F01C0CDF1F75}"/>
                </a:ext>
              </a:extLst>
            </p:cNvPr>
            <p:cNvSpPr>
              <a:spLocks noChangeArrowheads="1"/>
            </p:cNvSpPr>
            <p:nvPr/>
          </p:nvSpPr>
          <p:spPr bwMode="auto">
            <a:xfrm>
              <a:off x="7040766" y="4521777"/>
              <a:ext cx="38048" cy="36736"/>
            </a:xfrm>
            <a:custGeom>
              <a:avLst/>
              <a:gdLst>
                <a:gd name="T0" fmla="*/ 63 w 128"/>
                <a:gd name="T1" fmla="*/ 38 h 123"/>
                <a:gd name="T2" fmla="*/ 63 w 128"/>
                <a:gd name="T3" fmla="*/ 38 h 123"/>
                <a:gd name="T4" fmla="*/ 74 w 128"/>
                <a:gd name="T5" fmla="*/ 43 h 123"/>
                <a:gd name="T6" fmla="*/ 79 w 128"/>
                <a:gd name="T7" fmla="*/ 48 h 123"/>
                <a:gd name="T8" fmla="*/ 84 w 128"/>
                <a:gd name="T9" fmla="*/ 53 h 123"/>
                <a:gd name="T10" fmla="*/ 84 w 128"/>
                <a:gd name="T11" fmla="*/ 59 h 123"/>
                <a:gd name="T12" fmla="*/ 84 w 128"/>
                <a:gd name="T13" fmla="*/ 59 h 123"/>
                <a:gd name="T14" fmla="*/ 84 w 128"/>
                <a:gd name="T15" fmla="*/ 69 h 123"/>
                <a:gd name="T16" fmla="*/ 79 w 128"/>
                <a:gd name="T17" fmla="*/ 75 h 123"/>
                <a:gd name="T18" fmla="*/ 74 w 128"/>
                <a:gd name="T19" fmla="*/ 80 h 123"/>
                <a:gd name="T20" fmla="*/ 63 w 128"/>
                <a:gd name="T21" fmla="*/ 85 h 123"/>
                <a:gd name="T22" fmla="*/ 63 w 128"/>
                <a:gd name="T23" fmla="*/ 85 h 123"/>
                <a:gd name="T24" fmla="*/ 53 w 128"/>
                <a:gd name="T25" fmla="*/ 80 h 123"/>
                <a:gd name="T26" fmla="*/ 47 w 128"/>
                <a:gd name="T27" fmla="*/ 75 h 123"/>
                <a:gd name="T28" fmla="*/ 42 w 128"/>
                <a:gd name="T29" fmla="*/ 69 h 123"/>
                <a:gd name="T30" fmla="*/ 42 w 128"/>
                <a:gd name="T31" fmla="*/ 59 h 123"/>
                <a:gd name="T32" fmla="*/ 42 w 128"/>
                <a:gd name="T33" fmla="*/ 59 h 123"/>
                <a:gd name="T34" fmla="*/ 42 w 128"/>
                <a:gd name="T35" fmla="*/ 53 h 123"/>
                <a:gd name="T36" fmla="*/ 47 w 128"/>
                <a:gd name="T37" fmla="*/ 48 h 123"/>
                <a:gd name="T38" fmla="*/ 53 w 128"/>
                <a:gd name="T39" fmla="*/ 43 h 123"/>
                <a:gd name="T40" fmla="*/ 63 w 128"/>
                <a:gd name="T41" fmla="*/ 38 h 123"/>
                <a:gd name="T42" fmla="*/ 63 w 128"/>
                <a:gd name="T43" fmla="*/ 122 h 123"/>
                <a:gd name="T44" fmla="*/ 63 w 128"/>
                <a:gd name="T45" fmla="*/ 122 h 123"/>
                <a:gd name="T46" fmla="*/ 89 w 128"/>
                <a:gd name="T47" fmla="*/ 117 h 123"/>
                <a:gd name="T48" fmla="*/ 105 w 128"/>
                <a:gd name="T49" fmla="*/ 107 h 123"/>
                <a:gd name="T50" fmla="*/ 121 w 128"/>
                <a:gd name="T51" fmla="*/ 85 h 123"/>
                <a:gd name="T52" fmla="*/ 127 w 128"/>
                <a:gd name="T53" fmla="*/ 59 h 123"/>
                <a:gd name="T54" fmla="*/ 127 w 128"/>
                <a:gd name="T55" fmla="*/ 59 h 123"/>
                <a:gd name="T56" fmla="*/ 121 w 128"/>
                <a:gd name="T57" fmla="*/ 38 h 123"/>
                <a:gd name="T58" fmla="*/ 105 w 128"/>
                <a:gd name="T59" fmla="*/ 17 h 123"/>
                <a:gd name="T60" fmla="*/ 89 w 128"/>
                <a:gd name="T61" fmla="*/ 6 h 123"/>
                <a:gd name="T62" fmla="*/ 63 w 128"/>
                <a:gd name="T63" fmla="*/ 0 h 123"/>
                <a:gd name="T64" fmla="*/ 63 w 128"/>
                <a:gd name="T65" fmla="*/ 0 h 123"/>
                <a:gd name="T66" fmla="*/ 36 w 128"/>
                <a:gd name="T67" fmla="*/ 6 h 123"/>
                <a:gd name="T68" fmla="*/ 21 w 128"/>
                <a:gd name="T69" fmla="*/ 17 h 123"/>
                <a:gd name="T70" fmla="*/ 4 w 128"/>
                <a:gd name="T71" fmla="*/ 38 h 123"/>
                <a:gd name="T72" fmla="*/ 0 w 128"/>
                <a:gd name="T73" fmla="*/ 59 h 123"/>
                <a:gd name="T74" fmla="*/ 0 w 128"/>
                <a:gd name="T75" fmla="*/ 59 h 123"/>
                <a:gd name="T76" fmla="*/ 4 w 128"/>
                <a:gd name="T77" fmla="*/ 85 h 123"/>
                <a:gd name="T78" fmla="*/ 21 w 128"/>
                <a:gd name="T79" fmla="*/ 107 h 123"/>
                <a:gd name="T80" fmla="*/ 36 w 128"/>
                <a:gd name="T81" fmla="*/ 117 h 123"/>
                <a:gd name="T82" fmla="*/ 63 w 128"/>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3">
                  <a:moveTo>
                    <a:pt x="63" y="38"/>
                  </a:moveTo>
                  <a:lnTo>
                    <a:pt x="63" y="38"/>
                  </a:lnTo>
                  <a:lnTo>
                    <a:pt x="74" y="43"/>
                  </a:lnTo>
                  <a:lnTo>
                    <a:pt x="79" y="48"/>
                  </a:lnTo>
                  <a:lnTo>
                    <a:pt x="84" y="53"/>
                  </a:lnTo>
                  <a:lnTo>
                    <a:pt x="84" y="59"/>
                  </a:lnTo>
                  <a:lnTo>
                    <a:pt x="84" y="59"/>
                  </a:lnTo>
                  <a:lnTo>
                    <a:pt x="84" y="69"/>
                  </a:lnTo>
                  <a:lnTo>
                    <a:pt x="79" y="75"/>
                  </a:lnTo>
                  <a:lnTo>
                    <a:pt x="74" y="80"/>
                  </a:lnTo>
                  <a:lnTo>
                    <a:pt x="63" y="85"/>
                  </a:lnTo>
                  <a:lnTo>
                    <a:pt x="63" y="85"/>
                  </a:lnTo>
                  <a:lnTo>
                    <a:pt x="53" y="80"/>
                  </a:lnTo>
                  <a:lnTo>
                    <a:pt x="47" y="75"/>
                  </a:lnTo>
                  <a:lnTo>
                    <a:pt x="42" y="69"/>
                  </a:lnTo>
                  <a:lnTo>
                    <a:pt x="42" y="59"/>
                  </a:lnTo>
                  <a:lnTo>
                    <a:pt x="42" y="59"/>
                  </a:lnTo>
                  <a:lnTo>
                    <a:pt x="42" y="53"/>
                  </a:lnTo>
                  <a:lnTo>
                    <a:pt x="47" y="48"/>
                  </a:lnTo>
                  <a:lnTo>
                    <a:pt x="53" y="43"/>
                  </a:lnTo>
                  <a:lnTo>
                    <a:pt x="63" y="38"/>
                  </a:lnTo>
                  <a:close/>
                  <a:moveTo>
                    <a:pt x="63" y="122"/>
                  </a:moveTo>
                  <a:lnTo>
                    <a:pt x="63" y="122"/>
                  </a:lnTo>
                  <a:lnTo>
                    <a:pt x="89" y="117"/>
                  </a:lnTo>
                  <a:lnTo>
                    <a:pt x="105" y="107"/>
                  </a:lnTo>
                  <a:lnTo>
                    <a:pt x="121" y="85"/>
                  </a:lnTo>
                  <a:lnTo>
                    <a:pt x="127" y="59"/>
                  </a:lnTo>
                  <a:lnTo>
                    <a:pt x="127" y="59"/>
                  </a:lnTo>
                  <a:lnTo>
                    <a:pt x="121" y="38"/>
                  </a:lnTo>
                  <a:lnTo>
                    <a:pt x="105" y="17"/>
                  </a:lnTo>
                  <a:lnTo>
                    <a:pt x="89" y="6"/>
                  </a:lnTo>
                  <a:lnTo>
                    <a:pt x="63" y="0"/>
                  </a:lnTo>
                  <a:lnTo>
                    <a:pt x="63" y="0"/>
                  </a:lnTo>
                  <a:lnTo>
                    <a:pt x="36" y="6"/>
                  </a:lnTo>
                  <a:lnTo>
                    <a:pt x="21" y="17"/>
                  </a:lnTo>
                  <a:lnTo>
                    <a:pt x="4" y="38"/>
                  </a:lnTo>
                  <a:lnTo>
                    <a:pt x="0" y="59"/>
                  </a:lnTo>
                  <a:lnTo>
                    <a:pt x="0" y="59"/>
                  </a:lnTo>
                  <a:lnTo>
                    <a:pt x="4" y="85"/>
                  </a:lnTo>
                  <a:lnTo>
                    <a:pt x="21" y="107"/>
                  </a:lnTo>
                  <a:lnTo>
                    <a:pt x="36" y="117"/>
                  </a:lnTo>
                  <a:lnTo>
                    <a:pt x="63"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3" name="Freeform 673">
              <a:extLst>
                <a:ext uri="{FF2B5EF4-FFF2-40B4-BE49-F238E27FC236}">
                  <a16:creationId xmlns:a16="http://schemas.microsoft.com/office/drawing/2014/main" id="{41D1D493-DA63-4FA8-A9B3-A4ED415C34EF}"/>
                </a:ext>
              </a:extLst>
            </p:cNvPr>
            <p:cNvSpPr>
              <a:spLocks noChangeArrowheads="1"/>
            </p:cNvSpPr>
            <p:nvPr/>
          </p:nvSpPr>
          <p:spPr bwMode="auto">
            <a:xfrm>
              <a:off x="6965984" y="4576880"/>
              <a:ext cx="36736" cy="38047"/>
            </a:xfrm>
            <a:custGeom>
              <a:avLst/>
              <a:gdLst>
                <a:gd name="T0" fmla="*/ 58 w 123"/>
                <a:gd name="T1" fmla="*/ 85 h 129"/>
                <a:gd name="T2" fmla="*/ 58 w 123"/>
                <a:gd name="T3" fmla="*/ 85 h 129"/>
                <a:gd name="T4" fmla="*/ 53 w 123"/>
                <a:gd name="T5" fmla="*/ 85 h 129"/>
                <a:gd name="T6" fmla="*/ 43 w 123"/>
                <a:gd name="T7" fmla="*/ 80 h 129"/>
                <a:gd name="T8" fmla="*/ 43 w 123"/>
                <a:gd name="T9" fmla="*/ 74 h 129"/>
                <a:gd name="T10" fmla="*/ 37 w 123"/>
                <a:gd name="T11" fmla="*/ 64 h 129"/>
                <a:gd name="T12" fmla="*/ 37 w 123"/>
                <a:gd name="T13" fmla="*/ 64 h 129"/>
                <a:gd name="T14" fmla="*/ 43 w 123"/>
                <a:gd name="T15" fmla="*/ 59 h 129"/>
                <a:gd name="T16" fmla="*/ 43 w 123"/>
                <a:gd name="T17" fmla="*/ 48 h 129"/>
                <a:gd name="T18" fmla="*/ 53 w 123"/>
                <a:gd name="T19" fmla="*/ 42 h 129"/>
                <a:gd name="T20" fmla="*/ 58 w 123"/>
                <a:gd name="T21" fmla="*/ 42 h 129"/>
                <a:gd name="T22" fmla="*/ 58 w 123"/>
                <a:gd name="T23" fmla="*/ 42 h 129"/>
                <a:gd name="T24" fmla="*/ 69 w 123"/>
                <a:gd name="T25" fmla="*/ 42 h 129"/>
                <a:gd name="T26" fmla="*/ 74 w 123"/>
                <a:gd name="T27" fmla="*/ 48 h 129"/>
                <a:gd name="T28" fmla="*/ 79 w 123"/>
                <a:gd name="T29" fmla="*/ 59 h 129"/>
                <a:gd name="T30" fmla="*/ 79 w 123"/>
                <a:gd name="T31" fmla="*/ 64 h 129"/>
                <a:gd name="T32" fmla="*/ 79 w 123"/>
                <a:gd name="T33" fmla="*/ 64 h 129"/>
                <a:gd name="T34" fmla="*/ 79 w 123"/>
                <a:gd name="T35" fmla="*/ 74 h 129"/>
                <a:gd name="T36" fmla="*/ 74 w 123"/>
                <a:gd name="T37" fmla="*/ 80 h 129"/>
                <a:gd name="T38" fmla="*/ 69 w 123"/>
                <a:gd name="T39" fmla="*/ 85 h 129"/>
                <a:gd name="T40" fmla="*/ 58 w 123"/>
                <a:gd name="T41" fmla="*/ 85 h 129"/>
                <a:gd name="T42" fmla="*/ 58 w 123"/>
                <a:gd name="T43" fmla="*/ 0 h 129"/>
                <a:gd name="T44" fmla="*/ 58 w 123"/>
                <a:gd name="T45" fmla="*/ 0 h 129"/>
                <a:gd name="T46" fmla="*/ 37 w 123"/>
                <a:gd name="T47" fmla="*/ 6 h 129"/>
                <a:gd name="T48" fmla="*/ 15 w 123"/>
                <a:gd name="T49" fmla="*/ 21 h 129"/>
                <a:gd name="T50" fmla="*/ 0 w 123"/>
                <a:gd name="T51" fmla="*/ 42 h 129"/>
                <a:gd name="T52" fmla="*/ 0 w 123"/>
                <a:gd name="T53" fmla="*/ 64 h 129"/>
                <a:gd name="T54" fmla="*/ 0 w 123"/>
                <a:gd name="T55" fmla="*/ 64 h 129"/>
                <a:gd name="T56" fmla="*/ 0 w 123"/>
                <a:gd name="T57" fmla="*/ 90 h 129"/>
                <a:gd name="T58" fmla="*/ 15 w 123"/>
                <a:gd name="T59" fmla="*/ 112 h 129"/>
                <a:gd name="T60" fmla="*/ 37 w 123"/>
                <a:gd name="T61" fmla="*/ 122 h 129"/>
                <a:gd name="T62" fmla="*/ 58 w 123"/>
                <a:gd name="T63" fmla="*/ 128 h 129"/>
                <a:gd name="T64" fmla="*/ 58 w 123"/>
                <a:gd name="T65" fmla="*/ 128 h 129"/>
                <a:gd name="T66" fmla="*/ 85 w 123"/>
                <a:gd name="T67" fmla="*/ 122 h 129"/>
                <a:gd name="T68" fmla="*/ 106 w 123"/>
                <a:gd name="T69" fmla="*/ 112 h 129"/>
                <a:gd name="T70" fmla="*/ 117 w 123"/>
                <a:gd name="T71" fmla="*/ 90 h 129"/>
                <a:gd name="T72" fmla="*/ 122 w 123"/>
                <a:gd name="T73" fmla="*/ 64 h 129"/>
                <a:gd name="T74" fmla="*/ 122 w 123"/>
                <a:gd name="T75" fmla="*/ 64 h 129"/>
                <a:gd name="T76" fmla="*/ 117 w 123"/>
                <a:gd name="T77" fmla="*/ 42 h 129"/>
                <a:gd name="T78" fmla="*/ 106 w 123"/>
                <a:gd name="T79" fmla="*/ 21 h 129"/>
                <a:gd name="T80" fmla="*/ 85 w 123"/>
                <a:gd name="T81" fmla="*/ 6 h 129"/>
                <a:gd name="T82" fmla="*/ 58 w 123"/>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9">
                  <a:moveTo>
                    <a:pt x="58" y="85"/>
                  </a:moveTo>
                  <a:lnTo>
                    <a:pt x="58" y="85"/>
                  </a:lnTo>
                  <a:lnTo>
                    <a:pt x="53" y="85"/>
                  </a:lnTo>
                  <a:lnTo>
                    <a:pt x="43" y="80"/>
                  </a:lnTo>
                  <a:lnTo>
                    <a:pt x="43" y="74"/>
                  </a:lnTo>
                  <a:lnTo>
                    <a:pt x="37" y="64"/>
                  </a:lnTo>
                  <a:lnTo>
                    <a:pt x="37" y="64"/>
                  </a:lnTo>
                  <a:lnTo>
                    <a:pt x="43" y="59"/>
                  </a:lnTo>
                  <a:lnTo>
                    <a:pt x="43" y="48"/>
                  </a:lnTo>
                  <a:lnTo>
                    <a:pt x="53" y="42"/>
                  </a:lnTo>
                  <a:lnTo>
                    <a:pt x="58" y="42"/>
                  </a:lnTo>
                  <a:lnTo>
                    <a:pt x="58" y="42"/>
                  </a:lnTo>
                  <a:lnTo>
                    <a:pt x="69" y="42"/>
                  </a:lnTo>
                  <a:lnTo>
                    <a:pt x="74" y="48"/>
                  </a:lnTo>
                  <a:lnTo>
                    <a:pt x="79" y="59"/>
                  </a:lnTo>
                  <a:lnTo>
                    <a:pt x="79" y="64"/>
                  </a:lnTo>
                  <a:lnTo>
                    <a:pt x="79" y="64"/>
                  </a:lnTo>
                  <a:lnTo>
                    <a:pt x="79" y="74"/>
                  </a:lnTo>
                  <a:lnTo>
                    <a:pt x="74" y="80"/>
                  </a:lnTo>
                  <a:lnTo>
                    <a:pt x="69" y="85"/>
                  </a:lnTo>
                  <a:lnTo>
                    <a:pt x="58" y="85"/>
                  </a:lnTo>
                  <a:close/>
                  <a:moveTo>
                    <a:pt x="58" y="0"/>
                  </a:moveTo>
                  <a:lnTo>
                    <a:pt x="58" y="0"/>
                  </a:lnTo>
                  <a:lnTo>
                    <a:pt x="37" y="6"/>
                  </a:lnTo>
                  <a:lnTo>
                    <a:pt x="15" y="21"/>
                  </a:lnTo>
                  <a:lnTo>
                    <a:pt x="0" y="42"/>
                  </a:lnTo>
                  <a:lnTo>
                    <a:pt x="0" y="64"/>
                  </a:lnTo>
                  <a:lnTo>
                    <a:pt x="0" y="64"/>
                  </a:lnTo>
                  <a:lnTo>
                    <a:pt x="0" y="90"/>
                  </a:lnTo>
                  <a:lnTo>
                    <a:pt x="15" y="112"/>
                  </a:lnTo>
                  <a:lnTo>
                    <a:pt x="37" y="122"/>
                  </a:lnTo>
                  <a:lnTo>
                    <a:pt x="58" y="128"/>
                  </a:lnTo>
                  <a:lnTo>
                    <a:pt x="58" y="128"/>
                  </a:lnTo>
                  <a:lnTo>
                    <a:pt x="85" y="122"/>
                  </a:lnTo>
                  <a:lnTo>
                    <a:pt x="106" y="112"/>
                  </a:lnTo>
                  <a:lnTo>
                    <a:pt x="117" y="90"/>
                  </a:lnTo>
                  <a:lnTo>
                    <a:pt x="122" y="64"/>
                  </a:lnTo>
                  <a:lnTo>
                    <a:pt x="122" y="64"/>
                  </a:lnTo>
                  <a:lnTo>
                    <a:pt x="117" y="42"/>
                  </a:lnTo>
                  <a:lnTo>
                    <a:pt x="106" y="21"/>
                  </a:lnTo>
                  <a:lnTo>
                    <a:pt x="85" y="6"/>
                  </a:lnTo>
                  <a:lnTo>
                    <a:pt x="58"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4" name="Freeform 674">
              <a:extLst>
                <a:ext uri="{FF2B5EF4-FFF2-40B4-BE49-F238E27FC236}">
                  <a16:creationId xmlns:a16="http://schemas.microsoft.com/office/drawing/2014/main" id="{CBFE19FF-610A-48EB-9015-3CF98F9B729C}"/>
                </a:ext>
              </a:extLst>
            </p:cNvPr>
            <p:cNvSpPr>
              <a:spLocks noChangeArrowheads="1"/>
            </p:cNvSpPr>
            <p:nvPr/>
          </p:nvSpPr>
          <p:spPr bwMode="auto">
            <a:xfrm>
              <a:off x="6921376" y="450996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59 h 123"/>
                <a:gd name="T12" fmla="*/ 85 w 123"/>
                <a:gd name="T13" fmla="*/ 59 h 123"/>
                <a:gd name="T14" fmla="*/ 80 w 123"/>
                <a:gd name="T15" fmla="*/ 69 h 123"/>
                <a:gd name="T16" fmla="*/ 74 w 123"/>
                <a:gd name="T17" fmla="*/ 74 h 123"/>
                <a:gd name="T18" fmla="*/ 69 w 123"/>
                <a:gd name="T19" fmla="*/ 80 h 123"/>
                <a:gd name="T20" fmla="*/ 64 w 123"/>
                <a:gd name="T21" fmla="*/ 85 h 123"/>
                <a:gd name="T22" fmla="*/ 64 w 123"/>
                <a:gd name="T23" fmla="*/ 85 h 123"/>
                <a:gd name="T24" fmla="*/ 53 w 123"/>
                <a:gd name="T25" fmla="*/ 80 h 123"/>
                <a:gd name="T26" fmla="*/ 48 w 123"/>
                <a:gd name="T27" fmla="*/ 74 h 123"/>
                <a:gd name="T28" fmla="*/ 43 w 123"/>
                <a:gd name="T29" fmla="*/ 69 h 123"/>
                <a:gd name="T30" fmla="*/ 37 w 123"/>
                <a:gd name="T31" fmla="*/ 59 h 123"/>
                <a:gd name="T32" fmla="*/ 37 w 123"/>
                <a:gd name="T33" fmla="*/ 59 h 123"/>
                <a:gd name="T34" fmla="*/ 43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7 h 123"/>
                <a:gd name="T48" fmla="*/ 106 w 123"/>
                <a:gd name="T49" fmla="*/ 106 h 123"/>
                <a:gd name="T50" fmla="*/ 117 w 123"/>
                <a:gd name="T51" fmla="*/ 85 h 123"/>
                <a:gd name="T52" fmla="*/ 122 w 123"/>
                <a:gd name="T53" fmla="*/ 59 h 123"/>
                <a:gd name="T54" fmla="*/ 122 w 123"/>
                <a:gd name="T55" fmla="*/ 59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59 h 123"/>
                <a:gd name="T74" fmla="*/ 0 w 123"/>
                <a:gd name="T75" fmla="*/ 59 h 123"/>
                <a:gd name="T76" fmla="*/ 6 w 123"/>
                <a:gd name="T77" fmla="*/ 85 h 123"/>
                <a:gd name="T78" fmla="*/ 16 w 123"/>
                <a:gd name="T79" fmla="*/ 106 h 123"/>
                <a:gd name="T80" fmla="*/ 37 w 123"/>
                <a:gd name="T81" fmla="*/ 117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59"/>
                  </a:lnTo>
                  <a:lnTo>
                    <a:pt x="85" y="59"/>
                  </a:lnTo>
                  <a:lnTo>
                    <a:pt x="80" y="69"/>
                  </a:lnTo>
                  <a:lnTo>
                    <a:pt x="74" y="74"/>
                  </a:lnTo>
                  <a:lnTo>
                    <a:pt x="69" y="80"/>
                  </a:lnTo>
                  <a:lnTo>
                    <a:pt x="64" y="85"/>
                  </a:lnTo>
                  <a:lnTo>
                    <a:pt x="64" y="85"/>
                  </a:lnTo>
                  <a:lnTo>
                    <a:pt x="53" y="80"/>
                  </a:lnTo>
                  <a:lnTo>
                    <a:pt x="48" y="74"/>
                  </a:lnTo>
                  <a:lnTo>
                    <a:pt x="43" y="69"/>
                  </a:lnTo>
                  <a:lnTo>
                    <a:pt x="37" y="59"/>
                  </a:lnTo>
                  <a:lnTo>
                    <a:pt x="37" y="59"/>
                  </a:lnTo>
                  <a:lnTo>
                    <a:pt x="43" y="53"/>
                  </a:lnTo>
                  <a:lnTo>
                    <a:pt x="48" y="48"/>
                  </a:lnTo>
                  <a:lnTo>
                    <a:pt x="53" y="42"/>
                  </a:lnTo>
                  <a:lnTo>
                    <a:pt x="64" y="37"/>
                  </a:lnTo>
                  <a:close/>
                  <a:moveTo>
                    <a:pt x="64" y="122"/>
                  </a:moveTo>
                  <a:lnTo>
                    <a:pt x="64" y="122"/>
                  </a:lnTo>
                  <a:lnTo>
                    <a:pt x="85" y="117"/>
                  </a:lnTo>
                  <a:lnTo>
                    <a:pt x="106" y="106"/>
                  </a:lnTo>
                  <a:lnTo>
                    <a:pt x="117" y="85"/>
                  </a:lnTo>
                  <a:lnTo>
                    <a:pt x="122" y="59"/>
                  </a:lnTo>
                  <a:lnTo>
                    <a:pt x="122" y="59"/>
                  </a:lnTo>
                  <a:lnTo>
                    <a:pt x="117" y="37"/>
                  </a:lnTo>
                  <a:lnTo>
                    <a:pt x="106" y="16"/>
                  </a:lnTo>
                  <a:lnTo>
                    <a:pt x="85" y="5"/>
                  </a:lnTo>
                  <a:lnTo>
                    <a:pt x="64" y="0"/>
                  </a:lnTo>
                  <a:lnTo>
                    <a:pt x="64" y="0"/>
                  </a:lnTo>
                  <a:lnTo>
                    <a:pt x="37" y="5"/>
                  </a:lnTo>
                  <a:lnTo>
                    <a:pt x="16" y="16"/>
                  </a:lnTo>
                  <a:lnTo>
                    <a:pt x="6" y="37"/>
                  </a:lnTo>
                  <a:lnTo>
                    <a:pt x="0" y="59"/>
                  </a:lnTo>
                  <a:lnTo>
                    <a:pt x="0" y="59"/>
                  </a:lnTo>
                  <a:lnTo>
                    <a:pt x="6" y="85"/>
                  </a:lnTo>
                  <a:lnTo>
                    <a:pt x="16" y="106"/>
                  </a:lnTo>
                  <a:lnTo>
                    <a:pt x="37" y="117"/>
                  </a:lnTo>
                  <a:lnTo>
                    <a:pt x="64"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5" name="Freeform 675">
              <a:extLst>
                <a:ext uri="{FF2B5EF4-FFF2-40B4-BE49-F238E27FC236}">
                  <a16:creationId xmlns:a16="http://schemas.microsoft.com/office/drawing/2014/main" id="{D36C1FB3-FEE9-4214-9B8C-EC8DDE6E3E2B}"/>
                </a:ext>
              </a:extLst>
            </p:cNvPr>
            <p:cNvSpPr>
              <a:spLocks noChangeArrowheads="1"/>
            </p:cNvSpPr>
            <p:nvPr/>
          </p:nvSpPr>
          <p:spPr bwMode="auto">
            <a:xfrm>
              <a:off x="6925312" y="4414194"/>
              <a:ext cx="48544" cy="19679"/>
            </a:xfrm>
            <a:custGeom>
              <a:avLst/>
              <a:gdLst>
                <a:gd name="T0" fmla="*/ 111 w 165"/>
                <a:gd name="T1" fmla="*/ 21 h 65"/>
                <a:gd name="T2" fmla="*/ 74 w 165"/>
                <a:gd name="T3" fmla="*/ 0 h 65"/>
                <a:gd name="T4" fmla="*/ 0 w 165"/>
                <a:gd name="T5" fmla="*/ 21 h 65"/>
                <a:gd name="T6" fmla="*/ 16 w 165"/>
                <a:gd name="T7" fmla="*/ 64 h 65"/>
                <a:gd name="T8" fmla="*/ 69 w 165"/>
                <a:gd name="T9" fmla="*/ 43 h 65"/>
                <a:gd name="T10" fmla="*/ 111 w 165"/>
                <a:gd name="T11" fmla="*/ 64 h 65"/>
                <a:gd name="T12" fmla="*/ 164 w 165"/>
                <a:gd name="T13" fmla="*/ 38 h 65"/>
                <a:gd name="T14" fmla="*/ 149 w 165"/>
                <a:gd name="T15" fmla="*/ 0 h 65"/>
                <a:gd name="T16" fmla="*/ 111 w 165"/>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5">
                  <a:moveTo>
                    <a:pt x="111" y="21"/>
                  </a:moveTo>
                  <a:lnTo>
                    <a:pt x="74" y="0"/>
                  </a:lnTo>
                  <a:lnTo>
                    <a:pt x="0" y="21"/>
                  </a:lnTo>
                  <a:lnTo>
                    <a:pt x="16" y="64"/>
                  </a:lnTo>
                  <a:lnTo>
                    <a:pt x="69" y="43"/>
                  </a:lnTo>
                  <a:lnTo>
                    <a:pt x="111" y="64"/>
                  </a:lnTo>
                  <a:lnTo>
                    <a:pt x="164" y="38"/>
                  </a:lnTo>
                  <a:lnTo>
                    <a:pt x="149" y="0"/>
                  </a:lnTo>
                  <a:lnTo>
                    <a:pt x="111" y="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6" name="Freeform 676">
              <a:extLst>
                <a:ext uri="{FF2B5EF4-FFF2-40B4-BE49-F238E27FC236}">
                  <a16:creationId xmlns:a16="http://schemas.microsoft.com/office/drawing/2014/main" id="{06CBB4C7-8C58-47A5-AF5B-8A7710EBD9C4}"/>
                </a:ext>
              </a:extLst>
            </p:cNvPr>
            <p:cNvSpPr>
              <a:spLocks noChangeArrowheads="1"/>
            </p:cNvSpPr>
            <p:nvPr/>
          </p:nvSpPr>
          <p:spPr bwMode="auto">
            <a:xfrm>
              <a:off x="6963360" y="4545393"/>
              <a:ext cx="49855" cy="20992"/>
            </a:xfrm>
            <a:custGeom>
              <a:avLst/>
              <a:gdLst>
                <a:gd name="T0" fmla="*/ 69 w 166"/>
                <a:gd name="T1" fmla="*/ 48 h 70"/>
                <a:gd name="T2" fmla="*/ 112 w 166"/>
                <a:gd name="T3" fmla="*/ 69 h 70"/>
                <a:gd name="T4" fmla="*/ 165 w 166"/>
                <a:gd name="T5" fmla="*/ 42 h 70"/>
                <a:gd name="T6" fmla="*/ 149 w 166"/>
                <a:gd name="T7" fmla="*/ 5 h 70"/>
                <a:gd name="T8" fmla="*/ 112 w 166"/>
                <a:gd name="T9" fmla="*/ 21 h 70"/>
                <a:gd name="T10" fmla="*/ 75 w 166"/>
                <a:gd name="T11" fmla="*/ 0 h 70"/>
                <a:gd name="T12" fmla="*/ 0 w 166"/>
                <a:gd name="T13" fmla="*/ 27 h 70"/>
                <a:gd name="T14" fmla="*/ 16 w 166"/>
                <a:gd name="T15" fmla="*/ 63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2"/>
                  </a:lnTo>
                  <a:lnTo>
                    <a:pt x="149" y="5"/>
                  </a:lnTo>
                  <a:lnTo>
                    <a:pt x="112" y="21"/>
                  </a:lnTo>
                  <a:lnTo>
                    <a:pt x="75" y="0"/>
                  </a:lnTo>
                  <a:lnTo>
                    <a:pt x="0" y="27"/>
                  </a:lnTo>
                  <a:lnTo>
                    <a:pt x="16" y="63"/>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7" name="Freeform 677">
              <a:extLst>
                <a:ext uri="{FF2B5EF4-FFF2-40B4-BE49-F238E27FC236}">
                  <a16:creationId xmlns:a16="http://schemas.microsoft.com/office/drawing/2014/main" id="{15578E7F-BF70-49BE-AFE5-65AF7450261D}"/>
                </a:ext>
              </a:extLst>
            </p:cNvPr>
            <p:cNvSpPr>
              <a:spLocks noChangeArrowheads="1"/>
            </p:cNvSpPr>
            <p:nvPr/>
          </p:nvSpPr>
          <p:spPr bwMode="auto">
            <a:xfrm>
              <a:off x="7076190" y="4502097"/>
              <a:ext cx="49855" cy="20992"/>
            </a:xfrm>
            <a:custGeom>
              <a:avLst/>
              <a:gdLst>
                <a:gd name="T0" fmla="*/ 69 w 166"/>
                <a:gd name="T1" fmla="*/ 48 h 70"/>
                <a:gd name="T2" fmla="*/ 112 w 166"/>
                <a:gd name="T3" fmla="*/ 69 h 70"/>
                <a:gd name="T4" fmla="*/ 165 w 166"/>
                <a:gd name="T5" fmla="*/ 43 h 70"/>
                <a:gd name="T6" fmla="*/ 144 w 166"/>
                <a:gd name="T7" fmla="*/ 5 h 70"/>
                <a:gd name="T8" fmla="*/ 112 w 166"/>
                <a:gd name="T9" fmla="*/ 22 h 70"/>
                <a:gd name="T10" fmla="*/ 69 w 166"/>
                <a:gd name="T11" fmla="*/ 0 h 70"/>
                <a:gd name="T12" fmla="*/ 0 w 166"/>
                <a:gd name="T13" fmla="*/ 27 h 70"/>
                <a:gd name="T14" fmla="*/ 11 w 166"/>
                <a:gd name="T15" fmla="*/ 64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3"/>
                  </a:lnTo>
                  <a:lnTo>
                    <a:pt x="144" y="5"/>
                  </a:lnTo>
                  <a:lnTo>
                    <a:pt x="112" y="22"/>
                  </a:lnTo>
                  <a:lnTo>
                    <a:pt x="69" y="0"/>
                  </a:lnTo>
                  <a:lnTo>
                    <a:pt x="0" y="27"/>
                  </a:lnTo>
                  <a:lnTo>
                    <a:pt x="11" y="64"/>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8" name="Freeform 678">
              <a:extLst>
                <a:ext uri="{FF2B5EF4-FFF2-40B4-BE49-F238E27FC236}">
                  <a16:creationId xmlns:a16="http://schemas.microsoft.com/office/drawing/2014/main" id="{8CDB688A-CDBB-478D-B91D-735C3E7D1253}"/>
                </a:ext>
              </a:extLst>
            </p:cNvPr>
            <p:cNvSpPr>
              <a:spLocks noChangeArrowheads="1"/>
            </p:cNvSpPr>
            <p:nvPr/>
          </p:nvSpPr>
          <p:spPr bwMode="auto">
            <a:xfrm>
              <a:off x="6912192" y="4357778"/>
              <a:ext cx="53792" cy="52479"/>
            </a:xfrm>
            <a:custGeom>
              <a:avLst/>
              <a:gdLst>
                <a:gd name="T0" fmla="*/ 91 w 182"/>
                <a:gd name="T1" fmla="*/ 59 h 177"/>
                <a:gd name="T2" fmla="*/ 122 w 182"/>
                <a:gd name="T3" fmla="*/ 91 h 177"/>
                <a:gd name="T4" fmla="*/ 91 w 182"/>
                <a:gd name="T5" fmla="*/ 117 h 177"/>
                <a:gd name="T6" fmla="*/ 59 w 182"/>
                <a:gd name="T7" fmla="*/ 91 h 177"/>
                <a:gd name="T8" fmla="*/ 91 w 182"/>
                <a:gd name="T9" fmla="*/ 59 h 177"/>
                <a:gd name="T10" fmla="*/ 181 w 182"/>
                <a:gd name="T11" fmla="*/ 91 h 177"/>
                <a:gd name="T12" fmla="*/ 91 w 182"/>
                <a:gd name="T13" fmla="*/ 0 h 177"/>
                <a:gd name="T14" fmla="*/ 0 w 182"/>
                <a:gd name="T15" fmla="*/ 91 h 177"/>
                <a:gd name="T16" fmla="*/ 91 w 182"/>
                <a:gd name="T17" fmla="*/ 176 h 177"/>
                <a:gd name="T18" fmla="*/ 181 w 182"/>
                <a:gd name="T19" fmla="*/ 9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7">
                  <a:moveTo>
                    <a:pt x="91" y="59"/>
                  </a:moveTo>
                  <a:lnTo>
                    <a:pt x="122" y="91"/>
                  </a:lnTo>
                  <a:lnTo>
                    <a:pt x="91" y="117"/>
                  </a:lnTo>
                  <a:lnTo>
                    <a:pt x="59" y="91"/>
                  </a:lnTo>
                  <a:lnTo>
                    <a:pt x="91" y="59"/>
                  </a:lnTo>
                  <a:close/>
                  <a:moveTo>
                    <a:pt x="181" y="91"/>
                  </a:moveTo>
                  <a:lnTo>
                    <a:pt x="91" y="0"/>
                  </a:lnTo>
                  <a:lnTo>
                    <a:pt x="0" y="91"/>
                  </a:lnTo>
                  <a:lnTo>
                    <a:pt x="91" y="176"/>
                  </a:lnTo>
                  <a:lnTo>
                    <a:pt x="181"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9" name="Freeform 679">
              <a:extLst>
                <a:ext uri="{FF2B5EF4-FFF2-40B4-BE49-F238E27FC236}">
                  <a16:creationId xmlns:a16="http://schemas.microsoft.com/office/drawing/2014/main" id="{3579AD80-6E84-4AE3-B754-26C74BCAC5C0}"/>
                </a:ext>
              </a:extLst>
            </p:cNvPr>
            <p:cNvSpPr>
              <a:spLocks noChangeArrowheads="1"/>
            </p:cNvSpPr>
            <p:nvPr/>
          </p:nvSpPr>
          <p:spPr bwMode="auto">
            <a:xfrm>
              <a:off x="7044703" y="4374835"/>
              <a:ext cx="52479" cy="52479"/>
            </a:xfrm>
            <a:custGeom>
              <a:avLst/>
              <a:gdLst>
                <a:gd name="T0" fmla="*/ 59 w 176"/>
                <a:gd name="T1" fmla="*/ 85 h 176"/>
                <a:gd name="T2" fmla="*/ 85 w 176"/>
                <a:gd name="T3" fmla="*/ 58 h 176"/>
                <a:gd name="T4" fmla="*/ 117 w 176"/>
                <a:gd name="T5" fmla="*/ 85 h 176"/>
                <a:gd name="T6" fmla="*/ 85 w 176"/>
                <a:gd name="T7" fmla="*/ 117 h 176"/>
                <a:gd name="T8" fmla="*/ 59 w 176"/>
                <a:gd name="T9" fmla="*/ 85 h 176"/>
                <a:gd name="T10" fmla="*/ 85 w 176"/>
                <a:gd name="T11" fmla="*/ 0 h 176"/>
                <a:gd name="T12" fmla="*/ 0 w 176"/>
                <a:gd name="T13" fmla="*/ 85 h 176"/>
                <a:gd name="T14" fmla="*/ 85 w 176"/>
                <a:gd name="T15" fmla="*/ 175 h 176"/>
                <a:gd name="T16" fmla="*/ 175 w 176"/>
                <a:gd name="T17" fmla="*/ 85 h 176"/>
                <a:gd name="T18" fmla="*/ 85 w 176"/>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59" y="85"/>
                  </a:moveTo>
                  <a:lnTo>
                    <a:pt x="85" y="58"/>
                  </a:lnTo>
                  <a:lnTo>
                    <a:pt x="117" y="85"/>
                  </a:lnTo>
                  <a:lnTo>
                    <a:pt x="85" y="117"/>
                  </a:lnTo>
                  <a:lnTo>
                    <a:pt x="59" y="85"/>
                  </a:lnTo>
                  <a:close/>
                  <a:moveTo>
                    <a:pt x="85" y="0"/>
                  </a:moveTo>
                  <a:lnTo>
                    <a:pt x="0" y="85"/>
                  </a:lnTo>
                  <a:lnTo>
                    <a:pt x="85" y="175"/>
                  </a:lnTo>
                  <a:lnTo>
                    <a:pt x="175" y="85"/>
                  </a:lnTo>
                  <a:lnTo>
                    <a:pt x="8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0" name="Freeform 680">
              <a:extLst>
                <a:ext uri="{FF2B5EF4-FFF2-40B4-BE49-F238E27FC236}">
                  <a16:creationId xmlns:a16="http://schemas.microsoft.com/office/drawing/2014/main" id="{24905040-E9EF-4F8F-AC01-DD9F6C95C92F}"/>
                </a:ext>
              </a:extLst>
            </p:cNvPr>
            <p:cNvSpPr>
              <a:spLocks noChangeArrowheads="1"/>
            </p:cNvSpPr>
            <p:nvPr/>
          </p:nvSpPr>
          <p:spPr bwMode="auto">
            <a:xfrm>
              <a:off x="7047327" y="4565072"/>
              <a:ext cx="52479" cy="53792"/>
            </a:xfrm>
            <a:custGeom>
              <a:avLst/>
              <a:gdLst>
                <a:gd name="T0" fmla="*/ 90 w 176"/>
                <a:gd name="T1" fmla="*/ 123 h 182"/>
                <a:gd name="T2" fmla="*/ 58 w 176"/>
                <a:gd name="T3" fmla="*/ 91 h 182"/>
                <a:gd name="T4" fmla="*/ 90 w 176"/>
                <a:gd name="T5" fmla="*/ 59 h 182"/>
                <a:gd name="T6" fmla="*/ 116 w 176"/>
                <a:gd name="T7" fmla="*/ 91 h 182"/>
                <a:gd name="T8" fmla="*/ 90 w 176"/>
                <a:gd name="T9" fmla="*/ 123 h 182"/>
                <a:gd name="T10" fmla="*/ 0 w 176"/>
                <a:gd name="T11" fmla="*/ 91 h 182"/>
                <a:gd name="T12" fmla="*/ 90 w 176"/>
                <a:gd name="T13" fmla="*/ 181 h 182"/>
                <a:gd name="T14" fmla="*/ 175 w 176"/>
                <a:gd name="T15" fmla="*/ 91 h 182"/>
                <a:gd name="T16" fmla="*/ 90 w 176"/>
                <a:gd name="T17" fmla="*/ 0 h 182"/>
                <a:gd name="T18" fmla="*/ 0 w 176"/>
                <a:gd name="T1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90" y="123"/>
                  </a:moveTo>
                  <a:lnTo>
                    <a:pt x="58" y="91"/>
                  </a:lnTo>
                  <a:lnTo>
                    <a:pt x="90" y="59"/>
                  </a:lnTo>
                  <a:lnTo>
                    <a:pt x="116" y="91"/>
                  </a:lnTo>
                  <a:lnTo>
                    <a:pt x="90" y="123"/>
                  </a:lnTo>
                  <a:close/>
                  <a:moveTo>
                    <a:pt x="0" y="91"/>
                  </a:moveTo>
                  <a:lnTo>
                    <a:pt x="90" y="181"/>
                  </a:lnTo>
                  <a:lnTo>
                    <a:pt x="175" y="91"/>
                  </a:lnTo>
                  <a:lnTo>
                    <a:pt x="90" y="0"/>
                  </a:lnTo>
                  <a:lnTo>
                    <a:pt x="0"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1" name="Freeform 681">
              <a:extLst>
                <a:ext uri="{FF2B5EF4-FFF2-40B4-BE49-F238E27FC236}">
                  <a16:creationId xmlns:a16="http://schemas.microsoft.com/office/drawing/2014/main" id="{41A0783D-2E08-4D03-B6C3-A5BE47CAC550}"/>
                </a:ext>
              </a:extLst>
            </p:cNvPr>
            <p:cNvSpPr>
              <a:spLocks noChangeArrowheads="1"/>
            </p:cNvSpPr>
            <p:nvPr/>
          </p:nvSpPr>
          <p:spPr bwMode="auto">
            <a:xfrm>
              <a:off x="6903008" y="435121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2" name="Freeform 682">
              <a:extLst>
                <a:ext uri="{FF2B5EF4-FFF2-40B4-BE49-F238E27FC236}">
                  <a16:creationId xmlns:a16="http://schemas.microsoft.com/office/drawing/2014/main" id="{18AFAE6D-DF93-46E7-8BF5-B305DAC50F76}"/>
                </a:ext>
              </a:extLst>
            </p:cNvPr>
            <p:cNvSpPr>
              <a:spLocks noChangeArrowheads="1"/>
            </p:cNvSpPr>
            <p:nvPr/>
          </p:nvSpPr>
          <p:spPr bwMode="auto">
            <a:xfrm>
              <a:off x="6964671" y="43577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3" name="Freeform 683">
              <a:extLst>
                <a:ext uri="{FF2B5EF4-FFF2-40B4-BE49-F238E27FC236}">
                  <a16:creationId xmlns:a16="http://schemas.microsoft.com/office/drawing/2014/main" id="{851F0630-51EA-4B78-B110-EBF843D0CA66}"/>
                </a:ext>
              </a:extLst>
            </p:cNvPr>
            <p:cNvSpPr>
              <a:spLocks noChangeArrowheads="1"/>
            </p:cNvSpPr>
            <p:nvPr/>
          </p:nvSpPr>
          <p:spPr bwMode="auto">
            <a:xfrm>
              <a:off x="7116861" y="439582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4" name="Freeform 684">
              <a:extLst>
                <a:ext uri="{FF2B5EF4-FFF2-40B4-BE49-F238E27FC236}">
                  <a16:creationId xmlns:a16="http://schemas.microsoft.com/office/drawing/2014/main" id="{A5FCE0A9-5643-40B7-8EC8-625569115EBF}"/>
                </a:ext>
              </a:extLst>
            </p:cNvPr>
            <p:cNvSpPr>
              <a:spLocks noChangeArrowheads="1"/>
            </p:cNvSpPr>
            <p:nvPr/>
          </p:nvSpPr>
          <p:spPr bwMode="auto">
            <a:xfrm>
              <a:off x="7072254" y="446405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5" name="Freeform 685">
              <a:extLst>
                <a:ext uri="{FF2B5EF4-FFF2-40B4-BE49-F238E27FC236}">
                  <a16:creationId xmlns:a16="http://schemas.microsoft.com/office/drawing/2014/main" id="{C6E17CE1-E8DF-40ED-A30B-00DA7C85ED8C}"/>
                </a:ext>
              </a:extLst>
            </p:cNvPr>
            <p:cNvSpPr>
              <a:spLocks noChangeArrowheads="1"/>
            </p:cNvSpPr>
            <p:nvPr/>
          </p:nvSpPr>
          <p:spPr bwMode="auto">
            <a:xfrm>
              <a:off x="7148349" y="444043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6" name="Freeform 686">
              <a:extLst>
                <a:ext uri="{FF2B5EF4-FFF2-40B4-BE49-F238E27FC236}">
                  <a16:creationId xmlns:a16="http://schemas.microsoft.com/office/drawing/2014/main" id="{3D03FB46-1D7C-4C56-86FC-D5532D4010F5}"/>
                </a:ext>
              </a:extLst>
            </p:cNvPr>
            <p:cNvSpPr>
              <a:spLocks noChangeArrowheads="1"/>
            </p:cNvSpPr>
            <p:nvPr/>
          </p:nvSpPr>
          <p:spPr bwMode="auto">
            <a:xfrm>
              <a:off x="7047327"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7" name="Freeform 687">
              <a:extLst>
                <a:ext uri="{FF2B5EF4-FFF2-40B4-BE49-F238E27FC236}">
                  <a16:creationId xmlns:a16="http://schemas.microsoft.com/office/drawing/2014/main" id="{EDC1FC91-B45C-4274-888D-511955D735B9}"/>
                </a:ext>
              </a:extLst>
            </p:cNvPr>
            <p:cNvSpPr>
              <a:spLocks noChangeArrowheads="1"/>
            </p:cNvSpPr>
            <p:nvPr/>
          </p:nvSpPr>
          <p:spPr bwMode="auto">
            <a:xfrm>
              <a:off x="7133918" y="452177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8" name="Freeform 688">
              <a:extLst>
                <a:ext uri="{FF2B5EF4-FFF2-40B4-BE49-F238E27FC236}">
                  <a16:creationId xmlns:a16="http://schemas.microsoft.com/office/drawing/2014/main" id="{EB194167-A6FE-4B45-B09F-0FB53ED9C940}"/>
                </a:ext>
              </a:extLst>
            </p:cNvPr>
            <p:cNvSpPr>
              <a:spLocks noChangeArrowheads="1"/>
            </p:cNvSpPr>
            <p:nvPr/>
          </p:nvSpPr>
          <p:spPr bwMode="auto">
            <a:xfrm>
              <a:off x="7090622" y="4533584"/>
              <a:ext cx="26240" cy="20992"/>
            </a:xfrm>
            <a:custGeom>
              <a:avLst/>
              <a:gdLst>
                <a:gd name="T0" fmla="*/ 42 w 86"/>
                <a:gd name="T1" fmla="*/ 26 h 70"/>
                <a:gd name="T2" fmla="*/ 0 w 86"/>
                <a:gd name="T3" fmla="*/ 26 h 70"/>
                <a:gd name="T4" fmla="*/ 0 w 86"/>
                <a:gd name="T5" fmla="*/ 69 h 70"/>
                <a:gd name="T6" fmla="*/ 42 w 86"/>
                <a:gd name="T7" fmla="*/ 69 h 70"/>
                <a:gd name="T8" fmla="*/ 42 w 86"/>
                <a:gd name="T9" fmla="*/ 42 h 70"/>
                <a:gd name="T10" fmla="*/ 85 w 86"/>
                <a:gd name="T11" fmla="*/ 42 h 70"/>
                <a:gd name="T12" fmla="*/ 85 w 86"/>
                <a:gd name="T13" fmla="*/ 0 h 70"/>
                <a:gd name="T14" fmla="*/ 42 w 86"/>
                <a:gd name="T15" fmla="*/ 0 h 70"/>
                <a:gd name="T16" fmla="*/ 42 w 86"/>
                <a:gd name="T1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0">
                  <a:moveTo>
                    <a:pt x="42" y="26"/>
                  </a:moveTo>
                  <a:lnTo>
                    <a:pt x="0" y="26"/>
                  </a:lnTo>
                  <a:lnTo>
                    <a:pt x="0" y="69"/>
                  </a:lnTo>
                  <a:lnTo>
                    <a:pt x="42" y="69"/>
                  </a:lnTo>
                  <a:lnTo>
                    <a:pt x="42" y="42"/>
                  </a:lnTo>
                  <a:lnTo>
                    <a:pt x="85" y="42"/>
                  </a:lnTo>
                  <a:lnTo>
                    <a:pt x="85" y="0"/>
                  </a:lnTo>
                  <a:lnTo>
                    <a:pt x="42" y="0"/>
                  </a:lnTo>
                  <a:lnTo>
                    <a:pt x="42"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9" name="Freeform 689">
              <a:extLst>
                <a:ext uri="{FF2B5EF4-FFF2-40B4-BE49-F238E27FC236}">
                  <a16:creationId xmlns:a16="http://schemas.microsoft.com/office/drawing/2014/main" id="{41E78466-AC5A-4598-AC30-156F208E1ECE}"/>
                </a:ext>
              </a:extLst>
            </p:cNvPr>
            <p:cNvSpPr>
              <a:spLocks noChangeArrowheads="1"/>
            </p:cNvSpPr>
            <p:nvPr/>
          </p:nvSpPr>
          <p:spPr bwMode="auto">
            <a:xfrm>
              <a:off x="7047327" y="461492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0" name="Freeform 690">
              <a:extLst>
                <a:ext uri="{FF2B5EF4-FFF2-40B4-BE49-F238E27FC236}">
                  <a16:creationId xmlns:a16="http://schemas.microsoft.com/office/drawing/2014/main" id="{50440905-46AE-4BD8-8571-9D34CDA619C0}"/>
                </a:ext>
              </a:extLst>
            </p:cNvPr>
            <p:cNvSpPr>
              <a:spLocks noChangeArrowheads="1"/>
            </p:cNvSpPr>
            <p:nvPr/>
          </p:nvSpPr>
          <p:spPr bwMode="auto">
            <a:xfrm>
              <a:off x="6977791"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1" name="Freeform 691">
              <a:extLst>
                <a:ext uri="{FF2B5EF4-FFF2-40B4-BE49-F238E27FC236}">
                  <a16:creationId xmlns:a16="http://schemas.microsoft.com/office/drawing/2014/main" id="{5DE0E1E8-4107-4915-BB07-65772074A5A5}"/>
                </a:ext>
              </a:extLst>
            </p:cNvPr>
            <p:cNvSpPr>
              <a:spLocks noChangeArrowheads="1"/>
            </p:cNvSpPr>
            <p:nvPr/>
          </p:nvSpPr>
          <p:spPr bwMode="auto">
            <a:xfrm>
              <a:off x="7002719"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2" name="Freeform 692">
              <a:extLst>
                <a:ext uri="{FF2B5EF4-FFF2-40B4-BE49-F238E27FC236}">
                  <a16:creationId xmlns:a16="http://schemas.microsoft.com/office/drawing/2014/main" id="{78CFC7E3-C5DF-476D-9052-4DE0A880323F}"/>
                </a:ext>
              </a:extLst>
            </p:cNvPr>
            <p:cNvSpPr>
              <a:spLocks noChangeArrowheads="1"/>
            </p:cNvSpPr>
            <p:nvPr/>
          </p:nvSpPr>
          <p:spPr bwMode="auto">
            <a:xfrm>
              <a:off x="6889889"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grpSp>
        <p:nvGrpSpPr>
          <p:cNvPr id="53" name="Group 52">
            <a:extLst>
              <a:ext uri="{FF2B5EF4-FFF2-40B4-BE49-F238E27FC236}">
                <a16:creationId xmlns:a16="http://schemas.microsoft.com/office/drawing/2014/main" id="{027AED4F-4A19-4722-B2EB-969C3A9DC7AD}"/>
              </a:ext>
            </a:extLst>
          </p:cNvPr>
          <p:cNvGrpSpPr/>
          <p:nvPr/>
        </p:nvGrpSpPr>
        <p:grpSpPr>
          <a:xfrm>
            <a:off x="6645139" y="3100452"/>
            <a:ext cx="300444" cy="404091"/>
            <a:chOff x="6939744" y="3124514"/>
            <a:chExt cx="300444" cy="404091"/>
          </a:xfrm>
          <a:solidFill>
            <a:schemeClr val="tx1">
              <a:lumMod val="75000"/>
              <a:lumOff val="25000"/>
            </a:schemeClr>
          </a:solidFill>
        </p:grpSpPr>
        <p:sp>
          <p:nvSpPr>
            <p:cNvPr id="54" name="Freeform 775">
              <a:extLst>
                <a:ext uri="{FF2B5EF4-FFF2-40B4-BE49-F238E27FC236}">
                  <a16:creationId xmlns:a16="http://schemas.microsoft.com/office/drawing/2014/main" id="{7EFE4E19-9878-4AF4-8E7A-62D0D5FDDC13}"/>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5" name="Freeform 776">
              <a:extLst>
                <a:ext uri="{FF2B5EF4-FFF2-40B4-BE49-F238E27FC236}">
                  <a16:creationId xmlns:a16="http://schemas.microsoft.com/office/drawing/2014/main" id="{9405DF00-B641-446A-A9A6-FA33D835FACA}"/>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6" name="Freeform 777">
              <a:extLst>
                <a:ext uri="{FF2B5EF4-FFF2-40B4-BE49-F238E27FC236}">
                  <a16:creationId xmlns:a16="http://schemas.microsoft.com/office/drawing/2014/main" id="{26866FEB-8F78-48F6-8DEC-7BA07558AE9E}"/>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7" name="Freeform 778">
              <a:extLst>
                <a:ext uri="{FF2B5EF4-FFF2-40B4-BE49-F238E27FC236}">
                  <a16:creationId xmlns:a16="http://schemas.microsoft.com/office/drawing/2014/main" id="{0ACBEFD7-CD33-4C88-8EA3-17CB91C287EC}"/>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8" name="Freeform 779">
              <a:extLst>
                <a:ext uri="{FF2B5EF4-FFF2-40B4-BE49-F238E27FC236}">
                  <a16:creationId xmlns:a16="http://schemas.microsoft.com/office/drawing/2014/main" id="{80144CC3-059B-4B77-A151-F2D9995DD87B}"/>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59" name="Freeform 780">
              <a:extLst>
                <a:ext uri="{FF2B5EF4-FFF2-40B4-BE49-F238E27FC236}">
                  <a16:creationId xmlns:a16="http://schemas.microsoft.com/office/drawing/2014/main" id="{53D2CF00-9102-466C-8C5C-1780072C52EF}"/>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0" name="Freeform 781">
              <a:extLst>
                <a:ext uri="{FF2B5EF4-FFF2-40B4-BE49-F238E27FC236}">
                  <a16:creationId xmlns:a16="http://schemas.microsoft.com/office/drawing/2014/main" id="{1597E125-B262-4DA7-AACC-D6170D8D962A}"/>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1" name="Freeform 782">
              <a:extLst>
                <a:ext uri="{FF2B5EF4-FFF2-40B4-BE49-F238E27FC236}">
                  <a16:creationId xmlns:a16="http://schemas.microsoft.com/office/drawing/2014/main" id="{4AE5E49F-F512-40A1-9CEF-497204FFAA73}"/>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2" name="Freeform 783">
              <a:extLst>
                <a:ext uri="{FF2B5EF4-FFF2-40B4-BE49-F238E27FC236}">
                  <a16:creationId xmlns:a16="http://schemas.microsoft.com/office/drawing/2014/main" id="{7D20958E-EA8E-4A2F-A4C3-CD5F54353A8C}"/>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3" name="Freeform 784">
              <a:extLst>
                <a:ext uri="{FF2B5EF4-FFF2-40B4-BE49-F238E27FC236}">
                  <a16:creationId xmlns:a16="http://schemas.microsoft.com/office/drawing/2014/main" id="{65A5F66F-1162-499A-B78C-F122BE819698}"/>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4" name="Freeform 785">
              <a:extLst>
                <a:ext uri="{FF2B5EF4-FFF2-40B4-BE49-F238E27FC236}">
                  <a16:creationId xmlns:a16="http://schemas.microsoft.com/office/drawing/2014/main" id="{4B59F380-F3B8-41DF-A333-4D09B0580298}"/>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5" name="Freeform 786">
              <a:extLst>
                <a:ext uri="{FF2B5EF4-FFF2-40B4-BE49-F238E27FC236}">
                  <a16:creationId xmlns:a16="http://schemas.microsoft.com/office/drawing/2014/main" id="{BCE403F8-1E10-485F-835F-8687B77E9B88}"/>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6" name="Freeform 787">
              <a:extLst>
                <a:ext uri="{FF2B5EF4-FFF2-40B4-BE49-F238E27FC236}">
                  <a16:creationId xmlns:a16="http://schemas.microsoft.com/office/drawing/2014/main" id="{05343362-BCA6-4531-BB59-4D8E0AE8118B}"/>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7" name="Freeform 788">
              <a:extLst>
                <a:ext uri="{FF2B5EF4-FFF2-40B4-BE49-F238E27FC236}">
                  <a16:creationId xmlns:a16="http://schemas.microsoft.com/office/drawing/2014/main" id="{40D70225-A48D-45BB-8ABB-A4493EC36CA9}"/>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8" name="Freeform 789">
              <a:extLst>
                <a:ext uri="{FF2B5EF4-FFF2-40B4-BE49-F238E27FC236}">
                  <a16:creationId xmlns:a16="http://schemas.microsoft.com/office/drawing/2014/main" id="{65E56B11-83F9-43FE-9113-3BD093A716F9}"/>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69" name="Freeform 790">
              <a:extLst>
                <a:ext uri="{FF2B5EF4-FFF2-40B4-BE49-F238E27FC236}">
                  <a16:creationId xmlns:a16="http://schemas.microsoft.com/office/drawing/2014/main" id="{663789F1-F291-4D8C-B28D-90AEFF7E49C9}"/>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0" name="Freeform 791">
              <a:extLst>
                <a:ext uri="{FF2B5EF4-FFF2-40B4-BE49-F238E27FC236}">
                  <a16:creationId xmlns:a16="http://schemas.microsoft.com/office/drawing/2014/main" id="{B548FDC8-B4EA-4016-A016-E3DDDF2D66F3}"/>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1" name="Freeform 792">
              <a:extLst>
                <a:ext uri="{FF2B5EF4-FFF2-40B4-BE49-F238E27FC236}">
                  <a16:creationId xmlns:a16="http://schemas.microsoft.com/office/drawing/2014/main" id="{EFD8A853-FFAF-41CF-A8B2-3412049F9FD1}"/>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
        <p:nvSpPr>
          <p:cNvPr id="72" name="TextBox 71">
            <a:extLst>
              <a:ext uri="{FF2B5EF4-FFF2-40B4-BE49-F238E27FC236}">
                <a16:creationId xmlns:a16="http://schemas.microsoft.com/office/drawing/2014/main" id="{2062607A-4F72-4382-8C39-9074D40ECFB9}"/>
              </a:ext>
            </a:extLst>
          </p:cNvPr>
          <p:cNvSpPr txBox="1"/>
          <p:nvPr/>
        </p:nvSpPr>
        <p:spPr>
          <a:xfrm>
            <a:off x="9629104" y="3418930"/>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73" name="TextBox 72">
            <a:extLst>
              <a:ext uri="{FF2B5EF4-FFF2-40B4-BE49-F238E27FC236}">
                <a16:creationId xmlns:a16="http://schemas.microsoft.com/office/drawing/2014/main" id="{6AC2CE57-D953-491F-9D66-D32F5842E21E}"/>
              </a:ext>
            </a:extLst>
          </p:cNvPr>
          <p:cNvSpPr txBox="1"/>
          <p:nvPr/>
        </p:nvSpPr>
        <p:spPr>
          <a:xfrm>
            <a:off x="9526215" y="3103786"/>
            <a:ext cx="944489"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DESSERT</a:t>
            </a:r>
          </a:p>
        </p:txBody>
      </p:sp>
      <p:grpSp>
        <p:nvGrpSpPr>
          <p:cNvPr id="74" name="Group 73">
            <a:extLst>
              <a:ext uri="{FF2B5EF4-FFF2-40B4-BE49-F238E27FC236}">
                <a16:creationId xmlns:a16="http://schemas.microsoft.com/office/drawing/2014/main" id="{0B75DA30-869D-4D62-B3A5-311BD6D42DAB}"/>
              </a:ext>
            </a:extLst>
          </p:cNvPr>
          <p:cNvGrpSpPr/>
          <p:nvPr/>
        </p:nvGrpSpPr>
        <p:grpSpPr>
          <a:xfrm>
            <a:off x="9113885" y="3108325"/>
            <a:ext cx="295196" cy="401467"/>
            <a:chOff x="4533567" y="4223956"/>
            <a:chExt cx="295196" cy="401467"/>
          </a:xfrm>
          <a:solidFill>
            <a:schemeClr val="tx1">
              <a:lumMod val="75000"/>
              <a:lumOff val="25000"/>
            </a:schemeClr>
          </a:solidFill>
        </p:grpSpPr>
        <p:sp>
          <p:nvSpPr>
            <p:cNvPr id="75" name="Freeform 430">
              <a:extLst>
                <a:ext uri="{FF2B5EF4-FFF2-40B4-BE49-F238E27FC236}">
                  <a16:creationId xmlns:a16="http://schemas.microsoft.com/office/drawing/2014/main" id="{9E0E8208-DCBF-413F-8D22-15ABCED9187E}"/>
                </a:ext>
              </a:extLst>
            </p:cNvPr>
            <p:cNvSpPr>
              <a:spLocks noChangeArrowheads="1"/>
            </p:cNvSpPr>
            <p:nvPr/>
          </p:nvSpPr>
          <p:spPr bwMode="auto">
            <a:xfrm>
              <a:off x="4533567" y="4494225"/>
              <a:ext cx="295196" cy="131198"/>
            </a:xfrm>
            <a:custGeom>
              <a:avLst/>
              <a:gdLst>
                <a:gd name="T0" fmla="*/ 754 w 994"/>
                <a:gd name="T1" fmla="*/ 63 h 442"/>
                <a:gd name="T2" fmla="*/ 759 w 994"/>
                <a:gd name="T3" fmla="*/ 42 h 442"/>
                <a:gd name="T4" fmla="*/ 892 w 994"/>
                <a:gd name="T5" fmla="*/ 37 h 442"/>
                <a:gd name="T6" fmla="*/ 833 w 994"/>
                <a:gd name="T7" fmla="*/ 340 h 442"/>
                <a:gd name="T8" fmla="*/ 738 w 994"/>
                <a:gd name="T9" fmla="*/ 377 h 442"/>
                <a:gd name="T10" fmla="*/ 828 w 994"/>
                <a:gd name="T11" fmla="*/ 398 h 442"/>
                <a:gd name="T12" fmla="*/ 165 w 994"/>
                <a:gd name="T13" fmla="*/ 377 h 442"/>
                <a:gd name="T14" fmla="*/ 276 w 994"/>
                <a:gd name="T15" fmla="*/ 340 h 442"/>
                <a:gd name="T16" fmla="*/ 127 w 994"/>
                <a:gd name="T17" fmla="*/ 101 h 442"/>
                <a:gd name="T18" fmla="*/ 170 w 994"/>
                <a:gd name="T19" fmla="*/ 63 h 442"/>
                <a:gd name="T20" fmla="*/ 106 w 994"/>
                <a:gd name="T21" fmla="*/ 37 h 442"/>
                <a:gd name="T22" fmla="*/ 616 w 994"/>
                <a:gd name="T23" fmla="*/ 37 h 442"/>
                <a:gd name="T24" fmla="*/ 621 w 994"/>
                <a:gd name="T25" fmla="*/ 63 h 442"/>
                <a:gd name="T26" fmla="*/ 212 w 994"/>
                <a:gd name="T27" fmla="*/ 101 h 442"/>
                <a:gd name="T28" fmla="*/ 632 w 994"/>
                <a:gd name="T29" fmla="*/ 116 h 442"/>
                <a:gd name="T30" fmla="*/ 637 w 994"/>
                <a:gd name="T31" fmla="*/ 138 h 442"/>
                <a:gd name="T32" fmla="*/ 669 w 994"/>
                <a:gd name="T33" fmla="*/ 164 h 442"/>
                <a:gd name="T34" fmla="*/ 685 w 994"/>
                <a:gd name="T35" fmla="*/ 164 h 442"/>
                <a:gd name="T36" fmla="*/ 722 w 994"/>
                <a:gd name="T37" fmla="*/ 154 h 442"/>
                <a:gd name="T38" fmla="*/ 743 w 994"/>
                <a:gd name="T39" fmla="*/ 116 h 442"/>
                <a:gd name="T40" fmla="*/ 865 w 994"/>
                <a:gd name="T41" fmla="*/ 101 h 442"/>
                <a:gd name="T42" fmla="*/ 993 w 994"/>
                <a:gd name="T43" fmla="*/ 0 h 442"/>
                <a:gd name="T44" fmla="*/ 759 w 994"/>
                <a:gd name="T45" fmla="*/ 0 h 442"/>
                <a:gd name="T46" fmla="*/ 733 w 994"/>
                <a:gd name="T47" fmla="*/ 10 h 442"/>
                <a:gd name="T48" fmla="*/ 716 w 994"/>
                <a:gd name="T49" fmla="*/ 37 h 442"/>
                <a:gd name="T50" fmla="*/ 701 w 994"/>
                <a:gd name="T51" fmla="*/ 112 h 442"/>
                <a:gd name="T52" fmla="*/ 685 w 994"/>
                <a:gd name="T53" fmla="*/ 127 h 442"/>
                <a:gd name="T54" fmla="*/ 674 w 994"/>
                <a:gd name="T55" fmla="*/ 122 h 442"/>
                <a:gd name="T56" fmla="*/ 658 w 994"/>
                <a:gd name="T57" fmla="*/ 37 h 442"/>
                <a:gd name="T58" fmla="*/ 653 w 994"/>
                <a:gd name="T59" fmla="*/ 21 h 442"/>
                <a:gd name="T60" fmla="*/ 632 w 994"/>
                <a:gd name="T61" fmla="*/ 0 h 442"/>
                <a:gd name="T62" fmla="*/ 0 w 994"/>
                <a:gd name="T63" fmla="*/ 0 h 442"/>
                <a:gd name="T64" fmla="*/ 63 w 994"/>
                <a:gd name="T65" fmla="*/ 37 h 442"/>
                <a:gd name="T66" fmla="*/ 90 w 994"/>
                <a:gd name="T67" fmla="*/ 101 h 442"/>
                <a:gd name="T68" fmla="*/ 865 w 994"/>
                <a:gd name="T69" fmla="*/ 441 h 442"/>
                <a:gd name="T70" fmla="*/ 929 w 994"/>
                <a:gd name="T71" fmla="*/ 101 h 442"/>
                <a:gd name="T72" fmla="*/ 993 w 994"/>
                <a:gd name="T73"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442">
                  <a:moveTo>
                    <a:pt x="892" y="63"/>
                  </a:moveTo>
                  <a:lnTo>
                    <a:pt x="754" y="63"/>
                  </a:lnTo>
                  <a:lnTo>
                    <a:pt x="759" y="42"/>
                  </a:lnTo>
                  <a:lnTo>
                    <a:pt x="759" y="42"/>
                  </a:lnTo>
                  <a:lnTo>
                    <a:pt x="759" y="37"/>
                  </a:lnTo>
                  <a:lnTo>
                    <a:pt x="892" y="37"/>
                  </a:lnTo>
                  <a:lnTo>
                    <a:pt x="892" y="63"/>
                  </a:lnTo>
                  <a:close/>
                  <a:moveTo>
                    <a:pt x="833" y="340"/>
                  </a:moveTo>
                  <a:lnTo>
                    <a:pt x="738" y="340"/>
                  </a:lnTo>
                  <a:lnTo>
                    <a:pt x="738" y="377"/>
                  </a:lnTo>
                  <a:lnTo>
                    <a:pt x="828" y="377"/>
                  </a:lnTo>
                  <a:lnTo>
                    <a:pt x="828" y="398"/>
                  </a:lnTo>
                  <a:lnTo>
                    <a:pt x="165" y="398"/>
                  </a:lnTo>
                  <a:lnTo>
                    <a:pt x="165" y="377"/>
                  </a:lnTo>
                  <a:lnTo>
                    <a:pt x="276" y="377"/>
                  </a:lnTo>
                  <a:lnTo>
                    <a:pt x="276" y="340"/>
                  </a:lnTo>
                  <a:lnTo>
                    <a:pt x="159" y="340"/>
                  </a:lnTo>
                  <a:lnTo>
                    <a:pt x="127" y="101"/>
                  </a:lnTo>
                  <a:lnTo>
                    <a:pt x="170" y="101"/>
                  </a:lnTo>
                  <a:lnTo>
                    <a:pt x="170" y="63"/>
                  </a:lnTo>
                  <a:lnTo>
                    <a:pt x="106" y="63"/>
                  </a:lnTo>
                  <a:lnTo>
                    <a:pt x="106" y="37"/>
                  </a:lnTo>
                  <a:lnTo>
                    <a:pt x="616" y="37"/>
                  </a:lnTo>
                  <a:lnTo>
                    <a:pt x="616" y="37"/>
                  </a:lnTo>
                  <a:lnTo>
                    <a:pt x="616" y="42"/>
                  </a:lnTo>
                  <a:lnTo>
                    <a:pt x="621" y="63"/>
                  </a:lnTo>
                  <a:lnTo>
                    <a:pt x="212" y="63"/>
                  </a:lnTo>
                  <a:lnTo>
                    <a:pt x="212" y="101"/>
                  </a:lnTo>
                  <a:lnTo>
                    <a:pt x="626" y="101"/>
                  </a:lnTo>
                  <a:lnTo>
                    <a:pt x="632" y="116"/>
                  </a:lnTo>
                  <a:lnTo>
                    <a:pt x="632" y="116"/>
                  </a:lnTo>
                  <a:lnTo>
                    <a:pt x="637" y="138"/>
                  </a:lnTo>
                  <a:lnTo>
                    <a:pt x="648" y="154"/>
                  </a:lnTo>
                  <a:lnTo>
                    <a:pt x="669" y="164"/>
                  </a:lnTo>
                  <a:lnTo>
                    <a:pt x="685" y="164"/>
                  </a:lnTo>
                  <a:lnTo>
                    <a:pt x="685" y="164"/>
                  </a:lnTo>
                  <a:lnTo>
                    <a:pt x="706" y="164"/>
                  </a:lnTo>
                  <a:lnTo>
                    <a:pt x="722" y="154"/>
                  </a:lnTo>
                  <a:lnTo>
                    <a:pt x="738" y="138"/>
                  </a:lnTo>
                  <a:lnTo>
                    <a:pt x="743" y="116"/>
                  </a:lnTo>
                  <a:lnTo>
                    <a:pt x="748" y="101"/>
                  </a:lnTo>
                  <a:lnTo>
                    <a:pt x="865" y="101"/>
                  </a:lnTo>
                  <a:lnTo>
                    <a:pt x="833" y="340"/>
                  </a:lnTo>
                  <a:close/>
                  <a:moveTo>
                    <a:pt x="993" y="0"/>
                  </a:moveTo>
                  <a:lnTo>
                    <a:pt x="759" y="0"/>
                  </a:lnTo>
                  <a:lnTo>
                    <a:pt x="759" y="0"/>
                  </a:lnTo>
                  <a:lnTo>
                    <a:pt x="743" y="0"/>
                  </a:lnTo>
                  <a:lnTo>
                    <a:pt x="733" y="10"/>
                  </a:lnTo>
                  <a:lnTo>
                    <a:pt x="722" y="21"/>
                  </a:lnTo>
                  <a:lnTo>
                    <a:pt x="716" y="37"/>
                  </a:lnTo>
                  <a:lnTo>
                    <a:pt x="701" y="112"/>
                  </a:lnTo>
                  <a:lnTo>
                    <a:pt x="701" y="112"/>
                  </a:lnTo>
                  <a:lnTo>
                    <a:pt x="695" y="122"/>
                  </a:lnTo>
                  <a:lnTo>
                    <a:pt x="685" y="127"/>
                  </a:lnTo>
                  <a:lnTo>
                    <a:pt x="685" y="127"/>
                  </a:lnTo>
                  <a:lnTo>
                    <a:pt x="674" y="122"/>
                  </a:lnTo>
                  <a:lnTo>
                    <a:pt x="669" y="112"/>
                  </a:lnTo>
                  <a:lnTo>
                    <a:pt x="658" y="37"/>
                  </a:lnTo>
                  <a:lnTo>
                    <a:pt x="658" y="37"/>
                  </a:lnTo>
                  <a:lnTo>
                    <a:pt x="653" y="21"/>
                  </a:lnTo>
                  <a:lnTo>
                    <a:pt x="642" y="10"/>
                  </a:lnTo>
                  <a:lnTo>
                    <a:pt x="632" y="0"/>
                  </a:lnTo>
                  <a:lnTo>
                    <a:pt x="616" y="0"/>
                  </a:lnTo>
                  <a:lnTo>
                    <a:pt x="0" y="0"/>
                  </a:lnTo>
                  <a:lnTo>
                    <a:pt x="0" y="37"/>
                  </a:lnTo>
                  <a:lnTo>
                    <a:pt x="63" y="37"/>
                  </a:lnTo>
                  <a:lnTo>
                    <a:pt x="63" y="101"/>
                  </a:lnTo>
                  <a:lnTo>
                    <a:pt x="90" y="101"/>
                  </a:lnTo>
                  <a:lnTo>
                    <a:pt x="133" y="441"/>
                  </a:lnTo>
                  <a:lnTo>
                    <a:pt x="865" y="441"/>
                  </a:lnTo>
                  <a:lnTo>
                    <a:pt x="908" y="101"/>
                  </a:lnTo>
                  <a:lnTo>
                    <a:pt x="929" y="101"/>
                  </a:lnTo>
                  <a:lnTo>
                    <a:pt x="929" y="37"/>
                  </a:lnTo>
                  <a:lnTo>
                    <a:pt x="993" y="37"/>
                  </a:lnTo>
                  <a:lnTo>
                    <a:pt x="99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6" name="Freeform 431">
              <a:extLst>
                <a:ext uri="{FF2B5EF4-FFF2-40B4-BE49-F238E27FC236}">
                  <a16:creationId xmlns:a16="http://schemas.microsoft.com/office/drawing/2014/main" id="{CD897A57-33FD-4CEE-A2AF-2B63DB39D340}"/>
                </a:ext>
              </a:extLst>
            </p:cNvPr>
            <p:cNvSpPr>
              <a:spLocks noChangeArrowheads="1"/>
            </p:cNvSpPr>
            <p:nvPr/>
          </p:nvSpPr>
          <p:spPr bwMode="auto">
            <a:xfrm>
              <a:off x="4553246" y="4223956"/>
              <a:ext cx="258461" cy="263709"/>
            </a:xfrm>
            <a:custGeom>
              <a:avLst/>
              <a:gdLst>
                <a:gd name="T0" fmla="*/ 43 w 867"/>
                <a:gd name="T1" fmla="*/ 738 h 888"/>
                <a:gd name="T2" fmla="*/ 75 w 867"/>
                <a:gd name="T3" fmla="*/ 685 h 888"/>
                <a:gd name="T4" fmla="*/ 128 w 867"/>
                <a:gd name="T5" fmla="*/ 653 h 888"/>
                <a:gd name="T6" fmla="*/ 404 w 867"/>
                <a:gd name="T7" fmla="*/ 610 h 888"/>
                <a:gd name="T8" fmla="*/ 171 w 867"/>
                <a:gd name="T9" fmla="*/ 547 h 888"/>
                <a:gd name="T10" fmla="*/ 186 w 867"/>
                <a:gd name="T11" fmla="*/ 488 h 888"/>
                <a:gd name="T12" fmla="*/ 218 w 867"/>
                <a:gd name="T13" fmla="*/ 456 h 888"/>
                <a:gd name="T14" fmla="*/ 277 w 867"/>
                <a:gd name="T15" fmla="*/ 441 h 888"/>
                <a:gd name="T16" fmla="*/ 298 w 867"/>
                <a:gd name="T17" fmla="*/ 313 h 888"/>
                <a:gd name="T18" fmla="*/ 314 w 867"/>
                <a:gd name="T19" fmla="*/ 265 h 888"/>
                <a:gd name="T20" fmla="*/ 399 w 867"/>
                <a:gd name="T21" fmla="*/ 249 h 888"/>
                <a:gd name="T22" fmla="*/ 362 w 867"/>
                <a:gd name="T23" fmla="*/ 207 h 888"/>
                <a:gd name="T24" fmla="*/ 404 w 867"/>
                <a:gd name="T25" fmla="*/ 74 h 888"/>
                <a:gd name="T26" fmla="*/ 436 w 867"/>
                <a:gd name="T27" fmla="*/ 37 h 888"/>
                <a:gd name="T28" fmla="*/ 499 w 867"/>
                <a:gd name="T29" fmla="*/ 159 h 888"/>
                <a:gd name="T30" fmla="*/ 463 w 867"/>
                <a:gd name="T31" fmla="*/ 249 h 888"/>
                <a:gd name="T32" fmla="*/ 531 w 867"/>
                <a:gd name="T33" fmla="*/ 255 h 888"/>
                <a:gd name="T34" fmla="*/ 574 w 867"/>
                <a:gd name="T35" fmla="*/ 313 h 888"/>
                <a:gd name="T36" fmla="*/ 341 w 867"/>
                <a:gd name="T37" fmla="*/ 441 h 888"/>
                <a:gd name="T38" fmla="*/ 611 w 867"/>
                <a:gd name="T39" fmla="*/ 441 h 888"/>
                <a:gd name="T40" fmla="*/ 670 w 867"/>
                <a:gd name="T41" fmla="*/ 473 h 888"/>
                <a:gd name="T42" fmla="*/ 696 w 867"/>
                <a:gd name="T43" fmla="*/ 525 h 888"/>
                <a:gd name="T44" fmla="*/ 590 w 867"/>
                <a:gd name="T45" fmla="*/ 610 h 888"/>
                <a:gd name="T46" fmla="*/ 717 w 867"/>
                <a:gd name="T47" fmla="*/ 653 h 888"/>
                <a:gd name="T48" fmla="*/ 776 w 867"/>
                <a:gd name="T49" fmla="*/ 669 h 888"/>
                <a:gd name="T50" fmla="*/ 818 w 867"/>
                <a:gd name="T51" fmla="*/ 717 h 888"/>
                <a:gd name="T52" fmla="*/ 824 w 867"/>
                <a:gd name="T53" fmla="*/ 887 h 888"/>
                <a:gd name="T54" fmla="*/ 866 w 867"/>
                <a:gd name="T55" fmla="*/ 759 h 888"/>
                <a:gd name="T56" fmla="*/ 845 w 867"/>
                <a:gd name="T57" fmla="*/ 685 h 888"/>
                <a:gd name="T58" fmla="*/ 792 w 867"/>
                <a:gd name="T59" fmla="*/ 631 h 888"/>
                <a:gd name="T60" fmla="*/ 738 w 867"/>
                <a:gd name="T61" fmla="*/ 547 h 888"/>
                <a:gd name="T62" fmla="*/ 728 w 867"/>
                <a:gd name="T63" fmla="*/ 488 h 888"/>
                <a:gd name="T64" fmla="*/ 696 w 867"/>
                <a:gd name="T65" fmla="*/ 441 h 888"/>
                <a:gd name="T66" fmla="*/ 638 w 867"/>
                <a:gd name="T67" fmla="*/ 403 h 888"/>
                <a:gd name="T68" fmla="*/ 611 w 867"/>
                <a:gd name="T69" fmla="*/ 313 h 888"/>
                <a:gd name="T70" fmla="*/ 574 w 867"/>
                <a:gd name="T71" fmla="*/ 234 h 888"/>
                <a:gd name="T72" fmla="*/ 542 w 867"/>
                <a:gd name="T73" fmla="*/ 159 h 888"/>
                <a:gd name="T74" fmla="*/ 468 w 867"/>
                <a:gd name="T75" fmla="*/ 10 h 888"/>
                <a:gd name="T76" fmla="*/ 436 w 867"/>
                <a:gd name="T77" fmla="*/ 0 h 888"/>
                <a:gd name="T78" fmla="*/ 415 w 867"/>
                <a:gd name="T79" fmla="*/ 0 h 888"/>
                <a:gd name="T80" fmla="*/ 367 w 867"/>
                <a:gd name="T81" fmla="*/ 58 h 888"/>
                <a:gd name="T82" fmla="*/ 319 w 867"/>
                <a:gd name="T83" fmla="*/ 217 h 888"/>
                <a:gd name="T84" fmla="*/ 288 w 867"/>
                <a:gd name="T85" fmla="*/ 239 h 888"/>
                <a:gd name="T86" fmla="*/ 260 w 867"/>
                <a:gd name="T87" fmla="*/ 271 h 888"/>
                <a:gd name="T88" fmla="*/ 256 w 867"/>
                <a:gd name="T89" fmla="*/ 398 h 888"/>
                <a:gd name="T90" fmla="*/ 213 w 867"/>
                <a:gd name="T91" fmla="*/ 414 h 888"/>
                <a:gd name="T92" fmla="*/ 171 w 867"/>
                <a:gd name="T93" fmla="*/ 441 h 888"/>
                <a:gd name="T94" fmla="*/ 133 w 867"/>
                <a:gd name="T95" fmla="*/ 520 h 888"/>
                <a:gd name="T96" fmla="*/ 128 w 867"/>
                <a:gd name="T97" fmla="*/ 610 h 888"/>
                <a:gd name="T98" fmla="*/ 59 w 867"/>
                <a:gd name="T99" fmla="*/ 642 h 888"/>
                <a:gd name="T100" fmla="*/ 11 w 867"/>
                <a:gd name="T101" fmla="*/ 706 h 888"/>
                <a:gd name="T102" fmla="*/ 0 w 867"/>
                <a:gd name="T103" fmla="*/ 88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7" h="888">
                  <a:moveTo>
                    <a:pt x="43" y="759"/>
                  </a:moveTo>
                  <a:lnTo>
                    <a:pt x="43" y="759"/>
                  </a:lnTo>
                  <a:lnTo>
                    <a:pt x="43" y="738"/>
                  </a:lnTo>
                  <a:lnTo>
                    <a:pt x="53" y="717"/>
                  </a:lnTo>
                  <a:lnTo>
                    <a:pt x="59" y="701"/>
                  </a:lnTo>
                  <a:lnTo>
                    <a:pt x="75" y="685"/>
                  </a:lnTo>
                  <a:lnTo>
                    <a:pt x="91" y="669"/>
                  </a:lnTo>
                  <a:lnTo>
                    <a:pt x="107" y="658"/>
                  </a:lnTo>
                  <a:lnTo>
                    <a:pt x="128" y="653"/>
                  </a:lnTo>
                  <a:lnTo>
                    <a:pt x="149" y="653"/>
                  </a:lnTo>
                  <a:lnTo>
                    <a:pt x="404" y="653"/>
                  </a:lnTo>
                  <a:lnTo>
                    <a:pt x="404" y="610"/>
                  </a:lnTo>
                  <a:lnTo>
                    <a:pt x="171" y="610"/>
                  </a:lnTo>
                  <a:lnTo>
                    <a:pt x="171" y="547"/>
                  </a:lnTo>
                  <a:lnTo>
                    <a:pt x="171" y="547"/>
                  </a:lnTo>
                  <a:lnTo>
                    <a:pt x="171" y="525"/>
                  </a:lnTo>
                  <a:lnTo>
                    <a:pt x="176" y="504"/>
                  </a:lnTo>
                  <a:lnTo>
                    <a:pt x="186" y="488"/>
                  </a:lnTo>
                  <a:lnTo>
                    <a:pt x="202" y="473"/>
                  </a:lnTo>
                  <a:lnTo>
                    <a:pt x="202" y="473"/>
                  </a:lnTo>
                  <a:lnTo>
                    <a:pt x="218" y="456"/>
                  </a:lnTo>
                  <a:lnTo>
                    <a:pt x="234" y="446"/>
                  </a:lnTo>
                  <a:lnTo>
                    <a:pt x="256" y="441"/>
                  </a:lnTo>
                  <a:lnTo>
                    <a:pt x="277" y="441"/>
                  </a:lnTo>
                  <a:lnTo>
                    <a:pt x="298" y="441"/>
                  </a:lnTo>
                  <a:lnTo>
                    <a:pt x="298" y="313"/>
                  </a:lnTo>
                  <a:lnTo>
                    <a:pt x="298" y="313"/>
                  </a:lnTo>
                  <a:lnTo>
                    <a:pt x="303" y="287"/>
                  </a:lnTo>
                  <a:lnTo>
                    <a:pt x="314" y="265"/>
                  </a:lnTo>
                  <a:lnTo>
                    <a:pt x="314" y="265"/>
                  </a:lnTo>
                  <a:lnTo>
                    <a:pt x="335" y="255"/>
                  </a:lnTo>
                  <a:lnTo>
                    <a:pt x="362" y="249"/>
                  </a:lnTo>
                  <a:lnTo>
                    <a:pt x="399" y="249"/>
                  </a:lnTo>
                  <a:lnTo>
                    <a:pt x="399" y="207"/>
                  </a:lnTo>
                  <a:lnTo>
                    <a:pt x="362" y="207"/>
                  </a:lnTo>
                  <a:lnTo>
                    <a:pt x="362" y="207"/>
                  </a:lnTo>
                  <a:lnTo>
                    <a:pt x="367" y="159"/>
                  </a:lnTo>
                  <a:lnTo>
                    <a:pt x="383" y="117"/>
                  </a:lnTo>
                  <a:lnTo>
                    <a:pt x="404" y="74"/>
                  </a:lnTo>
                  <a:lnTo>
                    <a:pt x="431" y="37"/>
                  </a:lnTo>
                  <a:lnTo>
                    <a:pt x="436" y="37"/>
                  </a:lnTo>
                  <a:lnTo>
                    <a:pt x="436" y="37"/>
                  </a:lnTo>
                  <a:lnTo>
                    <a:pt x="463" y="74"/>
                  </a:lnTo>
                  <a:lnTo>
                    <a:pt x="484" y="117"/>
                  </a:lnTo>
                  <a:lnTo>
                    <a:pt x="499" y="159"/>
                  </a:lnTo>
                  <a:lnTo>
                    <a:pt x="505" y="207"/>
                  </a:lnTo>
                  <a:lnTo>
                    <a:pt x="463" y="207"/>
                  </a:lnTo>
                  <a:lnTo>
                    <a:pt x="463" y="249"/>
                  </a:lnTo>
                  <a:lnTo>
                    <a:pt x="510" y="249"/>
                  </a:lnTo>
                  <a:lnTo>
                    <a:pt x="510" y="249"/>
                  </a:lnTo>
                  <a:lnTo>
                    <a:pt x="531" y="255"/>
                  </a:lnTo>
                  <a:lnTo>
                    <a:pt x="553" y="265"/>
                  </a:lnTo>
                  <a:lnTo>
                    <a:pt x="569" y="287"/>
                  </a:lnTo>
                  <a:lnTo>
                    <a:pt x="574" y="313"/>
                  </a:lnTo>
                  <a:lnTo>
                    <a:pt x="574" y="398"/>
                  </a:lnTo>
                  <a:lnTo>
                    <a:pt x="341" y="398"/>
                  </a:lnTo>
                  <a:lnTo>
                    <a:pt x="341" y="441"/>
                  </a:lnTo>
                  <a:lnTo>
                    <a:pt x="590" y="441"/>
                  </a:lnTo>
                  <a:lnTo>
                    <a:pt x="590" y="441"/>
                  </a:lnTo>
                  <a:lnTo>
                    <a:pt x="611" y="441"/>
                  </a:lnTo>
                  <a:lnTo>
                    <a:pt x="632" y="446"/>
                  </a:lnTo>
                  <a:lnTo>
                    <a:pt x="653" y="456"/>
                  </a:lnTo>
                  <a:lnTo>
                    <a:pt x="670" y="473"/>
                  </a:lnTo>
                  <a:lnTo>
                    <a:pt x="680" y="488"/>
                  </a:lnTo>
                  <a:lnTo>
                    <a:pt x="691" y="504"/>
                  </a:lnTo>
                  <a:lnTo>
                    <a:pt x="696" y="525"/>
                  </a:lnTo>
                  <a:lnTo>
                    <a:pt x="702" y="547"/>
                  </a:lnTo>
                  <a:lnTo>
                    <a:pt x="702" y="610"/>
                  </a:lnTo>
                  <a:lnTo>
                    <a:pt x="590" y="610"/>
                  </a:lnTo>
                  <a:lnTo>
                    <a:pt x="590" y="653"/>
                  </a:lnTo>
                  <a:lnTo>
                    <a:pt x="717" y="653"/>
                  </a:lnTo>
                  <a:lnTo>
                    <a:pt x="717" y="653"/>
                  </a:lnTo>
                  <a:lnTo>
                    <a:pt x="738" y="653"/>
                  </a:lnTo>
                  <a:lnTo>
                    <a:pt x="760" y="658"/>
                  </a:lnTo>
                  <a:lnTo>
                    <a:pt x="776" y="669"/>
                  </a:lnTo>
                  <a:lnTo>
                    <a:pt x="792" y="685"/>
                  </a:lnTo>
                  <a:lnTo>
                    <a:pt x="808" y="701"/>
                  </a:lnTo>
                  <a:lnTo>
                    <a:pt x="818" y="717"/>
                  </a:lnTo>
                  <a:lnTo>
                    <a:pt x="824" y="738"/>
                  </a:lnTo>
                  <a:lnTo>
                    <a:pt x="824" y="759"/>
                  </a:lnTo>
                  <a:lnTo>
                    <a:pt x="824" y="887"/>
                  </a:lnTo>
                  <a:lnTo>
                    <a:pt x="866" y="887"/>
                  </a:lnTo>
                  <a:lnTo>
                    <a:pt x="866" y="759"/>
                  </a:lnTo>
                  <a:lnTo>
                    <a:pt x="866" y="759"/>
                  </a:lnTo>
                  <a:lnTo>
                    <a:pt x="866" y="732"/>
                  </a:lnTo>
                  <a:lnTo>
                    <a:pt x="855" y="706"/>
                  </a:lnTo>
                  <a:lnTo>
                    <a:pt x="845" y="685"/>
                  </a:lnTo>
                  <a:lnTo>
                    <a:pt x="829" y="663"/>
                  </a:lnTo>
                  <a:lnTo>
                    <a:pt x="813" y="642"/>
                  </a:lnTo>
                  <a:lnTo>
                    <a:pt x="792" y="631"/>
                  </a:lnTo>
                  <a:lnTo>
                    <a:pt x="765" y="621"/>
                  </a:lnTo>
                  <a:lnTo>
                    <a:pt x="738" y="610"/>
                  </a:lnTo>
                  <a:lnTo>
                    <a:pt x="738" y="547"/>
                  </a:lnTo>
                  <a:lnTo>
                    <a:pt x="738" y="547"/>
                  </a:lnTo>
                  <a:lnTo>
                    <a:pt x="738" y="520"/>
                  </a:lnTo>
                  <a:lnTo>
                    <a:pt x="728" y="488"/>
                  </a:lnTo>
                  <a:lnTo>
                    <a:pt x="717" y="467"/>
                  </a:lnTo>
                  <a:lnTo>
                    <a:pt x="696" y="441"/>
                  </a:lnTo>
                  <a:lnTo>
                    <a:pt x="696" y="441"/>
                  </a:lnTo>
                  <a:lnTo>
                    <a:pt x="680" y="424"/>
                  </a:lnTo>
                  <a:lnTo>
                    <a:pt x="659" y="414"/>
                  </a:lnTo>
                  <a:lnTo>
                    <a:pt x="638" y="403"/>
                  </a:lnTo>
                  <a:lnTo>
                    <a:pt x="611" y="398"/>
                  </a:lnTo>
                  <a:lnTo>
                    <a:pt x="611" y="313"/>
                  </a:lnTo>
                  <a:lnTo>
                    <a:pt x="611" y="313"/>
                  </a:lnTo>
                  <a:lnTo>
                    <a:pt x="611" y="281"/>
                  </a:lnTo>
                  <a:lnTo>
                    <a:pt x="595" y="255"/>
                  </a:lnTo>
                  <a:lnTo>
                    <a:pt x="574" y="234"/>
                  </a:lnTo>
                  <a:lnTo>
                    <a:pt x="548" y="217"/>
                  </a:lnTo>
                  <a:lnTo>
                    <a:pt x="548" y="217"/>
                  </a:lnTo>
                  <a:lnTo>
                    <a:pt x="542" y="159"/>
                  </a:lnTo>
                  <a:lnTo>
                    <a:pt x="526" y="106"/>
                  </a:lnTo>
                  <a:lnTo>
                    <a:pt x="499" y="58"/>
                  </a:lnTo>
                  <a:lnTo>
                    <a:pt x="468" y="10"/>
                  </a:lnTo>
                  <a:lnTo>
                    <a:pt x="468" y="10"/>
                  </a:lnTo>
                  <a:lnTo>
                    <a:pt x="452" y="0"/>
                  </a:lnTo>
                  <a:lnTo>
                    <a:pt x="436" y="0"/>
                  </a:lnTo>
                  <a:lnTo>
                    <a:pt x="431" y="0"/>
                  </a:lnTo>
                  <a:lnTo>
                    <a:pt x="431" y="0"/>
                  </a:lnTo>
                  <a:lnTo>
                    <a:pt x="415" y="0"/>
                  </a:lnTo>
                  <a:lnTo>
                    <a:pt x="404" y="10"/>
                  </a:lnTo>
                  <a:lnTo>
                    <a:pt x="404" y="10"/>
                  </a:lnTo>
                  <a:lnTo>
                    <a:pt x="367" y="58"/>
                  </a:lnTo>
                  <a:lnTo>
                    <a:pt x="341" y="106"/>
                  </a:lnTo>
                  <a:lnTo>
                    <a:pt x="324" y="159"/>
                  </a:lnTo>
                  <a:lnTo>
                    <a:pt x="319" y="217"/>
                  </a:lnTo>
                  <a:lnTo>
                    <a:pt x="319" y="217"/>
                  </a:lnTo>
                  <a:lnTo>
                    <a:pt x="303" y="223"/>
                  </a:lnTo>
                  <a:lnTo>
                    <a:pt x="288" y="239"/>
                  </a:lnTo>
                  <a:lnTo>
                    <a:pt x="288" y="239"/>
                  </a:lnTo>
                  <a:lnTo>
                    <a:pt x="271" y="255"/>
                  </a:lnTo>
                  <a:lnTo>
                    <a:pt x="260" y="271"/>
                  </a:lnTo>
                  <a:lnTo>
                    <a:pt x="256" y="292"/>
                  </a:lnTo>
                  <a:lnTo>
                    <a:pt x="256" y="313"/>
                  </a:lnTo>
                  <a:lnTo>
                    <a:pt x="256" y="398"/>
                  </a:lnTo>
                  <a:lnTo>
                    <a:pt x="256" y="398"/>
                  </a:lnTo>
                  <a:lnTo>
                    <a:pt x="234" y="403"/>
                  </a:lnTo>
                  <a:lnTo>
                    <a:pt x="213" y="414"/>
                  </a:lnTo>
                  <a:lnTo>
                    <a:pt x="192" y="424"/>
                  </a:lnTo>
                  <a:lnTo>
                    <a:pt x="171" y="441"/>
                  </a:lnTo>
                  <a:lnTo>
                    <a:pt x="171" y="441"/>
                  </a:lnTo>
                  <a:lnTo>
                    <a:pt x="155" y="467"/>
                  </a:lnTo>
                  <a:lnTo>
                    <a:pt x="139" y="488"/>
                  </a:lnTo>
                  <a:lnTo>
                    <a:pt x="133" y="520"/>
                  </a:lnTo>
                  <a:lnTo>
                    <a:pt x="128" y="547"/>
                  </a:lnTo>
                  <a:lnTo>
                    <a:pt x="128" y="610"/>
                  </a:lnTo>
                  <a:lnTo>
                    <a:pt x="128" y="610"/>
                  </a:lnTo>
                  <a:lnTo>
                    <a:pt x="102" y="616"/>
                  </a:lnTo>
                  <a:lnTo>
                    <a:pt x="81" y="627"/>
                  </a:lnTo>
                  <a:lnTo>
                    <a:pt x="59" y="642"/>
                  </a:lnTo>
                  <a:lnTo>
                    <a:pt x="38" y="663"/>
                  </a:lnTo>
                  <a:lnTo>
                    <a:pt x="22" y="685"/>
                  </a:lnTo>
                  <a:lnTo>
                    <a:pt x="11" y="706"/>
                  </a:lnTo>
                  <a:lnTo>
                    <a:pt x="6" y="732"/>
                  </a:lnTo>
                  <a:lnTo>
                    <a:pt x="0" y="759"/>
                  </a:lnTo>
                  <a:lnTo>
                    <a:pt x="0" y="887"/>
                  </a:lnTo>
                  <a:lnTo>
                    <a:pt x="43" y="887"/>
                  </a:lnTo>
                  <a:lnTo>
                    <a:pt x="43" y="7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7" name="Freeform 432">
              <a:extLst>
                <a:ext uri="{FF2B5EF4-FFF2-40B4-BE49-F238E27FC236}">
                  <a16:creationId xmlns:a16="http://schemas.microsoft.com/office/drawing/2014/main" id="{A8D9E942-38D3-49E5-BCC4-A73D14723BEE}"/>
                </a:ext>
              </a:extLst>
            </p:cNvPr>
            <p:cNvSpPr>
              <a:spLocks noChangeArrowheads="1"/>
            </p:cNvSpPr>
            <p:nvPr/>
          </p:nvSpPr>
          <p:spPr bwMode="auto">
            <a:xfrm>
              <a:off x="4629341" y="4595248"/>
              <a:ext cx="111519" cy="11807"/>
            </a:xfrm>
            <a:custGeom>
              <a:avLst/>
              <a:gdLst>
                <a:gd name="T0" fmla="*/ 0 w 377"/>
                <a:gd name="T1" fmla="*/ 0 h 38"/>
                <a:gd name="T2" fmla="*/ 376 w 377"/>
                <a:gd name="T3" fmla="*/ 0 h 38"/>
                <a:gd name="T4" fmla="*/ 376 w 377"/>
                <a:gd name="T5" fmla="*/ 37 h 38"/>
                <a:gd name="T6" fmla="*/ 0 w 377"/>
                <a:gd name="T7" fmla="*/ 37 h 38"/>
                <a:gd name="T8" fmla="*/ 0 w 377"/>
                <a:gd name="T9" fmla="*/ 0 h 38"/>
              </a:gdLst>
              <a:ahLst/>
              <a:cxnLst>
                <a:cxn ang="0">
                  <a:pos x="T0" y="T1"/>
                </a:cxn>
                <a:cxn ang="0">
                  <a:pos x="T2" y="T3"/>
                </a:cxn>
                <a:cxn ang="0">
                  <a:pos x="T4" y="T5"/>
                </a:cxn>
                <a:cxn ang="0">
                  <a:pos x="T6" y="T7"/>
                </a:cxn>
                <a:cxn ang="0">
                  <a:pos x="T8" y="T9"/>
                </a:cxn>
              </a:cxnLst>
              <a:rect l="0" t="0" r="r" b="b"/>
              <a:pathLst>
                <a:path w="377" h="38">
                  <a:moveTo>
                    <a:pt x="0" y="0"/>
                  </a:moveTo>
                  <a:lnTo>
                    <a:pt x="376" y="0"/>
                  </a:lnTo>
                  <a:lnTo>
                    <a:pt x="376"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8" name="Freeform 433">
              <a:extLst>
                <a:ext uri="{FF2B5EF4-FFF2-40B4-BE49-F238E27FC236}">
                  <a16:creationId xmlns:a16="http://schemas.microsoft.com/office/drawing/2014/main" id="{6B87D343-EFFA-4F46-9835-66DD8D6BE511}"/>
                </a:ext>
              </a:extLst>
            </p:cNvPr>
            <p:cNvSpPr>
              <a:spLocks noChangeArrowheads="1"/>
            </p:cNvSpPr>
            <p:nvPr/>
          </p:nvSpPr>
          <p:spPr bwMode="auto">
            <a:xfrm>
              <a:off x="4584733" y="4474545"/>
              <a:ext cx="76095" cy="11807"/>
            </a:xfrm>
            <a:custGeom>
              <a:avLst/>
              <a:gdLst>
                <a:gd name="T0" fmla="*/ 0 w 256"/>
                <a:gd name="T1" fmla="*/ 0 h 38"/>
                <a:gd name="T2" fmla="*/ 255 w 256"/>
                <a:gd name="T3" fmla="*/ 0 h 38"/>
                <a:gd name="T4" fmla="*/ 255 w 256"/>
                <a:gd name="T5" fmla="*/ 37 h 38"/>
                <a:gd name="T6" fmla="*/ 0 w 256"/>
                <a:gd name="T7" fmla="*/ 37 h 38"/>
                <a:gd name="T8" fmla="*/ 0 w 256"/>
                <a:gd name="T9" fmla="*/ 0 h 38"/>
              </a:gdLst>
              <a:ahLst/>
              <a:cxnLst>
                <a:cxn ang="0">
                  <a:pos x="T0" y="T1"/>
                </a:cxn>
                <a:cxn ang="0">
                  <a:pos x="T2" y="T3"/>
                </a:cxn>
                <a:cxn ang="0">
                  <a:pos x="T4" y="T5"/>
                </a:cxn>
                <a:cxn ang="0">
                  <a:pos x="T6" y="T7"/>
                </a:cxn>
                <a:cxn ang="0">
                  <a:pos x="T8" y="T9"/>
                </a:cxn>
              </a:cxnLst>
              <a:rect l="0" t="0" r="r" b="b"/>
              <a:pathLst>
                <a:path w="256" h="38">
                  <a:moveTo>
                    <a:pt x="0" y="0"/>
                  </a:moveTo>
                  <a:lnTo>
                    <a:pt x="255" y="0"/>
                  </a:lnTo>
                  <a:lnTo>
                    <a:pt x="255"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79" name="Freeform 434">
              <a:extLst>
                <a:ext uri="{FF2B5EF4-FFF2-40B4-BE49-F238E27FC236}">
                  <a16:creationId xmlns:a16="http://schemas.microsoft.com/office/drawing/2014/main" id="{409A445D-20D1-4B68-90CB-D979D7D997F6}"/>
                </a:ext>
              </a:extLst>
            </p:cNvPr>
            <p:cNvSpPr>
              <a:spLocks noChangeArrowheads="1"/>
            </p:cNvSpPr>
            <p:nvPr/>
          </p:nvSpPr>
          <p:spPr bwMode="auto">
            <a:xfrm>
              <a:off x="4671324" y="447454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
        <p:nvSpPr>
          <p:cNvPr id="80" name="TextBox 79">
            <a:extLst>
              <a:ext uri="{FF2B5EF4-FFF2-40B4-BE49-F238E27FC236}">
                <a16:creationId xmlns:a16="http://schemas.microsoft.com/office/drawing/2014/main" id="{FD7E45BB-066E-44F8-BBC1-6365752679BA}"/>
              </a:ext>
            </a:extLst>
          </p:cNvPr>
          <p:cNvSpPr txBox="1"/>
          <p:nvPr/>
        </p:nvSpPr>
        <p:spPr>
          <a:xfrm>
            <a:off x="9612567" y="498037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81" name="TextBox 80">
            <a:extLst>
              <a:ext uri="{FF2B5EF4-FFF2-40B4-BE49-F238E27FC236}">
                <a16:creationId xmlns:a16="http://schemas.microsoft.com/office/drawing/2014/main" id="{37AAD195-EA8A-4CC5-AEED-024D02C42711}"/>
              </a:ext>
            </a:extLst>
          </p:cNvPr>
          <p:cNvSpPr txBox="1"/>
          <p:nvPr/>
        </p:nvSpPr>
        <p:spPr>
          <a:xfrm>
            <a:off x="9509678" y="4683043"/>
            <a:ext cx="1204176"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BEVERAGES</a:t>
            </a:r>
          </a:p>
        </p:txBody>
      </p:sp>
      <p:grpSp>
        <p:nvGrpSpPr>
          <p:cNvPr id="82" name="Group 81">
            <a:extLst>
              <a:ext uri="{FF2B5EF4-FFF2-40B4-BE49-F238E27FC236}">
                <a16:creationId xmlns:a16="http://schemas.microsoft.com/office/drawing/2014/main" id="{D88CFF3E-D148-4F85-BF2A-37B5CEB371EB}"/>
              </a:ext>
            </a:extLst>
          </p:cNvPr>
          <p:cNvGrpSpPr/>
          <p:nvPr/>
        </p:nvGrpSpPr>
        <p:grpSpPr>
          <a:xfrm>
            <a:off x="9131605" y="4659640"/>
            <a:ext cx="346364" cy="401468"/>
            <a:chOff x="2612823" y="1767923"/>
            <a:chExt cx="346364" cy="401468"/>
          </a:xfrm>
          <a:solidFill>
            <a:schemeClr val="tx1">
              <a:lumMod val="75000"/>
              <a:lumOff val="25000"/>
            </a:schemeClr>
          </a:solidFill>
        </p:grpSpPr>
        <p:sp>
          <p:nvSpPr>
            <p:cNvPr id="83" name="Freeform 201">
              <a:extLst>
                <a:ext uri="{FF2B5EF4-FFF2-40B4-BE49-F238E27FC236}">
                  <a16:creationId xmlns:a16="http://schemas.microsoft.com/office/drawing/2014/main" id="{3BDA6B0E-461F-45FC-BA72-630F225A930E}"/>
                </a:ext>
              </a:extLst>
            </p:cNvPr>
            <p:cNvSpPr>
              <a:spLocks noChangeArrowheads="1"/>
            </p:cNvSpPr>
            <p:nvPr/>
          </p:nvSpPr>
          <p:spPr bwMode="auto">
            <a:xfrm>
              <a:off x="2732213"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4" name="Freeform 202">
              <a:extLst>
                <a:ext uri="{FF2B5EF4-FFF2-40B4-BE49-F238E27FC236}">
                  <a16:creationId xmlns:a16="http://schemas.microsoft.com/office/drawing/2014/main" id="{80145A00-011F-4AC8-B96C-4769573D2897}"/>
                </a:ext>
              </a:extLst>
            </p:cNvPr>
            <p:cNvSpPr>
              <a:spLocks noChangeArrowheads="1"/>
            </p:cNvSpPr>
            <p:nvPr/>
          </p:nvSpPr>
          <p:spPr bwMode="auto">
            <a:xfrm>
              <a:off x="2833236"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5" name="Freeform 203">
              <a:extLst>
                <a:ext uri="{FF2B5EF4-FFF2-40B4-BE49-F238E27FC236}">
                  <a16:creationId xmlns:a16="http://schemas.microsoft.com/office/drawing/2014/main" id="{7BABF228-D8F7-4C2B-A988-428C481209E1}"/>
                </a:ext>
              </a:extLst>
            </p:cNvPr>
            <p:cNvSpPr>
              <a:spLocks noChangeArrowheads="1"/>
            </p:cNvSpPr>
            <p:nvPr/>
          </p:nvSpPr>
          <p:spPr bwMode="auto">
            <a:xfrm>
              <a:off x="2702038" y="188075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6" name="Freeform 204">
              <a:extLst>
                <a:ext uri="{FF2B5EF4-FFF2-40B4-BE49-F238E27FC236}">
                  <a16:creationId xmlns:a16="http://schemas.microsoft.com/office/drawing/2014/main" id="{BDC4C978-E337-4D94-A939-432F46CBBCBA}"/>
                </a:ext>
              </a:extLst>
            </p:cNvPr>
            <p:cNvSpPr>
              <a:spLocks noChangeArrowheads="1"/>
            </p:cNvSpPr>
            <p:nvPr/>
          </p:nvSpPr>
          <p:spPr bwMode="auto">
            <a:xfrm>
              <a:off x="2719093" y="1900434"/>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7" name="Freeform 205">
              <a:extLst>
                <a:ext uri="{FF2B5EF4-FFF2-40B4-BE49-F238E27FC236}">
                  <a16:creationId xmlns:a16="http://schemas.microsoft.com/office/drawing/2014/main" id="{4512B61B-D45E-45C9-A78E-780E749863FC}"/>
                </a:ext>
              </a:extLst>
            </p:cNvPr>
            <p:cNvSpPr>
              <a:spLocks noChangeArrowheads="1"/>
            </p:cNvSpPr>
            <p:nvPr/>
          </p:nvSpPr>
          <p:spPr bwMode="auto">
            <a:xfrm>
              <a:off x="2732213" y="194504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8" name="Freeform 206">
              <a:extLst>
                <a:ext uri="{FF2B5EF4-FFF2-40B4-BE49-F238E27FC236}">
                  <a16:creationId xmlns:a16="http://schemas.microsoft.com/office/drawing/2014/main" id="{22853A7D-C96B-4846-B065-A2370967A1F7}"/>
                </a:ext>
              </a:extLst>
            </p:cNvPr>
            <p:cNvSpPr>
              <a:spLocks noChangeArrowheads="1"/>
            </p:cNvSpPr>
            <p:nvPr/>
          </p:nvSpPr>
          <p:spPr bwMode="auto">
            <a:xfrm>
              <a:off x="2713845" y="1963409"/>
              <a:ext cx="11808" cy="10496"/>
            </a:xfrm>
            <a:custGeom>
              <a:avLst/>
              <a:gdLst>
                <a:gd name="T0" fmla="*/ 0 w 38"/>
                <a:gd name="T1" fmla="*/ 0 h 37"/>
                <a:gd name="T2" fmla="*/ 37 w 38"/>
                <a:gd name="T3" fmla="*/ 0 h 37"/>
                <a:gd name="T4" fmla="*/ 37 w 38"/>
                <a:gd name="T5" fmla="*/ 36 h 37"/>
                <a:gd name="T6" fmla="*/ 0 w 38"/>
                <a:gd name="T7" fmla="*/ 36 h 37"/>
                <a:gd name="T8" fmla="*/ 0 w 38"/>
                <a:gd name="T9" fmla="*/ 0 h 37"/>
              </a:gdLst>
              <a:ahLst/>
              <a:cxnLst>
                <a:cxn ang="0">
                  <a:pos x="T0" y="T1"/>
                </a:cxn>
                <a:cxn ang="0">
                  <a:pos x="T2" y="T3"/>
                </a:cxn>
                <a:cxn ang="0">
                  <a:pos x="T4" y="T5"/>
                </a:cxn>
                <a:cxn ang="0">
                  <a:pos x="T6" y="T7"/>
                </a:cxn>
                <a:cxn ang="0">
                  <a:pos x="T8" y="T9"/>
                </a:cxn>
              </a:cxnLst>
              <a:rect l="0" t="0" r="r" b="b"/>
              <a:pathLst>
                <a:path w="38" h="37">
                  <a:moveTo>
                    <a:pt x="0" y="0"/>
                  </a:moveTo>
                  <a:lnTo>
                    <a:pt x="37" y="0"/>
                  </a:lnTo>
                  <a:lnTo>
                    <a:pt x="37" y="36"/>
                  </a:lnTo>
                  <a:lnTo>
                    <a:pt x="0" y="3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89" name="Freeform 207">
              <a:extLst>
                <a:ext uri="{FF2B5EF4-FFF2-40B4-BE49-F238E27FC236}">
                  <a16:creationId xmlns:a16="http://schemas.microsoft.com/office/drawing/2014/main" id="{E484F16B-5DDA-43E5-AD43-BFA9F586F402}"/>
                </a:ext>
              </a:extLst>
            </p:cNvPr>
            <p:cNvSpPr>
              <a:spLocks noChangeArrowheads="1"/>
            </p:cNvSpPr>
            <p:nvPr/>
          </p:nvSpPr>
          <p:spPr bwMode="auto">
            <a:xfrm>
              <a:off x="2732213" y="1981777"/>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0" name="Freeform 208">
              <a:extLst>
                <a:ext uri="{FF2B5EF4-FFF2-40B4-BE49-F238E27FC236}">
                  <a16:creationId xmlns:a16="http://schemas.microsoft.com/office/drawing/2014/main" id="{B50E6640-2FBC-4E3F-B9ED-8AE57F847AC3}"/>
                </a:ext>
              </a:extLst>
            </p:cNvPr>
            <p:cNvSpPr>
              <a:spLocks noChangeArrowheads="1"/>
            </p:cNvSpPr>
            <p:nvPr/>
          </p:nvSpPr>
          <p:spPr bwMode="auto">
            <a:xfrm>
              <a:off x="2782068" y="1767923"/>
              <a:ext cx="38048" cy="38048"/>
            </a:xfrm>
            <a:custGeom>
              <a:avLst/>
              <a:gdLst>
                <a:gd name="T0" fmla="*/ 48 w 128"/>
                <a:gd name="T1" fmla="*/ 127 h 128"/>
                <a:gd name="T2" fmla="*/ 85 w 128"/>
                <a:gd name="T3" fmla="*/ 127 h 128"/>
                <a:gd name="T4" fmla="*/ 85 w 128"/>
                <a:gd name="T5" fmla="*/ 85 h 128"/>
                <a:gd name="T6" fmla="*/ 127 w 128"/>
                <a:gd name="T7" fmla="*/ 85 h 128"/>
                <a:gd name="T8" fmla="*/ 127 w 128"/>
                <a:gd name="T9" fmla="*/ 42 h 128"/>
                <a:gd name="T10" fmla="*/ 85 w 128"/>
                <a:gd name="T11" fmla="*/ 42 h 128"/>
                <a:gd name="T12" fmla="*/ 85 w 128"/>
                <a:gd name="T13" fmla="*/ 0 h 128"/>
                <a:gd name="T14" fmla="*/ 48 w 128"/>
                <a:gd name="T15" fmla="*/ 0 h 128"/>
                <a:gd name="T16" fmla="*/ 48 w 128"/>
                <a:gd name="T17" fmla="*/ 42 h 128"/>
                <a:gd name="T18" fmla="*/ 0 w 128"/>
                <a:gd name="T19" fmla="*/ 42 h 128"/>
                <a:gd name="T20" fmla="*/ 0 w 128"/>
                <a:gd name="T21" fmla="*/ 85 h 128"/>
                <a:gd name="T22" fmla="*/ 48 w 128"/>
                <a:gd name="T23" fmla="*/ 85 h 128"/>
                <a:gd name="T24" fmla="*/ 48 w 128"/>
                <a:gd name="T25"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48" y="127"/>
                  </a:moveTo>
                  <a:lnTo>
                    <a:pt x="85" y="127"/>
                  </a:lnTo>
                  <a:lnTo>
                    <a:pt x="85" y="85"/>
                  </a:lnTo>
                  <a:lnTo>
                    <a:pt x="127" y="85"/>
                  </a:lnTo>
                  <a:lnTo>
                    <a:pt x="127" y="42"/>
                  </a:lnTo>
                  <a:lnTo>
                    <a:pt x="85" y="42"/>
                  </a:lnTo>
                  <a:lnTo>
                    <a:pt x="85" y="0"/>
                  </a:lnTo>
                  <a:lnTo>
                    <a:pt x="48" y="0"/>
                  </a:lnTo>
                  <a:lnTo>
                    <a:pt x="48" y="42"/>
                  </a:lnTo>
                  <a:lnTo>
                    <a:pt x="0" y="42"/>
                  </a:lnTo>
                  <a:lnTo>
                    <a:pt x="0" y="85"/>
                  </a:lnTo>
                  <a:lnTo>
                    <a:pt x="48" y="85"/>
                  </a:lnTo>
                  <a:lnTo>
                    <a:pt x="48" y="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1" name="Freeform 209">
              <a:extLst>
                <a:ext uri="{FF2B5EF4-FFF2-40B4-BE49-F238E27FC236}">
                  <a16:creationId xmlns:a16="http://schemas.microsoft.com/office/drawing/2014/main" id="{AEC12E4B-D53D-434F-84D3-2CC54488787D}"/>
                </a:ext>
              </a:extLst>
            </p:cNvPr>
            <p:cNvSpPr>
              <a:spLocks noChangeArrowheads="1"/>
            </p:cNvSpPr>
            <p:nvPr/>
          </p:nvSpPr>
          <p:spPr bwMode="auto">
            <a:xfrm>
              <a:off x="2921139" y="1910930"/>
              <a:ext cx="38048" cy="38047"/>
            </a:xfrm>
            <a:custGeom>
              <a:avLst/>
              <a:gdLst>
                <a:gd name="T0" fmla="*/ 85 w 129"/>
                <a:gd name="T1" fmla="*/ 0 h 129"/>
                <a:gd name="T2" fmla="*/ 43 w 129"/>
                <a:gd name="T3" fmla="*/ 0 h 129"/>
                <a:gd name="T4" fmla="*/ 43 w 129"/>
                <a:gd name="T5" fmla="*/ 48 h 129"/>
                <a:gd name="T6" fmla="*/ 0 w 129"/>
                <a:gd name="T7" fmla="*/ 48 h 129"/>
                <a:gd name="T8" fmla="*/ 0 w 129"/>
                <a:gd name="T9" fmla="*/ 85 h 129"/>
                <a:gd name="T10" fmla="*/ 43 w 129"/>
                <a:gd name="T11" fmla="*/ 85 h 129"/>
                <a:gd name="T12" fmla="*/ 43 w 129"/>
                <a:gd name="T13" fmla="*/ 128 h 129"/>
                <a:gd name="T14" fmla="*/ 85 w 129"/>
                <a:gd name="T15" fmla="*/ 128 h 129"/>
                <a:gd name="T16" fmla="*/ 85 w 129"/>
                <a:gd name="T17" fmla="*/ 85 h 129"/>
                <a:gd name="T18" fmla="*/ 128 w 129"/>
                <a:gd name="T19" fmla="*/ 85 h 129"/>
                <a:gd name="T20" fmla="*/ 128 w 129"/>
                <a:gd name="T21" fmla="*/ 48 h 129"/>
                <a:gd name="T22" fmla="*/ 85 w 129"/>
                <a:gd name="T23" fmla="*/ 48 h 129"/>
                <a:gd name="T24" fmla="*/ 85 w 129"/>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85" y="0"/>
                  </a:moveTo>
                  <a:lnTo>
                    <a:pt x="43" y="0"/>
                  </a:lnTo>
                  <a:lnTo>
                    <a:pt x="43" y="48"/>
                  </a:lnTo>
                  <a:lnTo>
                    <a:pt x="0" y="48"/>
                  </a:lnTo>
                  <a:lnTo>
                    <a:pt x="0" y="85"/>
                  </a:lnTo>
                  <a:lnTo>
                    <a:pt x="43" y="85"/>
                  </a:lnTo>
                  <a:lnTo>
                    <a:pt x="43" y="128"/>
                  </a:lnTo>
                  <a:lnTo>
                    <a:pt x="85" y="128"/>
                  </a:lnTo>
                  <a:lnTo>
                    <a:pt x="85" y="85"/>
                  </a:lnTo>
                  <a:lnTo>
                    <a:pt x="128" y="85"/>
                  </a:lnTo>
                  <a:lnTo>
                    <a:pt x="128" y="48"/>
                  </a:lnTo>
                  <a:lnTo>
                    <a:pt x="85" y="4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2" name="Freeform 210">
              <a:extLst>
                <a:ext uri="{FF2B5EF4-FFF2-40B4-BE49-F238E27FC236}">
                  <a16:creationId xmlns:a16="http://schemas.microsoft.com/office/drawing/2014/main" id="{4B651AA6-82B3-411D-ADDA-D8916E1A2A1F}"/>
                </a:ext>
              </a:extLst>
            </p:cNvPr>
            <p:cNvSpPr>
              <a:spLocks noChangeArrowheads="1"/>
            </p:cNvSpPr>
            <p:nvPr/>
          </p:nvSpPr>
          <p:spPr bwMode="auto">
            <a:xfrm>
              <a:off x="2763701" y="1988336"/>
              <a:ext cx="38048" cy="36736"/>
            </a:xfrm>
            <a:custGeom>
              <a:avLst/>
              <a:gdLst>
                <a:gd name="T0" fmla="*/ 84 w 128"/>
                <a:gd name="T1" fmla="*/ 0 h 123"/>
                <a:gd name="T2" fmla="*/ 42 w 128"/>
                <a:gd name="T3" fmla="*/ 0 h 123"/>
                <a:gd name="T4" fmla="*/ 42 w 128"/>
                <a:gd name="T5" fmla="*/ 37 h 123"/>
                <a:gd name="T6" fmla="*/ 0 w 128"/>
                <a:gd name="T7" fmla="*/ 37 h 123"/>
                <a:gd name="T8" fmla="*/ 0 w 128"/>
                <a:gd name="T9" fmla="*/ 79 h 123"/>
                <a:gd name="T10" fmla="*/ 42 w 128"/>
                <a:gd name="T11" fmla="*/ 79 h 123"/>
                <a:gd name="T12" fmla="*/ 42 w 128"/>
                <a:gd name="T13" fmla="*/ 122 h 123"/>
                <a:gd name="T14" fmla="*/ 84 w 128"/>
                <a:gd name="T15" fmla="*/ 122 h 123"/>
                <a:gd name="T16" fmla="*/ 84 w 128"/>
                <a:gd name="T17" fmla="*/ 79 h 123"/>
                <a:gd name="T18" fmla="*/ 127 w 128"/>
                <a:gd name="T19" fmla="*/ 79 h 123"/>
                <a:gd name="T20" fmla="*/ 127 w 128"/>
                <a:gd name="T21" fmla="*/ 37 h 123"/>
                <a:gd name="T22" fmla="*/ 84 w 128"/>
                <a:gd name="T23" fmla="*/ 37 h 123"/>
                <a:gd name="T24" fmla="*/ 84 w 128"/>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3">
                  <a:moveTo>
                    <a:pt x="84" y="0"/>
                  </a:moveTo>
                  <a:lnTo>
                    <a:pt x="42" y="0"/>
                  </a:lnTo>
                  <a:lnTo>
                    <a:pt x="42" y="37"/>
                  </a:lnTo>
                  <a:lnTo>
                    <a:pt x="0" y="37"/>
                  </a:lnTo>
                  <a:lnTo>
                    <a:pt x="0" y="79"/>
                  </a:lnTo>
                  <a:lnTo>
                    <a:pt x="42" y="79"/>
                  </a:lnTo>
                  <a:lnTo>
                    <a:pt x="42" y="122"/>
                  </a:lnTo>
                  <a:lnTo>
                    <a:pt x="84" y="122"/>
                  </a:lnTo>
                  <a:lnTo>
                    <a:pt x="84" y="79"/>
                  </a:lnTo>
                  <a:lnTo>
                    <a:pt x="127" y="79"/>
                  </a:lnTo>
                  <a:lnTo>
                    <a:pt x="127" y="37"/>
                  </a:lnTo>
                  <a:lnTo>
                    <a:pt x="84" y="37"/>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3" name="Freeform 211">
              <a:extLst>
                <a:ext uri="{FF2B5EF4-FFF2-40B4-BE49-F238E27FC236}">
                  <a16:creationId xmlns:a16="http://schemas.microsoft.com/office/drawing/2014/main" id="{5A0EBC1B-724C-4672-92C4-E986A21BBA5D}"/>
                </a:ext>
              </a:extLst>
            </p:cNvPr>
            <p:cNvSpPr>
              <a:spLocks noChangeArrowheads="1"/>
            </p:cNvSpPr>
            <p:nvPr/>
          </p:nvSpPr>
          <p:spPr bwMode="auto">
            <a:xfrm>
              <a:off x="2625943" y="1824339"/>
              <a:ext cx="38047" cy="38047"/>
            </a:xfrm>
            <a:custGeom>
              <a:avLst/>
              <a:gdLst>
                <a:gd name="T0" fmla="*/ 128 w 129"/>
                <a:gd name="T1" fmla="*/ 43 h 129"/>
                <a:gd name="T2" fmla="*/ 86 w 129"/>
                <a:gd name="T3" fmla="*/ 43 h 129"/>
                <a:gd name="T4" fmla="*/ 86 w 129"/>
                <a:gd name="T5" fmla="*/ 0 h 129"/>
                <a:gd name="T6" fmla="*/ 43 w 129"/>
                <a:gd name="T7" fmla="*/ 0 h 129"/>
                <a:gd name="T8" fmla="*/ 43 w 129"/>
                <a:gd name="T9" fmla="*/ 43 h 129"/>
                <a:gd name="T10" fmla="*/ 0 w 129"/>
                <a:gd name="T11" fmla="*/ 43 h 129"/>
                <a:gd name="T12" fmla="*/ 0 w 129"/>
                <a:gd name="T13" fmla="*/ 85 h 129"/>
                <a:gd name="T14" fmla="*/ 43 w 129"/>
                <a:gd name="T15" fmla="*/ 85 h 129"/>
                <a:gd name="T16" fmla="*/ 43 w 129"/>
                <a:gd name="T17" fmla="*/ 128 h 129"/>
                <a:gd name="T18" fmla="*/ 86 w 129"/>
                <a:gd name="T19" fmla="*/ 128 h 129"/>
                <a:gd name="T20" fmla="*/ 86 w 129"/>
                <a:gd name="T21" fmla="*/ 85 h 129"/>
                <a:gd name="T22" fmla="*/ 128 w 129"/>
                <a:gd name="T23" fmla="*/ 85 h 129"/>
                <a:gd name="T24" fmla="*/ 128 w 129"/>
                <a:gd name="T25" fmla="*/ 4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28" y="43"/>
                  </a:moveTo>
                  <a:lnTo>
                    <a:pt x="86" y="43"/>
                  </a:lnTo>
                  <a:lnTo>
                    <a:pt x="86" y="0"/>
                  </a:lnTo>
                  <a:lnTo>
                    <a:pt x="43" y="0"/>
                  </a:lnTo>
                  <a:lnTo>
                    <a:pt x="43" y="43"/>
                  </a:lnTo>
                  <a:lnTo>
                    <a:pt x="0" y="43"/>
                  </a:lnTo>
                  <a:lnTo>
                    <a:pt x="0" y="85"/>
                  </a:lnTo>
                  <a:lnTo>
                    <a:pt x="43" y="85"/>
                  </a:lnTo>
                  <a:lnTo>
                    <a:pt x="43" y="128"/>
                  </a:lnTo>
                  <a:lnTo>
                    <a:pt x="86" y="128"/>
                  </a:lnTo>
                  <a:lnTo>
                    <a:pt x="86" y="85"/>
                  </a:lnTo>
                  <a:lnTo>
                    <a:pt x="128" y="85"/>
                  </a:lnTo>
                  <a:lnTo>
                    <a:pt x="128"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4" name="Freeform 212">
              <a:extLst>
                <a:ext uri="{FF2B5EF4-FFF2-40B4-BE49-F238E27FC236}">
                  <a16:creationId xmlns:a16="http://schemas.microsoft.com/office/drawing/2014/main" id="{E6304CEF-A3E7-41DD-A86C-471893DABFFC}"/>
                </a:ext>
              </a:extLst>
            </p:cNvPr>
            <p:cNvSpPr>
              <a:spLocks noChangeArrowheads="1"/>
            </p:cNvSpPr>
            <p:nvPr/>
          </p:nvSpPr>
          <p:spPr bwMode="auto">
            <a:xfrm>
              <a:off x="2744021" y="1775795"/>
              <a:ext cx="14431"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5" name="Freeform 213">
              <a:extLst>
                <a:ext uri="{FF2B5EF4-FFF2-40B4-BE49-F238E27FC236}">
                  <a16:creationId xmlns:a16="http://schemas.microsoft.com/office/drawing/2014/main" id="{5EECB815-9501-4229-89F6-4BB70747A2F9}"/>
                </a:ext>
              </a:extLst>
            </p:cNvPr>
            <p:cNvSpPr>
              <a:spLocks noChangeArrowheads="1"/>
            </p:cNvSpPr>
            <p:nvPr/>
          </p:nvSpPr>
          <p:spPr bwMode="auto">
            <a:xfrm>
              <a:off x="2820116"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6" name="Freeform 214">
              <a:extLst>
                <a:ext uri="{FF2B5EF4-FFF2-40B4-BE49-F238E27FC236}">
                  <a16:creationId xmlns:a16="http://schemas.microsoft.com/office/drawing/2014/main" id="{C52B6034-797B-493C-9D1D-1EABC5BDB872}"/>
                </a:ext>
              </a:extLst>
            </p:cNvPr>
            <p:cNvSpPr>
              <a:spLocks noChangeArrowheads="1"/>
            </p:cNvSpPr>
            <p:nvPr/>
          </p:nvSpPr>
          <p:spPr bwMode="auto">
            <a:xfrm>
              <a:off x="2782068"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7" name="Freeform 215">
              <a:extLst>
                <a:ext uri="{FF2B5EF4-FFF2-40B4-BE49-F238E27FC236}">
                  <a16:creationId xmlns:a16="http://schemas.microsoft.com/office/drawing/2014/main" id="{FC327D4C-F9E1-4828-994A-8CDDC0AE5090}"/>
                </a:ext>
              </a:extLst>
            </p:cNvPr>
            <p:cNvSpPr>
              <a:spLocks noChangeArrowheads="1"/>
            </p:cNvSpPr>
            <p:nvPr/>
          </p:nvSpPr>
          <p:spPr bwMode="auto">
            <a:xfrm>
              <a:off x="2657430" y="179285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8" name="Freeform 216">
              <a:extLst>
                <a:ext uri="{FF2B5EF4-FFF2-40B4-BE49-F238E27FC236}">
                  <a16:creationId xmlns:a16="http://schemas.microsoft.com/office/drawing/2014/main" id="{D8140AA4-1E8F-4106-94E8-EFCC1F780E44}"/>
                </a:ext>
              </a:extLst>
            </p:cNvPr>
            <p:cNvSpPr>
              <a:spLocks noChangeArrowheads="1"/>
            </p:cNvSpPr>
            <p:nvPr/>
          </p:nvSpPr>
          <p:spPr bwMode="auto">
            <a:xfrm>
              <a:off x="2713845" y="1792851"/>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99" name="Freeform 217">
              <a:extLst>
                <a:ext uri="{FF2B5EF4-FFF2-40B4-BE49-F238E27FC236}">
                  <a16:creationId xmlns:a16="http://schemas.microsoft.com/office/drawing/2014/main" id="{C7041689-1D71-4523-B2A1-7ADCEBEB0798}"/>
                </a:ext>
              </a:extLst>
            </p:cNvPr>
            <p:cNvSpPr>
              <a:spLocks noChangeArrowheads="1"/>
            </p:cNvSpPr>
            <p:nvPr/>
          </p:nvSpPr>
          <p:spPr bwMode="auto">
            <a:xfrm>
              <a:off x="2612823"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0" name="Freeform 218">
              <a:extLst>
                <a:ext uri="{FF2B5EF4-FFF2-40B4-BE49-F238E27FC236}">
                  <a16:creationId xmlns:a16="http://schemas.microsoft.com/office/drawing/2014/main" id="{42DBAB57-3331-4932-8541-76B500319CD4}"/>
                </a:ext>
              </a:extLst>
            </p:cNvPr>
            <p:cNvSpPr>
              <a:spLocks noChangeArrowheads="1"/>
            </p:cNvSpPr>
            <p:nvPr/>
          </p:nvSpPr>
          <p:spPr bwMode="auto">
            <a:xfrm>
              <a:off x="2657430" y="190699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1" name="Freeform 219">
              <a:extLst>
                <a:ext uri="{FF2B5EF4-FFF2-40B4-BE49-F238E27FC236}">
                  <a16:creationId xmlns:a16="http://schemas.microsoft.com/office/drawing/2014/main" id="{3AC5113D-1926-48EF-A936-E814BE168EA6}"/>
                </a:ext>
              </a:extLst>
            </p:cNvPr>
            <p:cNvSpPr>
              <a:spLocks noChangeArrowheads="1"/>
            </p:cNvSpPr>
            <p:nvPr/>
          </p:nvSpPr>
          <p:spPr bwMode="auto">
            <a:xfrm>
              <a:off x="2858163" y="18807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2" name="Freeform 220">
              <a:extLst>
                <a:ext uri="{FF2B5EF4-FFF2-40B4-BE49-F238E27FC236}">
                  <a16:creationId xmlns:a16="http://schemas.microsoft.com/office/drawing/2014/main" id="{E2A49307-8BFC-4C9B-A060-0AB31149EEDF}"/>
                </a:ext>
              </a:extLst>
            </p:cNvPr>
            <p:cNvSpPr>
              <a:spLocks noChangeArrowheads="1"/>
            </p:cNvSpPr>
            <p:nvPr/>
          </p:nvSpPr>
          <p:spPr bwMode="auto">
            <a:xfrm>
              <a:off x="2838484" y="191093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3" name="Freeform 221">
              <a:extLst>
                <a:ext uri="{FF2B5EF4-FFF2-40B4-BE49-F238E27FC236}">
                  <a16:creationId xmlns:a16="http://schemas.microsoft.com/office/drawing/2014/main" id="{D5445644-A734-4A28-8B18-ABFB34B178B4}"/>
                </a:ext>
              </a:extLst>
            </p:cNvPr>
            <p:cNvSpPr>
              <a:spLocks noChangeArrowheads="1"/>
            </p:cNvSpPr>
            <p:nvPr/>
          </p:nvSpPr>
          <p:spPr bwMode="auto">
            <a:xfrm>
              <a:off x="2851604" y="194897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4" name="Freeform 222">
              <a:extLst>
                <a:ext uri="{FF2B5EF4-FFF2-40B4-BE49-F238E27FC236}">
                  <a16:creationId xmlns:a16="http://schemas.microsoft.com/office/drawing/2014/main" id="{2EBC9C39-C000-479A-B813-0C70F803B622}"/>
                </a:ext>
              </a:extLst>
            </p:cNvPr>
            <p:cNvSpPr>
              <a:spLocks noChangeArrowheads="1"/>
            </p:cNvSpPr>
            <p:nvPr/>
          </p:nvSpPr>
          <p:spPr bwMode="auto">
            <a:xfrm>
              <a:off x="2820116" y="18873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5" name="Freeform 223">
              <a:extLst>
                <a:ext uri="{FF2B5EF4-FFF2-40B4-BE49-F238E27FC236}">
                  <a16:creationId xmlns:a16="http://schemas.microsoft.com/office/drawing/2014/main" id="{EE20382E-CB1D-42CA-A909-400495B84E2D}"/>
                </a:ext>
              </a:extLst>
            </p:cNvPr>
            <p:cNvSpPr>
              <a:spLocks noChangeArrowheads="1"/>
            </p:cNvSpPr>
            <p:nvPr/>
          </p:nvSpPr>
          <p:spPr bwMode="auto">
            <a:xfrm>
              <a:off x="2914579"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6" name="Freeform 224">
              <a:extLst>
                <a:ext uri="{FF2B5EF4-FFF2-40B4-BE49-F238E27FC236}">
                  <a16:creationId xmlns:a16="http://schemas.microsoft.com/office/drawing/2014/main" id="{2A780528-EC92-47CB-BA55-7535934105BC}"/>
                </a:ext>
              </a:extLst>
            </p:cNvPr>
            <p:cNvSpPr>
              <a:spLocks noChangeArrowheads="1"/>
            </p:cNvSpPr>
            <p:nvPr/>
          </p:nvSpPr>
          <p:spPr bwMode="auto">
            <a:xfrm>
              <a:off x="2946067"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7" name="Freeform 225">
              <a:extLst>
                <a:ext uri="{FF2B5EF4-FFF2-40B4-BE49-F238E27FC236}">
                  <a16:creationId xmlns:a16="http://schemas.microsoft.com/office/drawing/2014/main" id="{87B7A8DB-CC75-47ED-A757-DE6203539CDC}"/>
                </a:ext>
              </a:extLst>
            </p:cNvPr>
            <p:cNvSpPr>
              <a:spLocks noChangeArrowheads="1"/>
            </p:cNvSpPr>
            <p:nvPr/>
          </p:nvSpPr>
          <p:spPr bwMode="auto">
            <a:xfrm>
              <a:off x="2894899" y="1786291"/>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8" name="Freeform 226">
              <a:extLst>
                <a:ext uri="{FF2B5EF4-FFF2-40B4-BE49-F238E27FC236}">
                  <a16:creationId xmlns:a16="http://schemas.microsoft.com/office/drawing/2014/main" id="{107E2613-A3E6-4271-BF68-25D4A97571CE}"/>
                </a:ext>
              </a:extLst>
            </p:cNvPr>
            <p:cNvSpPr>
              <a:spLocks noChangeArrowheads="1"/>
            </p:cNvSpPr>
            <p:nvPr/>
          </p:nvSpPr>
          <p:spPr bwMode="auto">
            <a:xfrm>
              <a:off x="2858163" y="1767923"/>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09" name="Freeform 227">
              <a:extLst>
                <a:ext uri="{FF2B5EF4-FFF2-40B4-BE49-F238E27FC236}">
                  <a16:creationId xmlns:a16="http://schemas.microsoft.com/office/drawing/2014/main" id="{65346F88-C13F-4A7E-871F-2FA89DB2788B}"/>
                </a:ext>
              </a:extLst>
            </p:cNvPr>
            <p:cNvSpPr>
              <a:spLocks noChangeArrowheads="1"/>
            </p:cNvSpPr>
            <p:nvPr/>
          </p:nvSpPr>
          <p:spPr bwMode="auto">
            <a:xfrm>
              <a:off x="2838484" y="179941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0" name="Freeform 228">
              <a:extLst>
                <a:ext uri="{FF2B5EF4-FFF2-40B4-BE49-F238E27FC236}">
                  <a16:creationId xmlns:a16="http://schemas.microsoft.com/office/drawing/2014/main" id="{00280DB7-725A-4A4D-BD14-DE4704A44BD7}"/>
                </a:ext>
              </a:extLst>
            </p:cNvPr>
            <p:cNvSpPr>
              <a:spLocks noChangeArrowheads="1"/>
            </p:cNvSpPr>
            <p:nvPr/>
          </p:nvSpPr>
          <p:spPr bwMode="auto">
            <a:xfrm>
              <a:off x="2801748" y="1817779"/>
              <a:ext cx="101022" cy="351612"/>
            </a:xfrm>
            <a:custGeom>
              <a:avLst/>
              <a:gdLst>
                <a:gd name="T0" fmla="*/ 85 w 341"/>
                <a:gd name="T1" fmla="*/ 164 h 1180"/>
                <a:gd name="T2" fmla="*/ 42 w 341"/>
                <a:gd name="T3" fmla="*/ 122 h 1180"/>
                <a:gd name="T4" fmla="*/ 297 w 341"/>
                <a:gd name="T5" fmla="*/ 43 h 1180"/>
                <a:gd name="T6" fmla="*/ 170 w 341"/>
                <a:gd name="T7" fmla="*/ 122 h 1180"/>
                <a:gd name="T8" fmla="*/ 297 w 341"/>
                <a:gd name="T9" fmla="*/ 164 h 1180"/>
                <a:gd name="T10" fmla="*/ 297 w 341"/>
                <a:gd name="T11" fmla="*/ 196 h 1180"/>
                <a:gd name="T12" fmla="*/ 255 w 341"/>
                <a:gd name="T13" fmla="*/ 255 h 1180"/>
                <a:gd name="T14" fmla="*/ 292 w 341"/>
                <a:gd name="T15" fmla="*/ 297 h 1180"/>
                <a:gd name="T16" fmla="*/ 287 w 341"/>
                <a:gd name="T17" fmla="*/ 377 h 1180"/>
                <a:gd name="T18" fmla="*/ 255 w 341"/>
                <a:gd name="T19" fmla="*/ 531 h 1180"/>
                <a:gd name="T20" fmla="*/ 234 w 341"/>
                <a:gd name="T21" fmla="*/ 589 h 1180"/>
                <a:gd name="T22" fmla="*/ 191 w 341"/>
                <a:gd name="T23" fmla="*/ 632 h 1180"/>
                <a:gd name="T24" fmla="*/ 228 w 341"/>
                <a:gd name="T25" fmla="*/ 632 h 1180"/>
                <a:gd name="T26" fmla="*/ 170 w 341"/>
                <a:gd name="T27" fmla="*/ 775 h 1180"/>
                <a:gd name="T28" fmla="*/ 122 w 341"/>
                <a:gd name="T29" fmla="*/ 664 h 1180"/>
                <a:gd name="T30" fmla="*/ 127 w 341"/>
                <a:gd name="T31" fmla="*/ 547 h 1180"/>
                <a:gd name="T32" fmla="*/ 85 w 341"/>
                <a:gd name="T33" fmla="*/ 504 h 1180"/>
                <a:gd name="T34" fmla="*/ 85 w 341"/>
                <a:gd name="T35" fmla="*/ 531 h 1180"/>
                <a:gd name="T36" fmla="*/ 53 w 341"/>
                <a:gd name="T37" fmla="*/ 367 h 1180"/>
                <a:gd name="T38" fmla="*/ 42 w 341"/>
                <a:gd name="T39" fmla="*/ 196 h 1180"/>
                <a:gd name="T40" fmla="*/ 0 w 341"/>
                <a:gd name="T41" fmla="*/ 196 h 1180"/>
                <a:gd name="T42" fmla="*/ 5 w 341"/>
                <a:gd name="T43" fmla="*/ 308 h 1180"/>
                <a:gd name="T44" fmla="*/ 0 w 341"/>
                <a:gd name="T45" fmla="*/ 425 h 1180"/>
                <a:gd name="T46" fmla="*/ 27 w 341"/>
                <a:gd name="T47" fmla="*/ 462 h 1180"/>
                <a:gd name="T48" fmla="*/ 48 w 341"/>
                <a:gd name="T49" fmla="*/ 557 h 1180"/>
                <a:gd name="T50" fmla="*/ 112 w 341"/>
                <a:gd name="T51" fmla="*/ 738 h 1180"/>
                <a:gd name="T52" fmla="*/ 149 w 341"/>
                <a:gd name="T53" fmla="*/ 1099 h 1180"/>
                <a:gd name="T54" fmla="*/ 149 w 341"/>
                <a:gd name="T55" fmla="*/ 1099 h 1180"/>
                <a:gd name="T56" fmla="*/ 143 w 341"/>
                <a:gd name="T57" fmla="*/ 1120 h 1180"/>
                <a:gd name="T58" fmla="*/ 117 w 341"/>
                <a:gd name="T59" fmla="*/ 1142 h 1180"/>
                <a:gd name="T60" fmla="*/ 21 w 341"/>
                <a:gd name="T61" fmla="*/ 1142 h 1180"/>
                <a:gd name="T62" fmla="*/ 106 w 341"/>
                <a:gd name="T63" fmla="*/ 1179 h 1180"/>
                <a:gd name="T64" fmla="*/ 122 w 341"/>
                <a:gd name="T65" fmla="*/ 1179 h 1180"/>
                <a:gd name="T66" fmla="*/ 154 w 341"/>
                <a:gd name="T67" fmla="*/ 1168 h 1180"/>
                <a:gd name="T68" fmla="*/ 170 w 341"/>
                <a:gd name="T69" fmla="*/ 1157 h 1180"/>
                <a:gd name="T70" fmla="*/ 196 w 341"/>
                <a:gd name="T71" fmla="*/ 1174 h 1180"/>
                <a:gd name="T72" fmla="*/ 234 w 341"/>
                <a:gd name="T73" fmla="*/ 1179 h 1180"/>
                <a:gd name="T74" fmla="*/ 313 w 341"/>
                <a:gd name="T75" fmla="*/ 1142 h 1180"/>
                <a:gd name="T76" fmla="*/ 234 w 341"/>
                <a:gd name="T77" fmla="*/ 1142 h 1180"/>
                <a:gd name="T78" fmla="*/ 207 w 341"/>
                <a:gd name="T79" fmla="*/ 1131 h 1180"/>
                <a:gd name="T80" fmla="*/ 191 w 341"/>
                <a:gd name="T81" fmla="*/ 1099 h 1180"/>
                <a:gd name="T82" fmla="*/ 191 w 341"/>
                <a:gd name="T83" fmla="*/ 828 h 1180"/>
                <a:gd name="T84" fmla="*/ 223 w 341"/>
                <a:gd name="T85" fmla="*/ 754 h 1180"/>
                <a:gd name="T86" fmla="*/ 281 w 341"/>
                <a:gd name="T87" fmla="*/ 600 h 1180"/>
                <a:gd name="T88" fmla="*/ 319 w 341"/>
                <a:gd name="T89" fmla="*/ 441 h 1180"/>
                <a:gd name="T90" fmla="*/ 334 w 341"/>
                <a:gd name="T91" fmla="*/ 276 h 1180"/>
                <a:gd name="T92" fmla="*/ 340 w 341"/>
                <a:gd name="T93" fmla="*/ 0 h 1180"/>
                <a:gd name="T94" fmla="*/ 0 w 341"/>
                <a:gd name="T95" fmla="*/ 19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1180">
                  <a:moveTo>
                    <a:pt x="42" y="164"/>
                  </a:moveTo>
                  <a:lnTo>
                    <a:pt x="85" y="164"/>
                  </a:lnTo>
                  <a:lnTo>
                    <a:pt x="85" y="122"/>
                  </a:lnTo>
                  <a:lnTo>
                    <a:pt x="42" y="122"/>
                  </a:lnTo>
                  <a:lnTo>
                    <a:pt x="42" y="43"/>
                  </a:lnTo>
                  <a:lnTo>
                    <a:pt x="297" y="43"/>
                  </a:lnTo>
                  <a:lnTo>
                    <a:pt x="297" y="122"/>
                  </a:lnTo>
                  <a:lnTo>
                    <a:pt x="170" y="122"/>
                  </a:lnTo>
                  <a:lnTo>
                    <a:pt x="170" y="164"/>
                  </a:lnTo>
                  <a:lnTo>
                    <a:pt x="297" y="164"/>
                  </a:lnTo>
                  <a:lnTo>
                    <a:pt x="297" y="196"/>
                  </a:lnTo>
                  <a:lnTo>
                    <a:pt x="297" y="196"/>
                  </a:lnTo>
                  <a:lnTo>
                    <a:pt x="297" y="255"/>
                  </a:lnTo>
                  <a:lnTo>
                    <a:pt x="255" y="255"/>
                  </a:lnTo>
                  <a:lnTo>
                    <a:pt x="255" y="297"/>
                  </a:lnTo>
                  <a:lnTo>
                    <a:pt x="292" y="297"/>
                  </a:lnTo>
                  <a:lnTo>
                    <a:pt x="292" y="297"/>
                  </a:lnTo>
                  <a:lnTo>
                    <a:pt x="287" y="377"/>
                  </a:lnTo>
                  <a:lnTo>
                    <a:pt x="270" y="457"/>
                  </a:lnTo>
                  <a:lnTo>
                    <a:pt x="255" y="531"/>
                  </a:lnTo>
                  <a:lnTo>
                    <a:pt x="234" y="611"/>
                  </a:lnTo>
                  <a:lnTo>
                    <a:pt x="234" y="589"/>
                  </a:lnTo>
                  <a:lnTo>
                    <a:pt x="191" y="589"/>
                  </a:lnTo>
                  <a:lnTo>
                    <a:pt x="191" y="632"/>
                  </a:lnTo>
                  <a:lnTo>
                    <a:pt x="228" y="632"/>
                  </a:lnTo>
                  <a:lnTo>
                    <a:pt x="228" y="632"/>
                  </a:lnTo>
                  <a:lnTo>
                    <a:pt x="202" y="706"/>
                  </a:lnTo>
                  <a:lnTo>
                    <a:pt x="170" y="775"/>
                  </a:lnTo>
                  <a:lnTo>
                    <a:pt x="170" y="775"/>
                  </a:lnTo>
                  <a:lnTo>
                    <a:pt x="122" y="664"/>
                  </a:lnTo>
                  <a:lnTo>
                    <a:pt x="90" y="547"/>
                  </a:lnTo>
                  <a:lnTo>
                    <a:pt x="127" y="547"/>
                  </a:lnTo>
                  <a:lnTo>
                    <a:pt x="127" y="504"/>
                  </a:lnTo>
                  <a:lnTo>
                    <a:pt x="85" y="504"/>
                  </a:lnTo>
                  <a:lnTo>
                    <a:pt x="85" y="531"/>
                  </a:lnTo>
                  <a:lnTo>
                    <a:pt x="85" y="531"/>
                  </a:lnTo>
                  <a:lnTo>
                    <a:pt x="63" y="451"/>
                  </a:lnTo>
                  <a:lnTo>
                    <a:pt x="53" y="367"/>
                  </a:lnTo>
                  <a:lnTo>
                    <a:pt x="48" y="282"/>
                  </a:lnTo>
                  <a:lnTo>
                    <a:pt x="42" y="196"/>
                  </a:lnTo>
                  <a:lnTo>
                    <a:pt x="42" y="164"/>
                  </a:lnTo>
                  <a:close/>
                  <a:moveTo>
                    <a:pt x="0" y="196"/>
                  </a:moveTo>
                  <a:lnTo>
                    <a:pt x="0" y="196"/>
                  </a:lnTo>
                  <a:lnTo>
                    <a:pt x="5" y="308"/>
                  </a:lnTo>
                  <a:lnTo>
                    <a:pt x="21" y="425"/>
                  </a:lnTo>
                  <a:lnTo>
                    <a:pt x="0" y="425"/>
                  </a:lnTo>
                  <a:lnTo>
                    <a:pt x="0" y="462"/>
                  </a:lnTo>
                  <a:lnTo>
                    <a:pt x="27" y="462"/>
                  </a:lnTo>
                  <a:lnTo>
                    <a:pt x="27" y="462"/>
                  </a:lnTo>
                  <a:lnTo>
                    <a:pt x="48" y="557"/>
                  </a:lnTo>
                  <a:lnTo>
                    <a:pt x="74" y="648"/>
                  </a:lnTo>
                  <a:lnTo>
                    <a:pt x="112" y="738"/>
                  </a:lnTo>
                  <a:lnTo>
                    <a:pt x="149" y="828"/>
                  </a:lnTo>
                  <a:lnTo>
                    <a:pt x="149" y="1099"/>
                  </a:lnTo>
                  <a:lnTo>
                    <a:pt x="149" y="1099"/>
                  </a:lnTo>
                  <a:lnTo>
                    <a:pt x="149" y="1099"/>
                  </a:lnTo>
                  <a:lnTo>
                    <a:pt x="149" y="1110"/>
                  </a:lnTo>
                  <a:lnTo>
                    <a:pt x="143" y="1120"/>
                  </a:lnTo>
                  <a:lnTo>
                    <a:pt x="133" y="1136"/>
                  </a:lnTo>
                  <a:lnTo>
                    <a:pt x="117" y="1142"/>
                  </a:lnTo>
                  <a:lnTo>
                    <a:pt x="106" y="1142"/>
                  </a:lnTo>
                  <a:lnTo>
                    <a:pt x="21" y="1142"/>
                  </a:lnTo>
                  <a:lnTo>
                    <a:pt x="21" y="1179"/>
                  </a:lnTo>
                  <a:lnTo>
                    <a:pt x="106" y="1179"/>
                  </a:lnTo>
                  <a:lnTo>
                    <a:pt x="106" y="1179"/>
                  </a:lnTo>
                  <a:lnTo>
                    <a:pt x="122" y="1179"/>
                  </a:lnTo>
                  <a:lnTo>
                    <a:pt x="143" y="1174"/>
                  </a:lnTo>
                  <a:lnTo>
                    <a:pt x="154" y="1168"/>
                  </a:lnTo>
                  <a:lnTo>
                    <a:pt x="170" y="1157"/>
                  </a:lnTo>
                  <a:lnTo>
                    <a:pt x="170" y="1157"/>
                  </a:lnTo>
                  <a:lnTo>
                    <a:pt x="181" y="1168"/>
                  </a:lnTo>
                  <a:lnTo>
                    <a:pt x="196" y="1174"/>
                  </a:lnTo>
                  <a:lnTo>
                    <a:pt x="212" y="1179"/>
                  </a:lnTo>
                  <a:lnTo>
                    <a:pt x="234" y="1179"/>
                  </a:lnTo>
                  <a:lnTo>
                    <a:pt x="313" y="1179"/>
                  </a:lnTo>
                  <a:lnTo>
                    <a:pt x="313" y="1142"/>
                  </a:lnTo>
                  <a:lnTo>
                    <a:pt x="234" y="1142"/>
                  </a:lnTo>
                  <a:lnTo>
                    <a:pt x="234" y="1142"/>
                  </a:lnTo>
                  <a:lnTo>
                    <a:pt x="223" y="1136"/>
                  </a:lnTo>
                  <a:lnTo>
                    <a:pt x="207" y="1131"/>
                  </a:lnTo>
                  <a:lnTo>
                    <a:pt x="196" y="1120"/>
                  </a:lnTo>
                  <a:lnTo>
                    <a:pt x="191" y="1099"/>
                  </a:lnTo>
                  <a:lnTo>
                    <a:pt x="191" y="1099"/>
                  </a:lnTo>
                  <a:lnTo>
                    <a:pt x="191" y="828"/>
                  </a:lnTo>
                  <a:lnTo>
                    <a:pt x="191" y="828"/>
                  </a:lnTo>
                  <a:lnTo>
                    <a:pt x="223" y="754"/>
                  </a:lnTo>
                  <a:lnTo>
                    <a:pt x="255" y="679"/>
                  </a:lnTo>
                  <a:lnTo>
                    <a:pt x="281" y="600"/>
                  </a:lnTo>
                  <a:lnTo>
                    <a:pt x="302" y="521"/>
                  </a:lnTo>
                  <a:lnTo>
                    <a:pt x="319" y="441"/>
                  </a:lnTo>
                  <a:lnTo>
                    <a:pt x="329" y="361"/>
                  </a:lnTo>
                  <a:lnTo>
                    <a:pt x="334" y="276"/>
                  </a:lnTo>
                  <a:lnTo>
                    <a:pt x="340" y="196"/>
                  </a:lnTo>
                  <a:lnTo>
                    <a:pt x="340" y="0"/>
                  </a:lnTo>
                  <a:lnTo>
                    <a:pt x="0" y="0"/>
                  </a:lnTo>
                  <a:lnTo>
                    <a:pt x="0"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1" name="Freeform 229">
              <a:extLst>
                <a:ext uri="{FF2B5EF4-FFF2-40B4-BE49-F238E27FC236}">
                  <a16:creationId xmlns:a16="http://schemas.microsoft.com/office/drawing/2014/main" id="{CA042241-1C61-4EC7-A658-0D1641EAF32D}"/>
                </a:ext>
              </a:extLst>
            </p:cNvPr>
            <p:cNvSpPr>
              <a:spLocks noChangeArrowheads="1"/>
            </p:cNvSpPr>
            <p:nvPr/>
          </p:nvSpPr>
          <p:spPr bwMode="auto">
            <a:xfrm>
              <a:off x="2677110" y="1817779"/>
              <a:ext cx="99711" cy="351612"/>
            </a:xfrm>
            <a:custGeom>
              <a:avLst/>
              <a:gdLst>
                <a:gd name="T0" fmla="*/ 164 w 335"/>
                <a:gd name="T1" fmla="*/ 775 h 1180"/>
                <a:gd name="T2" fmla="*/ 143 w 335"/>
                <a:gd name="T3" fmla="*/ 674 h 1180"/>
                <a:gd name="T4" fmla="*/ 111 w 335"/>
                <a:gd name="T5" fmla="*/ 632 h 1180"/>
                <a:gd name="T6" fmla="*/ 85 w 335"/>
                <a:gd name="T7" fmla="*/ 536 h 1180"/>
                <a:gd name="T8" fmla="*/ 85 w 335"/>
                <a:gd name="T9" fmla="*/ 441 h 1180"/>
                <a:gd name="T10" fmla="*/ 53 w 335"/>
                <a:gd name="T11" fmla="*/ 398 h 1180"/>
                <a:gd name="T12" fmla="*/ 42 w 335"/>
                <a:gd name="T13" fmla="*/ 297 h 1180"/>
                <a:gd name="T14" fmla="*/ 42 w 335"/>
                <a:gd name="T15" fmla="*/ 164 h 1180"/>
                <a:gd name="T16" fmla="*/ 164 w 335"/>
                <a:gd name="T17" fmla="*/ 122 h 1180"/>
                <a:gd name="T18" fmla="*/ 42 w 335"/>
                <a:gd name="T19" fmla="*/ 43 h 1180"/>
                <a:gd name="T20" fmla="*/ 292 w 335"/>
                <a:gd name="T21" fmla="*/ 122 h 1180"/>
                <a:gd name="T22" fmla="*/ 254 w 335"/>
                <a:gd name="T23" fmla="*/ 164 h 1180"/>
                <a:gd name="T24" fmla="*/ 292 w 335"/>
                <a:gd name="T25" fmla="*/ 196 h 1180"/>
                <a:gd name="T26" fmla="*/ 286 w 335"/>
                <a:gd name="T27" fmla="*/ 318 h 1180"/>
                <a:gd name="T28" fmla="*/ 244 w 335"/>
                <a:gd name="T29" fmla="*/ 557 h 1180"/>
                <a:gd name="T30" fmla="*/ 207 w 335"/>
                <a:gd name="T31" fmla="*/ 674 h 1180"/>
                <a:gd name="T32" fmla="*/ 164 w 335"/>
                <a:gd name="T33" fmla="*/ 717 h 1180"/>
                <a:gd name="T34" fmla="*/ 190 w 335"/>
                <a:gd name="T35" fmla="*/ 717 h 1180"/>
                <a:gd name="T36" fmla="*/ 185 w 335"/>
                <a:gd name="T37" fmla="*/ 1099 h 1180"/>
                <a:gd name="T38" fmla="*/ 185 w 335"/>
                <a:gd name="T39" fmla="*/ 828 h 1180"/>
                <a:gd name="T40" fmla="*/ 222 w 335"/>
                <a:gd name="T41" fmla="*/ 754 h 1180"/>
                <a:gd name="T42" fmla="*/ 275 w 335"/>
                <a:gd name="T43" fmla="*/ 600 h 1180"/>
                <a:gd name="T44" fmla="*/ 313 w 335"/>
                <a:gd name="T45" fmla="*/ 441 h 1180"/>
                <a:gd name="T46" fmla="*/ 334 w 335"/>
                <a:gd name="T47" fmla="*/ 276 h 1180"/>
                <a:gd name="T48" fmla="*/ 334 w 335"/>
                <a:gd name="T49" fmla="*/ 0 h 1180"/>
                <a:gd name="T50" fmla="*/ 0 w 335"/>
                <a:gd name="T51" fmla="*/ 196 h 1180"/>
                <a:gd name="T52" fmla="*/ 0 w 335"/>
                <a:gd name="T53" fmla="*/ 276 h 1180"/>
                <a:gd name="T54" fmla="*/ 21 w 335"/>
                <a:gd name="T55" fmla="*/ 441 h 1180"/>
                <a:gd name="T56" fmla="*/ 58 w 335"/>
                <a:gd name="T57" fmla="*/ 600 h 1180"/>
                <a:gd name="T58" fmla="*/ 111 w 335"/>
                <a:gd name="T59" fmla="*/ 754 h 1180"/>
                <a:gd name="T60" fmla="*/ 148 w 335"/>
                <a:gd name="T61" fmla="*/ 1099 h 1180"/>
                <a:gd name="T62" fmla="*/ 148 w 335"/>
                <a:gd name="T63" fmla="*/ 1099 h 1180"/>
                <a:gd name="T64" fmla="*/ 138 w 335"/>
                <a:gd name="T65" fmla="*/ 1120 h 1180"/>
                <a:gd name="T66" fmla="*/ 111 w 335"/>
                <a:gd name="T67" fmla="*/ 1142 h 1180"/>
                <a:gd name="T68" fmla="*/ 21 w 335"/>
                <a:gd name="T69" fmla="*/ 1142 h 1180"/>
                <a:gd name="T70" fmla="*/ 100 w 335"/>
                <a:gd name="T71" fmla="*/ 1179 h 1180"/>
                <a:gd name="T72" fmla="*/ 122 w 335"/>
                <a:gd name="T73" fmla="*/ 1179 h 1180"/>
                <a:gd name="T74" fmla="*/ 154 w 335"/>
                <a:gd name="T75" fmla="*/ 1168 h 1180"/>
                <a:gd name="T76" fmla="*/ 164 w 335"/>
                <a:gd name="T77" fmla="*/ 1157 h 1180"/>
                <a:gd name="T78" fmla="*/ 196 w 335"/>
                <a:gd name="T79" fmla="*/ 1174 h 1180"/>
                <a:gd name="T80" fmla="*/ 228 w 335"/>
                <a:gd name="T81" fmla="*/ 1179 h 1180"/>
                <a:gd name="T82" fmla="*/ 313 w 335"/>
                <a:gd name="T83" fmla="*/ 1142 h 1180"/>
                <a:gd name="T84" fmla="*/ 228 w 335"/>
                <a:gd name="T85" fmla="*/ 1142 h 1180"/>
                <a:gd name="T86" fmla="*/ 201 w 335"/>
                <a:gd name="T87" fmla="*/ 1131 h 1180"/>
                <a:gd name="T88" fmla="*/ 185 w 335"/>
                <a:gd name="T89" fmla="*/ 109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 h="1180">
                  <a:moveTo>
                    <a:pt x="164" y="775"/>
                  </a:moveTo>
                  <a:lnTo>
                    <a:pt x="164" y="775"/>
                  </a:lnTo>
                  <a:lnTo>
                    <a:pt x="127" y="674"/>
                  </a:lnTo>
                  <a:lnTo>
                    <a:pt x="143" y="674"/>
                  </a:lnTo>
                  <a:lnTo>
                    <a:pt x="143" y="632"/>
                  </a:lnTo>
                  <a:lnTo>
                    <a:pt x="111" y="632"/>
                  </a:lnTo>
                  <a:lnTo>
                    <a:pt x="111" y="632"/>
                  </a:lnTo>
                  <a:lnTo>
                    <a:pt x="85" y="536"/>
                  </a:lnTo>
                  <a:lnTo>
                    <a:pt x="63" y="441"/>
                  </a:lnTo>
                  <a:lnTo>
                    <a:pt x="85" y="441"/>
                  </a:lnTo>
                  <a:lnTo>
                    <a:pt x="85" y="398"/>
                  </a:lnTo>
                  <a:lnTo>
                    <a:pt x="53" y="398"/>
                  </a:lnTo>
                  <a:lnTo>
                    <a:pt x="53" y="398"/>
                  </a:lnTo>
                  <a:lnTo>
                    <a:pt x="42" y="297"/>
                  </a:lnTo>
                  <a:lnTo>
                    <a:pt x="42" y="196"/>
                  </a:lnTo>
                  <a:lnTo>
                    <a:pt x="42" y="164"/>
                  </a:lnTo>
                  <a:lnTo>
                    <a:pt x="164" y="164"/>
                  </a:lnTo>
                  <a:lnTo>
                    <a:pt x="164" y="122"/>
                  </a:lnTo>
                  <a:lnTo>
                    <a:pt x="42" y="122"/>
                  </a:lnTo>
                  <a:lnTo>
                    <a:pt x="42" y="43"/>
                  </a:lnTo>
                  <a:lnTo>
                    <a:pt x="292" y="43"/>
                  </a:lnTo>
                  <a:lnTo>
                    <a:pt x="292" y="122"/>
                  </a:lnTo>
                  <a:lnTo>
                    <a:pt x="254" y="122"/>
                  </a:lnTo>
                  <a:lnTo>
                    <a:pt x="254" y="164"/>
                  </a:lnTo>
                  <a:lnTo>
                    <a:pt x="292" y="164"/>
                  </a:lnTo>
                  <a:lnTo>
                    <a:pt x="292" y="196"/>
                  </a:lnTo>
                  <a:lnTo>
                    <a:pt x="292" y="196"/>
                  </a:lnTo>
                  <a:lnTo>
                    <a:pt x="286" y="318"/>
                  </a:lnTo>
                  <a:lnTo>
                    <a:pt x="271" y="441"/>
                  </a:lnTo>
                  <a:lnTo>
                    <a:pt x="244" y="557"/>
                  </a:lnTo>
                  <a:lnTo>
                    <a:pt x="207" y="674"/>
                  </a:lnTo>
                  <a:lnTo>
                    <a:pt x="207" y="674"/>
                  </a:lnTo>
                  <a:lnTo>
                    <a:pt x="164" y="674"/>
                  </a:lnTo>
                  <a:lnTo>
                    <a:pt x="164" y="717"/>
                  </a:lnTo>
                  <a:lnTo>
                    <a:pt x="190" y="717"/>
                  </a:lnTo>
                  <a:lnTo>
                    <a:pt x="190" y="717"/>
                  </a:lnTo>
                  <a:lnTo>
                    <a:pt x="164" y="775"/>
                  </a:lnTo>
                  <a:close/>
                  <a:moveTo>
                    <a:pt x="185" y="1099"/>
                  </a:moveTo>
                  <a:lnTo>
                    <a:pt x="185" y="1099"/>
                  </a:lnTo>
                  <a:lnTo>
                    <a:pt x="185" y="828"/>
                  </a:lnTo>
                  <a:lnTo>
                    <a:pt x="185" y="828"/>
                  </a:lnTo>
                  <a:lnTo>
                    <a:pt x="222" y="754"/>
                  </a:lnTo>
                  <a:lnTo>
                    <a:pt x="249" y="679"/>
                  </a:lnTo>
                  <a:lnTo>
                    <a:pt x="275" y="600"/>
                  </a:lnTo>
                  <a:lnTo>
                    <a:pt x="297" y="521"/>
                  </a:lnTo>
                  <a:lnTo>
                    <a:pt x="313" y="441"/>
                  </a:lnTo>
                  <a:lnTo>
                    <a:pt x="323" y="361"/>
                  </a:lnTo>
                  <a:lnTo>
                    <a:pt x="334" y="276"/>
                  </a:lnTo>
                  <a:lnTo>
                    <a:pt x="334" y="196"/>
                  </a:lnTo>
                  <a:lnTo>
                    <a:pt x="334" y="0"/>
                  </a:lnTo>
                  <a:lnTo>
                    <a:pt x="0" y="0"/>
                  </a:lnTo>
                  <a:lnTo>
                    <a:pt x="0" y="196"/>
                  </a:lnTo>
                  <a:lnTo>
                    <a:pt x="0" y="196"/>
                  </a:lnTo>
                  <a:lnTo>
                    <a:pt x="0" y="276"/>
                  </a:lnTo>
                  <a:lnTo>
                    <a:pt x="10" y="361"/>
                  </a:lnTo>
                  <a:lnTo>
                    <a:pt x="21" y="441"/>
                  </a:lnTo>
                  <a:lnTo>
                    <a:pt x="37" y="521"/>
                  </a:lnTo>
                  <a:lnTo>
                    <a:pt x="58" y="600"/>
                  </a:lnTo>
                  <a:lnTo>
                    <a:pt x="85" y="679"/>
                  </a:lnTo>
                  <a:lnTo>
                    <a:pt x="111" y="754"/>
                  </a:lnTo>
                  <a:lnTo>
                    <a:pt x="148" y="828"/>
                  </a:lnTo>
                  <a:lnTo>
                    <a:pt x="148" y="1099"/>
                  </a:lnTo>
                  <a:lnTo>
                    <a:pt x="148" y="1099"/>
                  </a:lnTo>
                  <a:lnTo>
                    <a:pt x="148" y="1099"/>
                  </a:lnTo>
                  <a:lnTo>
                    <a:pt x="143" y="1110"/>
                  </a:lnTo>
                  <a:lnTo>
                    <a:pt x="138" y="1120"/>
                  </a:lnTo>
                  <a:lnTo>
                    <a:pt x="127" y="1136"/>
                  </a:lnTo>
                  <a:lnTo>
                    <a:pt x="111" y="1142"/>
                  </a:lnTo>
                  <a:lnTo>
                    <a:pt x="100" y="1142"/>
                  </a:lnTo>
                  <a:lnTo>
                    <a:pt x="21" y="1142"/>
                  </a:lnTo>
                  <a:lnTo>
                    <a:pt x="21" y="1179"/>
                  </a:lnTo>
                  <a:lnTo>
                    <a:pt x="100" y="1179"/>
                  </a:lnTo>
                  <a:lnTo>
                    <a:pt x="100" y="1179"/>
                  </a:lnTo>
                  <a:lnTo>
                    <a:pt x="122" y="1179"/>
                  </a:lnTo>
                  <a:lnTo>
                    <a:pt x="138" y="1174"/>
                  </a:lnTo>
                  <a:lnTo>
                    <a:pt x="154" y="1168"/>
                  </a:lnTo>
                  <a:lnTo>
                    <a:pt x="164" y="1157"/>
                  </a:lnTo>
                  <a:lnTo>
                    <a:pt x="164" y="1157"/>
                  </a:lnTo>
                  <a:lnTo>
                    <a:pt x="180" y="1168"/>
                  </a:lnTo>
                  <a:lnTo>
                    <a:pt x="196" y="1174"/>
                  </a:lnTo>
                  <a:lnTo>
                    <a:pt x="212" y="1179"/>
                  </a:lnTo>
                  <a:lnTo>
                    <a:pt x="228" y="1179"/>
                  </a:lnTo>
                  <a:lnTo>
                    <a:pt x="313" y="1179"/>
                  </a:lnTo>
                  <a:lnTo>
                    <a:pt x="313" y="1142"/>
                  </a:lnTo>
                  <a:lnTo>
                    <a:pt x="228" y="1142"/>
                  </a:lnTo>
                  <a:lnTo>
                    <a:pt x="228" y="1142"/>
                  </a:lnTo>
                  <a:lnTo>
                    <a:pt x="217" y="1136"/>
                  </a:lnTo>
                  <a:lnTo>
                    <a:pt x="201" y="1131"/>
                  </a:lnTo>
                  <a:lnTo>
                    <a:pt x="190" y="1120"/>
                  </a:lnTo>
                  <a:lnTo>
                    <a:pt x="185" y="10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pic>
        <p:nvPicPr>
          <p:cNvPr id="4" name="圖片版面配置區 3">
            <a:extLst>
              <a:ext uri="{FF2B5EF4-FFF2-40B4-BE49-F238E27FC236}">
                <a16:creationId xmlns:a16="http://schemas.microsoft.com/office/drawing/2014/main" id="{CCCDC486-3263-4540-8801-0C4DE7BB28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03" r="20303"/>
          <a:stretch>
            <a:fillRect/>
          </a:stretch>
        </p:blipFill>
        <p:spPr/>
      </p:pic>
    </p:spTree>
    <p:extLst>
      <p:ext uri="{BB962C8B-B14F-4D97-AF65-F5344CB8AC3E}">
        <p14:creationId xmlns:p14="http://schemas.microsoft.com/office/powerpoint/2010/main" val="310762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left)">
                                      <p:cBhvr>
                                        <p:cTn id="36" dur="500"/>
                                        <p:tgtEl>
                                          <p:spTgt spid="7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par>
                                <p:cTn id="40" presetID="22" presetClass="entr" presetSubtype="8"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left)">
                                      <p:cBhvr>
                                        <p:cTn id="45" dur="500"/>
                                        <p:tgtEl>
                                          <p:spTgt spid="8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left)">
                                      <p:cBhvr>
                                        <p:cTn id="48" dur="500"/>
                                        <p:tgtEl>
                                          <p:spTgt spid="81"/>
                                        </p:tgtEl>
                                      </p:cBhvr>
                                    </p:animEffect>
                                  </p:childTnLst>
                                </p:cTn>
                              </p:par>
                              <p:par>
                                <p:cTn id="49" presetID="22" presetClass="entr" presetSubtype="8"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left)">
                                      <p:cBhvr>
                                        <p:cTn id="5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 grpId="0"/>
      <p:bldP spid="24" grpId="0"/>
      <p:bldP spid="25" grpId="0"/>
      <p:bldP spid="26" grpId="0"/>
      <p:bldP spid="72" grpId="0"/>
      <p:bldP spid="73"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1E2A380A-3503-B241-B965-3D1F8C0BA9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186" r="8186"/>
          <a:stretch>
            <a:fillRect/>
          </a:stretch>
        </p:blipFill>
        <p:spPr/>
      </p:pic>
      <p:sp>
        <p:nvSpPr>
          <p:cNvPr id="3" name="TextBox 2">
            <a:extLst>
              <a:ext uri="{FF2B5EF4-FFF2-40B4-BE49-F238E27FC236}">
                <a16:creationId xmlns:a16="http://schemas.microsoft.com/office/drawing/2014/main" id="{12E18070-71FC-4F0C-9977-6BEAA6E3EA2D}"/>
              </a:ext>
            </a:extLst>
          </p:cNvPr>
          <p:cNvSpPr txBox="1"/>
          <p:nvPr/>
        </p:nvSpPr>
        <p:spPr>
          <a:xfrm>
            <a:off x="5055221" y="1768163"/>
            <a:ext cx="3291840" cy="990977"/>
          </a:xfrm>
          <a:prstGeom prst="rect">
            <a:avLst/>
          </a:prstGeom>
          <a:noFill/>
        </p:spPr>
        <p:txBody>
          <a:bodyPr wrap="square" lIns="0" tIns="0" rIns="91440" bIns="91440" rtlCol="0">
            <a:spAutoFit/>
          </a:bodyPr>
          <a:lstStyle/>
          <a:p>
            <a:pPr>
              <a:lnSpc>
                <a:spcPts val="3700"/>
              </a:lnSpc>
            </a:pPr>
            <a:r>
              <a:rPr lang="id-ID" sz="2500" b="1" u="heavy" dirty="0">
                <a:solidFill>
                  <a:schemeClr val="tx1">
                    <a:lumMod val="75000"/>
                    <a:lumOff val="25000"/>
                  </a:schemeClr>
                </a:solidFill>
                <a:latin typeface="Lato" charset="0"/>
                <a:ea typeface="Lato" charset="0"/>
                <a:cs typeface="Lato" charset="0"/>
              </a:rPr>
              <a:t>STORY</a:t>
            </a:r>
          </a:p>
          <a:p>
            <a:pPr>
              <a:lnSpc>
                <a:spcPts val="3700"/>
              </a:lnSpc>
            </a:pPr>
            <a:r>
              <a:rPr lang="id-ID" sz="2500" b="1" u="heavy" dirty="0">
                <a:solidFill>
                  <a:schemeClr val="tx1">
                    <a:lumMod val="75000"/>
                    <a:lumOff val="25000"/>
                  </a:schemeClr>
                </a:solidFill>
                <a:latin typeface="Lato" charset="0"/>
                <a:ea typeface="Lato" charset="0"/>
                <a:cs typeface="Lato" charset="0"/>
              </a:rPr>
              <a:t>ABOUT OUR TASTE</a:t>
            </a:r>
            <a:endParaRPr lang="en-US" sz="2500" b="1" u="heavy" dirty="0">
              <a:solidFill>
                <a:schemeClr val="tx1">
                  <a:lumMod val="75000"/>
                  <a:lumOff val="25000"/>
                </a:schemeClr>
              </a:solidFill>
              <a:latin typeface="Lato" charset="0"/>
              <a:ea typeface="Lato" charset="0"/>
              <a:cs typeface="Lato" charset="0"/>
            </a:endParaRPr>
          </a:p>
        </p:txBody>
      </p:sp>
      <p:sp>
        <p:nvSpPr>
          <p:cNvPr id="4" name="TextBox 3">
            <a:extLst>
              <a:ext uri="{FF2B5EF4-FFF2-40B4-BE49-F238E27FC236}">
                <a16:creationId xmlns:a16="http://schemas.microsoft.com/office/drawing/2014/main" id="{04B2BA31-9B54-4D83-85ED-292ED7240581}"/>
              </a:ext>
            </a:extLst>
          </p:cNvPr>
          <p:cNvSpPr txBox="1"/>
          <p:nvPr/>
        </p:nvSpPr>
        <p:spPr>
          <a:xfrm>
            <a:off x="7167286" y="458517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5" name="TextBox 4">
            <a:extLst>
              <a:ext uri="{FF2B5EF4-FFF2-40B4-BE49-F238E27FC236}">
                <a16:creationId xmlns:a16="http://schemas.microsoft.com/office/drawing/2014/main" id="{B092EAE4-E25F-405B-8C86-60EC1FC522D1}"/>
              </a:ext>
            </a:extLst>
          </p:cNvPr>
          <p:cNvSpPr txBox="1"/>
          <p:nvPr/>
        </p:nvSpPr>
        <p:spPr>
          <a:xfrm>
            <a:off x="7253058" y="5319854"/>
            <a:ext cx="3795027" cy="538609"/>
          </a:xfrm>
          <a:prstGeom prst="rect">
            <a:avLst/>
          </a:prstGeom>
          <a:noFill/>
        </p:spPr>
        <p:txBody>
          <a:bodyPr wrap="square" lIns="0" tIns="0" rIns="0" bIns="0" rtlCol="0">
            <a:spAutoFit/>
          </a:bodyPr>
          <a:lstStyle/>
          <a:p>
            <a:pPr algn="just">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Tree>
    <p:extLst>
      <p:ext uri="{BB962C8B-B14F-4D97-AF65-F5344CB8AC3E}">
        <p14:creationId xmlns:p14="http://schemas.microsoft.com/office/powerpoint/2010/main" val="1385994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35DBF5E-94CA-40E1-B66E-6923DB8D3C15}"/>
              </a:ext>
            </a:extLst>
          </p:cNvPr>
          <p:cNvSpPr txBox="1"/>
          <p:nvPr/>
        </p:nvSpPr>
        <p:spPr>
          <a:xfrm>
            <a:off x="6902392" y="3089243"/>
            <a:ext cx="1738859" cy="307777"/>
          </a:xfrm>
          <a:prstGeom prst="rect">
            <a:avLst/>
          </a:prstGeom>
          <a:noFill/>
        </p:spPr>
        <p:txBody>
          <a:bodyPr wrap="square" rtlCol="0">
            <a:spAutoFit/>
          </a:bodyPr>
          <a:lstStyle/>
          <a:p>
            <a:pPr algn="ctr"/>
            <a:r>
              <a:rPr lang="id-ID" sz="1400" b="1" dirty="0">
                <a:solidFill>
                  <a:schemeClr val="tx1">
                    <a:lumMod val="65000"/>
                    <a:lumOff val="35000"/>
                  </a:schemeClr>
                </a:solidFill>
                <a:latin typeface="Lato" charset="0"/>
                <a:ea typeface="Lato" charset="0"/>
                <a:cs typeface="Lato" charset="0"/>
              </a:rPr>
              <a:t>JHON FRANK</a:t>
            </a:r>
          </a:p>
        </p:txBody>
      </p:sp>
      <p:sp>
        <p:nvSpPr>
          <p:cNvPr id="19" name="TextBox 18">
            <a:extLst>
              <a:ext uri="{FF2B5EF4-FFF2-40B4-BE49-F238E27FC236}">
                <a16:creationId xmlns:a16="http://schemas.microsoft.com/office/drawing/2014/main" id="{0C607DDC-174E-4B43-BF9E-4F9B9F1EF908}"/>
              </a:ext>
            </a:extLst>
          </p:cNvPr>
          <p:cNvSpPr txBox="1"/>
          <p:nvPr/>
        </p:nvSpPr>
        <p:spPr>
          <a:xfrm>
            <a:off x="7569681" y="3328528"/>
            <a:ext cx="404278" cy="230832"/>
          </a:xfrm>
          <a:prstGeom prst="rect">
            <a:avLst/>
          </a:prstGeom>
          <a:noFill/>
        </p:spPr>
        <p:txBody>
          <a:bodyPr wrap="none" rtlCol="0">
            <a:spAutoFit/>
          </a:bodyPr>
          <a:lstStyle/>
          <a:p>
            <a:r>
              <a:rPr lang="id-ID" sz="900" dirty="0">
                <a:solidFill>
                  <a:schemeClr val="bg1">
                    <a:lumMod val="50000"/>
                  </a:schemeClr>
                </a:solidFill>
                <a:latin typeface="Source Sans Pro" panose="020B0503030403020204" pitchFamily="34" charset="0"/>
                <a:ea typeface="Source Sans Pro" panose="020B0503030403020204" pitchFamily="34" charset="0"/>
              </a:rPr>
              <a:t>Chef</a:t>
            </a:r>
          </a:p>
        </p:txBody>
      </p:sp>
      <p:sp>
        <p:nvSpPr>
          <p:cNvPr id="20" name="TextBox 19">
            <a:extLst>
              <a:ext uri="{FF2B5EF4-FFF2-40B4-BE49-F238E27FC236}">
                <a16:creationId xmlns:a16="http://schemas.microsoft.com/office/drawing/2014/main" id="{3B5F108E-0E6E-4346-9475-7349CBA749F6}"/>
              </a:ext>
            </a:extLst>
          </p:cNvPr>
          <p:cNvSpPr txBox="1"/>
          <p:nvPr/>
        </p:nvSpPr>
        <p:spPr>
          <a:xfrm>
            <a:off x="9693061" y="3089243"/>
            <a:ext cx="1738859" cy="307777"/>
          </a:xfrm>
          <a:prstGeom prst="rect">
            <a:avLst/>
          </a:prstGeom>
          <a:noFill/>
        </p:spPr>
        <p:txBody>
          <a:bodyPr wrap="square" rtlCol="0">
            <a:spAutoFit/>
          </a:bodyPr>
          <a:lstStyle/>
          <a:p>
            <a:pPr algn="ctr"/>
            <a:r>
              <a:rPr lang="id-ID" sz="1400" b="1" dirty="0">
                <a:solidFill>
                  <a:schemeClr val="tx1">
                    <a:lumMod val="65000"/>
                    <a:lumOff val="35000"/>
                  </a:schemeClr>
                </a:solidFill>
                <a:latin typeface="Lato" charset="0"/>
                <a:ea typeface="Lato" charset="0"/>
                <a:cs typeface="Lato" charset="0"/>
              </a:rPr>
              <a:t>LUCAZ SPORE</a:t>
            </a:r>
          </a:p>
        </p:txBody>
      </p:sp>
      <p:sp>
        <p:nvSpPr>
          <p:cNvPr id="21" name="TextBox 20">
            <a:extLst>
              <a:ext uri="{FF2B5EF4-FFF2-40B4-BE49-F238E27FC236}">
                <a16:creationId xmlns:a16="http://schemas.microsoft.com/office/drawing/2014/main" id="{DD805558-BAA2-44A4-97C9-995DBE6F18FB}"/>
              </a:ext>
            </a:extLst>
          </p:cNvPr>
          <p:cNvSpPr txBox="1"/>
          <p:nvPr/>
        </p:nvSpPr>
        <p:spPr>
          <a:xfrm>
            <a:off x="10360350" y="3328528"/>
            <a:ext cx="404278" cy="230832"/>
          </a:xfrm>
          <a:prstGeom prst="rect">
            <a:avLst/>
          </a:prstGeom>
          <a:noFill/>
        </p:spPr>
        <p:txBody>
          <a:bodyPr wrap="none" rtlCol="0">
            <a:spAutoFit/>
          </a:bodyPr>
          <a:lstStyle/>
          <a:p>
            <a:r>
              <a:rPr lang="id-ID" sz="900" dirty="0">
                <a:solidFill>
                  <a:schemeClr val="bg1">
                    <a:lumMod val="50000"/>
                  </a:schemeClr>
                </a:solidFill>
                <a:latin typeface="Source Sans Pro" panose="020B0503030403020204" pitchFamily="34" charset="0"/>
                <a:ea typeface="Source Sans Pro" panose="020B0503030403020204" pitchFamily="34" charset="0"/>
              </a:rPr>
              <a:t>Chef</a:t>
            </a:r>
          </a:p>
        </p:txBody>
      </p:sp>
      <p:sp>
        <p:nvSpPr>
          <p:cNvPr id="22" name="TextBox 21">
            <a:extLst>
              <a:ext uri="{FF2B5EF4-FFF2-40B4-BE49-F238E27FC236}">
                <a16:creationId xmlns:a16="http://schemas.microsoft.com/office/drawing/2014/main" id="{A6F84D90-C331-4906-AF15-B38E924A7086}"/>
              </a:ext>
            </a:extLst>
          </p:cNvPr>
          <p:cNvSpPr txBox="1"/>
          <p:nvPr/>
        </p:nvSpPr>
        <p:spPr>
          <a:xfrm>
            <a:off x="6902392" y="5956270"/>
            <a:ext cx="1738859" cy="307777"/>
          </a:xfrm>
          <a:prstGeom prst="rect">
            <a:avLst/>
          </a:prstGeom>
          <a:noFill/>
        </p:spPr>
        <p:txBody>
          <a:bodyPr wrap="square" rtlCol="0">
            <a:spAutoFit/>
          </a:bodyPr>
          <a:lstStyle/>
          <a:p>
            <a:pPr algn="ctr"/>
            <a:r>
              <a:rPr lang="id-ID" sz="1400" b="1" dirty="0">
                <a:solidFill>
                  <a:schemeClr val="tx1">
                    <a:lumMod val="65000"/>
                    <a:lumOff val="35000"/>
                  </a:schemeClr>
                </a:solidFill>
                <a:latin typeface="Lato" charset="0"/>
                <a:ea typeface="Lato" charset="0"/>
                <a:cs typeface="Lato" charset="0"/>
              </a:rPr>
              <a:t>LIM WANG</a:t>
            </a:r>
          </a:p>
        </p:txBody>
      </p:sp>
      <p:sp>
        <p:nvSpPr>
          <p:cNvPr id="23" name="TextBox 22">
            <a:extLst>
              <a:ext uri="{FF2B5EF4-FFF2-40B4-BE49-F238E27FC236}">
                <a16:creationId xmlns:a16="http://schemas.microsoft.com/office/drawing/2014/main" id="{3C8AD4F6-A487-4BEE-927A-377568A06AED}"/>
              </a:ext>
            </a:extLst>
          </p:cNvPr>
          <p:cNvSpPr txBox="1"/>
          <p:nvPr/>
        </p:nvSpPr>
        <p:spPr>
          <a:xfrm>
            <a:off x="7569681" y="6195555"/>
            <a:ext cx="404278" cy="230832"/>
          </a:xfrm>
          <a:prstGeom prst="rect">
            <a:avLst/>
          </a:prstGeom>
          <a:noFill/>
        </p:spPr>
        <p:txBody>
          <a:bodyPr wrap="none" rtlCol="0">
            <a:spAutoFit/>
          </a:bodyPr>
          <a:lstStyle/>
          <a:p>
            <a:r>
              <a:rPr lang="id-ID" sz="900" dirty="0">
                <a:solidFill>
                  <a:schemeClr val="bg1">
                    <a:lumMod val="50000"/>
                  </a:schemeClr>
                </a:solidFill>
                <a:latin typeface="Source Sans Pro" panose="020B0503030403020204" pitchFamily="34" charset="0"/>
                <a:ea typeface="Source Sans Pro" panose="020B0503030403020204" pitchFamily="34" charset="0"/>
              </a:rPr>
              <a:t>Chef</a:t>
            </a:r>
          </a:p>
        </p:txBody>
      </p:sp>
      <p:sp>
        <p:nvSpPr>
          <p:cNvPr id="24" name="TextBox 23">
            <a:extLst>
              <a:ext uri="{FF2B5EF4-FFF2-40B4-BE49-F238E27FC236}">
                <a16:creationId xmlns:a16="http://schemas.microsoft.com/office/drawing/2014/main" id="{9DF4D588-23BC-4330-8D20-BF302414BE5C}"/>
              </a:ext>
            </a:extLst>
          </p:cNvPr>
          <p:cNvSpPr txBox="1"/>
          <p:nvPr/>
        </p:nvSpPr>
        <p:spPr>
          <a:xfrm>
            <a:off x="9693061" y="5956270"/>
            <a:ext cx="1738859" cy="307777"/>
          </a:xfrm>
          <a:prstGeom prst="rect">
            <a:avLst/>
          </a:prstGeom>
          <a:noFill/>
        </p:spPr>
        <p:txBody>
          <a:bodyPr wrap="square" rtlCol="0">
            <a:spAutoFit/>
          </a:bodyPr>
          <a:lstStyle/>
          <a:p>
            <a:pPr algn="ctr"/>
            <a:r>
              <a:rPr lang="id-ID" sz="1400" b="1" dirty="0">
                <a:solidFill>
                  <a:schemeClr val="tx1">
                    <a:lumMod val="65000"/>
                    <a:lumOff val="35000"/>
                  </a:schemeClr>
                </a:solidFill>
                <a:latin typeface="Lato" charset="0"/>
                <a:ea typeface="Lato" charset="0"/>
                <a:cs typeface="Lato" charset="0"/>
              </a:rPr>
              <a:t>VANESSA ANN</a:t>
            </a:r>
          </a:p>
        </p:txBody>
      </p:sp>
      <p:sp>
        <p:nvSpPr>
          <p:cNvPr id="25" name="TextBox 24">
            <a:extLst>
              <a:ext uri="{FF2B5EF4-FFF2-40B4-BE49-F238E27FC236}">
                <a16:creationId xmlns:a16="http://schemas.microsoft.com/office/drawing/2014/main" id="{9722B464-404C-4091-8A47-5768EF5D27C2}"/>
              </a:ext>
            </a:extLst>
          </p:cNvPr>
          <p:cNvSpPr txBox="1"/>
          <p:nvPr/>
        </p:nvSpPr>
        <p:spPr>
          <a:xfrm>
            <a:off x="10360350" y="6195555"/>
            <a:ext cx="404278" cy="230832"/>
          </a:xfrm>
          <a:prstGeom prst="rect">
            <a:avLst/>
          </a:prstGeom>
          <a:noFill/>
        </p:spPr>
        <p:txBody>
          <a:bodyPr wrap="none" rtlCol="0">
            <a:spAutoFit/>
          </a:bodyPr>
          <a:lstStyle/>
          <a:p>
            <a:r>
              <a:rPr lang="id-ID" sz="900" dirty="0">
                <a:solidFill>
                  <a:schemeClr val="bg1">
                    <a:lumMod val="50000"/>
                  </a:schemeClr>
                </a:solidFill>
                <a:latin typeface="Source Sans Pro" panose="020B0503030403020204" pitchFamily="34" charset="0"/>
                <a:ea typeface="Source Sans Pro" panose="020B0503030403020204" pitchFamily="34" charset="0"/>
              </a:rPr>
              <a:t>Chef</a:t>
            </a:r>
          </a:p>
        </p:txBody>
      </p:sp>
      <p:sp>
        <p:nvSpPr>
          <p:cNvPr id="32" name="TextBox 31">
            <a:extLst>
              <a:ext uri="{FF2B5EF4-FFF2-40B4-BE49-F238E27FC236}">
                <a16:creationId xmlns:a16="http://schemas.microsoft.com/office/drawing/2014/main" id="{8F753DB2-7087-4EAD-9081-A6C94F9F8FB9}"/>
              </a:ext>
            </a:extLst>
          </p:cNvPr>
          <p:cNvSpPr txBox="1"/>
          <p:nvPr/>
        </p:nvSpPr>
        <p:spPr>
          <a:xfrm>
            <a:off x="1586176" y="2419332"/>
            <a:ext cx="3845240"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MEET </a:t>
            </a:r>
          </a:p>
          <a:p>
            <a:pPr>
              <a:lnSpc>
                <a:spcPct val="80000"/>
              </a:lnSpc>
            </a:pPr>
            <a:r>
              <a:rPr lang="id-ID" sz="2500" b="1" dirty="0">
                <a:solidFill>
                  <a:schemeClr val="tx1">
                    <a:lumMod val="75000"/>
                    <a:lumOff val="25000"/>
                  </a:schemeClr>
                </a:solidFill>
                <a:latin typeface="Lato" charset="0"/>
                <a:ea typeface="Lato" charset="0"/>
                <a:cs typeface="Lato" charset="0"/>
              </a:rPr>
              <a:t>OUR TEAM</a:t>
            </a:r>
          </a:p>
        </p:txBody>
      </p:sp>
      <p:sp>
        <p:nvSpPr>
          <p:cNvPr id="33" name="TextBox 32">
            <a:extLst>
              <a:ext uri="{FF2B5EF4-FFF2-40B4-BE49-F238E27FC236}">
                <a16:creationId xmlns:a16="http://schemas.microsoft.com/office/drawing/2014/main" id="{91C81FC7-EF42-490D-9FAA-AA1E6165C83F}"/>
              </a:ext>
            </a:extLst>
          </p:cNvPr>
          <p:cNvSpPr txBox="1"/>
          <p:nvPr/>
        </p:nvSpPr>
        <p:spPr>
          <a:xfrm>
            <a:off x="1586176" y="303152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34" name="TextBox 33">
            <a:extLst>
              <a:ext uri="{FF2B5EF4-FFF2-40B4-BE49-F238E27FC236}">
                <a16:creationId xmlns:a16="http://schemas.microsoft.com/office/drawing/2014/main" id="{8E11843E-CB56-475E-A6A5-24A328146C97}"/>
              </a:ext>
            </a:extLst>
          </p:cNvPr>
          <p:cNvSpPr txBox="1"/>
          <p:nvPr/>
        </p:nvSpPr>
        <p:spPr>
          <a:xfrm>
            <a:off x="1686136" y="3312667"/>
            <a:ext cx="3484666"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pic>
        <p:nvPicPr>
          <p:cNvPr id="4" name="圖片版面配置區 3">
            <a:extLst>
              <a:ext uri="{FF2B5EF4-FFF2-40B4-BE49-F238E27FC236}">
                <a16:creationId xmlns:a16="http://schemas.microsoft.com/office/drawing/2014/main" id="{97A6C747-C9F0-EC40-9877-0A62DD08BB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67" b="16667"/>
          <a:stretch>
            <a:fillRect/>
          </a:stretch>
        </p:blipFill>
        <p:spPr/>
      </p:pic>
      <p:pic>
        <p:nvPicPr>
          <p:cNvPr id="7" name="圖片版面配置區 6">
            <a:extLst>
              <a:ext uri="{FF2B5EF4-FFF2-40B4-BE49-F238E27FC236}">
                <a16:creationId xmlns:a16="http://schemas.microsoft.com/office/drawing/2014/main" id="{314E293F-8E2D-B24A-B386-31736BA7CFD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b="33334"/>
          <a:stretch/>
        </p:blipFill>
        <p:spPr>
          <a:xfrm>
            <a:off x="9517640" y="984250"/>
            <a:ext cx="2022475" cy="2022475"/>
          </a:xfrm>
        </p:spPr>
      </p:pic>
      <p:pic>
        <p:nvPicPr>
          <p:cNvPr id="12" name="圖片版面配置區 11">
            <a:extLst>
              <a:ext uri="{FF2B5EF4-FFF2-40B4-BE49-F238E27FC236}">
                <a16:creationId xmlns:a16="http://schemas.microsoft.com/office/drawing/2014/main" id="{13E9ED72-FAE5-CA4B-8C7F-010577035365}"/>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b="33334"/>
          <a:stretch/>
        </p:blipFill>
        <p:spPr>
          <a:xfrm>
            <a:off x="9517639" y="3851276"/>
            <a:ext cx="2022475" cy="2022475"/>
          </a:xfrm>
        </p:spPr>
      </p:pic>
      <p:pic>
        <p:nvPicPr>
          <p:cNvPr id="9" name="圖片版面配置區 8">
            <a:extLst>
              <a:ext uri="{FF2B5EF4-FFF2-40B4-BE49-F238E27FC236}">
                <a16:creationId xmlns:a16="http://schemas.microsoft.com/office/drawing/2014/main" id="{563BDDE0-3DE1-EC41-8372-6B1767DBFCFA}"/>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48145" b="65473"/>
          <a:stretch/>
        </p:blipFill>
        <p:spPr>
          <a:xfrm>
            <a:off x="6760584" y="3851276"/>
            <a:ext cx="2022475" cy="2022475"/>
          </a:xfrm>
        </p:spPr>
      </p:pic>
    </p:spTree>
    <p:extLst>
      <p:ext uri="{BB962C8B-B14F-4D97-AF65-F5344CB8AC3E}">
        <p14:creationId xmlns:p14="http://schemas.microsoft.com/office/powerpoint/2010/main" val="226085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C08BD2E-C2DA-47B0-8520-618D563D1153}"/>
              </a:ext>
            </a:extLst>
          </p:cNvPr>
          <p:cNvSpPr txBox="1"/>
          <p:nvPr/>
        </p:nvSpPr>
        <p:spPr>
          <a:xfrm>
            <a:off x="7553636" y="1825042"/>
            <a:ext cx="3845240"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MEET</a:t>
            </a:r>
          </a:p>
          <a:p>
            <a:pPr>
              <a:lnSpc>
                <a:spcPct val="80000"/>
              </a:lnSpc>
            </a:pPr>
            <a:r>
              <a:rPr lang="id-ID" sz="2500" b="1" dirty="0">
                <a:solidFill>
                  <a:schemeClr val="tx1">
                    <a:lumMod val="75000"/>
                    <a:lumOff val="25000"/>
                  </a:schemeClr>
                </a:solidFill>
                <a:latin typeface="Lato" charset="0"/>
                <a:ea typeface="Lato" charset="0"/>
                <a:cs typeface="Lato" charset="0"/>
              </a:rPr>
              <a:t>JHON FRANK</a:t>
            </a:r>
          </a:p>
        </p:txBody>
      </p:sp>
      <p:sp>
        <p:nvSpPr>
          <p:cNvPr id="38" name="TextBox 37">
            <a:extLst>
              <a:ext uri="{FF2B5EF4-FFF2-40B4-BE49-F238E27FC236}">
                <a16:creationId xmlns:a16="http://schemas.microsoft.com/office/drawing/2014/main" id="{169509C6-8E8E-40F7-BEDE-F03709667AEC}"/>
              </a:ext>
            </a:extLst>
          </p:cNvPr>
          <p:cNvSpPr txBox="1"/>
          <p:nvPr/>
        </p:nvSpPr>
        <p:spPr>
          <a:xfrm>
            <a:off x="7553636" y="243723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39" name="TextBox 38">
            <a:extLst>
              <a:ext uri="{FF2B5EF4-FFF2-40B4-BE49-F238E27FC236}">
                <a16:creationId xmlns:a16="http://schemas.microsoft.com/office/drawing/2014/main" id="{265EE58F-5AE4-4AC0-9B54-DCAA7F6DA981}"/>
              </a:ext>
            </a:extLst>
          </p:cNvPr>
          <p:cNvSpPr txBox="1"/>
          <p:nvPr/>
        </p:nvSpPr>
        <p:spPr>
          <a:xfrm>
            <a:off x="7653596" y="2718377"/>
            <a:ext cx="3484666"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grpSp>
        <p:nvGrpSpPr>
          <p:cNvPr id="24" name="Group 23">
            <a:extLst>
              <a:ext uri="{FF2B5EF4-FFF2-40B4-BE49-F238E27FC236}">
                <a16:creationId xmlns:a16="http://schemas.microsoft.com/office/drawing/2014/main" id="{7477ED44-48CF-451D-BB7E-EEC73EE63D43}"/>
              </a:ext>
            </a:extLst>
          </p:cNvPr>
          <p:cNvGrpSpPr/>
          <p:nvPr/>
        </p:nvGrpSpPr>
        <p:grpSpPr>
          <a:xfrm>
            <a:off x="7517776" y="3645204"/>
            <a:ext cx="3845240" cy="1605335"/>
            <a:chOff x="8450581" y="3573224"/>
            <a:chExt cx="2735678" cy="1605335"/>
          </a:xfrm>
        </p:grpSpPr>
        <p:cxnSp>
          <p:nvCxnSpPr>
            <p:cNvPr id="25" name="Straight Connector 24">
              <a:extLst>
                <a:ext uri="{FF2B5EF4-FFF2-40B4-BE49-F238E27FC236}">
                  <a16:creationId xmlns:a16="http://schemas.microsoft.com/office/drawing/2014/main" id="{4E6E7F7D-6C34-4665-8F07-F45F4FBF0071}"/>
                </a:ext>
              </a:extLst>
            </p:cNvPr>
            <p:cNvCxnSpPr/>
            <p:nvPr/>
          </p:nvCxnSpPr>
          <p:spPr>
            <a:xfrm>
              <a:off x="8555504" y="3913511"/>
              <a:ext cx="181816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95217A-AD2A-497F-8B1F-29FCA9B74B7D}"/>
                </a:ext>
              </a:extLst>
            </p:cNvPr>
            <p:cNvCxnSpPr/>
            <p:nvPr/>
          </p:nvCxnSpPr>
          <p:spPr>
            <a:xfrm>
              <a:off x="8555504" y="4297297"/>
              <a:ext cx="151344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EE2941E-5D92-4A79-B7E5-A31C10082B3E}"/>
                </a:ext>
              </a:extLst>
            </p:cNvPr>
            <p:cNvSpPr txBox="1"/>
            <p:nvPr/>
          </p:nvSpPr>
          <p:spPr>
            <a:xfrm>
              <a:off x="8450582" y="3957010"/>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Food Service</a:t>
              </a:r>
            </a:p>
          </p:txBody>
        </p:sp>
        <p:cxnSp>
          <p:nvCxnSpPr>
            <p:cNvPr id="28" name="Straight Connector 27">
              <a:extLst>
                <a:ext uri="{FF2B5EF4-FFF2-40B4-BE49-F238E27FC236}">
                  <a16:creationId xmlns:a16="http://schemas.microsoft.com/office/drawing/2014/main" id="{0727299F-E961-4F60-8EBE-8070094B00AD}"/>
                </a:ext>
              </a:extLst>
            </p:cNvPr>
            <p:cNvCxnSpPr/>
            <p:nvPr/>
          </p:nvCxnSpPr>
          <p:spPr>
            <a:xfrm>
              <a:off x="8555504" y="4680316"/>
              <a:ext cx="1107152"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91F51D-62D3-430E-AC52-58BF3FC3AB59}"/>
                </a:ext>
              </a:extLst>
            </p:cNvPr>
            <p:cNvSpPr txBox="1"/>
            <p:nvPr/>
          </p:nvSpPr>
          <p:spPr>
            <a:xfrm>
              <a:off x="8450581" y="4340029"/>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Teamwork</a:t>
              </a:r>
            </a:p>
          </p:txBody>
        </p:sp>
        <p:cxnSp>
          <p:nvCxnSpPr>
            <p:cNvPr id="30" name="Straight Connector 29">
              <a:extLst>
                <a:ext uri="{FF2B5EF4-FFF2-40B4-BE49-F238E27FC236}">
                  <a16:creationId xmlns:a16="http://schemas.microsoft.com/office/drawing/2014/main" id="{544791B2-6328-405C-9865-FCE772E3489A}"/>
                </a:ext>
              </a:extLst>
            </p:cNvPr>
            <p:cNvCxnSpPr/>
            <p:nvPr/>
          </p:nvCxnSpPr>
          <p:spPr>
            <a:xfrm>
              <a:off x="8555504" y="5046156"/>
              <a:ext cx="181816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87E1BE2-96FB-4B80-AF69-7333975B247A}"/>
                </a:ext>
              </a:extLst>
            </p:cNvPr>
            <p:cNvSpPr txBox="1"/>
            <p:nvPr/>
          </p:nvSpPr>
          <p:spPr>
            <a:xfrm>
              <a:off x="8450581" y="4731349"/>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Cooking</a:t>
              </a:r>
            </a:p>
          </p:txBody>
        </p:sp>
        <p:sp>
          <p:nvSpPr>
            <p:cNvPr id="32" name="TextBox 31">
              <a:extLst>
                <a:ext uri="{FF2B5EF4-FFF2-40B4-BE49-F238E27FC236}">
                  <a16:creationId xmlns:a16="http://schemas.microsoft.com/office/drawing/2014/main" id="{CFE2948F-E7E1-4B16-AD37-D9C14D5DA59C}"/>
                </a:ext>
              </a:extLst>
            </p:cNvPr>
            <p:cNvSpPr txBox="1"/>
            <p:nvPr/>
          </p:nvSpPr>
          <p:spPr>
            <a:xfrm>
              <a:off x="8450581" y="3573224"/>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Personal </a:t>
              </a:r>
              <a:r>
                <a:rPr lang="en-JM" sz="1100" dirty="0" err="1">
                  <a:solidFill>
                    <a:schemeClr val="tx1">
                      <a:lumMod val="65000"/>
                      <a:lumOff val="35000"/>
                    </a:schemeClr>
                  </a:solidFill>
                  <a:latin typeface="Lato" charset="0"/>
                  <a:ea typeface="Lato" charset="0"/>
                  <a:cs typeface="Lato" charset="0"/>
                </a:rPr>
                <a:t>Appereance</a:t>
              </a:r>
              <a:endParaRPr lang="en-JM" sz="1100" dirty="0">
                <a:solidFill>
                  <a:schemeClr val="tx1">
                    <a:lumMod val="65000"/>
                    <a:lumOff val="35000"/>
                  </a:schemeClr>
                </a:solidFill>
                <a:latin typeface="Lato" charset="0"/>
                <a:ea typeface="Lato" charset="0"/>
                <a:cs typeface="Lato" charset="0"/>
              </a:endParaRPr>
            </a:p>
          </p:txBody>
        </p:sp>
        <p:sp>
          <p:nvSpPr>
            <p:cNvPr id="33" name="TextBox 32">
              <a:extLst>
                <a:ext uri="{FF2B5EF4-FFF2-40B4-BE49-F238E27FC236}">
                  <a16:creationId xmlns:a16="http://schemas.microsoft.com/office/drawing/2014/main" id="{46F9014A-D7F1-4CFF-A545-4972FCD2248B}"/>
                </a:ext>
              </a:extLst>
            </p:cNvPr>
            <p:cNvSpPr txBox="1"/>
            <p:nvPr/>
          </p:nvSpPr>
          <p:spPr>
            <a:xfrm>
              <a:off x="10373671" y="3728068"/>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100%</a:t>
              </a:r>
            </a:p>
          </p:txBody>
        </p:sp>
        <p:sp>
          <p:nvSpPr>
            <p:cNvPr id="34" name="TextBox 33">
              <a:extLst>
                <a:ext uri="{FF2B5EF4-FFF2-40B4-BE49-F238E27FC236}">
                  <a16:creationId xmlns:a16="http://schemas.microsoft.com/office/drawing/2014/main" id="{033F7527-BCDD-4FD6-ACBC-8C7AB9521CC1}"/>
                </a:ext>
              </a:extLst>
            </p:cNvPr>
            <p:cNvSpPr txBox="1"/>
            <p:nvPr/>
          </p:nvSpPr>
          <p:spPr>
            <a:xfrm>
              <a:off x="10068950" y="4134358"/>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80%</a:t>
              </a:r>
            </a:p>
          </p:txBody>
        </p:sp>
        <p:sp>
          <p:nvSpPr>
            <p:cNvPr id="35" name="TextBox 34">
              <a:extLst>
                <a:ext uri="{FF2B5EF4-FFF2-40B4-BE49-F238E27FC236}">
                  <a16:creationId xmlns:a16="http://schemas.microsoft.com/office/drawing/2014/main" id="{12039144-6ECE-4EC5-BC7B-DBC52B87DCBB}"/>
                </a:ext>
              </a:extLst>
            </p:cNvPr>
            <p:cNvSpPr txBox="1"/>
            <p:nvPr/>
          </p:nvSpPr>
          <p:spPr>
            <a:xfrm>
              <a:off x="9662656" y="4520353"/>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60%</a:t>
              </a:r>
            </a:p>
          </p:txBody>
        </p:sp>
        <p:sp>
          <p:nvSpPr>
            <p:cNvPr id="36" name="TextBox 35">
              <a:extLst>
                <a:ext uri="{FF2B5EF4-FFF2-40B4-BE49-F238E27FC236}">
                  <a16:creationId xmlns:a16="http://schemas.microsoft.com/office/drawing/2014/main" id="{67FBCBD7-E210-4D86-A993-E751342864EC}"/>
                </a:ext>
              </a:extLst>
            </p:cNvPr>
            <p:cNvSpPr txBox="1"/>
            <p:nvPr/>
          </p:nvSpPr>
          <p:spPr>
            <a:xfrm>
              <a:off x="10373671" y="4886193"/>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85%</a:t>
              </a:r>
            </a:p>
          </p:txBody>
        </p:sp>
      </p:grpSp>
      <p:sp>
        <p:nvSpPr>
          <p:cNvPr id="40" name="TextBox 39">
            <a:extLst>
              <a:ext uri="{FF2B5EF4-FFF2-40B4-BE49-F238E27FC236}">
                <a16:creationId xmlns:a16="http://schemas.microsoft.com/office/drawing/2014/main" id="{E7FA51E1-700B-4F1C-948A-DCB2D590C300}"/>
              </a:ext>
            </a:extLst>
          </p:cNvPr>
          <p:cNvSpPr txBox="1"/>
          <p:nvPr/>
        </p:nvSpPr>
        <p:spPr>
          <a:xfrm rot="16200000">
            <a:off x="-255834" y="3327226"/>
            <a:ext cx="1980029" cy="200055"/>
          </a:xfrm>
          <a:prstGeom prst="rect">
            <a:avLst/>
          </a:prstGeom>
          <a:noFill/>
        </p:spPr>
        <p:txBody>
          <a:bodyPr wrap="none" rtlCol="0">
            <a:spAutoFit/>
          </a:bodyPr>
          <a:lstStyle/>
          <a:p>
            <a:r>
              <a:rPr lang="id-ID" sz="700" spc="6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WWW.EGGIE.COM</a:t>
            </a:r>
          </a:p>
        </p:txBody>
      </p:sp>
      <p:pic>
        <p:nvPicPr>
          <p:cNvPr id="4" name="圖片版面配置區 3">
            <a:extLst>
              <a:ext uri="{FF2B5EF4-FFF2-40B4-BE49-F238E27FC236}">
                <a16:creationId xmlns:a16="http://schemas.microsoft.com/office/drawing/2014/main" id="{DFA2E7A6-312D-5746-A948-652F67BAA4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429" b="4429"/>
          <a:stretch>
            <a:fillRect/>
          </a:stretch>
        </p:blipFill>
        <p:spPr/>
      </p:pic>
    </p:spTree>
    <p:extLst>
      <p:ext uri="{BB962C8B-B14F-4D97-AF65-F5344CB8AC3E}">
        <p14:creationId xmlns:p14="http://schemas.microsoft.com/office/powerpoint/2010/main" val="97787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3F3EB89C-BEB4-491E-BABF-A834DDEA31BC}"/>
              </a:ext>
            </a:extLst>
          </p:cNvPr>
          <p:cNvSpPr txBox="1"/>
          <p:nvPr/>
        </p:nvSpPr>
        <p:spPr>
          <a:xfrm>
            <a:off x="1333811" y="1672642"/>
            <a:ext cx="3845240"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MEET</a:t>
            </a:r>
          </a:p>
          <a:p>
            <a:pPr>
              <a:lnSpc>
                <a:spcPct val="80000"/>
              </a:lnSpc>
            </a:pPr>
            <a:r>
              <a:rPr lang="id-ID" sz="2500" b="1" dirty="0">
                <a:solidFill>
                  <a:schemeClr val="tx1">
                    <a:lumMod val="75000"/>
                    <a:lumOff val="25000"/>
                  </a:schemeClr>
                </a:solidFill>
                <a:latin typeface="Lato" charset="0"/>
                <a:ea typeface="Lato" charset="0"/>
                <a:cs typeface="Lato" charset="0"/>
              </a:rPr>
              <a:t>GARY JOHNES</a:t>
            </a:r>
          </a:p>
        </p:txBody>
      </p:sp>
      <p:sp>
        <p:nvSpPr>
          <p:cNvPr id="46" name="TextBox 45">
            <a:extLst>
              <a:ext uri="{FF2B5EF4-FFF2-40B4-BE49-F238E27FC236}">
                <a16:creationId xmlns:a16="http://schemas.microsoft.com/office/drawing/2014/main" id="{E8412E16-9CDA-433E-BF78-9D4B8C69C903}"/>
              </a:ext>
            </a:extLst>
          </p:cNvPr>
          <p:cNvSpPr txBox="1"/>
          <p:nvPr/>
        </p:nvSpPr>
        <p:spPr>
          <a:xfrm>
            <a:off x="1333811" y="228483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47" name="TextBox 46">
            <a:extLst>
              <a:ext uri="{FF2B5EF4-FFF2-40B4-BE49-F238E27FC236}">
                <a16:creationId xmlns:a16="http://schemas.microsoft.com/office/drawing/2014/main" id="{C6274E28-E89F-4FEE-B04E-8149A521FEDA}"/>
              </a:ext>
            </a:extLst>
          </p:cNvPr>
          <p:cNvSpPr txBox="1"/>
          <p:nvPr/>
        </p:nvSpPr>
        <p:spPr>
          <a:xfrm>
            <a:off x="1433771" y="2565977"/>
            <a:ext cx="3484666"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grpSp>
        <p:nvGrpSpPr>
          <p:cNvPr id="48" name="Group 47">
            <a:extLst>
              <a:ext uri="{FF2B5EF4-FFF2-40B4-BE49-F238E27FC236}">
                <a16:creationId xmlns:a16="http://schemas.microsoft.com/office/drawing/2014/main" id="{26307205-6266-4D0A-B06D-62BAE6C8AB55}"/>
              </a:ext>
            </a:extLst>
          </p:cNvPr>
          <p:cNvGrpSpPr/>
          <p:nvPr/>
        </p:nvGrpSpPr>
        <p:grpSpPr>
          <a:xfrm>
            <a:off x="1297951" y="3492804"/>
            <a:ext cx="3845240" cy="1605335"/>
            <a:chOff x="8450581" y="3573224"/>
            <a:chExt cx="2735678" cy="1605335"/>
          </a:xfrm>
        </p:grpSpPr>
        <p:cxnSp>
          <p:nvCxnSpPr>
            <p:cNvPr id="49" name="Straight Connector 48">
              <a:extLst>
                <a:ext uri="{FF2B5EF4-FFF2-40B4-BE49-F238E27FC236}">
                  <a16:creationId xmlns:a16="http://schemas.microsoft.com/office/drawing/2014/main" id="{6329891D-A593-4675-807A-A2E3AB38657B}"/>
                </a:ext>
              </a:extLst>
            </p:cNvPr>
            <p:cNvCxnSpPr/>
            <p:nvPr/>
          </p:nvCxnSpPr>
          <p:spPr>
            <a:xfrm>
              <a:off x="8555504" y="3913511"/>
              <a:ext cx="181816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6FC225-87C0-4EE0-952D-F9C3F2F02DB8}"/>
                </a:ext>
              </a:extLst>
            </p:cNvPr>
            <p:cNvCxnSpPr/>
            <p:nvPr/>
          </p:nvCxnSpPr>
          <p:spPr>
            <a:xfrm>
              <a:off x="8555504" y="4297297"/>
              <a:ext cx="151344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C9295C8-9D8A-4866-AE54-0CC93261207B}"/>
                </a:ext>
              </a:extLst>
            </p:cNvPr>
            <p:cNvSpPr txBox="1"/>
            <p:nvPr/>
          </p:nvSpPr>
          <p:spPr>
            <a:xfrm>
              <a:off x="8450582" y="3957010"/>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Food Service</a:t>
              </a:r>
            </a:p>
          </p:txBody>
        </p:sp>
        <p:cxnSp>
          <p:nvCxnSpPr>
            <p:cNvPr id="52" name="Straight Connector 51">
              <a:extLst>
                <a:ext uri="{FF2B5EF4-FFF2-40B4-BE49-F238E27FC236}">
                  <a16:creationId xmlns:a16="http://schemas.microsoft.com/office/drawing/2014/main" id="{C1A302E4-7C69-4A63-8ED9-849215AA1E00}"/>
                </a:ext>
              </a:extLst>
            </p:cNvPr>
            <p:cNvCxnSpPr/>
            <p:nvPr/>
          </p:nvCxnSpPr>
          <p:spPr>
            <a:xfrm>
              <a:off x="8555504" y="4680316"/>
              <a:ext cx="1107152"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D216620-0C02-407E-92AE-EB2DD701DAF0}"/>
                </a:ext>
              </a:extLst>
            </p:cNvPr>
            <p:cNvSpPr txBox="1"/>
            <p:nvPr/>
          </p:nvSpPr>
          <p:spPr>
            <a:xfrm>
              <a:off x="8450581" y="4340029"/>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Teamwork</a:t>
              </a:r>
            </a:p>
          </p:txBody>
        </p:sp>
        <p:cxnSp>
          <p:nvCxnSpPr>
            <p:cNvPr id="54" name="Straight Connector 53">
              <a:extLst>
                <a:ext uri="{FF2B5EF4-FFF2-40B4-BE49-F238E27FC236}">
                  <a16:creationId xmlns:a16="http://schemas.microsoft.com/office/drawing/2014/main" id="{BF7909D2-3383-4507-AC7F-D1C17E01A7FD}"/>
                </a:ext>
              </a:extLst>
            </p:cNvPr>
            <p:cNvCxnSpPr/>
            <p:nvPr/>
          </p:nvCxnSpPr>
          <p:spPr>
            <a:xfrm>
              <a:off x="8555504" y="5046156"/>
              <a:ext cx="1818166" cy="0"/>
            </a:xfrm>
            <a:prstGeom prst="line">
              <a:avLst/>
            </a:prstGeom>
            <a:ln w="63500" cap="rnd" cmpd="sng">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54311C-A1F5-4CC7-8308-EEF05D3CCFDC}"/>
                </a:ext>
              </a:extLst>
            </p:cNvPr>
            <p:cNvSpPr txBox="1"/>
            <p:nvPr/>
          </p:nvSpPr>
          <p:spPr>
            <a:xfrm>
              <a:off x="8450581" y="4731349"/>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Cooking</a:t>
              </a:r>
            </a:p>
          </p:txBody>
        </p:sp>
        <p:sp>
          <p:nvSpPr>
            <p:cNvPr id="56" name="TextBox 55">
              <a:extLst>
                <a:ext uri="{FF2B5EF4-FFF2-40B4-BE49-F238E27FC236}">
                  <a16:creationId xmlns:a16="http://schemas.microsoft.com/office/drawing/2014/main" id="{4B8E29C5-1445-42F2-AADA-3E1A66F5B27B}"/>
                </a:ext>
              </a:extLst>
            </p:cNvPr>
            <p:cNvSpPr txBox="1"/>
            <p:nvPr/>
          </p:nvSpPr>
          <p:spPr>
            <a:xfrm>
              <a:off x="8450581" y="3573224"/>
              <a:ext cx="2468237"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Personal </a:t>
              </a:r>
              <a:r>
                <a:rPr lang="en-JM" sz="1100" dirty="0" err="1">
                  <a:solidFill>
                    <a:schemeClr val="tx1">
                      <a:lumMod val="65000"/>
                      <a:lumOff val="35000"/>
                    </a:schemeClr>
                  </a:solidFill>
                  <a:latin typeface="Lato" charset="0"/>
                  <a:ea typeface="Lato" charset="0"/>
                  <a:cs typeface="Lato" charset="0"/>
                </a:rPr>
                <a:t>Appereance</a:t>
              </a:r>
              <a:endParaRPr lang="en-JM" sz="1100" dirty="0">
                <a:solidFill>
                  <a:schemeClr val="tx1">
                    <a:lumMod val="65000"/>
                    <a:lumOff val="35000"/>
                  </a:schemeClr>
                </a:solidFill>
                <a:latin typeface="Lato" charset="0"/>
                <a:ea typeface="Lato" charset="0"/>
                <a:cs typeface="Lato" charset="0"/>
              </a:endParaRPr>
            </a:p>
          </p:txBody>
        </p:sp>
        <p:sp>
          <p:nvSpPr>
            <p:cNvPr id="57" name="TextBox 56">
              <a:extLst>
                <a:ext uri="{FF2B5EF4-FFF2-40B4-BE49-F238E27FC236}">
                  <a16:creationId xmlns:a16="http://schemas.microsoft.com/office/drawing/2014/main" id="{549D4613-A1E2-4463-BB61-1DCCD7CAC8D5}"/>
                </a:ext>
              </a:extLst>
            </p:cNvPr>
            <p:cNvSpPr txBox="1"/>
            <p:nvPr/>
          </p:nvSpPr>
          <p:spPr>
            <a:xfrm>
              <a:off x="10373671" y="3728068"/>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100%</a:t>
              </a:r>
            </a:p>
          </p:txBody>
        </p:sp>
        <p:sp>
          <p:nvSpPr>
            <p:cNvPr id="58" name="TextBox 57">
              <a:extLst>
                <a:ext uri="{FF2B5EF4-FFF2-40B4-BE49-F238E27FC236}">
                  <a16:creationId xmlns:a16="http://schemas.microsoft.com/office/drawing/2014/main" id="{CE5F0056-5E1B-4433-BEE5-0DB4B6700F6F}"/>
                </a:ext>
              </a:extLst>
            </p:cNvPr>
            <p:cNvSpPr txBox="1"/>
            <p:nvPr/>
          </p:nvSpPr>
          <p:spPr>
            <a:xfrm>
              <a:off x="10068950" y="4134358"/>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80%</a:t>
              </a:r>
            </a:p>
          </p:txBody>
        </p:sp>
        <p:sp>
          <p:nvSpPr>
            <p:cNvPr id="59" name="TextBox 58">
              <a:extLst>
                <a:ext uri="{FF2B5EF4-FFF2-40B4-BE49-F238E27FC236}">
                  <a16:creationId xmlns:a16="http://schemas.microsoft.com/office/drawing/2014/main" id="{AECAC108-0938-40FA-BBDE-0EC82E62ED28}"/>
                </a:ext>
              </a:extLst>
            </p:cNvPr>
            <p:cNvSpPr txBox="1"/>
            <p:nvPr/>
          </p:nvSpPr>
          <p:spPr>
            <a:xfrm>
              <a:off x="9662656" y="4520353"/>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60%</a:t>
              </a:r>
            </a:p>
          </p:txBody>
        </p:sp>
        <p:sp>
          <p:nvSpPr>
            <p:cNvPr id="60" name="TextBox 59">
              <a:extLst>
                <a:ext uri="{FF2B5EF4-FFF2-40B4-BE49-F238E27FC236}">
                  <a16:creationId xmlns:a16="http://schemas.microsoft.com/office/drawing/2014/main" id="{E8DB997B-8EFB-4C0D-9234-88C6048B93B0}"/>
                </a:ext>
              </a:extLst>
            </p:cNvPr>
            <p:cNvSpPr txBox="1"/>
            <p:nvPr/>
          </p:nvSpPr>
          <p:spPr>
            <a:xfrm>
              <a:off x="10373671" y="4886193"/>
              <a:ext cx="812588" cy="292366"/>
            </a:xfrm>
            <a:prstGeom prst="rect">
              <a:avLst/>
            </a:prstGeom>
            <a:noFill/>
          </p:spPr>
          <p:txBody>
            <a:bodyPr wrap="square" lIns="121899" tIns="60949" rIns="121899" bIns="60949" rtlCol="0">
              <a:spAutoFit/>
            </a:bodyPr>
            <a:lstStyle/>
            <a:p>
              <a:r>
                <a:rPr lang="en-JM" sz="1100" dirty="0">
                  <a:solidFill>
                    <a:schemeClr val="tx1">
                      <a:lumMod val="65000"/>
                      <a:lumOff val="35000"/>
                    </a:schemeClr>
                  </a:solidFill>
                  <a:latin typeface="Lato" charset="0"/>
                  <a:ea typeface="Lato" charset="0"/>
                  <a:cs typeface="Lato" charset="0"/>
                </a:rPr>
                <a:t>85%</a:t>
              </a:r>
            </a:p>
          </p:txBody>
        </p:sp>
      </p:grpSp>
      <p:pic>
        <p:nvPicPr>
          <p:cNvPr id="4" name="圖片版面配置區 3">
            <a:extLst>
              <a:ext uri="{FF2B5EF4-FFF2-40B4-BE49-F238E27FC236}">
                <a16:creationId xmlns:a16="http://schemas.microsoft.com/office/drawing/2014/main" id="{F94EB0C8-8662-0B49-B5D1-9E595B17476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01" b="36459"/>
          <a:stretch/>
        </p:blipFill>
        <p:spPr>
          <a:xfrm>
            <a:off x="6096000" y="865981"/>
            <a:ext cx="5403850" cy="5126037"/>
          </a:xfrm>
        </p:spPr>
      </p:pic>
    </p:spTree>
    <p:extLst>
      <p:ext uri="{BB962C8B-B14F-4D97-AF65-F5344CB8AC3E}">
        <p14:creationId xmlns:p14="http://schemas.microsoft.com/office/powerpoint/2010/main" val="54508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版面配置區 12">
            <a:extLst>
              <a:ext uri="{FF2B5EF4-FFF2-40B4-BE49-F238E27FC236}">
                <a16:creationId xmlns:a16="http://schemas.microsoft.com/office/drawing/2014/main" id="{E2770099-24FC-6F48-8C85-E1B8137882D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223" r="20223"/>
          <a:stretch>
            <a:fillRect/>
          </a:stretch>
        </p:blipFill>
        <p:spPr/>
      </p:pic>
      <p:pic>
        <p:nvPicPr>
          <p:cNvPr id="15" name="圖片版面配置區 14">
            <a:extLst>
              <a:ext uri="{FF2B5EF4-FFF2-40B4-BE49-F238E27FC236}">
                <a16:creationId xmlns:a16="http://schemas.microsoft.com/office/drawing/2014/main" id="{6FD67B2F-0162-E94A-9EE8-556717F2DF8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602" r="20602"/>
          <a:stretch>
            <a:fillRect/>
          </a:stretch>
        </p:blipFill>
        <p:spPr/>
      </p:pic>
      <p:sp>
        <p:nvSpPr>
          <p:cNvPr id="9" name="Rectangle 8">
            <a:extLst>
              <a:ext uri="{FF2B5EF4-FFF2-40B4-BE49-F238E27FC236}">
                <a16:creationId xmlns:a16="http://schemas.microsoft.com/office/drawing/2014/main" id="{0EB88FBD-1E8E-4696-BB05-2CA717F7D9EB}"/>
              </a:ext>
            </a:extLst>
          </p:cNvPr>
          <p:cNvSpPr/>
          <p:nvPr/>
        </p:nvSpPr>
        <p:spPr>
          <a:xfrm>
            <a:off x="3403678" y="1911996"/>
            <a:ext cx="5606322" cy="3034009"/>
          </a:xfrm>
          <a:prstGeom prst="rect">
            <a:avLst/>
          </a:prstGeom>
          <a:solidFill>
            <a:schemeClr val="tx1">
              <a:lumMod val="65000"/>
              <a:lumOff val="3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E9AE041D-791B-46A1-990C-1A61D90C514E}"/>
              </a:ext>
            </a:extLst>
          </p:cNvPr>
          <p:cNvSpPr txBox="1"/>
          <p:nvPr/>
        </p:nvSpPr>
        <p:spPr>
          <a:xfrm>
            <a:off x="4068722" y="2679693"/>
            <a:ext cx="4054556" cy="707886"/>
          </a:xfrm>
          <a:prstGeom prst="rect">
            <a:avLst/>
          </a:prstGeom>
          <a:noFill/>
        </p:spPr>
        <p:txBody>
          <a:bodyPr wrap="square" rtlCol="0">
            <a:spAutoFit/>
          </a:bodyPr>
          <a:lstStyle/>
          <a:p>
            <a:pPr algn="ctr">
              <a:lnSpc>
                <a:spcPct val="80000"/>
              </a:lnSpc>
            </a:pPr>
            <a:r>
              <a:rPr lang="en-US" sz="2500" b="1" dirty="0">
                <a:solidFill>
                  <a:schemeClr val="bg1"/>
                </a:solidFill>
                <a:latin typeface="Lato" charset="0"/>
                <a:ea typeface="Lato" charset="0"/>
                <a:cs typeface="Lato" charset="0"/>
              </a:rPr>
              <a:t>F</a:t>
            </a:r>
            <a:r>
              <a:rPr lang="id-ID" sz="2500" b="1" dirty="0">
                <a:solidFill>
                  <a:schemeClr val="bg1"/>
                </a:solidFill>
                <a:latin typeface="Lato" charset="0"/>
                <a:ea typeface="Lato" charset="0"/>
                <a:cs typeface="Lato" charset="0"/>
              </a:rPr>
              <a:t>OOD</a:t>
            </a:r>
          </a:p>
          <a:p>
            <a:pPr algn="ctr">
              <a:lnSpc>
                <a:spcPct val="80000"/>
              </a:lnSpc>
            </a:pPr>
            <a:r>
              <a:rPr lang="id-ID" sz="2500" b="1" dirty="0">
                <a:solidFill>
                  <a:schemeClr val="bg1"/>
                </a:solidFill>
                <a:latin typeface="Lato" charset="0"/>
                <a:ea typeface="Lato" charset="0"/>
                <a:cs typeface="Lato" charset="0"/>
              </a:rPr>
              <a:t>GALLERY</a:t>
            </a:r>
            <a:endParaRPr lang="en-US" sz="2500" b="1" dirty="0">
              <a:solidFill>
                <a:schemeClr val="bg1"/>
              </a:solidFill>
              <a:latin typeface="Lato" charset="0"/>
              <a:ea typeface="Lato" charset="0"/>
              <a:cs typeface="Lato" charset="0"/>
            </a:endParaRPr>
          </a:p>
        </p:txBody>
      </p:sp>
      <p:sp>
        <p:nvSpPr>
          <p:cNvPr id="11" name="TextBox 10">
            <a:extLst>
              <a:ext uri="{FF2B5EF4-FFF2-40B4-BE49-F238E27FC236}">
                <a16:creationId xmlns:a16="http://schemas.microsoft.com/office/drawing/2014/main" id="{E1EF69F7-765F-4678-AFC5-4D923EFDA1EE}"/>
              </a:ext>
            </a:extLst>
          </p:cNvPr>
          <p:cNvSpPr txBox="1"/>
          <p:nvPr/>
        </p:nvSpPr>
        <p:spPr>
          <a:xfrm>
            <a:off x="4968127" y="3256774"/>
            <a:ext cx="2255746" cy="261610"/>
          </a:xfrm>
          <a:prstGeom prst="rect">
            <a:avLst/>
          </a:prstGeom>
          <a:noFill/>
        </p:spPr>
        <p:txBody>
          <a:bodyPr wrap="none" rtlCol="0">
            <a:spAutoFit/>
          </a:bodyPr>
          <a:lstStyle/>
          <a:p>
            <a:pPr algn="ctr"/>
            <a:r>
              <a:rPr lang="en-US" sz="1100" dirty="0">
                <a:solidFill>
                  <a:schemeClr val="bg1"/>
                </a:solidFill>
              </a:rPr>
              <a:t>Quick service restaurant in real time</a:t>
            </a:r>
            <a:endParaRPr lang="en-US" sz="1100" dirty="0">
              <a:solidFill>
                <a:schemeClr val="bg1"/>
              </a:solidFill>
              <a:latin typeface="Source Sans Pro"/>
              <a:cs typeface="Source Sans Pro"/>
            </a:endParaRPr>
          </a:p>
        </p:txBody>
      </p:sp>
      <p:sp>
        <p:nvSpPr>
          <p:cNvPr id="12" name="TextBox 11">
            <a:extLst>
              <a:ext uri="{FF2B5EF4-FFF2-40B4-BE49-F238E27FC236}">
                <a16:creationId xmlns:a16="http://schemas.microsoft.com/office/drawing/2014/main" id="{8672F567-344F-4D0E-A675-B093FA587C4D}"/>
              </a:ext>
            </a:extLst>
          </p:cNvPr>
          <p:cNvSpPr txBox="1"/>
          <p:nvPr/>
        </p:nvSpPr>
        <p:spPr>
          <a:xfrm>
            <a:off x="4321512" y="3518384"/>
            <a:ext cx="3548977" cy="538609"/>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solidFill>
                <a:latin typeface="Source Sans Pro"/>
                <a:cs typeface="Source Sans Pro"/>
              </a:rPr>
              <a:t>Toffee caramels candy canes bonbon bonbon soufflé bonbon topping I love halvah  love lemon cake. Gummies jellyo fruitcake. Pastry</a:t>
            </a:r>
            <a:r>
              <a:rPr lang="id-ID" sz="900" dirty="0">
                <a:solidFill>
                  <a:schemeClr val="bg1"/>
                </a:solidFill>
                <a:latin typeface="Source Sans Pro"/>
                <a:cs typeface="Source Sans Pro"/>
              </a:rPr>
              <a:t> </a:t>
            </a:r>
            <a:r>
              <a:rPr lang="en-AU" sz="900" dirty="0">
                <a:solidFill>
                  <a:schemeClr val="bg1"/>
                </a:solidFill>
                <a:latin typeface="Source Sans Pro"/>
                <a:cs typeface="Source Sans Pro"/>
              </a:rPr>
              <a:t>canes chocolate cake sesame snaps</a:t>
            </a:r>
            <a:endParaRPr lang="en-US" sz="900" dirty="0">
              <a:solidFill>
                <a:schemeClr val="bg1"/>
              </a:solidFill>
              <a:latin typeface="Source Sans Pro"/>
              <a:cs typeface="Source Sans Pro"/>
            </a:endParaRPr>
          </a:p>
        </p:txBody>
      </p:sp>
    </p:spTree>
    <p:extLst>
      <p:ext uri="{BB962C8B-B14F-4D97-AF65-F5344CB8AC3E}">
        <p14:creationId xmlns:p14="http://schemas.microsoft.com/office/powerpoint/2010/main" val="406703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D4145F1-FA72-4008-BF5F-E6590D74D8BC}"/>
              </a:ext>
            </a:extLst>
          </p:cNvPr>
          <p:cNvSpPr txBox="1"/>
          <p:nvPr/>
        </p:nvSpPr>
        <p:spPr>
          <a:xfrm>
            <a:off x="1614466" y="3036445"/>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25" name="TextBox 24">
            <a:extLst>
              <a:ext uri="{FF2B5EF4-FFF2-40B4-BE49-F238E27FC236}">
                <a16:creationId xmlns:a16="http://schemas.microsoft.com/office/drawing/2014/main" id="{8D5DB570-E406-4697-BD10-943FA033FCB7}"/>
              </a:ext>
            </a:extLst>
          </p:cNvPr>
          <p:cNvSpPr txBox="1"/>
          <p:nvPr/>
        </p:nvSpPr>
        <p:spPr>
          <a:xfrm>
            <a:off x="1699062" y="3385258"/>
            <a:ext cx="3072288" cy="718145"/>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26" name="TextBox 25">
            <a:extLst>
              <a:ext uri="{FF2B5EF4-FFF2-40B4-BE49-F238E27FC236}">
                <a16:creationId xmlns:a16="http://schemas.microsoft.com/office/drawing/2014/main" id="{C239E382-4909-4BCD-9E5B-4936B63C138E}"/>
              </a:ext>
            </a:extLst>
          </p:cNvPr>
          <p:cNvSpPr txBox="1"/>
          <p:nvPr/>
        </p:nvSpPr>
        <p:spPr>
          <a:xfrm>
            <a:off x="1625601" y="2437512"/>
            <a:ext cx="5119328"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FOOD</a:t>
            </a:r>
          </a:p>
          <a:p>
            <a:pPr>
              <a:lnSpc>
                <a:spcPct val="80000"/>
              </a:lnSpc>
            </a:pPr>
            <a:r>
              <a:rPr lang="id-ID" sz="2500" b="1" dirty="0">
                <a:solidFill>
                  <a:schemeClr val="tx1">
                    <a:lumMod val="75000"/>
                    <a:lumOff val="25000"/>
                  </a:schemeClr>
                </a:solidFill>
                <a:latin typeface="Lato" charset="0"/>
                <a:ea typeface="Lato" charset="0"/>
                <a:cs typeface="Lato" charset="0"/>
              </a:rPr>
              <a:t>GALLERY</a:t>
            </a:r>
          </a:p>
        </p:txBody>
      </p:sp>
      <p:sp>
        <p:nvSpPr>
          <p:cNvPr id="3" name="Picture Placeholder 2">
            <a:extLst>
              <a:ext uri="{FF2B5EF4-FFF2-40B4-BE49-F238E27FC236}">
                <a16:creationId xmlns:a16="http://schemas.microsoft.com/office/drawing/2014/main" id="{B738F308-02A8-4671-BF07-08573294366A}"/>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E83B4983-AB4D-4962-9910-C5157B345B6B}"/>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AFA723FD-4A15-488F-9553-3EC12A5F3A3C}"/>
              </a:ext>
            </a:extLst>
          </p:cNvPr>
          <p:cNvSpPr>
            <a:spLocks noGrp="1"/>
          </p:cNvSpPr>
          <p:nvPr>
            <p:ph type="pic" sz="quarter" idx="10"/>
          </p:nvPr>
        </p:nvSpPr>
        <p:spPr/>
      </p:sp>
      <p:sp>
        <p:nvSpPr>
          <p:cNvPr id="11" name="Picture Placeholder 10">
            <a:extLst>
              <a:ext uri="{FF2B5EF4-FFF2-40B4-BE49-F238E27FC236}">
                <a16:creationId xmlns:a16="http://schemas.microsoft.com/office/drawing/2014/main" id="{2BCA2283-28EF-4469-993D-30E243E58376}"/>
              </a:ext>
            </a:extLst>
          </p:cNvPr>
          <p:cNvSpPr>
            <a:spLocks noGrp="1"/>
          </p:cNvSpPr>
          <p:nvPr>
            <p:ph type="pic" sz="quarter" idx="12"/>
          </p:nvPr>
        </p:nvSpPr>
        <p:spPr/>
      </p:sp>
    </p:spTree>
    <p:extLst>
      <p:ext uri="{BB962C8B-B14F-4D97-AF65-F5344CB8AC3E}">
        <p14:creationId xmlns:p14="http://schemas.microsoft.com/office/powerpoint/2010/main" val="114883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43496" y="2417321"/>
            <a:ext cx="3152503" cy="3943884"/>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39495" y="2417321"/>
            <a:ext cx="3152503" cy="3943884"/>
          </a:xfrm>
          <a:prstGeom prst="rect">
            <a:avLst/>
          </a:prstGeom>
          <a:solidFill>
            <a:schemeClr val="accent6">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4DD4154-B2A1-4F89-817F-C48987F907FF}"/>
              </a:ext>
            </a:extLst>
          </p:cNvPr>
          <p:cNvSpPr txBox="1"/>
          <p:nvPr/>
        </p:nvSpPr>
        <p:spPr>
          <a:xfrm>
            <a:off x="3634286" y="4533060"/>
            <a:ext cx="1770923" cy="538609"/>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14" name="TextBox 13">
            <a:extLst>
              <a:ext uri="{FF2B5EF4-FFF2-40B4-BE49-F238E27FC236}">
                <a16:creationId xmlns:a16="http://schemas.microsoft.com/office/drawing/2014/main" id="{038B15BB-2814-4427-AF2E-313C8110983F}"/>
              </a:ext>
            </a:extLst>
          </p:cNvPr>
          <p:cNvSpPr txBox="1"/>
          <p:nvPr/>
        </p:nvSpPr>
        <p:spPr>
          <a:xfrm>
            <a:off x="3896019" y="4175113"/>
            <a:ext cx="1247457" cy="307777"/>
          </a:xfrm>
          <a:prstGeom prst="rect">
            <a:avLst/>
          </a:prstGeom>
          <a:noFill/>
        </p:spPr>
        <p:txBody>
          <a:bodyPr wrap="none" rtlCol="0">
            <a:spAutoFit/>
          </a:bodyPr>
          <a:lstStyle/>
          <a:p>
            <a:pPr algn="ctr"/>
            <a:r>
              <a:rPr lang="en-US" sz="1400" b="1" dirty="0">
                <a:solidFill>
                  <a:schemeClr val="bg1"/>
                </a:solidFill>
                <a:latin typeface="Montserrat"/>
                <a:cs typeface="Montserrat"/>
              </a:rPr>
              <a:t>APPETIZER</a:t>
            </a:r>
          </a:p>
        </p:txBody>
      </p:sp>
      <p:grpSp>
        <p:nvGrpSpPr>
          <p:cNvPr id="15" name="Group 14">
            <a:extLst>
              <a:ext uri="{FF2B5EF4-FFF2-40B4-BE49-F238E27FC236}">
                <a16:creationId xmlns:a16="http://schemas.microsoft.com/office/drawing/2014/main" id="{F072A1F7-60CD-4D55-A5F1-ED411FFD2D65}"/>
              </a:ext>
            </a:extLst>
          </p:cNvPr>
          <p:cNvGrpSpPr/>
          <p:nvPr/>
        </p:nvGrpSpPr>
        <p:grpSpPr>
          <a:xfrm>
            <a:off x="4369525" y="3706858"/>
            <a:ext cx="300444" cy="404091"/>
            <a:chOff x="6939744" y="3124514"/>
            <a:chExt cx="300444" cy="404091"/>
          </a:xfrm>
          <a:solidFill>
            <a:schemeClr val="bg1"/>
          </a:solidFill>
        </p:grpSpPr>
        <p:sp>
          <p:nvSpPr>
            <p:cNvPr id="16" name="Freeform 775">
              <a:extLst>
                <a:ext uri="{FF2B5EF4-FFF2-40B4-BE49-F238E27FC236}">
                  <a16:creationId xmlns:a16="http://schemas.microsoft.com/office/drawing/2014/main" id="{7A604082-2526-47DD-BBE3-CA5EE0CFA093}"/>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17" name="Freeform 776">
              <a:extLst>
                <a:ext uri="{FF2B5EF4-FFF2-40B4-BE49-F238E27FC236}">
                  <a16:creationId xmlns:a16="http://schemas.microsoft.com/office/drawing/2014/main" id="{F9367FC6-9A0E-4ECE-8508-F12F79F551B8}"/>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18" name="Freeform 777">
              <a:extLst>
                <a:ext uri="{FF2B5EF4-FFF2-40B4-BE49-F238E27FC236}">
                  <a16:creationId xmlns:a16="http://schemas.microsoft.com/office/drawing/2014/main" id="{38E4FAF7-4E05-458D-8B99-FB7A5DDFEDCD}"/>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19" name="Freeform 778">
              <a:extLst>
                <a:ext uri="{FF2B5EF4-FFF2-40B4-BE49-F238E27FC236}">
                  <a16:creationId xmlns:a16="http://schemas.microsoft.com/office/drawing/2014/main" id="{33EBE79C-D8FF-4AAF-96BA-34F292F69AFA}"/>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0" name="Freeform 779">
              <a:extLst>
                <a:ext uri="{FF2B5EF4-FFF2-40B4-BE49-F238E27FC236}">
                  <a16:creationId xmlns:a16="http://schemas.microsoft.com/office/drawing/2014/main" id="{CEE28EE6-D005-4AD2-BEAB-1743C384DB18}"/>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1" name="Freeform 780">
              <a:extLst>
                <a:ext uri="{FF2B5EF4-FFF2-40B4-BE49-F238E27FC236}">
                  <a16:creationId xmlns:a16="http://schemas.microsoft.com/office/drawing/2014/main" id="{D9CB5625-E371-4725-A295-D20C010A8245}"/>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2" name="Freeform 781">
              <a:extLst>
                <a:ext uri="{FF2B5EF4-FFF2-40B4-BE49-F238E27FC236}">
                  <a16:creationId xmlns:a16="http://schemas.microsoft.com/office/drawing/2014/main" id="{BA35A6D6-7460-4ED0-9892-3FC2C297A28D}"/>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3" name="Freeform 782">
              <a:extLst>
                <a:ext uri="{FF2B5EF4-FFF2-40B4-BE49-F238E27FC236}">
                  <a16:creationId xmlns:a16="http://schemas.microsoft.com/office/drawing/2014/main" id="{9660AE0D-209E-4C41-B4BF-9C0D920E674F}"/>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4" name="Freeform 783">
              <a:extLst>
                <a:ext uri="{FF2B5EF4-FFF2-40B4-BE49-F238E27FC236}">
                  <a16:creationId xmlns:a16="http://schemas.microsoft.com/office/drawing/2014/main" id="{7B2FAD50-48EC-4A09-BCD5-68FDEA3EDD91}"/>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5" name="Freeform 784">
              <a:extLst>
                <a:ext uri="{FF2B5EF4-FFF2-40B4-BE49-F238E27FC236}">
                  <a16:creationId xmlns:a16="http://schemas.microsoft.com/office/drawing/2014/main" id="{1805188F-B539-48E1-88FB-BEAC36AD3142}"/>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6" name="Freeform 785">
              <a:extLst>
                <a:ext uri="{FF2B5EF4-FFF2-40B4-BE49-F238E27FC236}">
                  <a16:creationId xmlns:a16="http://schemas.microsoft.com/office/drawing/2014/main" id="{CFB0BE04-7EF8-4C6E-8E47-49F9F6A233C1}"/>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7" name="Freeform 786">
              <a:extLst>
                <a:ext uri="{FF2B5EF4-FFF2-40B4-BE49-F238E27FC236}">
                  <a16:creationId xmlns:a16="http://schemas.microsoft.com/office/drawing/2014/main" id="{10CA5E08-EED8-404C-9692-684A619FA07F}"/>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8" name="Freeform 787">
              <a:extLst>
                <a:ext uri="{FF2B5EF4-FFF2-40B4-BE49-F238E27FC236}">
                  <a16:creationId xmlns:a16="http://schemas.microsoft.com/office/drawing/2014/main" id="{E7A43920-FD43-45C9-8014-2257D95F6D07}"/>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29" name="Freeform 788">
              <a:extLst>
                <a:ext uri="{FF2B5EF4-FFF2-40B4-BE49-F238E27FC236}">
                  <a16:creationId xmlns:a16="http://schemas.microsoft.com/office/drawing/2014/main" id="{24F6C6C5-5611-4D54-9F64-832B9BB4ABCB}"/>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30" name="Freeform 789">
              <a:extLst>
                <a:ext uri="{FF2B5EF4-FFF2-40B4-BE49-F238E27FC236}">
                  <a16:creationId xmlns:a16="http://schemas.microsoft.com/office/drawing/2014/main" id="{F5997FE4-4AF0-4A13-ACA3-142B756E0F58}"/>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31" name="Freeform 790">
              <a:extLst>
                <a:ext uri="{FF2B5EF4-FFF2-40B4-BE49-F238E27FC236}">
                  <a16:creationId xmlns:a16="http://schemas.microsoft.com/office/drawing/2014/main" id="{875EB039-4F02-4745-9697-1E9102337FDB}"/>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32" name="Freeform 791">
              <a:extLst>
                <a:ext uri="{FF2B5EF4-FFF2-40B4-BE49-F238E27FC236}">
                  <a16:creationId xmlns:a16="http://schemas.microsoft.com/office/drawing/2014/main" id="{99B3F5E6-0522-4B34-9A44-2FC7E75FC2E8}"/>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33" name="Freeform 792">
              <a:extLst>
                <a:ext uri="{FF2B5EF4-FFF2-40B4-BE49-F238E27FC236}">
                  <a16:creationId xmlns:a16="http://schemas.microsoft.com/office/drawing/2014/main" id="{052F59BF-3697-4303-8341-B1A6EA02D41E}"/>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grpSp>
      <p:sp>
        <p:nvSpPr>
          <p:cNvPr id="36" name="TextBox 35">
            <a:extLst>
              <a:ext uri="{FF2B5EF4-FFF2-40B4-BE49-F238E27FC236}">
                <a16:creationId xmlns:a16="http://schemas.microsoft.com/office/drawing/2014/main" id="{4FC624EF-E01C-40D3-BFE1-C02408A19D35}"/>
              </a:ext>
            </a:extLst>
          </p:cNvPr>
          <p:cNvSpPr txBox="1"/>
          <p:nvPr/>
        </p:nvSpPr>
        <p:spPr>
          <a:xfrm>
            <a:off x="9730285" y="4523220"/>
            <a:ext cx="1770923" cy="538609"/>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37" name="TextBox 36">
            <a:extLst>
              <a:ext uri="{FF2B5EF4-FFF2-40B4-BE49-F238E27FC236}">
                <a16:creationId xmlns:a16="http://schemas.microsoft.com/office/drawing/2014/main" id="{910E0C3B-0DFB-4D1A-8C7E-5441EB87A3A4}"/>
              </a:ext>
            </a:extLst>
          </p:cNvPr>
          <p:cNvSpPr txBox="1"/>
          <p:nvPr/>
        </p:nvSpPr>
        <p:spPr>
          <a:xfrm>
            <a:off x="10270139" y="4226236"/>
            <a:ext cx="691215" cy="307777"/>
          </a:xfrm>
          <a:prstGeom prst="rect">
            <a:avLst/>
          </a:prstGeom>
          <a:noFill/>
        </p:spPr>
        <p:txBody>
          <a:bodyPr wrap="none" rtlCol="0">
            <a:spAutoFit/>
          </a:bodyPr>
          <a:lstStyle/>
          <a:p>
            <a:pPr algn="ctr"/>
            <a:r>
              <a:rPr lang="en-US" sz="1400" b="1" dirty="0">
                <a:solidFill>
                  <a:schemeClr val="bg1"/>
                </a:solidFill>
                <a:latin typeface="Lato" charset="0"/>
                <a:ea typeface="Lato" charset="0"/>
                <a:cs typeface="Lato" charset="0"/>
              </a:rPr>
              <a:t>PIZZA</a:t>
            </a:r>
          </a:p>
        </p:txBody>
      </p:sp>
      <p:grpSp>
        <p:nvGrpSpPr>
          <p:cNvPr id="38" name="Group 37">
            <a:extLst>
              <a:ext uri="{FF2B5EF4-FFF2-40B4-BE49-F238E27FC236}">
                <a16:creationId xmlns:a16="http://schemas.microsoft.com/office/drawing/2014/main" id="{521ACAF8-161B-4027-8321-50B31BA287D6}"/>
              </a:ext>
            </a:extLst>
          </p:cNvPr>
          <p:cNvGrpSpPr/>
          <p:nvPr/>
        </p:nvGrpSpPr>
        <p:grpSpPr>
          <a:xfrm>
            <a:off x="10415013" y="3716698"/>
            <a:ext cx="401467" cy="400155"/>
            <a:chOff x="6808546" y="4271188"/>
            <a:chExt cx="401467" cy="400155"/>
          </a:xfrm>
          <a:solidFill>
            <a:schemeClr val="bg1"/>
          </a:solidFill>
        </p:grpSpPr>
        <p:sp>
          <p:nvSpPr>
            <p:cNvPr id="39" name="Freeform 668">
              <a:extLst>
                <a:ext uri="{FF2B5EF4-FFF2-40B4-BE49-F238E27FC236}">
                  <a16:creationId xmlns:a16="http://schemas.microsoft.com/office/drawing/2014/main" id="{42108BA8-86BA-49E5-A378-28B7BAAA21B4}"/>
                </a:ext>
              </a:extLst>
            </p:cNvPr>
            <p:cNvSpPr>
              <a:spLocks noChangeArrowheads="1"/>
            </p:cNvSpPr>
            <p:nvPr/>
          </p:nvSpPr>
          <p:spPr bwMode="auto">
            <a:xfrm>
              <a:off x="6846593" y="4306612"/>
              <a:ext cx="363420" cy="364731"/>
            </a:xfrm>
            <a:custGeom>
              <a:avLst/>
              <a:gdLst>
                <a:gd name="T0" fmla="*/ 535 w 1221"/>
                <a:gd name="T1" fmla="*/ 1179 h 1228"/>
                <a:gd name="T2" fmla="*/ 249 w 1221"/>
                <a:gd name="T3" fmla="*/ 1051 h 1228"/>
                <a:gd name="T4" fmla="*/ 89 w 1221"/>
                <a:gd name="T5" fmla="*/ 839 h 1228"/>
                <a:gd name="T6" fmla="*/ 84 w 1221"/>
                <a:gd name="T7" fmla="*/ 632 h 1228"/>
                <a:gd name="T8" fmla="*/ 180 w 1221"/>
                <a:gd name="T9" fmla="*/ 919 h 1228"/>
                <a:gd name="T10" fmla="*/ 408 w 1221"/>
                <a:gd name="T11" fmla="*/ 1104 h 1228"/>
                <a:gd name="T12" fmla="*/ 663 w 1221"/>
                <a:gd name="T13" fmla="*/ 1136 h 1228"/>
                <a:gd name="T14" fmla="*/ 944 w 1221"/>
                <a:gd name="T15" fmla="*/ 1020 h 1228"/>
                <a:gd name="T16" fmla="*/ 1114 w 1221"/>
                <a:gd name="T17" fmla="*/ 770 h 1228"/>
                <a:gd name="T18" fmla="*/ 1125 w 1221"/>
                <a:gd name="T19" fmla="*/ 510 h 1228"/>
                <a:gd name="T20" fmla="*/ 992 w 1221"/>
                <a:gd name="T21" fmla="*/ 250 h 1228"/>
                <a:gd name="T22" fmla="*/ 732 w 1221"/>
                <a:gd name="T23" fmla="*/ 101 h 1228"/>
                <a:gd name="T24" fmla="*/ 742 w 1221"/>
                <a:gd name="T25" fmla="*/ 59 h 1228"/>
                <a:gd name="T26" fmla="*/ 1013 w 1221"/>
                <a:gd name="T27" fmla="*/ 213 h 1228"/>
                <a:gd name="T28" fmla="*/ 1167 w 1221"/>
                <a:gd name="T29" fmla="*/ 483 h 1228"/>
                <a:gd name="T30" fmla="*/ 1183 w 1221"/>
                <a:gd name="T31" fmla="*/ 632 h 1228"/>
                <a:gd name="T32" fmla="*/ 1082 w 1221"/>
                <a:gd name="T33" fmla="*/ 935 h 1228"/>
                <a:gd name="T34" fmla="*/ 886 w 1221"/>
                <a:gd name="T35" fmla="*/ 1115 h 1228"/>
                <a:gd name="T36" fmla="*/ 260 w 1221"/>
                <a:gd name="T37" fmla="*/ 935 h 1228"/>
                <a:gd name="T38" fmla="*/ 971 w 1221"/>
                <a:gd name="T39" fmla="*/ 908 h 1228"/>
                <a:gd name="T40" fmla="*/ 950 w 1221"/>
                <a:gd name="T41" fmla="*/ 882 h 1228"/>
                <a:gd name="T42" fmla="*/ 987 w 1221"/>
                <a:gd name="T43" fmla="*/ 871 h 1228"/>
                <a:gd name="T44" fmla="*/ 976 w 1221"/>
                <a:gd name="T45" fmla="*/ 908 h 1228"/>
                <a:gd name="T46" fmla="*/ 647 w 1221"/>
                <a:gd name="T47" fmla="*/ 468 h 1228"/>
                <a:gd name="T48" fmla="*/ 679 w 1221"/>
                <a:gd name="T49" fmla="*/ 489 h 1228"/>
                <a:gd name="T50" fmla="*/ 657 w 1221"/>
                <a:gd name="T51" fmla="*/ 510 h 1228"/>
                <a:gd name="T52" fmla="*/ 567 w 1221"/>
                <a:gd name="T53" fmla="*/ 722 h 1228"/>
                <a:gd name="T54" fmla="*/ 1035 w 1221"/>
                <a:gd name="T55" fmla="*/ 632 h 1228"/>
                <a:gd name="T56" fmla="*/ 631 w 1221"/>
                <a:gd name="T57" fmla="*/ 595 h 1228"/>
                <a:gd name="T58" fmla="*/ 700 w 1221"/>
                <a:gd name="T59" fmla="*/ 531 h 1228"/>
                <a:gd name="T60" fmla="*/ 679 w 1221"/>
                <a:gd name="T61" fmla="*/ 430 h 1228"/>
                <a:gd name="T62" fmla="*/ 653 w 1221"/>
                <a:gd name="T63" fmla="*/ 170 h 1228"/>
                <a:gd name="T64" fmla="*/ 764 w 1221"/>
                <a:gd name="T65" fmla="*/ 154 h 1228"/>
                <a:gd name="T66" fmla="*/ 822 w 1221"/>
                <a:gd name="T67" fmla="*/ 175 h 1228"/>
                <a:gd name="T68" fmla="*/ 1050 w 1221"/>
                <a:gd name="T69" fmla="*/ 414 h 1228"/>
                <a:gd name="T70" fmla="*/ 976 w 1221"/>
                <a:gd name="T71" fmla="*/ 568 h 1228"/>
                <a:gd name="T72" fmla="*/ 1056 w 1221"/>
                <a:gd name="T73" fmla="*/ 595 h 1228"/>
                <a:gd name="T74" fmla="*/ 1056 w 1221"/>
                <a:gd name="T75" fmla="*/ 813 h 1228"/>
                <a:gd name="T76" fmla="*/ 971 w 1221"/>
                <a:gd name="T77" fmla="*/ 823 h 1228"/>
                <a:gd name="T78" fmla="*/ 907 w 1221"/>
                <a:gd name="T79" fmla="*/ 887 h 1228"/>
                <a:gd name="T80" fmla="*/ 928 w 1221"/>
                <a:gd name="T81" fmla="*/ 982 h 1228"/>
                <a:gd name="T82" fmla="*/ 679 w 1221"/>
                <a:gd name="T83" fmla="*/ 1094 h 1228"/>
                <a:gd name="T84" fmla="*/ 567 w 1221"/>
                <a:gd name="T85" fmla="*/ 1099 h 1228"/>
                <a:gd name="T86" fmla="*/ 414 w 1221"/>
                <a:gd name="T87" fmla="*/ 1057 h 1228"/>
                <a:gd name="T88" fmla="*/ 228 w 1221"/>
                <a:gd name="T89" fmla="*/ 908 h 1228"/>
                <a:gd name="T90" fmla="*/ 153 w 1221"/>
                <a:gd name="T91" fmla="*/ 781 h 1228"/>
                <a:gd name="T92" fmla="*/ 1220 w 1221"/>
                <a:gd name="T93" fmla="*/ 616 h 1228"/>
                <a:gd name="T94" fmla="*/ 1151 w 1221"/>
                <a:gd name="T95" fmla="*/ 324 h 1228"/>
                <a:gd name="T96" fmla="*/ 902 w 1221"/>
                <a:gd name="T97" fmla="*/ 75 h 1228"/>
                <a:gd name="T98" fmla="*/ 589 w 1221"/>
                <a:gd name="T99" fmla="*/ 0 h 1228"/>
                <a:gd name="T100" fmla="*/ 10 w 1221"/>
                <a:gd name="T101" fmla="*/ 733 h 1228"/>
                <a:gd name="T102" fmla="*/ 180 w 1221"/>
                <a:gd name="T103" fmla="*/ 1046 h 1228"/>
                <a:gd name="T104" fmla="*/ 418 w 1221"/>
                <a:gd name="T105" fmla="*/ 1195 h 1228"/>
                <a:gd name="T106" fmla="*/ 631 w 1221"/>
                <a:gd name="T107" fmla="*/ 1227 h 1228"/>
                <a:gd name="T108" fmla="*/ 907 w 1221"/>
                <a:gd name="T109" fmla="*/ 1153 h 1228"/>
                <a:gd name="T110" fmla="*/ 1120 w 1221"/>
                <a:gd name="T111" fmla="*/ 950 h 1228"/>
                <a:gd name="T112" fmla="*/ 1220 w 1221"/>
                <a:gd name="T113" fmla="*/ 61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1" h="1228">
                  <a:moveTo>
                    <a:pt x="631" y="1184"/>
                  </a:moveTo>
                  <a:lnTo>
                    <a:pt x="631" y="1163"/>
                  </a:lnTo>
                  <a:lnTo>
                    <a:pt x="589" y="1163"/>
                  </a:lnTo>
                  <a:lnTo>
                    <a:pt x="589" y="1184"/>
                  </a:lnTo>
                  <a:lnTo>
                    <a:pt x="589" y="1184"/>
                  </a:lnTo>
                  <a:lnTo>
                    <a:pt x="535" y="1179"/>
                  </a:lnTo>
                  <a:lnTo>
                    <a:pt x="482" y="1168"/>
                  </a:lnTo>
                  <a:lnTo>
                    <a:pt x="435" y="1158"/>
                  </a:lnTo>
                  <a:lnTo>
                    <a:pt x="382" y="1136"/>
                  </a:lnTo>
                  <a:lnTo>
                    <a:pt x="334" y="1115"/>
                  </a:lnTo>
                  <a:lnTo>
                    <a:pt x="291" y="1083"/>
                  </a:lnTo>
                  <a:lnTo>
                    <a:pt x="249" y="1051"/>
                  </a:lnTo>
                  <a:lnTo>
                    <a:pt x="207" y="1020"/>
                  </a:lnTo>
                  <a:lnTo>
                    <a:pt x="207" y="1020"/>
                  </a:lnTo>
                  <a:lnTo>
                    <a:pt x="169" y="977"/>
                  </a:lnTo>
                  <a:lnTo>
                    <a:pt x="137" y="935"/>
                  </a:lnTo>
                  <a:lnTo>
                    <a:pt x="111" y="887"/>
                  </a:lnTo>
                  <a:lnTo>
                    <a:pt x="89" y="839"/>
                  </a:lnTo>
                  <a:lnTo>
                    <a:pt x="68" y="791"/>
                  </a:lnTo>
                  <a:lnTo>
                    <a:pt x="53" y="739"/>
                  </a:lnTo>
                  <a:lnTo>
                    <a:pt x="47" y="690"/>
                  </a:lnTo>
                  <a:lnTo>
                    <a:pt x="42" y="632"/>
                  </a:lnTo>
                  <a:lnTo>
                    <a:pt x="84" y="632"/>
                  </a:lnTo>
                  <a:lnTo>
                    <a:pt x="84" y="632"/>
                  </a:lnTo>
                  <a:lnTo>
                    <a:pt x="89" y="685"/>
                  </a:lnTo>
                  <a:lnTo>
                    <a:pt x="100" y="739"/>
                  </a:lnTo>
                  <a:lnTo>
                    <a:pt x="111" y="786"/>
                  </a:lnTo>
                  <a:lnTo>
                    <a:pt x="132" y="834"/>
                  </a:lnTo>
                  <a:lnTo>
                    <a:pt x="153" y="876"/>
                  </a:lnTo>
                  <a:lnTo>
                    <a:pt x="180" y="919"/>
                  </a:lnTo>
                  <a:lnTo>
                    <a:pt x="211" y="956"/>
                  </a:lnTo>
                  <a:lnTo>
                    <a:pt x="243" y="993"/>
                  </a:lnTo>
                  <a:lnTo>
                    <a:pt x="281" y="1025"/>
                  </a:lnTo>
                  <a:lnTo>
                    <a:pt x="323" y="1057"/>
                  </a:lnTo>
                  <a:lnTo>
                    <a:pt x="365" y="1083"/>
                  </a:lnTo>
                  <a:lnTo>
                    <a:pt x="408" y="1104"/>
                  </a:lnTo>
                  <a:lnTo>
                    <a:pt x="456" y="1121"/>
                  </a:lnTo>
                  <a:lnTo>
                    <a:pt x="509" y="1131"/>
                  </a:lnTo>
                  <a:lnTo>
                    <a:pt x="557" y="1142"/>
                  </a:lnTo>
                  <a:lnTo>
                    <a:pt x="610" y="1142"/>
                  </a:lnTo>
                  <a:lnTo>
                    <a:pt x="610" y="1142"/>
                  </a:lnTo>
                  <a:lnTo>
                    <a:pt x="663" y="1136"/>
                  </a:lnTo>
                  <a:lnTo>
                    <a:pt x="716" y="1131"/>
                  </a:lnTo>
                  <a:lnTo>
                    <a:pt x="769" y="1121"/>
                  </a:lnTo>
                  <a:lnTo>
                    <a:pt x="817" y="1099"/>
                  </a:lnTo>
                  <a:lnTo>
                    <a:pt x="860" y="1078"/>
                  </a:lnTo>
                  <a:lnTo>
                    <a:pt x="907" y="1051"/>
                  </a:lnTo>
                  <a:lnTo>
                    <a:pt x="944" y="1020"/>
                  </a:lnTo>
                  <a:lnTo>
                    <a:pt x="981" y="988"/>
                  </a:lnTo>
                  <a:lnTo>
                    <a:pt x="1018" y="950"/>
                  </a:lnTo>
                  <a:lnTo>
                    <a:pt x="1045" y="908"/>
                  </a:lnTo>
                  <a:lnTo>
                    <a:pt x="1071" y="865"/>
                  </a:lnTo>
                  <a:lnTo>
                    <a:pt x="1099" y="818"/>
                  </a:lnTo>
                  <a:lnTo>
                    <a:pt x="1114" y="770"/>
                  </a:lnTo>
                  <a:lnTo>
                    <a:pt x="1125" y="722"/>
                  </a:lnTo>
                  <a:lnTo>
                    <a:pt x="1135" y="669"/>
                  </a:lnTo>
                  <a:lnTo>
                    <a:pt x="1135" y="616"/>
                  </a:lnTo>
                  <a:lnTo>
                    <a:pt x="1135" y="616"/>
                  </a:lnTo>
                  <a:lnTo>
                    <a:pt x="1135" y="563"/>
                  </a:lnTo>
                  <a:lnTo>
                    <a:pt x="1125" y="510"/>
                  </a:lnTo>
                  <a:lnTo>
                    <a:pt x="1114" y="462"/>
                  </a:lnTo>
                  <a:lnTo>
                    <a:pt x="1099" y="414"/>
                  </a:lnTo>
                  <a:lnTo>
                    <a:pt x="1077" y="367"/>
                  </a:lnTo>
                  <a:lnTo>
                    <a:pt x="1050" y="324"/>
                  </a:lnTo>
                  <a:lnTo>
                    <a:pt x="1024" y="287"/>
                  </a:lnTo>
                  <a:lnTo>
                    <a:pt x="992" y="250"/>
                  </a:lnTo>
                  <a:lnTo>
                    <a:pt x="955" y="213"/>
                  </a:lnTo>
                  <a:lnTo>
                    <a:pt x="918" y="186"/>
                  </a:lnTo>
                  <a:lnTo>
                    <a:pt x="875" y="160"/>
                  </a:lnTo>
                  <a:lnTo>
                    <a:pt x="828" y="133"/>
                  </a:lnTo>
                  <a:lnTo>
                    <a:pt x="785" y="117"/>
                  </a:lnTo>
                  <a:lnTo>
                    <a:pt x="732" y="101"/>
                  </a:lnTo>
                  <a:lnTo>
                    <a:pt x="684" y="90"/>
                  </a:lnTo>
                  <a:lnTo>
                    <a:pt x="631" y="85"/>
                  </a:lnTo>
                  <a:lnTo>
                    <a:pt x="631" y="43"/>
                  </a:lnTo>
                  <a:lnTo>
                    <a:pt x="631" y="43"/>
                  </a:lnTo>
                  <a:lnTo>
                    <a:pt x="689" y="48"/>
                  </a:lnTo>
                  <a:lnTo>
                    <a:pt x="742" y="59"/>
                  </a:lnTo>
                  <a:lnTo>
                    <a:pt x="790" y="75"/>
                  </a:lnTo>
                  <a:lnTo>
                    <a:pt x="843" y="90"/>
                  </a:lnTo>
                  <a:lnTo>
                    <a:pt x="891" y="117"/>
                  </a:lnTo>
                  <a:lnTo>
                    <a:pt x="934" y="143"/>
                  </a:lnTo>
                  <a:lnTo>
                    <a:pt x="976" y="175"/>
                  </a:lnTo>
                  <a:lnTo>
                    <a:pt x="1013" y="213"/>
                  </a:lnTo>
                  <a:lnTo>
                    <a:pt x="1050" y="250"/>
                  </a:lnTo>
                  <a:lnTo>
                    <a:pt x="1082" y="292"/>
                  </a:lnTo>
                  <a:lnTo>
                    <a:pt x="1109" y="335"/>
                  </a:lnTo>
                  <a:lnTo>
                    <a:pt x="1130" y="382"/>
                  </a:lnTo>
                  <a:lnTo>
                    <a:pt x="1151" y="430"/>
                  </a:lnTo>
                  <a:lnTo>
                    <a:pt x="1167" y="483"/>
                  </a:lnTo>
                  <a:lnTo>
                    <a:pt x="1178" y="536"/>
                  </a:lnTo>
                  <a:lnTo>
                    <a:pt x="1183" y="595"/>
                  </a:lnTo>
                  <a:lnTo>
                    <a:pt x="1162" y="595"/>
                  </a:lnTo>
                  <a:lnTo>
                    <a:pt x="1162" y="632"/>
                  </a:lnTo>
                  <a:lnTo>
                    <a:pt x="1183" y="632"/>
                  </a:lnTo>
                  <a:lnTo>
                    <a:pt x="1183" y="632"/>
                  </a:lnTo>
                  <a:lnTo>
                    <a:pt x="1178" y="690"/>
                  </a:lnTo>
                  <a:lnTo>
                    <a:pt x="1167" y="739"/>
                  </a:lnTo>
                  <a:lnTo>
                    <a:pt x="1151" y="791"/>
                  </a:lnTo>
                  <a:lnTo>
                    <a:pt x="1135" y="839"/>
                  </a:lnTo>
                  <a:lnTo>
                    <a:pt x="1109" y="887"/>
                  </a:lnTo>
                  <a:lnTo>
                    <a:pt x="1082" y="935"/>
                  </a:lnTo>
                  <a:lnTo>
                    <a:pt x="1050" y="977"/>
                  </a:lnTo>
                  <a:lnTo>
                    <a:pt x="1013" y="1020"/>
                  </a:lnTo>
                  <a:lnTo>
                    <a:pt x="1013" y="1020"/>
                  </a:lnTo>
                  <a:lnTo>
                    <a:pt x="976" y="1051"/>
                  </a:lnTo>
                  <a:lnTo>
                    <a:pt x="934" y="1089"/>
                  </a:lnTo>
                  <a:lnTo>
                    <a:pt x="886" y="1115"/>
                  </a:lnTo>
                  <a:lnTo>
                    <a:pt x="838" y="1136"/>
                  </a:lnTo>
                  <a:lnTo>
                    <a:pt x="790" y="1158"/>
                  </a:lnTo>
                  <a:lnTo>
                    <a:pt x="737" y="1168"/>
                  </a:lnTo>
                  <a:lnTo>
                    <a:pt x="684" y="1179"/>
                  </a:lnTo>
                  <a:lnTo>
                    <a:pt x="631" y="1184"/>
                  </a:lnTo>
                  <a:close/>
                  <a:moveTo>
                    <a:pt x="260" y="935"/>
                  </a:moveTo>
                  <a:lnTo>
                    <a:pt x="291" y="903"/>
                  </a:lnTo>
                  <a:lnTo>
                    <a:pt x="323" y="935"/>
                  </a:lnTo>
                  <a:lnTo>
                    <a:pt x="291" y="967"/>
                  </a:lnTo>
                  <a:lnTo>
                    <a:pt x="260" y="935"/>
                  </a:lnTo>
                  <a:close/>
                  <a:moveTo>
                    <a:pt x="971" y="908"/>
                  </a:moveTo>
                  <a:lnTo>
                    <a:pt x="971" y="908"/>
                  </a:lnTo>
                  <a:lnTo>
                    <a:pt x="960" y="908"/>
                  </a:lnTo>
                  <a:lnTo>
                    <a:pt x="955" y="903"/>
                  </a:lnTo>
                  <a:lnTo>
                    <a:pt x="950" y="897"/>
                  </a:lnTo>
                  <a:lnTo>
                    <a:pt x="950" y="887"/>
                  </a:lnTo>
                  <a:lnTo>
                    <a:pt x="950" y="887"/>
                  </a:lnTo>
                  <a:lnTo>
                    <a:pt x="950" y="882"/>
                  </a:lnTo>
                  <a:lnTo>
                    <a:pt x="955" y="871"/>
                  </a:lnTo>
                  <a:lnTo>
                    <a:pt x="960" y="871"/>
                  </a:lnTo>
                  <a:lnTo>
                    <a:pt x="971" y="865"/>
                  </a:lnTo>
                  <a:lnTo>
                    <a:pt x="971" y="865"/>
                  </a:lnTo>
                  <a:lnTo>
                    <a:pt x="976" y="871"/>
                  </a:lnTo>
                  <a:lnTo>
                    <a:pt x="987" y="871"/>
                  </a:lnTo>
                  <a:lnTo>
                    <a:pt x="992" y="882"/>
                  </a:lnTo>
                  <a:lnTo>
                    <a:pt x="992" y="887"/>
                  </a:lnTo>
                  <a:lnTo>
                    <a:pt x="992" y="887"/>
                  </a:lnTo>
                  <a:lnTo>
                    <a:pt x="992" y="897"/>
                  </a:lnTo>
                  <a:lnTo>
                    <a:pt x="987" y="903"/>
                  </a:lnTo>
                  <a:lnTo>
                    <a:pt x="976" y="908"/>
                  </a:lnTo>
                  <a:lnTo>
                    <a:pt x="971" y="908"/>
                  </a:lnTo>
                  <a:close/>
                  <a:moveTo>
                    <a:pt x="636" y="489"/>
                  </a:moveTo>
                  <a:lnTo>
                    <a:pt x="636" y="489"/>
                  </a:lnTo>
                  <a:lnTo>
                    <a:pt x="636" y="478"/>
                  </a:lnTo>
                  <a:lnTo>
                    <a:pt x="642" y="473"/>
                  </a:lnTo>
                  <a:lnTo>
                    <a:pt x="647" y="468"/>
                  </a:lnTo>
                  <a:lnTo>
                    <a:pt x="657" y="468"/>
                  </a:lnTo>
                  <a:lnTo>
                    <a:pt x="657" y="468"/>
                  </a:lnTo>
                  <a:lnTo>
                    <a:pt x="663" y="468"/>
                  </a:lnTo>
                  <a:lnTo>
                    <a:pt x="674" y="473"/>
                  </a:lnTo>
                  <a:lnTo>
                    <a:pt x="674" y="478"/>
                  </a:lnTo>
                  <a:lnTo>
                    <a:pt x="679" y="489"/>
                  </a:lnTo>
                  <a:lnTo>
                    <a:pt x="679" y="489"/>
                  </a:lnTo>
                  <a:lnTo>
                    <a:pt x="674" y="494"/>
                  </a:lnTo>
                  <a:lnTo>
                    <a:pt x="674" y="504"/>
                  </a:lnTo>
                  <a:lnTo>
                    <a:pt x="663" y="510"/>
                  </a:lnTo>
                  <a:lnTo>
                    <a:pt x="657" y="510"/>
                  </a:lnTo>
                  <a:lnTo>
                    <a:pt x="657" y="510"/>
                  </a:lnTo>
                  <a:lnTo>
                    <a:pt x="647" y="510"/>
                  </a:lnTo>
                  <a:lnTo>
                    <a:pt x="642" y="504"/>
                  </a:lnTo>
                  <a:lnTo>
                    <a:pt x="636" y="494"/>
                  </a:lnTo>
                  <a:lnTo>
                    <a:pt x="636" y="489"/>
                  </a:lnTo>
                  <a:close/>
                  <a:moveTo>
                    <a:pt x="589" y="722"/>
                  </a:moveTo>
                  <a:lnTo>
                    <a:pt x="567" y="722"/>
                  </a:lnTo>
                  <a:lnTo>
                    <a:pt x="567" y="765"/>
                  </a:lnTo>
                  <a:lnTo>
                    <a:pt x="589" y="765"/>
                  </a:lnTo>
                  <a:lnTo>
                    <a:pt x="589" y="1036"/>
                  </a:lnTo>
                  <a:lnTo>
                    <a:pt x="631" y="1036"/>
                  </a:lnTo>
                  <a:lnTo>
                    <a:pt x="631" y="632"/>
                  </a:lnTo>
                  <a:lnTo>
                    <a:pt x="1035" y="632"/>
                  </a:lnTo>
                  <a:lnTo>
                    <a:pt x="1035" y="595"/>
                  </a:lnTo>
                  <a:lnTo>
                    <a:pt x="843" y="595"/>
                  </a:lnTo>
                  <a:lnTo>
                    <a:pt x="843" y="574"/>
                  </a:lnTo>
                  <a:lnTo>
                    <a:pt x="801" y="574"/>
                  </a:lnTo>
                  <a:lnTo>
                    <a:pt x="801" y="595"/>
                  </a:lnTo>
                  <a:lnTo>
                    <a:pt x="631" y="595"/>
                  </a:lnTo>
                  <a:lnTo>
                    <a:pt x="631" y="547"/>
                  </a:lnTo>
                  <a:lnTo>
                    <a:pt x="631" y="547"/>
                  </a:lnTo>
                  <a:lnTo>
                    <a:pt x="657" y="553"/>
                  </a:lnTo>
                  <a:lnTo>
                    <a:pt x="657" y="553"/>
                  </a:lnTo>
                  <a:lnTo>
                    <a:pt x="679" y="547"/>
                  </a:lnTo>
                  <a:lnTo>
                    <a:pt x="700" y="531"/>
                  </a:lnTo>
                  <a:lnTo>
                    <a:pt x="716" y="510"/>
                  </a:lnTo>
                  <a:lnTo>
                    <a:pt x="716" y="489"/>
                  </a:lnTo>
                  <a:lnTo>
                    <a:pt x="716" y="489"/>
                  </a:lnTo>
                  <a:lnTo>
                    <a:pt x="716" y="462"/>
                  </a:lnTo>
                  <a:lnTo>
                    <a:pt x="700" y="441"/>
                  </a:lnTo>
                  <a:lnTo>
                    <a:pt x="679" y="430"/>
                  </a:lnTo>
                  <a:lnTo>
                    <a:pt x="657" y="425"/>
                  </a:lnTo>
                  <a:lnTo>
                    <a:pt x="657" y="425"/>
                  </a:lnTo>
                  <a:lnTo>
                    <a:pt x="631" y="430"/>
                  </a:lnTo>
                  <a:lnTo>
                    <a:pt x="631" y="213"/>
                  </a:lnTo>
                  <a:lnTo>
                    <a:pt x="653" y="213"/>
                  </a:lnTo>
                  <a:lnTo>
                    <a:pt x="653" y="170"/>
                  </a:lnTo>
                  <a:lnTo>
                    <a:pt x="631" y="170"/>
                  </a:lnTo>
                  <a:lnTo>
                    <a:pt x="631" y="128"/>
                  </a:lnTo>
                  <a:lnTo>
                    <a:pt x="631" y="128"/>
                  </a:lnTo>
                  <a:lnTo>
                    <a:pt x="679" y="133"/>
                  </a:lnTo>
                  <a:lnTo>
                    <a:pt x="721" y="143"/>
                  </a:lnTo>
                  <a:lnTo>
                    <a:pt x="764" y="154"/>
                  </a:lnTo>
                  <a:lnTo>
                    <a:pt x="806" y="170"/>
                  </a:lnTo>
                  <a:lnTo>
                    <a:pt x="780" y="170"/>
                  </a:lnTo>
                  <a:lnTo>
                    <a:pt x="780" y="213"/>
                  </a:lnTo>
                  <a:lnTo>
                    <a:pt x="822" y="213"/>
                  </a:lnTo>
                  <a:lnTo>
                    <a:pt x="822" y="175"/>
                  </a:lnTo>
                  <a:lnTo>
                    <a:pt x="822" y="175"/>
                  </a:lnTo>
                  <a:lnTo>
                    <a:pt x="870" y="202"/>
                  </a:lnTo>
                  <a:lnTo>
                    <a:pt x="918" y="239"/>
                  </a:lnTo>
                  <a:lnTo>
                    <a:pt x="960" y="276"/>
                  </a:lnTo>
                  <a:lnTo>
                    <a:pt x="992" y="319"/>
                  </a:lnTo>
                  <a:lnTo>
                    <a:pt x="1024" y="361"/>
                  </a:lnTo>
                  <a:lnTo>
                    <a:pt x="1050" y="414"/>
                  </a:lnTo>
                  <a:lnTo>
                    <a:pt x="1071" y="468"/>
                  </a:lnTo>
                  <a:lnTo>
                    <a:pt x="1088" y="521"/>
                  </a:lnTo>
                  <a:lnTo>
                    <a:pt x="1077" y="526"/>
                  </a:lnTo>
                  <a:lnTo>
                    <a:pt x="1035" y="510"/>
                  </a:lnTo>
                  <a:lnTo>
                    <a:pt x="966" y="531"/>
                  </a:lnTo>
                  <a:lnTo>
                    <a:pt x="976" y="568"/>
                  </a:lnTo>
                  <a:lnTo>
                    <a:pt x="1029" y="553"/>
                  </a:lnTo>
                  <a:lnTo>
                    <a:pt x="1077" y="574"/>
                  </a:lnTo>
                  <a:lnTo>
                    <a:pt x="1093" y="563"/>
                  </a:lnTo>
                  <a:lnTo>
                    <a:pt x="1093" y="563"/>
                  </a:lnTo>
                  <a:lnTo>
                    <a:pt x="1099" y="595"/>
                  </a:lnTo>
                  <a:lnTo>
                    <a:pt x="1056" y="595"/>
                  </a:lnTo>
                  <a:lnTo>
                    <a:pt x="1056" y="632"/>
                  </a:lnTo>
                  <a:lnTo>
                    <a:pt x="1099" y="632"/>
                  </a:lnTo>
                  <a:lnTo>
                    <a:pt x="1099" y="632"/>
                  </a:lnTo>
                  <a:lnTo>
                    <a:pt x="1088" y="696"/>
                  </a:lnTo>
                  <a:lnTo>
                    <a:pt x="1077" y="754"/>
                  </a:lnTo>
                  <a:lnTo>
                    <a:pt x="1056" y="813"/>
                  </a:lnTo>
                  <a:lnTo>
                    <a:pt x="1029" y="865"/>
                  </a:lnTo>
                  <a:lnTo>
                    <a:pt x="1029" y="865"/>
                  </a:lnTo>
                  <a:lnTo>
                    <a:pt x="1018" y="850"/>
                  </a:lnTo>
                  <a:lnTo>
                    <a:pt x="1003" y="834"/>
                  </a:lnTo>
                  <a:lnTo>
                    <a:pt x="987" y="829"/>
                  </a:lnTo>
                  <a:lnTo>
                    <a:pt x="971" y="823"/>
                  </a:lnTo>
                  <a:lnTo>
                    <a:pt x="971" y="823"/>
                  </a:lnTo>
                  <a:lnTo>
                    <a:pt x="944" y="829"/>
                  </a:lnTo>
                  <a:lnTo>
                    <a:pt x="923" y="844"/>
                  </a:lnTo>
                  <a:lnTo>
                    <a:pt x="913" y="865"/>
                  </a:lnTo>
                  <a:lnTo>
                    <a:pt x="907" y="887"/>
                  </a:lnTo>
                  <a:lnTo>
                    <a:pt x="907" y="887"/>
                  </a:lnTo>
                  <a:lnTo>
                    <a:pt x="913" y="914"/>
                  </a:lnTo>
                  <a:lnTo>
                    <a:pt x="923" y="929"/>
                  </a:lnTo>
                  <a:lnTo>
                    <a:pt x="939" y="946"/>
                  </a:lnTo>
                  <a:lnTo>
                    <a:pt x="960" y="950"/>
                  </a:lnTo>
                  <a:lnTo>
                    <a:pt x="960" y="950"/>
                  </a:lnTo>
                  <a:lnTo>
                    <a:pt x="928" y="982"/>
                  </a:lnTo>
                  <a:lnTo>
                    <a:pt x="891" y="1009"/>
                  </a:lnTo>
                  <a:lnTo>
                    <a:pt x="854" y="1036"/>
                  </a:lnTo>
                  <a:lnTo>
                    <a:pt x="811" y="1057"/>
                  </a:lnTo>
                  <a:lnTo>
                    <a:pt x="769" y="1073"/>
                  </a:lnTo>
                  <a:lnTo>
                    <a:pt x="727" y="1089"/>
                  </a:lnTo>
                  <a:lnTo>
                    <a:pt x="679" y="1094"/>
                  </a:lnTo>
                  <a:lnTo>
                    <a:pt x="631" y="1099"/>
                  </a:lnTo>
                  <a:lnTo>
                    <a:pt x="631" y="1062"/>
                  </a:lnTo>
                  <a:lnTo>
                    <a:pt x="589" y="1062"/>
                  </a:lnTo>
                  <a:lnTo>
                    <a:pt x="589" y="1099"/>
                  </a:lnTo>
                  <a:lnTo>
                    <a:pt x="589" y="1099"/>
                  </a:lnTo>
                  <a:lnTo>
                    <a:pt x="567" y="1099"/>
                  </a:lnTo>
                  <a:lnTo>
                    <a:pt x="567" y="1078"/>
                  </a:lnTo>
                  <a:lnTo>
                    <a:pt x="525" y="1078"/>
                  </a:lnTo>
                  <a:lnTo>
                    <a:pt x="525" y="1094"/>
                  </a:lnTo>
                  <a:lnTo>
                    <a:pt x="525" y="1094"/>
                  </a:lnTo>
                  <a:lnTo>
                    <a:pt x="467" y="1078"/>
                  </a:lnTo>
                  <a:lnTo>
                    <a:pt x="414" y="1057"/>
                  </a:lnTo>
                  <a:lnTo>
                    <a:pt x="360" y="1030"/>
                  </a:lnTo>
                  <a:lnTo>
                    <a:pt x="313" y="998"/>
                  </a:lnTo>
                  <a:lnTo>
                    <a:pt x="382" y="935"/>
                  </a:lnTo>
                  <a:lnTo>
                    <a:pt x="291" y="844"/>
                  </a:lnTo>
                  <a:lnTo>
                    <a:pt x="228" y="908"/>
                  </a:lnTo>
                  <a:lnTo>
                    <a:pt x="228" y="908"/>
                  </a:lnTo>
                  <a:lnTo>
                    <a:pt x="196" y="865"/>
                  </a:lnTo>
                  <a:lnTo>
                    <a:pt x="211" y="865"/>
                  </a:lnTo>
                  <a:lnTo>
                    <a:pt x="211" y="823"/>
                  </a:lnTo>
                  <a:lnTo>
                    <a:pt x="175" y="823"/>
                  </a:lnTo>
                  <a:lnTo>
                    <a:pt x="175" y="823"/>
                  </a:lnTo>
                  <a:lnTo>
                    <a:pt x="153" y="781"/>
                  </a:lnTo>
                  <a:lnTo>
                    <a:pt x="137" y="733"/>
                  </a:lnTo>
                  <a:lnTo>
                    <a:pt x="132" y="685"/>
                  </a:lnTo>
                  <a:lnTo>
                    <a:pt x="127" y="632"/>
                  </a:lnTo>
                  <a:lnTo>
                    <a:pt x="589" y="632"/>
                  </a:lnTo>
                  <a:lnTo>
                    <a:pt x="589" y="722"/>
                  </a:lnTo>
                  <a:close/>
                  <a:moveTo>
                    <a:pt x="1220" y="616"/>
                  </a:moveTo>
                  <a:lnTo>
                    <a:pt x="1220" y="616"/>
                  </a:lnTo>
                  <a:lnTo>
                    <a:pt x="1220" y="553"/>
                  </a:lnTo>
                  <a:lnTo>
                    <a:pt x="1210" y="489"/>
                  </a:lnTo>
                  <a:lnTo>
                    <a:pt x="1194" y="430"/>
                  </a:lnTo>
                  <a:lnTo>
                    <a:pt x="1173" y="377"/>
                  </a:lnTo>
                  <a:lnTo>
                    <a:pt x="1151" y="324"/>
                  </a:lnTo>
                  <a:lnTo>
                    <a:pt x="1120" y="271"/>
                  </a:lnTo>
                  <a:lnTo>
                    <a:pt x="1082" y="223"/>
                  </a:lnTo>
                  <a:lnTo>
                    <a:pt x="1045" y="181"/>
                  </a:lnTo>
                  <a:lnTo>
                    <a:pt x="1003" y="143"/>
                  </a:lnTo>
                  <a:lnTo>
                    <a:pt x="955" y="107"/>
                  </a:lnTo>
                  <a:lnTo>
                    <a:pt x="902" y="75"/>
                  </a:lnTo>
                  <a:lnTo>
                    <a:pt x="849" y="48"/>
                  </a:lnTo>
                  <a:lnTo>
                    <a:pt x="796" y="32"/>
                  </a:lnTo>
                  <a:lnTo>
                    <a:pt x="732" y="16"/>
                  </a:lnTo>
                  <a:lnTo>
                    <a:pt x="674" y="6"/>
                  </a:lnTo>
                  <a:lnTo>
                    <a:pt x="610" y="0"/>
                  </a:lnTo>
                  <a:lnTo>
                    <a:pt x="589" y="0"/>
                  </a:lnTo>
                  <a:lnTo>
                    <a:pt x="589" y="595"/>
                  </a:lnTo>
                  <a:lnTo>
                    <a:pt x="0" y="595"/>
                  </a:lnTo>
                  <a:lnTo>
                    <a:pt x="0" y="616"/>
                  </a:lnTo>
                  <a:lnTo>
                    <a:pt x="0" y="616"/>
                  </a:lnTo>
                  <a:lnTo>
                    <a:pt x="4" y="675"/>
                  </a:lnTo>
                  <a:lnTo>
                    <a:pt x="10" y="733"/>
                  </a:lnTo>
                  <a:lnTo>
                    <a:pt x="26" y="791"/>
                  </a:lnTo>
                  <a:lnTo>
                    <a:pt x="47" y="850"/>
                  </a:lnTo>
                  <a:lnTo>
                    <a:pt x="74" y="903"/>
                  </a:lnTo>
                  <a:lnTo>
                    <a:pt x="100" y="950"/>
                  </a:lnTo>
                  <a:lnTo>
                    <a:pt x="137" y="1004"/>
                  </a:lnTo>
                  <a:lnTo>
                    <a:pt x="180" y="1046"/>
                  </a:lnTo>
                  <a:lnTo>
                    <a:pt x="180" y="1046"/>
                  </a:lnTo>
                  <a:lnTo>
                    <a:pt x="222" y="1083"/>
                  </a:lnTo>
                  <a:lnTo>
                    <a:pt x="270" y="1121"/>
                  </a:lnTo>
                  <a:lnTo>
                    <a:pt x="318" y="1153"/>
                  </a:lnTo>
                  <a:lnTo>
                    <a:pt x="365" y="1174"/>
                  </a:lnTo>
                  <a:lnTo>
                    <a:pt x="418" y="1195"/>
                  </a:lnTo>
                  <a:lnTo>
                    <a:pt x="477" y="1211"/>
                  </a:lnTo>
                  <a:lnTo>
                    <a:pt x="530" y="1221"/>
                  </a:lnTo>
                  <a:lnTo>
                    <a:pt x="589" y="1227"/>
                  </a:lnTo>
                  <a:lnTo>
                    <a:pt x="589" y="1227"/>
                  </a:lnTo>
                  <a:lnTo>
                    <a:pt x="631" y="1227"/>
                  </a:lnTo>
                  <a:lnTo>
                    <a:pt x="631" y="1227"/>
                  </a:lnTo>
                  <a:lnTo>
                    <a:pt x="631" y="1227"/>
                  </a:lnTo>
                  <a:lnTo>
                    <a:pt x="689" y="1221"/>
                  </a:lnTo>
                  <a:lnTo>
                    <a:pt x="748" y="1211"/>
                  </a:lnTo>
                  <a:lnTo>
                    <a:pt x="801" y="1195"/>
                  </a:lnTo>
                  <a:lnTo>
                    <a:pt x="854" y="1174"/>
                  </a:lnTo>
                  <a:lnTo>
                    <a:pt x="907" y="1153"/>
                  </a:lnTo>
                  <a:lnTo>
                    <a:pt x="955" y="1121"/>
                  </a:lnTo>
                  <a:lnTo>
                    <a:pt x="1003" y="1083"/>
                  </a:lnTo>
                  <a:lnTo>
                    <a:pt x="1045" y="1046"/>
                  </a:lnTo>
                  <a:lnTo>
                    <a:pt x="1045" y="1046"/>
                  </a:lnTo>
                  <a:lnTo>
                    <a:pt x="1082" y="1004"/>
                  </a:lnTo>
                  <a:lnTo>
                    <a:pt x="1120" y="950"/>
                  </a:lnTo>
                  <a:lnTo>
                    <a:pt x="1151" y="903"/>
                  </a:lnTo>
                  <a:lnTo>
                    <a:pt x="1178" y="850"/>
                  </a:lnTo>
                  <a:lnTo>
                    <a:pt x="1199" y="791"/>
                  </a:lnTo>
                  <a:lnTo>
                    <a:pt x="1210" y="733"/>
                  </a:lnTo>
                  <a:lnTo>
                    <a:pt x="1220" y="675"/>
                  </a:lnTo>
                  <a:lnTo>
                    <a:pt x="1220" y="6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0" name="Freeform 669">
              <a:extLst>
                <a:ext uri="{FF2B5EF4-FFF2-40B4-BE49-F238E27FC236}">
                  <a16:creationId xmlns:a16="http://schemas.microsoft.com/office/drawing/2014/main" id="{5061FD86-D3CB-4B3C-977C-01134EECC09C}"/>
                </a:ext>
              </a:extLst>
            </p:cNvPr>
            <p:cNvSpPr>
              <a:spLocks noChangeArrowheads="1"/>
            </p:cNvSpPr>
            <p:nvPr/>
          </p:nvSpPr>
          <p:spPr bwMode="auto">
            <a:xfrm>
              <a:off x="6808546" y="4271188"/>
              <a:ext cx="188926" cy="207293"/>
            </a:xfrm>
            <a:custGeom>
              <a:avLst/>
              <a:gdLst>
                <a:gd name="T0" fmla="*/ 435 w 633"/>
                <a:gd name="T1" fmla="*/ 653 h 697"/>
                <a:gd name="T2" fmla="*/ 419 w 633"/>
                <a:gd name="T3" fmla="*/ 643 h 697"/>
                <a:gd name="T4" fmla="*/ 467 w 633"/>
                <a:gd name="T5" fmla="*/ 632 h 697"/>
                <a:gd name="T6" fmla="*/ 462 w 633"/>
                <a:gd name="T7" fmla="*/ 648 h 697"/>
                <a:gd name="T8" fmla="*/ 589 w 633"/>
                <a:gd name="T9" fmla="*/ 85 h 697"/>
                <a:gd name="T10" fmla="*/ 441 w 633"/>
                <a:gd name="T11" fmla="*/ 112 h 697"/>
                <a:gd name="T12" fmla="*/ 313 w 633"/>
                <a:gd name="T13" fmla="*/ 175 h 697"/>
                <a:gd name="T14" fmla="*/ 207 w 633"/>
                <a:gd name="T15" fmla="*/ 271 h 697"/>
                <a:gd name="T16" fmla="*/ 132 w 633"/>
                <a:gd name="T17" fmla="*/ 393 h 697"/>
                <a:gd name="T18" fmla="*/ 90 w 633"/>
                <a:gd name="T19" fmla="*/ 536 h 697"/>
                <a:gd name="T20" fmla="*/ 42 w 633"/>
                <a:gd name="T21" fmla="*/ 590 h 697"/>
                <a:gd name="T22" fmla="*/ 69 w 633"/>
                <a:gd name="T23" fmla="*/ 430 h 697"/>
                <a:gd name="T24" fmla="*/ 143 w 633"/>
                <a:gd name="T25" fmla="*/ 287 h 697"/>
                <a:gd name="T26" fmla="*/ 249 w 633"/>
                <a:gd name="T27" fmla="*/ 170 h 697"/>
                <a:gd name="T28" fmla="*/ 382 w 633"/>
                <a:gd name="T29" fmla="*/ 90 h 697"/>
                <a:gd name="T30" fmla="*/ 536 w 633"/>
                <a:gd name="T31" fmla="*/ 43 h 697"/>
                <a:gd name="T32" fmla="*/ 488 w 633"/>
                <a:gd name="T33" fmla="*/ 186 h 697"/>
                <a:gd name="T34" fmla="*/ 478 w 633"/>
                <a:gd name="T35" fmla="*/ 202 h 697"/>
                <a:gd name="T36" fmla="*/ 462 w 633"/>
                <a:gd name="T37" fmla="*/ 207 h 697"/>
                <a:gd name="T38" fmla="*/ 446 w 633"/>
                <a:gd name="T39" fmla="*/ 197 h 697"/>
                <a:gd name="T40" fmla="*/ 446 w 633"/>
                <a:gd name="T41" fmla="*/ 181 h 697"/>
                <a:gd name="T42" fmla="*/ 462 w 633"/>
                <a:gd name="T43" fmla="*/ 165 h 697"/>
                <a:gd name="T44" fmla="*/ 478 w 633"/>
                <a:gd name="T45" fmla="*/ 170 h 697"/>
                <a:gd name="T46" fmla="*/ 361 w 633"/>
                <a:gd name="T47" fmla="*/ 590 h 697"/>
                <a:gd name="T48" fmla="*/ 318 w 633"/>
                <a:gd name="T49" fmla="*/ 590 h 697"/>
                <a:gd name="T50" fmla="*/ 132 w 633"/>
                <a:gd name="T51" fmla="*/ 536 h 697"/>
                <a:gd name="T52" fmla="*/ 175 w 633"/>
                <a:gd name="T53" fmla="*/ 398 h 697"/>
                <a:gd name="T54" fmla="*/ 196 w 633"/>
                <a:gd name="T55" fmla="*/ 356 h 697"/>
                <a:gd name="T56" fmla="*/ 286 w 633"/>
                <a:gd name="T57" fmla="*/ 250 h 697"/>
                <a:gd name="T58" fmla="*/ 403 w 633"/>
                <a:gd name="T59" fmla="*/ 170 h 697"/>
                <a:gd name="T60" fmla="*/ 409 w 633"/>
                <a:gd name="T61" fmla="*/ 212 h 697"/>
                <a:gd name="T62" fmla="*/ 462 w 633"/>
                <a:gd name="T63" fmla="*/ 250 h 697"/>
                <a:gd name="T64" fmla="*/ 510 w 633"/>
                <a:gd name="T65" fmla="*/ 233 h 697"/>
                <a:gd name="T66" fmla="*/ 525 w 633"/>
                <a:gd name="T67" fmla="*/ 186 h 697"/>
                <a:gd name="T68" fmla="*/ 510 w 633"/>
                <a:gd name="T69" fmla="*/ 149 h 697"/>
                <a:gd name="T70" fmla="*/ 546 w 633"/>
                <a:gd name="T71" fmla="*/ 128 h 697"/>
                <a:gd name="T72" fmla="*/ 361 w 633"/>
                <a:gd name="T73" fmla="*/ 590 h 697"/>
                <a:gd name="T74" fmla="*/ 377 w 633"/>
                <a:gd name="T75" fmla="*/ 632 h 697"/>
                <a:gd name="T76" fmla="*/ 382 w 633"/>
                <a:gd name="T77" fmla="*/ 664 h 697"/>
                <a:gd name="T78" fmla="*/ 435 w 633"/>
                <a:gd name="T79" fmla="*/ 696 h 697"/>
                <a:gd name="T80" fmla="*/ 472 w 633"/>
                <a:gd name="T81" fmla="*/ 690 h 697"/>
                <a:gd name="T82" fmla="*/ 504 w 633"/>
                <a:gd name="T83" fmla="*/ 643 h 697"/>
                <a:gd name="T84" fmla="*/ 515 w 633"/>
                <a:gd name="T85" fmla="*/ 632 h 697"/>
                <a:gd name="T86" fmla="*/ 632 w 633"/>
                <a:gd name="T87" fmla="*/ 0 h 697"/>
                <a:gd name="T88" fmla="*/ 610 w 633"/>
                <a:gd name="T89" fmla="*/ 0 h 697"/>
                <a:gd name="T90" fmla="*/ 430 w 633"/>
                <a:gd name="T91" fmla="*/ 26 h 697"/>
                <a:gd name="T92" fmla="*/ 271 w 633"/>
                <a:gd name="T93" fmla="*/ 101 h 697"/>
                <a:gd name="T94" fmla="*/ 138 w 633"/>
                <a:gd name="T95" fmla="*/ 223 h 697"/>
                <a:gd name="T96" fmla="*/ 48 w 633"/>
                <a:gd name="T97" fmla="*/ 372 h 697"/>
                <a:gd name="T98" fmla="*/ 0 w 633"/>
                <a:gd name="T99" fmla="*/ 547 h 697"/>
                <a:gd name="T100" fmla="*/ 0 w 633"/>
                <a:gd name="T101" fmla="*/ 6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697">
                  <a:moveTo>
                    <a:pt x="451" y="653"/>
                  </a:moveTo>
                  <a:lnTo>
                    <a:pt x="435" y="653"/>
                  </a:lnTo>
                  <a:lnTo>
                    <a:pt x="435" y="653"/>
                  </a:lnTo>
                  <a:lnTo>
                    <a:pt x="425" y="648"/>
                  </a:lnTo>
                  <a:lnTo>
                    <a:pt x="419" y="643"/>
                  </a:lnTo>
                  <a:lnTo>
                    <a:pt x="419" y="643"/>
                  </a:lnTo>
                  <a:lnTo>
                    <a:pt x="419" y="632"/>
                  </a:lnTo>
                  <a:lnTo>
                    <a:pt x="467" y="632"/>
                  </a:lnTo>
                  <a:lnTo>
                    <a:pt x="467" y="632"/>
                  </a:lnTo>
                  <a:lnTo>
                    <a:pt x="467" y="643"/>
                  </a:lnTo>
                  <a:lnTo>
                    <a:pt x="467" y="643"/>
                  </a:lnTo>
                  <a:lnTo>
                    <a:pt x="462" y="648"/>
                  </a:lnTo>
                  <a:lnTo>
                    <a:pt x="451" y="653"/>
                  </a:lnTo>
                  <a:close/>
                  <a:moveTo>
                    <a:pt x="589" y="85"/>
                  </a:moveTo>
                  <a:lnTo>
                    <a:pt x="589" y="85"/>
                  </a:lnTo>
                  <a:lnTo>
                    <a:pt x="542" y="85"/>
                  </a:lnTo>
                  <a:lnTo>
                    <a:pt x="488" y="96"/>
                  </a:lnTo>
                  <a:lnTo>
                    <a:pt x="441" y="112"/>
                  </a:lnTo>
                  <a:lnTo>
                    <a:pt x="398" y="128"/>
                  </a:lnTo>
                  <a:lnTo>
                    <a:pt x="356" y="149"/>
                  </a:lnTo>
                  <a:lnTo>
                    <a:pt x="313" y="175"/>
                  </a:lnTo>
                  <a:lnTo>
                    <a:pt x="276" y="207"/>
                  </a:lnTo>
                  <a:lnTo>
                    <a:pt x="239" y="239"/>
                  </a:lnTo>
                  <a:lnTo>
                    <a:pt x="207" y="271"/>
                  </a:lnTo>
                  <a:lnTo>
                    <a:pt x="175" y="314"/>
                  </a:lnTo>
                  <a:lnTo>
                    <a:pt x="154" y="351"/>
                  </a:lnTo>
                  <a:lnTo>
                    <a:pt x="132" y="393"/>
                  </a:lnTo>
                  <a:lnTo>
                    <a:pt x="111" y="441"/>
                  </a:lnTo>
                  <a:lnTo>
                    <a:pt x="100" y="489"/>
                  </a:lnTo>
                  <a:lnTo>
                    <a:pt x="90" y="536"/>
                  </a:lnTo>
                  <a:lnTo>
                    <a:pt x="85" y="590"/>
                  </a:lnTo>
                  <a:lnTo>
                    <a:pt x="42" y="590"/>
                  </a:lnTo>
                  <a:lnTo>
                    <a:pt x="42" y="590"/>
                  </a:lnTo>
                  <a:lnTo>
                    <a:pt x="48" y="531"/>
                  </a:lnTo>
                  <a:lnTo>
                    <a:pt x="58" y="478"/>
                  </a:lnTo>
                  <a:lnTo>
                    <a:pt x="69" y="430"/>
                  </a:lnTo>
                  <a:lnTo>
                    <a:pt x="90" y="377"/>
                  </a:lnTo>
                  <a:lnTo>
                    <a:pt x="111" y="329"/>
                  </a:lnTo>
                  <a:lnTo>
                    <a:pt x="143" y="287"/>
                  </a:lnTo>
                  <a:lnTo>
                    <a:pt x="175" y="244"/>
                  </a:lnTo>
                  <a:lnTo>
                    <a:pt x="207" y="207"/>
                  </a:lnTo>
                  <a:lnTo>
                    <a:pt x="249" y="170"/>
                  </a:lnTo>
                  <a:lnTo>
                    <a:pt x="286" y="138"/>
                  </a:lnTo>
                  <a:lnTo>
                    <a:pt x="335" y="112"/>
                  </a:lnTo>
                  <a:lnTo>
                    <a:pt x="382" y="90"/>
                  </a:lnTo>
                  <a:lnTo>
                    <a:pt x="430" y="69"/>
                  </a:lnTo>
                  <a:lnTo>
                    <a:pt x="483" y="54"/>
                  </a:lnTo>
                  <a:lnTo>
                    <a:pt x="536" y="43"/>
                  </a:lnTo>
                  <a:lnTo>
                    <a:pt x="589" y="37"/>
                  </a:lnTo>
                  <a:lnTo>
                    <a:pt x="589" y="85"/>
                  </a:lnTo>
                  <a:close/>
                  <a:moveTo>
                    <a:pt x="488" y="186"/>
                  </a:moveTo>
                  <a:lnTo>
                    <a:pt x="488" y="186"/>
                  </a:lnTo>
                  <a:lnTo>
                    <a:pt x="483" y="197"/>
                  </a:lnTo>
                  <a:lnTo>
                    <a:pt x="478" y="202"/>
                  </a:lnTo>
                  <a:lnTo>
                    <a:pt x="472" y="207"/>
                  </a:lnTo>
                  <a:lnTo>
                    <a:pt x="462" y="207"/>
                  </a:lnTo>
                  <a:lnTo>
                    <a:pt x="462" y="207"/>
                  </a:lnTo>
                  <a:lnTo>
                    <a:pt x="456" y="207"/>
                  </a:lnTo>
                  <a:lnTo>
                    <a:pt x="451" y="202"/>
                  </a:lnTo>
                  <a:lnTo>
                    <a:pt x="446" y="197"/>
                  </a:lnTo>
                  <a:lnTo>
                    <a:pt x="441" y="186"/>
                  </a:lnTo>
                  <a:lnTo>
                    <a:pt x="441" y="186"/>
                  </a:lnTo>
                  <a:lnTo>
                    <a:pt x="446" y="181"/>
                  </a:lnTo>
                  <a:lnTo>
                    <a:pt x="451" y="170"/>
                  </a:lnTo>
                  <a:lnTo>
                    <a:pt x="456" y="170"/>
                  </a:lnTo>
                  <a:lnTo>
                    <a:pt x="462" y="165"/>
                  </a:lnTo>
                  <a:lnTo>
                    <a:pt x="462" y="165"/>
                  </a:lnTo>
                  <a:lnTo>
                    <a:pt x="472" y="170"/>
                  </a:lnTo>
                  <a:lnTo>
                    <a:pt x="478" y="170"/>
                  </a:lnTo>
                  <a:lnTo>
                    <a:pt x="483" y="181"/>
                  </a:lnTo>
                  <a:lnTo>
                    <a:pt x="488" y="186"/>
                  </a:lnTo>
                  <a:close/>
                  <a:moveTo>
                    <a:pt x="361" y="590"/>
                  </a:moveTo>
                  <a:lnTo>
                    <a:pt x="361" y="568"/>
                  </a:lnTo>
                  <a:lnTo>
                    <a:pt x="318" y="568"/>
                  </a:lnTo>
                  <a:lnTo>
                    <a:pt x="318" y="590"/>
                  </a:lnTo>
                  <a:lnTo>
                    <a:pt x="128" y="590"/>
                  </a:lnTo>
                  <a:lnTo>
                    <a:pt x="128" y="590"/>
                  </a:lnTo>
                  <a:lnTo>
                    <a:pt x="132" y="536"/>
                  </a:lnTo>
                  <a:lnTo>
                    <a:pt x="143" y="489"/>
                  </a:lnTo>
                  <a:lnTo>
                    <a:pt x="154" y="441"/>
                  </a:lnTo>
                  <a:lnTo>
                    <a:pt x="175" y="398"/>
                  </a:lnTo>
                  <a:lnTo>
                    <a:pt x="212" y="398"/>
                  </a:lnTo>
                  <a:lnTo>
                    <a:pt x="212" y="356"/>
                  </a:lnTo>
                  <a:lnTo>
                    <a:pt x="196" y="356"/>
                  </a:lnTo>
                  <a:lnTo>
                    <a:pt x="196" y="356"/>
                  </a:lnTo>
                  <a:lnTo>
                    <a:pt x="239" y="297"/>
                  </a:lnTo>
                  <a:lnTo>
                    <a:pt x="286" y="250"/>
                  </a:lnTo>
                  <a:lnTo>
                    <a:pt x="345" y="207"/>
                  </a:lnTo>
                  <a:lnTo>
                    <a:pt x="403" y="170"/>
                  </a:lnTo>
                  <a:lnTo>
                    <a:pt x="403" y="170"/>
                  </a:lnTo>
                  <a:lnTo>
                    <a:pt x="403" y="186"/>
                  </a:lnTo>
                  <a:lnTo>
                    <a:pt x="403" y="186"/>
                  </a:lnTo>
                  <a:lnTo>
                    <a:pt x="409" y="212"/>
                  </a:lnTo>
                  <a:lnTo>
                    <a:pt x="419" y="233"/>
                  </a:lnTo>
                  <a:lnTo>
                    <a:pt x="441" y="244"/>
                  </a:lnTo>
                  <a:lnTo>
                    <a:pt x="462" y="250"/>
                  </a:lnTo>
                  <a:lnTo>
                    <a:pt x="462" y="250"/>
                  </a:lnTo>
                  <a:lnTo>
                    <a:pt x="488" y="244"/>
                  </a:lnTo>
                  <a:lnTo>
                    <a:pt x="510" y="233"/>
                  </a:lnTo>
                  <a:lnTo>
                    <a:pt x="520" y="212"/>
                  </a:lnTo>
                  <a:lnTo>
                    <a:pt x="525" y="186"/>
                  </a:lnTo>
                  <a:lnTo>
                    <a:pt x="525" y="186"/>
                  </a:lnTo>
                  <a:lnTo>
                    <a:pt x="525" y="170"/>
                  </a:lnTo>
                  <a:lnTo>
                    <a:pt x="520" y="159"/>
                  </a:lnTo>
                  <a:lnTo>
                    <a:pt x="510" y="149"/>
                  </a:lnTo>
                  <a:lnTo>
                    <a:pt x="499" y="138"/>
                  </a:lnTo>
                  <a:lnTo>
                    <a:pt x="499" y="138"/>
                  </a:lnTo>
                  <a:lnTo>
                    <a:pt x="546" y="128"/>
                  </a:lnTo>
                  <a:lnTo>
                    <a:pt x="589" y="122"/>
                  </a:lnTo>
                  <a:lnTo>
                    <a:pt x="589" y="590"/>
                  </a:lnTo>
                  <a:lnTo>
                    <a:pt x="361" y="590"/>
                  </a:lnTo>
                  <a:close/>
                  <a:moveTo>
                    <a:pt x="371" y="632"/>
                  </a:moveTo>
                  <a:lnTo>
                    <a:pt x="371" y="632"/>
                  </a:lnTo>
                  <a:lnTo>
                    <a:pt x="377" y="632"/>
                  </a:lnTo>
                  <a:lnTo>
                    <a:pt x="382" y="643"/>
                  </a:lnTo>
                  <a:lnTo>
                    <a:pt x="382" y="643"/>
                  </a:lnTo>
                  <a:lnTo>
                    <a:pt x="382" y="664"/>
                  </a:lnTo>
                  <a:lnTo>
                    <a:pt x="398" y="680"/>
                  </a:lnTo>
                  <a:lnTo>
                    <a:pt x="414" y="690"/>
                  </a:lnTo>
                  <a:lnTo>
                    <a:pt x="435" y="696"/>
                  </a:lnTo>
                  <a:lnTo>
                    <a:pt x="451" y="696"/>
                  </a:lnTo>
                  <a:lnTo>
                    <a:pt x="451" y="696"/>
                  </a:lnTo>
                  <a:lnTo>
                    <a:pt x="472" y="690"/>
                  </a:lnTo>
                  <a:lnTo>
                    <a:pt x="488" y="680"/>
                  </a:lnTo>
                  <a:lnTo>
                    <a:pt x="504" y="664"/>
                  </a:lnTo>
                  <a:lnTo>
                    <a:pt x="504" y="643"/>
                  </a:lnTo>
                  <a:lnTo>
                    <a:pt x="504" y="643"/>
                  </a:lnTo>
                  <a:lnTo>
                    <a:pt x="510" y="632"/>
                  </a:lnTo>
                  <a:lnTo>
                    <a:pt x="515" y="632"/>
                  </a:lnTo>
                  <a:lnTo>
                    <a:pt x="632" y="632"/>
                  </a:lnTo>
                  <a:lnTo>
                    <a:pt x="632" y="0"/>
                  </a:lnTo>
                  <a:lnTo>
                    <a:pt x="632" y="0"/>
                  </a:lnTo>
                  <a:lnTo>
                    <a:pt x="610" y="0"/>
                  </a:lnTo>
                  <a:lnTo>
                    <a:pt x="610" y="0"/>
                  </a:lnTo>
                  <a:lnTo>
                    <a:pt x="610" y="0"/>
                  </a:lnTo>
                  <a:lnTo>
                    <a:pt x="546" y="0"/>
                  </a:lnTo>
                  <a:lnTo>
                    <a:pt x="488" y="11"/>
                  </a:lnTo>
                  <a:lnTo>
                    <a:pt x="430" y="26"/>
                  </a:lnTo>
                  <a:lnTo>
                    <a:pt x="371" y="48"/>
                  </a:lnTo>
                  <a:lnTo>
                    <a:pt x="318" y="69"/>
                  </a:lnTo>
                  <a:lnTo>
                    <a:pt x="271" y="101"/>
                  </a:lnTo>
                  <a:lnTo>
                    <a:pt x="223" y="138"/>
                  </a:lnTo>
                  <a:lnTo>
                    <a:pt x="181" y="175"/>
                  </a:lnTo>
                  <a:lnTo>
                    <a:pt x="138" y="223"/>
                  </a:lnTo>
                  <a:lnTo>
                    <a:pt x="106" y="265"/>
                  </a:lnTo>
                  <a:lnTo>
                    <a:pt x="74" y="319"/>
                  </a:lnTo>
                  <a:lnTo>
                    <a:pt x="48" y="372"/>
                  </a:lnTo>
                  <a:lnTo>
                    <a:pt x="26" y="430"/>
                  </a:lnTo>
                  <a:lnTo>
                    <a:pt x="10" y="489"/>
                  </a:lnTo>
                  <a:lnTo>
                    <a:pt x="0" y="547"/>
                  </a:lnTo>
                  <a:lnTo>
                    <a:pt x="0" y="611"/>
                  </a:lnTo>
                  <a:lnTo>
                    <a:pt x="0" y="632"/>
                  </a:lnTo>
                  <a:lnTo>
                    <a:pt x="0" y="632"/>
                  </a:lnTo>
                  <a:lnTo>
                    <a:pt x="0" y="632"/>
                  </a:lnTo>
                  <a:lnTo>
                    <a:pt x="371" y="63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1" name="Freeform 670">
              <a:extLst>
                <a:ext uri="{FF2B5EF4-FFF2-40B4-BE49-F238E27FC236}">
                  <a16:creationId xmlns:a16="http://schemas.microsoft.com/office/drawing/2014/main" id="{194F2445-5ABA-4714-8860-FB13FB47BFCB}"/>
                </a:ext>
              </a:extLst>
            </p:cNvPr>
            <p:cNvSpPr>
              <a:spLocks noChangeArrowheads="1"/>
            </p:cNvSpPr>
            <p:nvPr/>
          </p:nvSpPr>
          <p:spPr bwMode="auto">
            <a:xfrm>
              <a:off x="6871521" y="4395826"/>
              <a:ext cx="38047" cy="38047"/>
            </a:xfrm>
            <a:custGeom>
              <a:avLst/>
              <a:gdLst>
                <a:gd name="T0" fmla="*/ 64 w 128"/>
                <a:gd name="T1" fmla="*/ 85 h 129"/>
                <a:gd name="T2" fmla="*/ 64 w 128"/>
                <a:gd name="T3" fmla="*/ 85 h 129"/>
                <a:gd name="T4" fmla="*/ 53 w 128"/>
                <a:gd name="T5" fmla="*/ 85 h 129"/>
                <a:gd name="T6" fmla="*/ 48 w 128"/>
                <a:gd name="T7" fmla="*/ 80 h 129"/>
                <a:gd name="T8" fmla="*/ 43 w 128"/>
                <a:gd name="T9" fmla="*/ 75 h 129"/>
                <a:gd name="T10" fmla="*/ 43 w 128"/>
                <a:gd name="T11" fmla="*/ 64 h 129"/>
                <a:gd name="T12" fmla="*/ 43 w 128"/>
                <a:gd name="T13" fmla="*/ 64 h 129"/>
                <a:gd name="T14" fmla="*/ 43 w 128"/>
                <a:gd name="T15" fmla="*/ 53 h 129"/>
                <a:gd name="T16" fmla="*/ 48 w 128"/>
                <a:gd name="T17" fmla="*/ 49 h 129"/>
                <a:gd name="T18" fmla="*/ 53 w 128"/>
                <a:gd name="T19" fmla="*/ 43 h 129"/>
                <a:gd name="T20" fmla="*/ 64 w 128"/>
                <a:gd name="T21" fmla="*/ 43 h 129"/>
                <a:gd name="T22" fmla="*/ 64 w 128"/>
                <a:gd name="T23" fmla="*/ 43 h 129"/>
                <a:gd name="T24" fmla="*/ 69 w 128"/>
                <a:gd name="T25" fmla="*/ 43 h 129"/>
                <a:gd name="T26" fmla="*/ 80 w 128"/>
                <a:gd name="T27" fmla="*/ 49 h 129"/>
                <a:gd name="T28" fmla="*/ 80 w 128"/>
                <a:gd name="T29" fmla="*/ 53 h 129"/>
                <a:gd name="T30" fmla="*/ 85 w 128"/>
                <a:gd name="T31" fmla="*/ 64 h 129"/>
                <a:gd name="T32" fmla="*/ 85 w 128"/>
                <a:gd name="T33" fmla="*/ 64 h 129"/>
                <a:gd name="T34" fmla="*/ 80 w 128"/>
                <a:gd name="T35" fmla="*/ 75 h 129"/>
                <a:gd name="T36" fmla="*/ 80 w 128"/>
                <a:gd name="T37" fmla="*/ 80 h 129"/>
                <a:gd name="T38" fmla="*/ 69 w 128"/>
                <a:gd name="T39" fmla="*/ 85 h 129"/>
                <a:gd name="T40" fmla="*/ 64 w 128"/>
                <a:gd name="T41" fmla="*/ 85 h 129"/>
                <a:gd name="T42" fmla="*/ 64 w 128"/>
                <a:gd name="T43" fmla="*/ 0 h 129"/>
                <a:gd name="T44" fmla="*/ 64 w 128"/>
                <a:gd name="T45" fmla="*/ 0 h 129"/>
                <a:gd name="T46" fmla="*/ 37 w 128"/>
                <a:gd name="T47" fmla="*/ 6 h 129"/>
                <a:gd name="T48" fmla="*/ 16 w 128"/>
                <a:gd name="T49" fmla="*/ 22 h 129"/>
                <a:gd name="T50" fmla="*/ 5 w 128"/>
                <a:gd name="T51" fmla="*/ 38 h 129"/>
                <a:gd name="T52" fmla="*/ 0 w 128"/>
                <a:gd name="T53" fmla="*/ 64 h 129"/>
                <a:gd name="T54" fmla="*/ 0 w 128"/>
                <a:gd name="T55" fmla="*/ 64 h 129"/>
                <a:gd name="T56" fmla="*/ 5 w 128"/>
                <a:gd name="T57" fmla="*/ 91 h 129"/>
                <a:gd name="T58" fmla="*/ 16 w 128"/>
                <a:gd name="T59" fmla="*/ 107 h 129"/>
                <a:gd name="T60" fmla="*/ 37 w 128"/>
                <a:gd name="T61" fmla="*/ 123 h 129"/>
                <a:gd name="T62" fmla="*/ 64 w 128"/>
                <a:gd name="T63" fmla="*/ 128 h 129"/>
                <a:gd name="T64" fmla="*/ 64 w 128"/>
                <a:gd name="T65" fmla="*/ 128 h 129"/>
                <a:gd name="T66" fmla="*/ 85 w 128"/>
                <a:gd name="T67" fmla="*/ 123 h 129"/>
                <a:gd name="T68" fmla="*/ 106 w 128"/>
                <a:gd name="T69" fmla="*/ 107 h 129"/>
                <a:gd name="T70" fmla="*/ 123 w 128"/>
                <a:gd name="T71" fmla="*/ 91 h 129"/>
                <a:gd name="T72" fmla="*/ 127 w 128"/>
                <a:gd name="T73" fmla="*/ 64 h 129"/>
                <a:gd name="T74" fmla="*/ 127 w 128"/>
                <a:gd name="T75" fmla="*/ 64 h 129"/>
                <a:gd name="T76" fmla="*/ 123 w 128"/>
                <a:gd name="T77" fmla="*/ 38 h 129"/>
                <a:gd name="T78" fmla="*/ 106 w 128"/>
                <a:gd name="T79" fmla="*/ 22 h 129"/>
                <a:gd name="T80" fmla="*/ 85 w 128"/>
                <a:gd name="T81" fmla="*/ 6 h 129"/>
                <a:gd name="T82" fmla="*/ 64 w 128"/>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85"/>
                  </a:moveTo>
                  <a:lnTo>
                    <a:pt x="64" y="85"/>
                  </a:lnTo>
                  <a:lnTo>
                    <a:pt x="53" y="85"/>
                  </a:lnTo>
                  <a:lnTo>
                    <a:pt x="48" y="80"/>
                  </a:lnTo>
                  <a:lnTo>
                    <a:pt x="43" y="75"/>
                  </a:lnTo>
                  <a:lnTo>
                    <a:pt x="43" y="64"/>
                  </a:lnTo>
                  <a:lnTo>
                    <a:pt x="43" y="64"/>
                  </a:lnTo>
                  <a:lnTo>
                    <a:pt x="43" y="53"/>
                  </a:lnTo>
                  <a:lnTo>
                    <a:pt x="48" y="49"/>
                  </a:lnTo>
                  <a:lnTo>
                    <a:pt x="53" y="43"/>
                  </a:lnTo>
                  <a:lnTo>
                    <a:pt x="64" y="43"/>
                  </a:lnTo>
                  <a:lnTo>
                    <a:pt x="64" y="43"/>
                  </a:lnTo>
                  <a:lnTo>
                    <a:pt x="69" y="43"/>
                  </a:lnTo>
                  <a:lnTo>
                    <a:pt x="80" y="49"/>
                  </a:lnTo>
                  <a:lnTo>
                    <a:pt x="80" y="53"/>
                  </a:lnTo>
                  <a:lnTo>
                    <a:pt x="85" y="64"/>
                  </a:lnTo>
                  <a:lnTo>
                    <a:pt x="85" y="64"/>
                  </a:lnTo>
                  <a:lnTo>
                    <a:pt x="80" y="75"/>
                  </a:lnTo>
                  <a:lnTo>
                    <a:pt x="80" y="80"/>
                  </a:lnTo>
                  <a:lnTo>
                    <a:pt x="69" y="85"/>
                  </a:lnTo>
                  <a:lnTo>
                    <a:pt x="64" y="85"/>
                  </a:lnTo>
                  <a:close/>
                  <a:moveTo>
                    <a:pt x="64" y="0"/>
                  </a:moveTo>
                  <a:lnTo>
                    <a:pt x="64" y="0"/>
                  </a:lnTo>
                  <a:lnTo>
                    <a:pt x="37" y="6"/>
                  </a:lnTo>
                  <a:lnTo>
                    <a:pt x="16" y="22"/>
                  </a:lnTo>
                  <a:lnTo>
                    <a:pt x="5" y="38"/>
                  </a:lnTo>
                  <a:lnTo>
                    <a:pt x="0" y="64"/>
                  </a:lnTo>
                  <a:lnTo>
                    <a:pt x="0" y="64"/>
                  </a:lnTo>
                  <a:lnTo>
                    <a:pt x="5" y="91"/>
                  </a:lnTo>
                  <a:lnTo>
                    <a:pt x="16" y="107"/>
                  </a:lnTo>
                  <a:lnTo>
                    <a:pt x="37" y="123"/>
                  </a:lnTo>
                  <a:lnTo>
                    <a:pt x="64" y="128"/>
                  </a:lnTo>
                  <a:lnTo>
                    <a:pt x="64" y="128"/>
                  </a:lnTo>
                  <a:lnTo>
                    <a:pt x="85" y="123"/>
                  </a:lnTo>
                  <a:lnTo>
                    <a:pt x="106" y="107"/>
                  </a:lnTo>
                  <a:lnTo>
                    <a:pt x="123" y="91"/>
                  </a:lnTo>
                  <a:lnTo>
                    <a:pt x="127" y="64"/>
                  </a:lnTo>
                  <a:lnTo>
                    <a:pt x="127" y="64"/>
                  </a:lnTo>
                  <a:lnTo>
                    <a:pt x="123" y="38"/>
                  </a:lnTo>
                  <a:lnTo>
                    <a:pt x="106" y="22"/>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2" name="Freeform 671">
              <a:extLst>
                <a:ext uri="{FF2B5EF4-FFF2-40B4-BE49-F238E27FC236}">
                  <a16:creationId xmlns:a16="http://schemas.microsoft.com/office/drawing/2014/main" id="{B36EC1BC-0610-4BC9-91AA-64EE7E54C676}"/>
                </a:ext>
              </a:extLst>
            </p:cNvPr>
            <p:cNvSpPr>
              <a:spLocks noChangeArrowheads="1"/>
            </p:cNvSpPr>
            <p:nvPr/>
          </p:nvSpPr>
          <p:spPr bwMode="auto">
            <a:xfrm>
              <a:off x="7097182" y="4420754"/>
              <a:ext cx="38047" cy="38048"/>
            </a:xfrm>
            <a:custGeom>
              <a:avLst/>
              <a:gdLst>
                <a:gd name="T0" fmla="*/ 64 w 129"/>
                <a:gd name="T1" fmla="*/ 86 h 129"/>
                <a:gd name="T2" fmla="*/ 64 w 129"/>
                <a:gd name="T3" fmla="*/ 86 h 129"/>
                <a:gd name="T4" fmla="*/ 53 w 129"/>
                <a:gd name="T5" fmla="*/ 86 h 129"/>
                <a:gd name="T6" fmla="*/ 48 w 129"/>
                <a:gd name="T7" fmla="*/ 80 h 129"/>
                <a:gd name="T8" fmla="*/ 43 w 129"/>
                <a:gd name="T9" fmla="*/ 69 h 129"/>
                <a:gd name="T10" fmla="*/ 43 w 129"/>
                <a:gd name="T11" fmla="*/ 64 h 129"/>
                <a:gd name="T12" fmla="*/ 43 w 129"/>
                <a:gd name="T13" fmla="*/ 64 h 129"/>
                <a:gd name="T14" fmla="*/ 43 w 129"/>
                <a:gd name="T15" fmla="*/ 54 h 129"/>
                <a:gd name="T16" fmla="*/ 48 w 129"/>
                <a:gd name="T17" fmla="*/ 48 h 129"/>
                <a:gd name="T18" fmla="*/ 53 w 129"/>
                <a:gd name="T19" fmla="*/ 43 h 129"/>
                <a:gd name="T20" fmla="*/ 64 w 129"/>
                <a:gd name="T21" fmla="*/ 43 h 129"/>
                <a:gd name="T22" fmla="*/ 64 w 129"/>
                <a:gd name="T23" fmla="*/ 43 h 129"/>
                <a:gd name="T24" fmla="*/ 70 w 129"/>
                <a:gd name="T25" fmla="*/ 43 h 129"/>
                <a:gd name="T26" fmla="*/ 80 w 129"/>
                <a:gd name="T27" fmla="*/ 48 h 129"/>
                <a:gd name="T28" fmla="*/ 85 w 129"/>
                <a:gd name="T29" fmla="*/ 54 h 129"/>
                <a:gd name="T30" fmla="*/ 85 w 129"/>
                <a:gd name="T31" fmla="*/ 64 h 129"/>
                <a:gd name="T32" fmla="*/ 85 w 129"/>
                <a:gd name="T33" fmla="*/ 64 h 129"/>
                <a:gd name="T34" fmla="*/ 85 w 129"/>
                <a:gd name="T35" fmla="*/ 69 h 129"/>
                <a:gd name="T36" fmla="*/ 80 w 129"/>
                <a:gd name="T37" fmla="*/ 80 h 129"/>
                <a:gd name="T38" fmla="*/ 70 w 129"/>
                <a:gd name="T39" fmla="*/ 86 h 129"/>
                <a:gd name="T40" fmla="*/ 64 w 129"/>
                <a:gd name="T41" fmla="*/ 86 h 129"/>
                <a:gd name="T42" fmla="*/ 64 w 129"/>
                <a:gd name="T43" fmla="*/ 0 h 129"/>
                <a:gd name="T44" fmla="*/ 64 w 129"/>
                <a:gd name="T45" fmla="*/ 0 h 129"/>
                <a:gd name="T46" fmla="*/ 38 w 129"/>
                <a:gd name="T47" fmla="*/ 6 h 129"/>
                <a:gd name="T48" fmla="*/ 17 w 129"/>
                <a:gd name="T49" fmla="*/ 17 h 129"/>
                <a:gd name="T50" fmla="*/ 6 w 129"/>
                <a:gd name="T51" fmla="*/ 38 h 129"/>
                <a:gd name="T52" fmla="*/ 0 w 129"/>
                <a:gd name="T53" fmla="*/ 64 h 129"/>
                <a:gd name="T54" fmla="*/ 0 w 129"/>
                <a:gd name="T55" fmla="*/ 64 h 129"/>
                <a:gd name="T56" fmla="*/ 6 w 129"/>
                <a:gd name="T57" fmla="*/ 86 h 129"/>
                <a:gd name="T58" fmla="*/ 17 w 129"/>
                <a:gd name="T59" fmla="*/ 107 h 129"/>
                <a:gd name="T60" fmla="*/ 38 w 129"/>
                <a:gd name="T61" fmla="*/ 122 h 129"/>
                <a:gd name="T62" fmla="*/ 64 w 129"/>
                <a:gd name="T63" fmla="*/ 128 h 129"/>
                <a:gd name="T64" fmla="*/ 64 w 129"/>
                <a:gd name="T65" fmla="*/ 128 h 129"/>
                <a:gd name="T66" fmla="*/ 85 w 129"/>
                <a:gd name="T67" fmla="*/ 122 h 129"/>
                <a:gd name="T68" fmla="*/ 107 w 129"/>
                <a:gd name="T69" fmla="*/ 107 h 129"/>
                <a:gd name="T70" fmla="*/ 123 w 129"/>
                <a:gd name="T71" fmla="*/ 86 h 129"/>
                <a:gd name="T72" fmla="*/ 128 w 129"/>
                <a:gd name="T73" fmla="*/ 64 h 129"/>
                <a:gd name="T74" fmla="*/ 128 w 129"/>
                <a:gd name="T75" fmla="*/ 64 h 129"/>
                <a:gd name="T76" fmla="*/ 123 w 129"/>
                <a:gd name="T77" fmla="*/ 38 h 129"/>
                <a:gd name="T78" fmla="*/ 107 w 129"/>
                <a:gd name="T79" fmla="*/ 17 h 129"/>
                <a:gd name="T80" fmla="*/ 85 w 129"/>
                <a:gd name="T81" fmla="*/ 6 h 129"/>
                <a:gd name="T82" fmla="*/ 64 w 129"/>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86"/>
                  </a:moveTo>
                  <a:lnTo>
                    <a:pt x="64" y="86"/>
                  </a:lnTo>
                  <a:lnTo>
                    <a:pt x="53" y="86"/>
                  </a:lnTo>
                  <a:lnTo>
                    <a:pt x="48" y="80"/>
                  </a:lnTo>
                  <a:lnTo>
                    <a:pt x="43" y="69"/>
                  </a:lnTo>
                  <a:lnTo>
                    <a:pt x="43" y="64"/>
                  </a:lnTo>
                  <a:lnTo>
                    <a:pt x="43" y="64"/>
                  </a:lnTo>
                  <a:lnTo>
                    <a:pt x="43" y="54"/>
                  </a:lnTo>
                  <a:lnTo>
                    <a:pt x="48" y="48"/>
                  </a:lnTo>
                  <a:lnTo>
                    <a:pt x="53" y="43"/>
                  </a:lnTo>
                  <a:lnTo>
                    <a:pt x="64" y="43"/>
                  </a:lnTo>
                  <a:lnTo>
                    <a:pt x="64" y="43"/>
                  </a:lnTo>
                  <a:lnTo>
                    <a:pt x="70" y="43"/>
                  </a:lnTo>
                  <a:lnTo>
                    <a:pt x="80" y="48"/>
                  </a:lnTo>
                  <a:lnTo>
                    <a:pt x="85" y="54"/>
                  </a:lnTo>
                  <a:lnTo>
                    <a:pt x="85" y="64"/>
                  </a:lnTo>
                  <a:lnTo>
                    <a:pt x="85" y="64"/>
                  </a:lnTo>
                  <a:lnTo>
                    <a:pt x="85" y="69"/>
                  </a:lnTo>
                  <a:lnTo>
                    <a:pt x="80" y="80"/>
                  </a:lnTo>
                  <a:lnTo>
                    <a:pt x="70" y="86"/>
                  </a:lnTo>
                  <a:lnTo>
                    <a:pt x="64" y="86"/>
                  </a:lnTo>
                  <a:close/>
                  <a:moveTo>
                    <a:pt x="64" y="0"/>
                  </a:moveTo>
                  <a:lnTo>
                    <a:pt x="64" y="0"/>
                  </a:lnTo>
                  <a:lnTo>
                    <a:pt x="38" y="6"/>
                  </a:lnTo>
                  <a:lnTo>
                    <a:pt x="17" y="17"/>
                  </a:lnTo>
                  <a:lnTo>
                    <a:pt x="6" y="38"/>
                  </a:lnTo>
                  <a:lnTo>
                    <a:pt x="0" y="64"/>
                  </a:lnTo>
                  <a:lnTo>
                    <a:pt x="0" y="64"/>
                  </a:lnTo>
                  <a:lnTo>
                    <a:pt x="6" y="86"/>
                  </a:lnTo>
                  <a:lnTo>
                    <a:pt x="17" y="107"/>
                  </a:lnTo>
                  <a:lnTo>
                    <a:pt x="38" y="122"/>
                  </a:lnTo>
                  <a:lnTo>
                    <a:pt x="64" y="128"/>
                  </a:lnTo>
                  <a:lnTo>
                    <a:pt x="64" y="128"/>
                  </a:lnTo>
                  <a:lnTo>
                    <a:pt x="85" y="122"/>
                  </a:lnTo>
                  <a:lnTo>
                    <a:pt x="107" y="107"/>
                  </a:lnTo>
                  <a:lnTo>
                    <a:pt x="123" y="86"/>
                  </a:lnTo>
                  <a:lnTo>
                    <a:pt x="128" y="64"/>
                  </a:lnTo>
                  <a:lnTo>
                    <a:pt x="128" y="64"/>
                  </a:lnTo>
                  <a:lnTo>
                    <a:pt x="123" y="38"/>
                  </a:lnTo>
                  <a:lnTo>
                    <a:pt x="107" y="17"/>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3" name="Freeform 672">
              <a:extLst>
                <a:ext uri="{FF2B5EF4-FFF2-40B4-BE49-F238E27FC236}">
                  <a16:creationId xmlns:a16="http://schemas.microsoft.com/office/drawing/2014/main" id="{B261784B-B0BE-4262-8787-C79C2907677A}"/>
                </a:ext>
              </a:extLst>
            </p:cNvPr>
            <p:cNvSpPr>
              <a:spLocks noChangeArrowheads="1"/>
            </p:cNvSpPr>
            <p:nvPr/>
          </p:nvSpPr>
          <p:spPr bwMode="auto">
            <a:xfrm>
              <a:off x="7040766" y="4521777"/>
              <a:ext cx="38048" cy="36736"/>
            </a:xfrm>
            <a:custGeom>
              <a:avLst/>
              <a:gdLst>
                <a:gd name="T0" fmla="*/ 63 w 128"/>
                <a:gd name="T1" fmla="*/ 38 h 123"/>
                <a:gd name="T2" fmla="*/ 63 w 128"/>
                <a:gd name="T3" fmla="*/ 38 h 123"/>
                <a:gd name="T4" fmla="*/ 74 w 128"/>
                <a:gd name="T5" fmla="*/ 43 h 123"/>
                <a:gd name="T6" fmla="*/ 79 w 128"/>
                <a:gd name="T7" fmla="*/ 48 h 123"/>
                <a:gd name="T8" fmla="*/ 84 w 128"/>
                <a:gd name="T9" fmla="*/ 53 h 123"/>
                <a:gd name="T10" fmla="*/ 84 w 128"/>
                <a:gd name="T11" fmla="*/ 59 h 123"/>
                <a:gd name="T12" fmla="*/ 84 w 128"/>
                <a:gd name="T13" fmla="*/ 59 h 123"/>
                <a:gd name="T14" fmla="*/ 84 w 128"/>
                <a:gd name="T15" fmla="*/ 69 h 123"/>
                <a:gd name="T16" fmla="*/ 79 w 128"/>
                <a:gd name="T17" fmla="*/ 75 h 123"/>
                <a:gd name="T18" fmla="*/ 74 w 128"/>
                <a:gd name="T19" fmla="*/ 80 h 123"/>
                <a:gd name="T20" fmla="*/ 63 w 128"/>
                <a:gd name="T21" fmla="*/ 85 h 123"/>
                <a:gd name="T22" fmla="*/ 63 w 128"/>
                <a:gd name="T23" fmla="*/ 85 h 123"/>
                <a:gd name="T24" fmla="*/ 53 w 128"/>
                <a:gd name="T25" fmla="*/ 80 h 123"/>
                <a:gd name="T26" fmla="*/ 47 w 128"/>
                <a:gd name="T27" fmla="*/ 75 h 123"/>
                <a:gd name="T28" fmla="*/ 42 w 128"/>
                <a:gd name="T29" fmla="*/ 69 h 123"/>
                <a:gd name="T30" fmla="*/ 42 w 128"/>
                <a:gd name="T31" fmla="*/ 59 h 123"/>
                <a:gd name="T32" fmla="*/ 42 w 128"/>
                <a:gd name="T33" fmla="*/ 59 h 123"/>
                <a:gd name="T34" fmla="*/ 42 w 128"/>
                <a:gd name="T35" fmla="*/ 53 h 123"/>
                <a:gd name="T36" fmla="*/ 47 w 128"/>
                <a:gd name="T37" fmla="*/ 48 h 123"/>
                <a:gd name="T38" fmla="*/ 53 w 128"/>
                <a:gd name="T39" fmla="*/ 43 h 123"/>
                <a:gd name="T40" fmla="*/ 63 w 128"/>
                <a:gd name="T41" fmla="*/ 38 h 123"/>
                <a:gd name="T42" fmla="*/ 63 w 128"/>
                <a:gd name="T43" fmla="*/ 122 h 123"/>
                <a:gd name="T44" fmla="*/ 63 w 128"/>
                <a:gd name="T45" fmla="*/ 122 h 123"/>
                <a:gd name="T46" fmla="*/ 89 w 128"/>
                <a:gd name="T47" fmla="*/ 117 h 123"/>
                <a:gd name="T48" fmla="*/ 105 w 128"/>
                <a:gd name="T49" fmla="*/ 107 h 123"/>
                <a:gd name="T50" fmla="*/ 121 w 128"/>
                <a:gd name="T51" fmla="*/ 85 h 123"/>
                <a:gd name="T52" fmla="*/ 127 w 128"/>
                <a:gd name="T53" fmla="*/ 59 h 123"/>
                <a:gd name="T54" fmla="*/ 127 w 128"/>
                <a:gd name="T55" fmla="*/ 59 h 123"/>
                <a:gd name="T56" fmla="*/ 121 w 128"/>
                <a:gd name="T57" fmla="*/ 38 h 123"/>
                <a:gd name="T58" fmla="*/ 105 w 128"/>
                <a:gd name="T59" fmla="*/ 17 h 123"/>
                <a:gd name="T60" fmla="*/ 89 w 128"/>
                <a:gd name="T61" fmla="*/ 6 h 123"/>
                <a:gd name="T62" fmla="*/ 63 w 128"/>
                <a:gd name="T63" fmla="*/ 0 h 123"/>
                <a:gd name="T64" fmla="*/ 63 w 128"/>
                <a:gd name="T65" fmla="*/ 0 h 123"/>
                <a:gd name="T66" fmla="*/ 36 w 128"/>
                <a:gd name="T67" fmla="*/ 6 h 123"/>
                <a:gd name="T68" fmla="*/ 21 w 128"/>
                <a:gd name="T69" fmla="*/ 17 h 123"/>
                <a:gd name="T70" fmla="*/ 4 w 128"/>
                <a:gd name="T71" fmla="*/ 38 h 123"/>
                <a:gd name="T72" fmla="*/ 0 w 128"/>
                <a:gd name="T73" fmla="*/ 59 h 123"/>
                <a:gd name="T74" fmla="*/ 0 w 128"/>
                <a:gd name="T75" fmla="*/ 59 h 123"/>
                <a:gd name="T76" fmla="*/ 4 w 128"/>
                <a:gd name="T77" fmla="*/ 85 h 123"/>
                <a:gd name="T78" fmla="*/ 21 w 128"/>
                <a:gd name="T79" fmla="*/ 107 h 123"/>
                <a:gd name="T80" fmla="*/ 36 w 128"/>
                <a:gd name="T81" fmla="*/ 117 h 123"/>
                <a:gd name="T82" fmla="*/ 63 w 128"/>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3">
                  <a:moveTo>
                    <a:pt x="63" y="38"/>
                  </a:moveTo>
                  <a:lnTo>
                    <a:pt x="63" y="38"/>
                  </a:lnTo>
                  <a:lnTo>
                    <a:pt x="74" y="43"/>
                  </a:lnTo>
                  <a:lnTo>
                    <a:pt x="79" y="48"/>
                  </a:lnTo>
                  <a:lnTo>
                    <a:pt x="84" y="53"/>
                  </a:lnTo>
                  <a:lnTo>
                    <a:pt x="84" y="59"/>
                  </a:lnTo>
                  <a:lnTo>
                    <a:pt x="84" y="59"/>
                  </a:lnTo>
                  <a:lnTo>
                    <a:pt x="84" y="69"/>
                  </a:lnTo>
                  <a:lnTo>
                    <a:pt x="79" y="75"/>
                  </a:lnTo>
                  <a:lnTo>
                    <a:pt x="74" y="80"/>
                  </a:lnTo>
                  <a:lnTo>
                    <a:pt x="63" y="85"/>
                  </a:lnTo>
                  <a:lnTo>
                    <a:pt x="63" y="85"/>
                  </a:lnTo>
                  <a:lnTo>
                    <a:pt x="53" y="80"/>
                  </a:lnTo>
                  <a:lnTo>
                    <a:pt x="47" y="75"/>
                  </a:lnTo>
                  <a:lnTo>
                    <a:pt x="42" y="69"/>
                  </a:lnTo>
                  <a:lnTo>
                    <a:pt x="42" y="59"/>
                  </a:lnTo>
                  <a:lnTo>
                    <a:pt x="42" y="59"/>
                  </a:lnTo>
                  <a:lnTo>
                    <a:pt x="42" y="53"/>
                  </a:lnTo>
                  <a:lnTo>
                    <a:pt x="47" y="48"/>
                  </a:lnTo>
                  <a:lnTo>
                    <a:pt x="53" y="43"/>
                  </a:lnTo>
                  <a:lnTo>
                    <a:pt x="63" y="38"/>
                  </a:lnTo>
                  <a:close/>
                  <a:moveTo>
                    <a:pt x="63" y="122"/>
                  </a:moveTo>
                  <a:lnTo>
                    <a:pt x="63" y="122"/>
                  </a:lnTo>
                  <a:lnTo>
                    <a:pt x="89" y="117"/>
                  </a:lnTo>
                  <a:lnTo>
                    <a:pt x="105" y="107"/>
                  </a:lnTo>
                  <a:lnTo>
                    <a:pt x="121" y="85"/>
                  </a:lnTo>
                  <a:lnTo>
                    <a:pt x="127" y="59"/>
                  </a:lnTo>
                  <a:lnTo>
                    <a:pt x="127" y="59"/>
                  </a:lnTo>
                  <a:lnTo>
                    <a:pt x="121" y="38"/>
                  </a:lnTo>
                  <a:lnTo>
                    <a:pt x="105" y="17"/>
                  </a:lnTo>
                  <a:lnTo>
                    <a:pt x="89" y="6"/>
                  </a:lnTo>
                  <a:lnTo>
                    <a:pt x="63" y="0"/>
                  </a:lnTo>
                  <a:lnTo>
                    <a:pt x="63" y="0"/>
                  </a:lnTo>
                  <a:lnTo>
                    <a:pt x="36" y="6"/>
                  </a:lnTo>
                  <a:lnTo>
                    <a:pt x="21" y="17"/>
                  </a:lnTo>
                  <a:lnTo>
                    <a:pt x="4" y="38"/>
                  </a:lnTo>
                  <a:lnTo>
                    <a:pt x="0" y="59"/>
                  </a:lnTo>
                  <a:lnTo>
                    <a:pt x="0" y="59"/>
                  </a:lnTo>
                  <a:lnTo>
                    <a:pt x="4" y="85"/>
                  </a:lnTo>
                  <a:lnTo>
                    <a:pt x="21" y="107"/>
                  </a:lnTo>
                  <a:lnTo>
                    <a:pt x="36" y="117"/>
                  </a:lnTo>
                  <a:lnTo>
                    <a:pt x="63"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4" name="Freeform 673">
              <a:extLst>
                <a:ext uri="{FF2B5EF4-FFF2-40B4-BE49-F238E27FC236}">
                  <a16:creationId xmlns:a16="http://schemas.microsoft.com/office/drawing/2014/main" id="{E487BA30-4F25-4475-8809-E20B93DF5058}"/>
                </a:ext>
              </a:extLst>
            </p:cNvPr>
            <p:cNvSpPr>
              <a:spLocks noChangeArrowheads="1"/>
            </p:cNvSpPr>
            <p:nvPr/>
          </p:nvSpPr>
          <p:spPr bwMode="auto">
            <a:xfrm>
              <a:off x="6965984" y="4576880"/>
              <a:ext cx="36736" cy="38047"/>
            </a:xfrm>
            <a:custGeom>
              <a:avLst/>
              <a:gdLst>
                <a:gd name="T0" fmla="*/ 58 w 123"/>
                <a:gd name="T1" fmla="*/ 85 h 129"/>
                <a:gd name="T2" fmla="*/ 58 w 123"/>
                <a:gd name="T3" fmla="*/ 85 h 129"/>
                <a:gd name="T4" fmla="*/ 53 w 123"/>
                <a:gd name="T5" fmla="*/ 85 h 129"/>
                <a:gd name="T6" fmla="*/ 43 w 123"/>
                <a:gd name="T7" fmla="*/ 80 h 129"/>
                <a:gd name="T8" fmla="*/ 43 w 123"/>
                <a:gd name="T9" fmla="*/ 74 h 129"/>
                <a:gd name="T10" fmla="*/ 37 w 123"/>
                <a:gd name="T11" fmla="*/ 64 h 129"/>
                <a:gd name="T12" fmla="*/ 37 w 123"/>
                <a:gd name="T13" fmla="*/ 64 h 129"/>
                <a:gd name="T14" fmla="*/ 43 w 123"/>
                <a:gd name="T15" fmla="*/ 59 h 129"/>
                <a:gd name="T16" fmla="*/ 43 w 123"/>
                <a:gd name="T17" fmla="*/ 48 h 129"/>
                <a:gd name="T18" fmla="*/ 53 w 123"/>
                <a:gd name="T19" fmla="*/ 42 h 129"/>
                <a:gd name="T20" fmla="*/ 58 w 123"/>
                <a:gd name="T21" fmla="*/ 42 h 129"/>
                <a:gd name="T22" fmla="*/ 58 w 123"/>
                <a:gd name="T23" fmla="*/ 42 h 129"/>
                <a:gd name="T24" fmla="*/ 69 w 123"/>
                <a:gd name="T25" fmla="*/ 42 h 129"/>
                <a:gd name="T26" fmla="*/ 74 w 123"/>
                <a:gd name="T27" fmla="*/ 48 h 129"/>
                <a:gd name="T28" fmla="*/ 79 w 123"/>
                <a:gd name="T29" fmla="*/ 59 h 129"/>
                <a:gd name="T30" fmla="*/ 79 w 123"/>
                <a:gd name="T31" fmla="*/ 64 h 129"/>
                <a:gd name="T32" fmla="*/ 79 w 123"/>
                <a:gd name="T33" fmla="*/ 64 h 129"/>
                <a:gd name="T34" fmla="*/ 79 w 123"/>
                <a:gd name="T35" fmla="*/ 74 h 129"/>
                <a:gd name="T36" fmla="*/ 74 w 123"/>
                <a:gd name="T37" fmla="*/ 80 h 129"/>
                <a:gd name="T38" fmla="*/ 69 w 123"/>
                <a:gd name="T39" fmla="*/ 85 h 129"/>
                <a:gd name="T40" fmla="*/ 58 w 123"/>
                <a:gd name="T41" fmla="*/ 85 h 129"/>
                <a:gd name="T42" fmla="*/ 58 w 123"/>
                <a:gd name="T43" fmla="*/ 0 h 129"/>
                <a:gd name="T44" fmla="*/ 58 w 123"/>
                <a:gd name="T45" fmla="*/ 0 h 129"/>
                <a:gd name="T46" fmla="*/ 37 w 123"/>
                <a:gd name="T47" fmla="*/ 6 h 129"/>
                <a:gd name="T48" fmla="*/ 15 w 123"/>
                <a:gd name="T49" fmla="*/ 21 h 129"/>
                <a:gd name="T50" fmla="*/ 0 w 123"/>
                <a:gd name="T51" fmla="*/ 42 h 129"/>
                <a:gd name="T52" fmla="*/ 0 w 123"/>
                <a:gd name="T53" fmla="*/ 64 h 129"/>
                <a:gd name="T54" fmla="*/ 0 w 123"/>
                <a:gd name="T55" fmla="*/ 64 h 129"/>
                <a:gd name="T56" fmla="*/ 0 w 123"/>
                <a:gd name="T57" fmla="*/ 90 h 129"/>
                <a:gd name="T58" fmla="*/ 15 w 123"/>
                <a:gd name="T59" fmla="*/ 112 h 129"/>
                <a:gd name="T60" fmla="*/ 37 w 123"/>
                <a:gd name="T61" fmla="*/ 122 h 129"/>
                <a:gd name="T62" fmla="*/ 58 w 123"/>
                <a:gd name="T63" fmla="*/ 128 h 129"/>
                <a:gd name="T64" fmla="*/ 58 w 123"/>
                <a:gd name="T65" fmla="*/ 128 h 129"/>
                <a:gd name="T66" fmla="*/ 85 w 123"/>
                <a:gd name="T67" fmla="*/ 122 h 129"/>
                <a:gd name="T68" fmla="*/ 106 w 123"/>
                <a:gd name="T69" fmla="*/ 112 h 129"/>
                <a:gd name="T70" fmla="*/ 117 w 123"/>
                <a:gd name="T71" fmla="*/ 90 h 129"/>
                <a:gd name="T72" fmla="*/ 122 w 123"/>
                <a:gd name="T73" fmla="*/ 64 h 129"/>
                <a:gd name="T74" fmla="*/ 122 w 123"/>
                <a:gd name="T75" fmla="*/ 64 h 129"/>
                <a:gd name="T76" fmla="*/ 117 w 123"/>
                <a:gd name="T77" fmla="*/ 42 h 129"/>
                <a:gd name="T78" fmla="*/ 106 w 123"/>
                <a:gd name="T79" fmla="*/ 21 h 129"/>
                <a:gd name="T80" fmla="*/ 85 w 123"/>
                <a:gd name="T81" fmla="*/ 6 h 129"/>
                <a:gd name="T82" fmla="*/ 58 w 123"/>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9">
                  <a:moveTo>
                    <a:pt x="58" y="85"/>
                  </a:moveTo>
                  <a:lnTo>
                    <a:pt x="58" y="85"/>
                  </a:lnTo>
                  <a:lnTo>
                    <a:pt x="53" y="85"/>
                  </a:lnTo>
                  <a:lnTo>
                    <a:pt x="43" y="80"/>
                  </a:lnTo>
                  <a:lnTo>
                    <a:pt x="43" y="74"/>
                  </a:lnTo>
                  <a:lnTo>
                    <a:pt x="37" y="64"/>
                  </a:lnTo>
                  <a:lnTo>
                    <a:pt x="37" y="64"/>
                  </a:lnTo>
                  <a:lnTo>
                    <a:pt x="43" y="59"/>
                  </a:lnTo>
                  <a:lnTo>
                    <a:pt x="43" y="48"/>
                  </a:lnTo>
                  <a:lnTo>
                    <a:pt x="53" y="42"/>
                  </a:lnTo>
                  <a:lnTo>
                    <a:pt x="58" y="42"/>
                  </a:lnTo>
                  <a:lnTo>
                    <a:pt x="58" y="42"/>
                  </a:lnTo>
                  <a:lnTo>
                    <a:pt x="69" y="42"/>
                  </a:lnTo>
                  <a:lnTo>
                    <a:pt x="74" y="48"/>
                  </a:lnTo>
                  <a:lnTo>
                    <a:pt x="79" y="59"/>
                  </a:lnTo>
                  <a:lnTo>
                    <a:pt x="79" y="64"/>
                  </a:lnTo>
                  <a:lnTo>
                    <a:pt x="79" y="64"/>
                  </a:lnTo>
                  <a:lnTo>
                    <a:pt x="79" y="74"/>
                  </a:lnTo>
                  <a:lnTo>
                    <a:pt x="74" y="80"/>
                  </a:lnTo>
                  <a:lnTo>
                    <a:pt x="69" y="85"/>
                  </a:lnTo>
                  <a:lnTo>
                    <a:pt x="58" y="85"/>
                  </a:lnTo>
                  <a:close/>
                  <a:moveTo>
                    <a:pt x="58" y="0"/>
                  </a:moveTo>
                  <a:lnTo>
                    <a:pt x="58" y="0"/>
                  </a:lnTo>
                  <a:lnTo>
                    <a:pt x="37" y="6"/>
                  </a:lnTo>
                  <a:lnTo>
                    <a:pt x="15" y="21"/>
                  </a:lnTo>
                  <a:lnTo>
                    <a:pt x="0" y="42"/>
                  </a:lnTo>
                  <a:lnTo>
                    <a:pt x="0" y="64"/>
                  </a:lnTo>
                  <a:lnTo>
                    <a:pt x="0" y="64"/>
                  </a:lnTo>
                  <a:lnTo>
                    <a:pt x="0" y="90"/>
                  </a:lnTo>
                  <a:lnTo>
                    <a:pt x="15" y="112"/>
                  </a:lnTo>
                  <a:lnTo>
                    <a:pt x="37" y="122"/>
                  </a:lnTo>
                  <a:lnTo>
                    <a:pt x="58" y="128"/>
                  </a:lnTo>
                  <a:lnTo>
                    <a:pt x="58" y="128"/>
                  </a:lnTo>
                  <a:lnTo>
                    <a:pt x="85" y="122"/>
                  </a:lnTo>
                  <a:lnTo>
                    <a:pt x="106" y="112"/>
                  </a:lnTo>
                  <a:lnTo>
                    <a:pt x="117" y="90"/>
                  </a:lnTo>
                  <a:lnTo>
                    <a:pt x="122" y="64"/>
                  </a:lnTo>
                  <a:lnTo>
                    <a:pt x="122" y="64"/>
                  </a:lnTo>
                  <a:lnTo>
                    <a:pt x="117" y="42"/>
                  </a:lnTo>
                  <a:lnTo>
                    <a:pt x="106" y="21"/>
                  </a:lnTo>
                  <a:lnTo>
                    <a:pt x="85" y="6"/>
                  </a:lnTo>
                  <a:lnTo>
                    <a:pt x="58"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5" name="Freeform 674">
              <a:extLst>
                <a:ext uri="{FF2B5EF4-FFF2-40B4-BE49-F238E27FC236}">
                  <a16:creationId xmlns:a16="http://schemas.microsoft.com/office/drawing/2014/main" id="{A35D357A-EB1B-4B69-A5BA-4FED6480B5A6}"/>
                </a:ext>
              </a:extLst>
            </p:cNvPr>
            <p:cNvSpPr>
              <a:spLocks noChangeArrowheads="1"/>
            </p:cNvSpPr>
            <p:nvPr/>
          </p:nvSpPr>
          <p:spPr bwMode="auto">
            <a:xfrm>
              <a:off x="6921376" y="450996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59 h 123"/>
                <a:gd name="T12" fmla="*/ 85 w 123"/>
                <a:gd name="T13" fmla="*/ 59 h 123"/>
                <a:gd name="T14" fmla="*/ 80 w 123"/>
                <a:gd name="T15" fmla="*/ 69 h 123"/>
                <a:gd name="T16" fmla="*/ 74 w 123"/>
                <a:gd name="T17" fmla="*/ 74 h 123"/>
                <a:gd name="T18" fmla="*/ 69 w 123"/>
                <a:gd name="T19" fmla="*/ 80 h 123"/>
                <a:gd name="T20" fmla="*/ 64 w 123"/>
                <a:gd name="T21" fmla="*/ 85 h 123"/>
                <a:gd name="T22" fmla="*/ 64 w 123"/>
                <a:gd name="T23" fmla="*/ 85 h 123"/>
                <a:gd name="T24" fmla="*/ 53 w 123"/>
                <a:gd name="T25" fmla="*/ 80 h 123"/>
                <a:gd name="T26" fmla="*/ 48 w 123"/>
                <a:gd name="T27" fmla="*/ 74 h 123"/>
                <a:gd name="T28" fmla="*/ 43 w 123"/>
                <a:gd name="T29" fmla="*/ 69 h 123"/>
                <a:gd name="T30" fmla="*/ 37 w 123"/>
                <a:gd name="T31" fmla="*/ 59 h 123"/>
                <a:gd name="T32" fmla="*/ 37 w 123"/>
                <a:gd name="T33" fmla="*/ 59 h 123"/>
                <a:gd name="T34" fmla="*/ 43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7 h 123"/>
                <a:gd name="T48" fmla="*/ 106 w 123"/>
                <a:gd name="T49" fmla="*/ 106 h 123"/>
                <a:gd name="T50" fmla="*/ 117 w 123"/>
                <a:gd name="T51" fmla="*/ 85 h 123"/>
                <a:gd name="T52" fmla="*/ 122 w 123"/>
                <a:gd name="T53" fmla="*/ 59 h 123"/>
                <a:gd name="T54" fmla="*/ 122 w 123"/>
                <a:gd name="T55" fmla="*/ 59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59 h 123"/>
                <a:gd name="T74" fmla="*/ 0 w 123"/>
                <a:gd name="T75" fmla="*/ 59 h 123"/>
                <a:gd name="T76" fmla="*/ 6 w 123"/>
                <a:gd name="T77" fmla="*/ 85 h 123"/>
                <a:gd name="T78" fmla="*/ 16 w 123"/>
                <a:gd name="T79" fmla="*/ 106 h 123"/>
                <a:gd name="T80" fmla="*/ 37 w 123"/>
                <a:gd name="T81" fmla="*/ 117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59"/>
                  </a:lnTo>
                  <a:lnTo>
                    <a:pt x="85" y="59"/>
                  </a:lnTo>
                  <a:lnTo>
                    <a:pt x="80" y="69"/>
                  </a:lnTo>
                  <a:lnTo>
                    <a:pt x="74" y="74"/>
                  </a:lnTo>
                  <a:lnTo>
                    <a:pt x="69" y="80"/>
                  </a:lnTo>
                  <a:lnTo>
                    <a:pt x="64" y="85"/>
                  </a:lnTo>
                  <a:lnTo>
                    <a:pt x="64" y="85"/>
                  </a:lnTo>
                  <a:lnTo>
                    <a:pt x="53" y="80"/>
                  </a:lnTo>
                  <a:lnTo>
                    <a:pt x="48" y="74"/>
                  </a:lnTo>
                  <a:lnTo>
                    <a:pt x="43" y="69"/>
                  </a:lnTo>
                  <a:lnTo>
                    <a:pt x="37" y="59"/>
                  </a:lnTo>
                  <a:lnTo>
                    <a:pt x="37" y="59"/>
                  </a:lnTo>
                  <a:lnTo>
                    <a:pt x="43" y="53"/>
                  </a:lnTo>
                  <a:lnTo>
                    <a:pt x="48" y="48"/>
                  </a:lnTo>
                  <a:lnTo>
                    <a:pt x="53" y="42"/>
                  </a:lnTo>
                  <a:lnTo>
                    <a:pt x="64" y="37"/>
                  </a:lnTo>
                  <a:close/>
                  <a:moveTo>
                    <a:pt x="64" y="122"/>
                  </a:moveTo>
                  <a:lnTo>
                    <a:pt x="64" y="122"/>
                  </a:lnTo>
                  <a:lnTo>
                    <a:pt x="85" y="117"/>
                  </a:lnTo>
                  <a:lnTo>
                    <a:pt x="106" y="106"/>
                  </a:lnTo>
                  <a:lnTo>
                    <a:pt x="117" y="85"/>
                  </a:lnTo>
                  <a:lnTo>
                    <a:pt x="122" y="59"/>
                  </a:lnTo>
                  <a:lnTo>
                    <a:pt x="122" y="59"/>
                  </a:lnTo>
                  <a:lnTo>
                    <a:pt x="117" y="37"/>
                  </a:lnTo>
                  <a:lnTo>
                    <a:pt x="106" y="16"/>
                  </a:lnTo>
                  <a:lnTo>
                    <a:pt x="85" y="5"/>
                  </a:lnTo>
                  <a:lnTo>
                    <a:pt x="64" y="0"/>
                  </a:lnTo>
                  <a:lnTo>
                    <a:pt x="64" y="0"/>
                  </a:lnTo>
                  <a:lnTo>
                    <a:pt x="37" y="5"/>
                  </a:lnTo>
                  <a:lnTo>
                    <a:pt x="16" y="16"/>
                  </a:lnTo>
                  <a:lnTo>
                    <a:pt x="6" y="37"/>
                  </a:lnTo>
                  <a:lnTo>
                    <a:pt x="0" y="59"/>
                  </a:lnTo>
                  <a:lnTo>
                    <a:pt x="0" y="59"/>
                  </a:lnTo>
                  <a:lnTo>
                    <a:pt x="6" y="85"/>
                  </a:lnTo>
                  <a:lnTo>
                    <a:pt x="16" y="106"/>
                  </a:lnTo>
                  <a:lnTo>
                    <a:pt x="37" y="117"/>
                  </a:lnTo>
                  <a:lnTo>
                    <a:pt x="64"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6" name="Freeform 675">
              <a:extLst>
                <a:ext uri="{FF2B5EF4-FFF2-40B4-BE49-F238E27FC236}">
                  <a16:creationId xmlns:a16="http://schemas.microsoft.com/office/drawing/2014/main" id="{EF3E94D8-1DF3-4AB0-BF53-3253B9858E89}"/>
                </a:ext>
              </a:extLst>
            </p:cNvPr>
            <p:cNvSpPr>
              <a:spLocks noChangeArrowheads="1"/>
            </p:cNvSpPr>
            <p:nvPr/>
          </p:nvSpPr>
          <p:spPr bwMode="auto">
            <a:xfrm>
              <a:off x="6925312" y="4414194"/>
              <a:ext cx="48544" cy="19679"/>
            </a:xfrm>
            <a:custGeom>
              <a:avLst/>
              <a:gdLst>
                <a:gd name="T0" fmla="*/ 111 w 165"/>
                <a:gd name="T1" fmla="*/ 21 h 65"/>
                <a:gd name="T2" fmla="*/ 74 w 165"/>
                <a:gd name="T3" fmla="*/ 0 h 65"/>
                <a:gd name="T4" fmla="*/ 0 w 165"/>
                <a:gd name="T5" fmla="*/ 21 h 65"/>
                <a:gd name="T6" fmla="*/ 16 w 165"/>
                <a:gd name="T7" fmla="*/ 64 h 65"/>
                <a:gd name="T8" fmla="*/ 69 w 165"/>
                <a:gd name="T9" fmla="*/ 43 h 65"/>
                <a:gd name="T10" fmla="*/ 111 w 165"/>
                <a:gd name="T11" fmla="*/ 64 h 65"/>
                <a:gd name="T12" fmla="*/ 164 w 165"/>
                <a:gd name="T13" fmla="*/ 38 h 65"/>
                <a:gd name="T14" fmla="*/ 149 w 165"/>
                <a:gd name="T15" fmla="*/ 0 h 65"/>
                <a:gd name="T16" fmla="*/ 111 w 165"/>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5">
                  <a:moveTo>
                    <a:pt x="111" y="21"/>
                  </a:moveTo>
                  <a:lnTo>
                    <a:pt x="74" y="0"/>
                  </a:lnTo>
                  <a:lnTo>
                    <a:pt x="0" y="21"/>
                  </a:lnTo>
                  <a:lnTo>
                    <a:pt x="16" y="64"/>
                  </a:lnTo>
                  <a:lnTo>
                    <a:pt x="69" y="43"/>
                  </a:lnTo>
                  <a:lnTo>
                    <a:pt x="111" y="64"/>
                  </a:lnTo>
                  <a:lnTo>
                    <a:pt x="164" y="38"/>
                  </a:lnTo>
                  <a:lnTo>
                    <a:pt x="149" y="0"/>
                  </a:lnTo>
                  <a:lnTo>
                    <a:pt x="111" y="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7" name="Freeform 676">
              <a:extLst>
                <a:ext uri="{FF2B5EF4-FFF2-40B4-BE49-F238E27FC236}">
                  <a16:creationId xmlns:a16="http://schemas.microsoft.com/office/drawing/2014/main" id="{F5989FA6-C678-4238-BBEE-EAF1B19C8164}"/>
                </a:ext>
              </a:extLst>
            </p:cNvPr>
            <p:cNvSpPr>
              <a:spLocks noChangeArrowheads="1"/>
            </p:cNvSpPr>
            <p:nvPr/>
          </p:nvSpPr>
          <p:spPr bwMode="auto">
            <a:xfrm>
              <a:off x="6963360" y="4545393"/>
              <a:ext cx="49855" cy="20992"/>
            </a:xfrm>
            <a:custGeom>
              <a:avLst/>
              <a:gdLst>
                <a:gd name="T0" fmla="*/ 69 w 166"/>
                <a:gd name="T1" fmla="*/ 48 h 70"/>
                <a:gd name="T2" fmla="*/ 112 w 166"/>
                <a:gd name="T3" fmla="*/ 69 h 70"/>
                <a:gd name="T4" fmla="*/ 165 w 166"/>
                <a:gd name="T5" fmla="*/ 42 h 70"/>
                <a:gd name="T6" fmla="*/ 149 w 166"/>
                <a:gd name="T7" fmla="*/ 5 h 70"/>
                <a:gd name="T8" fmla="*/ 112 w 166"/>
                <a:gd name="T9" fmla="*/ 21 h 70"/>
                <a:gd name="T10" fmla="*/ 75 w 166"/>
                <a:gd name="T11" fmla="*/ 0 h 70"/>
                <a:gd name="T12" fmla="*/ 0 w 166"/>
                <a:gd name="T13" fmla="*/ 27 h 70"/>
                <a:gd name="T14" fmla="*/ 16 w 166"/>
                <a:gd name="T15" fmla="*/ 63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2"/>
                  </a:lnTo>
                  <a:lnTo>
                    <a:pt x="149" y="5"/>
                  </a:lnTo>
                  <a:lnTo>
                    <a:pt x="112" y="21"/>
                  </a:lnTo>
                  <a:lnTo>
                    <a:pt x="75" y="0"/>
                  </a:lnTo>
                  <a:lnTo>
                    <a:pt x="0" y="27"/>
                  </a:lnTo>
                  <a:lnTo>
                    <a:pt x="16" y="63"/>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8" name="Freeform 677">
              <a:extLst>
                <a:ext uri="{FF2B5EF4-FFF2-40B4-BE49-F238E27FC236}">
                  <a16:creationId xmlns:a16="http://schemas.microsoft.com/office/drawing/2014/main" id="{162F98F4-876C-43CC-817C-CBA621CE1037}"/>
                </a:ext>
              </a:extLst>
            </p:cNvPr>
            <p:cNvSpPr>
              <a:spLocks noChangeArrowheads="1"/>
            </p:cNvSpPr>
            <p:nvPr/>
          </p:nvSpPr>
          <p:spPr bwMode="auto">
            <a:xfrm>
              <a:off x="7076190" y="4502097"/>
              <a:ext cx="49855" cy="20992"/>
            </a:xfrm>
            <a:custGeom>
              <a:avLst/>
              <a:gdLst>
                <a:gd name="T0" fmla="*/ 69 w 166"/>
                <a:gd name="T1" fmla="*/ 48 h 70"/>
                <a:gd name="T2" fmla="*/ 112 w 166"/>
                <a:gd name="T3" fmla="*/ 69 h 70"/>
                <a:gd name="T4" fmla="*/ 165 w 166"/>
                <a:gd name="T5" fmla="*/ 43 h 70"/>
                <a:gd name="T6" fmla="*/ 144 w 166"/>
                <a:gd name="T7" fmla="*/ 5 h 70"/>
                <a:gd name="T8" fmla="*/ 112 w 166"/>
                <a:gd name="T9" fmla="*/ 22 h 70"/>
                <a:gd name="T10" fmla="*/ 69 w 166"/>
                <a:gd name="T11" fmla="*/ 0 h 70"/>
                <a:gd name="T12" fmla="*/ 0 w 166"/>
                <a:gd name="T13" fmla="*/ 27 h 70"/>
                <a:gd name="T14" fmla="*/ 11 w 166"/>
                <a:gd name="T15" fmla="*/ 64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3"/>
                  </a:lnTo>
                  <a:lnTo>
                    <a:pt x="144" y="5"/>
                  </a:lnTo>
                  <a:lnTo>
                    <a:pt x="112" y="22"/>
                  </a:lnTo>
                  <a:lnTo>
                    <a:pt x="69" y="0"/>
                  </a:lnTo>
                  <a:lnTo>
                    <a:pt x="0" y="27"/>
                  </a:lnTo>
                  <a:lnTo>
                    <a:pt x="11" y="64"/>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49" name="Freeform 678">
              <a:extLst>
                <a:ext uri="{FF2B5EF4-FFF2-40B4-BE49-F238E27FC236}">
                  <a16:creationId xmlns:a16="http://schemas.microsoft.com/office/drawing/2014/main" id="{EE848091-DD7D-4E46-A3DC-768398CEEAAE}"/>
                </a:ext>
              </a:extLst>
            </p:cNvPr>
            <p:cNvSpPr>
              <a:spLocks noChangeArrowheads="1"/>
            </p:cNvSpPr>
            <p:nvPr/>
          </p:nvSpPr>
          <p:spPr bwMode="auto">
            <a:xfrm>
              <a:off x="6912192" y="4357778"/>
              <a:ext cx="53792" cy="52479"/>
            </a:xfrm>
            <a:custGeom>
              <a:avLst/>
              <a:gdLst>
                <a:gd name="T0" fmla="*/ 91 w 182"/>
                <a:gd name="T1" fmla="*/ 59 h 177"/>
                <a:gd name="T2" fmla="*/ 122 w 182"/>
                <a:gd name="T3" fmla="*/ 91 h 177"/>
                <a:gd name="T4" fmla="*/ 91 w 182"/>
                <a:gd name="T5" fmla="*/ 117 h 177"/>
                <a:gd name="T6" fmla="*/ 59 w 182"/>
                <a:gd name="T7" fmla="*/ 91 h 177"/>
                <a:gd name="T8" fmla="*/ 91 w 182"/>
                <a:gd name="T9" fmla="*/ 59 h 177"/>
                <a:gd name="T10" fmla="*/ 181 w 182"/>
                <a:gd name="T11" fmla="*/ 91 h 177"/>
                <a:gd name="T12" fmla="*/ 91 w 182"/>
                <a:gd name="T13" fmla="*/ 0 h 177"/>
                <a:gd name="T14" fmla="*/ 0 w 182"/>
                <a:gd name="T15" fmla="*/ 91 h 177"/>
                <a:gd name="T16" fmla="*/ 91 w 182"/>
                <a:gd name="T17" fmla="*/ 176 h 177"/>
                <a:gd name="T18" fmla="*/ 181 w 182"/>
                <a:gd name="T19" fmla="*/ 9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7">
                  <a:moveTo>
                    <a:pt x="91" y="59"/>
                  </a:moveTo>
                  <a:lnTo>
                    <a:pt x="122" y="91"/>
                  </a:lnTo>
                  <a:lnTo>
                    <a:pt x="91" y="117"/>
                  </a:lnTo>
                  <a:lnTo>
                    <a:pt x="59" y="91"/>
                  </a:lnTo>
                  <a:lnTo>
                    <a:pt x="91" y="59"/>
                  </a:lnTo>
                  <a:close/>
                  <a:moveTo>
                    <a:pt x="181" y="91"/>
                  </a:moveTo>
                  <a:lnTo>
                    <a:pt x="91" y="0"/>
                  </a:lnTo>
                  <a:lnTo>
                    <a:pt x="0" y="91"/>
                  </a:lnTo>
                  <a:lnTo>
                    <a:pt x="91" y="176"/>
                  </a:lnTo>
                  <a:lnTo>
                    <a:pt x="181"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0" name="Freeform 679">
              <a:extLst>
                <a:ext uri="{FF2B5EF4-FFF2-40B4-BE49-F238E27FC236}">
                  <a16:creationId xmlns:a16="http://schemas.microsoft.com/office/drawing/2014/main" id="{565FB256-1AE8-4790-9294-EDBC0A599787}"/>
                </a:ext>
              </a:extLst>
            </p:cNvPr>
            <p:cNvSpPr>
              <a:spLocks noChangeArrowheads="1"/>
            </p:cNvSpPr>
            <p:nvPr/>
          </p:nvSpPr>
          <p:spPr bwMode="auto">
            <a:xfrm>
              <a:off x="7044703" y="4374835"/>
              <a:ext cx="52479" cy="52479"/>
            </a:xfrm>
            <a:custGeom>
              <a:avLst/>
              <a:gdLst>
                <a:gd name="T0" fmla="*/ 59 w 176"/>
                <a:gd name="T1" fmla="*/ 85 h 176"/>
                <a:gd name="T2" fmla="*/ 85 w 176"/>
                <a:gd name="T3" fmla="*/ 58 h 176"/>
                <a:gd name="T4" fmla="*/ 117 w 176"/>
                <a:gd name="T5" fmla="*/ 85 h 176"/>
                <a:gd name="T6" fmla="*/ 85 w 176"/>
                <a:gd name="T7" fmla="*/ 117 h 176"/>
                <a:gd name="T8" fmla="*/ 59 w 176"/>
                <a:gd name="T9" fmla="*/ 85 h 176"/>
                <a:gd name="T10" fmla="*/ 85 w 176"/>
                <a:gd name="T11" fmla="*/ 0 h 176"/>
                <a:gd name="T12" fmla="*/ 0 w 176"/>
                <a:gd name="T13" fmla="*/ 85 h 176"/>
                <a:gd name="T14" fmla="*/ 85 w 176"/>
                <a:gd name="T15" fmla="*/ 175 h 176"/>
                <a:gd name="T16" fmla="*/ 175 w 176"/>
                <a:gd name="T17" fmla="*/ 85 h 176"/>
                <a:gd name="T18" fmla="*/ 85 w 176"/>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59" y="85"/>
                  </a:moveTo>
                  <a:lnTo>
                    <a:pt x="85" y="58"/>
                  </a:lnTo>
                  <a:lnTo>
                    <a:pt x="117" y="85"/>
                  </a:lnTo>
                  <a:lnTo>
                    <a:pt x="85" y="117"/>
                  </a:lnTo>
                  <a:lnTo>
                    <a:pt x="59" y="85"/>
                  </a:lnTo>
                  <a:close/>
                  <a:moveTo>
                    <a:pt x="85" y="0"/>
                  </a:moveTo>
                  <a:lnTo>
                    <a:pt x="0" y="85"/>
                  </a:lnTo>
                  <a:lnTo>
                    <a:pt x="85" y="175"/>
                  </a:lnTo>
                  <a:lnTo>
                    <a:pt x="175" y="85"/>
                  </a:lnTo>
                  <a:lnTo>
                    <a:pt x="8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1" name="Freeform 680">
              <a:extLst>
                <a:ext uri="{FF2B5EF4-FFF2-40B4-BE49-F238E27FC236}">
                  <a16:creationId xmlns:a16="http://schemas.microsoft.com/office/drawing/2014/main" id="{7E6846D7-D030-452D-9717-6A3A890D58F4}"/>
                </a:ext>
              </a:extLst>
            </p:cNvPr>
            <p:cNvSpPr>
              <a:spLocks noChangeArrowheads="1"/>
            </p:cNvSpPr>
            <p:nvPr/>
          </p:nvSpPr>
          <p:spPr bwMode="auto">
            <a:xfrm>
              <a:off x="7047327" y="4565072"/>
              <a:ext cx="52479" cy="53792"/>
            </a:xfrm>
            <a:custGeom>
              <a:avLst/>
              <a:gdLst>
                <a:gd name="T0" fmla="*/ 90 w 176"/>
                <a:gd name="T1" fmla="*/ 123 h 182"/>
                <a:gd name="T2" fmla="*/ 58 w 176"/>
                <a:gd name="T3" fmla="*/ 91 h 182"/>
                <a:gd name="T4" fmla="*/ 90 w 176"/>
                <a:gd name="T5" fmla="*/ 59 h 182"/>
                <a:gd name="T6" fmla="*/ 116 w 176"/>
                <a:gd name="T7" fmla="*/ 91 h 182"/>
                <a:gd name="T8" fmla="*/ 90 w 176"/>
                <a:gd name="T9" fmla="*/ 123 h 182"/>
                <a:gd name="T10" fmla="*/ 0 w 176"/>
                <a:gd name="T11" fmla="*/ 91 h 182"/>
                <a:gd name="T12" fmla="*/ 90 w 176"/>
                <a:gd name="T13" fmla="*/ 181 h 182"/>
                <a:gd name="T14" fmla="*/ 175 w 176"/>
                <a:gd name="T15" fmla="*/ 91 h 182"/>
                <a:gd name="T16" fmla="*/ 90 w 176"/>
                <a:gd name="T17" fmla="*/ 0 h 182"/>
                <a:gd name="T18" fmla="*/ 0 w 176"/>
                <a:gd name="T1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90" y="123"/>
                  </a:moveTo>
                  <a:lnTo>
                    <a:pt x="58" y="91"/>
                  </a:lnTo>
                  <a:lnTo>
                    <a:pt x="90" y="59"/>
                  </a:lnTo>
                  <a:lnTo>
                    <a:pt x="116" y="91"/>
                  </a:lnTo>
                  <a:lnTo>
                    <a:pt x="90" y="123"/>
                  </a:lnTo>
                  <a:close/>
                  <a:moveTo>
                    <a:pt x="0" y="91"/>
                  </a:moveTo>
                  <a:lnTo>
                    <a:pt x="90" y="181"/>
                  </a:lnTo>
                  <a:lnTo>
                    <a:pt x="175" y="91"/>
                  </a:lnTo>
                  <a:lnTo>
                    <a:pt x="90" y="0"/>
                  </a:lnTo>
                  <a:lnTo>
                    <a:pt x="0"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2" name="Freeform 681">
              <a:extLst>
                <a:ext uri="{FF2B5EF4-FFF2-40B4-BE49-F238E27FC236}">
                  <a16:creationId xmlns:a16="http://schemas.microsoft.com/office/drawing/2014/main" id="{ED64386F-4B6F-4018-A520-55CF166BF171}"/>
                </a:ext>
              </a:extLst>
            </p:cNvPr>
            <p:cNvSpPr>
              <a:spLocks noChangeArrowheads="1"/>
            </p:cNvSpPr>
            <p:nvPr/>
          </p:nvSpPr>
          <p:spPr bwMode="auto">
            <a:xfrm>
              <a:off x="6903008" y="435121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3" name="Freeform 682">
              <a:extLst>
                <a:ext uri="{FF2B5EF4-FFF2-40B4-BE49-F238E27FC236}">
                  <a16:creationId xmlns:a16="http://schemas.microsoft.com/office/drawing/2014/main" id="{981585C6-6AC1-480A-BC29-A3DDD9DA6F5F}"/>
                </a:ext>
              </a:extLst>
            </p:cNvPr>
            <p:cNvSpPr>
              <a:spLocks noChangeArrowheads="1"/>
            </p:cNvSpPr>
            <p:nvPr/>
          </p:nvSpPr>
          <p:spPr bwMode="auto">
            <a:xfrm>
              <a:off x="6964671" y="43577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4" name="Freeform 683">
              <a:extLst>
                <a:ext uri="{FF2B5EF4-FFF2-40B4-BE49-F238E27FC236}">
                  <a16:creationId xmlns:a16="http://schemas.microsoft.com/office/drawing/2014/main" id="{428E5DDB-1D7B-4152-9C44-968149E4270E}"/>
                </a:ext>
              </a:extLst>
            </p:cNvPr>
            <p:cNvSpPr>
              <a:spLocks noChangeArrowheads="1"/>
            </p:cNvSpPr>
            <p:nvPr/>
          </p:nvSpPr>
          <p:spPr bwMode="auto">
            <a:xfrm>
              <a:off x="7116861" y="439582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5" name="Freeform 684">
              <a:extLst>
                <a:ext uri="{FF2B5EF4-FFF2-40B4-BE49-F238E27FC236}">
                  <a16:creationId xmlns:a16="http://schemas.microsoft.com/office/drawing/2014/main" id="{7FAB261E-6791-4996-94BB-6C2B2558CDAD}"/>
                </a:ext>
              </a:extLst>
            </p:cNvPr>
            <p:cNvSpPr>
              <a:spLocks noChangeArrowheads="1"/>
            </p:cNvSpPr>
            <p:nvPr/>
          </p:nvSpPr>
          <p:spPr bwMode="auto">
            <a:xfrm>
              <a:off x="7072254" y="446405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6" name="Freeform 685">
              <a:extLst>
                <a:ext uri="{FF2B5EF4-FFF2-40B4-BE49-F238E27FC236}">
                  <a16:creationId xmlns:a16="http://schemas.microsoft.com/office/drawing/2014/main" id="{F17D4FD0-461E-4A5F-B480-209D1CE681DD}"/>
                </a:ext>
              </a:extLst>
            </p:cNvPr>
            <p:cNvSpPr>
              <a:spLocks noChangeArrowheads="1"/>
            </p:cNvSpPr>
            <p:nvPr/>
          </p:nvSpPr>
          <p:spPr bwMode="auto">
            <a:xfrm>
              <a:off x="7148349" y="444043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7" name="Freeform 686">
              <a:extLst>
                <a:ext uri="{FF2B5EF4-FFF2-40B4-BE49-F238E27FC236}">
                  <a16:creationId xmlns:a16="http://schemas.microsoft.com/office/drawing/2014/main" id="{9EB63106-ACB3-4116-B166-A4D4057B46FE}"/>
                </a:ext>
              </a:extLst>
            </p:cNvPr>
            <p:cNvSpPr>
              <a:spLocks noChangeArrowheads="1"/>
            </p:cNvSpPr>
            <p:nvPr/>
          </p:nvSpPr>
          <p:spPr bwMode="auto">
            <a:xfrm>
              <a:off x="7047327"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8" name="Freeform 687">
              <a:extLst>
                <a:ext uri="{FF2B5EF4-FFF2-40B4-BE49-F238E27FC236}">
                  <a16:creationId xmlns:a16="http://schemas.microsoft.com/office/drawing/2014/main" id="{ED308AE2-13CE-49A6-B775-3D35B6F78F37}"/>
                </a:ext>
              </a:extLst>
            </p:cNvPr>
            <p:cNvSpPr>
              <a:spLocks noChangeArrowheads="1"/>
            </p:cNvSpPr>
            <p:nvPr/>
          </p:nvSpPr>
          <p:spPr bwMode="auto">
            <a:xfrm>
              <a:off x="7133918" y="452177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59" name="Freeform 688">
              <a:extLst>
                <a:ext uri="{FF2B5EF4-FFF2-40B4-BE49-F238E27FC236}">
                  <a16:creationId xmlns:a16="http://schemas.microsoft.com/office/drawing/2014/main" id="{395C67C0-6E49-4057-9C14-BC8B1BE6FB28}"/>
                </a:ext>
              </a:extLst>
            </p:cNvPr>
            <p:cNvSpPr>
              <a:spLocks noChangeArrowheads="1"/>
            </p:cNvSpPr>
            <p:nvPr/>
          </p:nvSpPr>
          <p:spPr bwMode="auto">
            <a:xfrm>
              <a:off x="7090622" y="4533584"/>
              <a:ext cx="26240" cy="20992"/>
            </a:xfrm>
            <a:custGeom>
              <a:avLst/>
              <a:gdLst>
                <a:gd name="T0" fmla="*/ 42 w 86"/>
                <a:gd name="T1" fmla="*/ 26 h 70"/>
                <a:gd name="T2" fmla="*/ 0 w 86"/>
                <a:gd name="T3" fmla="*/ 26 h 70"/>
                <a:gd name="T4" fmla="*/ 0 w 86"/>
                <a:gd name="T5" fmla="*/ 69 h 70"/>
                <a:gd name="T6" fmla="*/ 42 w 86"/>
                <a:gd name="T7" fmla="*/ 69 h 70"/>
                <a:gd name="T8" fmla="*/ 42 w 86"/>
                <a:gd name="T9" fmla="*/ 42 h 70"/>
                <a:gd name="T10" fmla="*/ 85 w 86"/>
                <a:gd name="T11" fmla="*/ 42 h 70"/>
                <a:gd name="T12" fmla="*/ 85 w 86"/>
                <a:gd name="T13" fmla="*/ 0 h 70"/>
                <a:gd name="T14" fmla="*/ 42 w 86"/>
                <a:gd name="T15" fmla="*/ 0 h 70"/>
                <a:gd name="T16" fmla="*/ 42 w 86"/>
                <a:gd name="T1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0">
                  <a:moveTo>
                    <a:pt x="42" y="26"/>
                  </a:moveTo>
                  <a:lnTo>
                    <a:pt x="0" y="26"/>
                  </a:lnTo>
                  <a:lnTo>
                    <a:pt x="0" y="69"/>
                  </a:lnTo>
                  <a:lnTo>
                    <a:pt x="42" y="69"/>
                  </a:lnTo>
                  <a:lnTo>
                    <a:pt x="42" y="42"/>
                  </a:lnTo>
                  <a:lnTo>
                    <a:pt x="85" y="42"/>
                  </a:lnTo>
                  <a:lnTo>
                    <a:pt x="85" y="0"/>
                  </a:lnTo>
                  <a:lnTo>
                    <a:pt x="42" y="0"/>
                  </a:lnTo>
                  <a:lnTo>
                    <a:pt x="42"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60" name="Freeform 689">
              <a:extLst>
                <a:ext uri="{FF2B5EF4-FFF2-40B4-BE49-F238E27FC236}">
                  <a16:creationId xmlns:a16="http://schemas.microsoft.com/office/drawing/2014/main" id="{FDCDF39C-25F8-4B6E-9B35-B67FEF1A9CB4}"/>
                </a:ext>
              </a:extLst>
            </p:cNvPr>
            <p:cNvSpPr>
              <a:spLocks noChangeArrowheads="1"/>
            </p:cNvSpPr>
            <p:nvPr/>
          </p:nvSpPr>
          <p:spPr bwMode="auto">
            <a:xfrm>
              <a:off x="7047327" y="461492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61" name="Freeform 690">
              <a:extLst>
                <a:ext uri="{FF2B5EF4-FFF2-40B4-BE49-F238E27FC236}">
                  <a16:creationId xmlns:a16="http://schemas.microsoft.com/office/drawing/2014/main" id="{D3AA80BF-72F0-4F22-B9D3-D4E9C84AB74D}"/>
                </a:ext>
              </a:extLst>
            </p:cNvPr>
            <p:cNvSpPr>
              <a:spLocks noChangeArrowheads="1"/>
            </p:cNvSpPr>
            <p:nvPr/>
          </p:nvSpPr>
          <p:spPr bwMode="auto">
            <a:xfrm>
              <a:off x="6977791"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62" name="Freeform 691">
              <a:extLst>
                <a:ext uri="{FF2B5EF4-FFF2-40B4-BE49-F238E27FC236}">
                  <a16:creationId xmlns:a16="http://schemas.microsoft.com/office/drawing/2014/main" id="{4239A8C0-7B59-4508-8990-716C10EAAF01}"/>
                </a:ext>
              </a:extLst>
            </p:cNvPr>
            <p:cNvSpPr>
              <a:spLocks noChangeArrowheads="1"/>
            </p:cNvSpPr>
            <p:nvPr/>
          </p:nvSpPr>
          <p:spPr bwMode="auto">
            <a:xfrm>
              <a:off x="7002719"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sp>
          <p:nvSpPr>
            <p:cNvPr id="63" name="Freeform 692">
              <a:extLst>
                <a:ext uri="{FF2B5EF4-FFF2-40B4-BE49-F238E27FC236}">
                  <a16:creationId xmlns:a16="http://schemas.microsoft.com/office/drawing/2014/main" id="{2FB41239-8A55-4324-9904-0032FA6C15E3}"/>
                </a:ext>
              </a:extLst>
            </p:cNvPr>
            <p:cNvSpPr>
              <a:spLocks noChangeArrowheads="1"/>
            </p:cNvSpPr>
            <p:nvPr/>
          </p:nvSpPr>
          <p:spPr bwMode="auto">
            <a:xfrm>
              <a:off x="6889889"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a:solidFill>
                  <a:schemeClr val="bg1"/>
                </a:solidFill>
              </a:endParaRPr>
            </a:p>
          </p:txBody>
        </p:sp>
      </p:grpSp>
      <p:sp>
        <p:nvSpPr>
          <p:cNvPr id="66" name="TextBox 65">
            <a:extLst>
              <a:ext uri="{FF2B5EF4-FFF2-40B4-BE49-F238E27FC236}">
                <a16:creationId xmlns:a16="http://schemas.microsoft.com/office/drawing/2014/main" id="{54AC1964-1C87-448E-95D0-4AC0935CE32F}"/>
              </a:ext>
            </a:extLst>
          </p:cNvPr>
          <p:cNvSpPr txBox="1"/>
          <p:nvPr/>
        </p:nvSpPr>
        <p:spPr>
          <a:xfrm>
            <a:off x="4068722" y="717466"/>
            <a:ext cx="4054556" cy="400110"/>
          </a:xfrm>
          <a:prstGeom prst="rect">
            <a:avLst/>
          </a:prstGeom>
          <a:noFill/>
        </p:spPr>
        <p:txBody>
          <a:bodyPr wrap="square" rtlCol="0">
            <a:spAutoFit/>
          </a:bodyPr>
          <a:lstStyle/>
          <a:p>
            <a:pPr algn="ctr">
              <a:lnSpc>
                <a:spcPct val="80000"/>
              </a:lnSpc>
            </a:pPr>
            <a:r>
              <a:rPr lang="en-US" sz="2500" b="1" dirty="0">
                <a:solidFill>
                  <a:schemeClr val="tx1">
                    <a:lumMod val="75000"/>
                    <a:lumOff val="25000"/>
                  </a:schemeClr>
                </a:solidFill>
                <a:latin typeface="Lato" charset="0"/>
                <a:ea typeface="Lato" charset="0"/>
                <a:cs typeface="Lato" charset="0"/>
              </a:rPr>
              <a:t>FOOD GALLERY</a:t>
            </a:r>
          </a:p>
        </p:txBody>
      </p:sp>
      <p:sp>
        <p:nvSpPr>
          <p:cNvPr id="67" name="TextBox 66">
            <a:extLst>
              <a:ext uri="{FF2B5EF4-FFF2-40B4-BE49-F238E27FC236}">
                <a16:creationId xmlns:a16="http://schemas.microsoft.com/office/drawing/2014/main" id="{8721BF52-5C94-455C-80EA-3D396331E644}"/>
              </a:ext>
            </a:extLst>
          </p:cNvPr>
          <p:cNvSpPr txBox="1"/>
          <p:nvPr/>
        </p:nvSpPr>
        <p:spPr>
          <a:xfrm>
            <a:off x="4968127" y="989386"/>
            <a:ext cx="2255746" cy="261610"/>
          </a:xfrm>
          <a:prstGeom prst="rect">
            <a:avLst/>
          </a:prstGeom>
          <a:noFill/>
        </p:spPr>
        <p:txBody>
          <a:bodyPr wrap="none" rtlCol="0">
            <a:spAutoFit/>
          </a:bodyPr>
          <a:lstStyle/>
          <a:p>
            <a:pPr algn="ctr"/>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68" name="TextBox 67">
            <a:extLst>
              <a:ext uri="{FF2B5EF4-FFF2-40B4-BE49-F238E27FC236}">
                <a16:creationId xmlns:a16="http://schemas.microsoft.com/office/drawing/2014/main" id="{DBCDF6CD-48C0-4EE8-8831-1C5F7B8739CE}"/>
              </a:ext>
            </a:extLst>
          </p:cNvPr>
          <p:cNvSpPr txBox="1"/>
          <p:nvPr/>
        </p:nvSpPr>
        <p:spPr>
          <a:xfrm>
            <a:off x="2995292" y="1384818"/>
            <a:ext cx="6201417" cy="359073"/>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 candy canes chocolate cake sesame snaps</a:t>
            </a:r>
            <a:endParaRPr lang="en-US" sz="900" dirty="0">
              <a:solidFill>
                <a:schemeClr val="bg1">
                  <a:lumMod val="50000"/>
                </a:schemeClr>
              </a:solidFill>
              <a:latin typeface="Source Sans Pro"/>
              <a:cs typeface="Source Sans Pro"/>
            </a:endParaRPr>
          </a:p>
        </p:txBody>
      </p:sp>
      <p:sp>
        <p:nvSpPr>
          <p:cNvPr id="3" name="Picture Placeholder 2">
            <a:extLst>
              <a:ext uri="{FF2B5EF4-FFF2-40B4-BE49-F238E27FC236}">
                <a16:creationId xmlns:a16="http://schemas.microsoft.com/office/drawing/2014/main" id="{06295D8F-A889-4F81-8441-EACEAF27386A}"/>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534AF226-38F0-4C63-8E84-98658636CF38}"/>
              </a:ext>
            </a:extLst>
          </p:cNvPr>
          <p:cNvSpPr>
            <a:spLocks noGrp="1"/>
          </p:cNvSpPr>
          <p:nvPr>
            <p:ph type="pic" sz="quarter" idx="10"/>
          </p:nvPr>
        </p:nvSpPr>
        <p:spPr/>
      </p:sp>
    </p:spTree>
    <p:extLst>
      <p:ext uri="{BB962C8B-B14F-4D97-AF65-F5344CB8AC3E}">
        <p14:creationId xmlns:p14="http://schemas.microsoft.com/office/powerpoint/2010/main" val="134926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DFEFE12-7E71-49FC-BAC4-009883ADACA4}"/>
              </a:ext>
            </a:extLst>
          </p:cNvPr>
          <p:cNvSpPr txBox="1"/>
          <p:nvPr/>
        </p:nvSpPr>
        <p:spPr>
          <a:xfrm>
            <a:off x="879743" y="2412944"/>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9" name="TextBox 18">
            <a:extLst>
              <a:ext uri="{FF2B5EF4-FFF2-40B4-BE49-F238E27FC236}">
                <a16:creationId xmlns:a16="http://schemas.microsoft.com/office/drawing/2014/main" id="{BBAE5452-BE5E-4D23-9ED1-0A5D34307147}"/>
              </a:ext>
            </a:extLst>
          </p:cNvPr>
          <p:cNvSpPr txBox="1"/>
          <p:nvPr/>
        </p:nvSpPr>
        <p:spPr>
          <a:xfrm>
            <a:off x="968830" y="2739153"/>
            <a:ext cx="3679370" cy="2667397"/>
          </a:xfrm>
          <a:prstGeom prst="rect">
            <a:avLst/>
          </a:prstGeom>
          <a:noFill/>
        </p:spPr>
        <p:txBody>
          <a:bodyPr wrap="square" lIns="0" tIns="0" rIns="0" bIns="0" rtlCol="0">
            <a:spAutoFit/>
          </a:bodyPr>
          <a:lstStyle/>
          <a:p>
            <a:pPr algn="just">
              <a:lnSpc>
                <a:spcPts val="1400"/>
              </a:lnSpc>
              <a:spcAft>
                <a:spcPts val="400"/>
              </a:spcAft>
            </a:pPr>
            <a:r>
              <a:rPr lang="en-AU" sz="900" dirty="0">
                <a:solidFill>
                  <a:schemeClr val="bg1">
                    <a:lumMod val="50000"/>
                  </a:schemeClr>
                </a:solidFill>
                <a:latin typeface="Source Sans Pro"/>
                <a:cs typeface="Source Sans Pro"/>
              </a:rPr>
              <a:t>Toffee caramels </a:t>
            </a:r>
            <a:r>
              <a:rPr lang="en-AU" sz="900" dirty="0" err="1">
                <a:solidFill>
                  <a:schemeClr val="bg1">
                    <a:lumMod val="50000"/>
                  </a:schemeClr>
                </a:solidFill>
                <a:latin typeface="Source Sans Pro"/>
                <a:cs typeface="Source Sans Pro"/>
              </a:rPr>
              <a:t>candyV</a:t>
            </a:r>
            <a:r>
              <a:rPr lang="en-AU" sz="900" dirty="0">
                <a:solidFill>
                  <a:schemeClr val="bg1">
                    <a:lumMod val="50000"/>
                  </a:schemeClr>
                </a:solidFill>
                <a:latin typeface="Source Sans Pro"/>
                <a:cs typeface="Source Sans Pro"/>
              </a:rPr>
              <a:t> canes bonbon bonbon soufflé bonbon topping I love halvah  love lemon cake. Gummies jellyo fruitcake. Pastry candy canes chocolate cake sesame snaps chocolate cake lollipop sweet. Tiramisu pie liquorice shmallow gingerbread icing jelly sesame snaps Unerdwear.com chocolate donut caramels </a:t>
            </a:r>
            <a:r>
              <a:rPr lang="en-AU" sz="900" dirty="0" err="1">
                <a:solidFill>
                  <a:schemeClr val="bg1">
                    <a:lumMod val="50000"/>
                  </a:schemeClr>
                </a:solidFill>
                <a:latin typeface="Source Sans Pro"/>
                <a:cs typeface="Source Sans Pro"/>
              </a:rPr>
              <a:t>chupa</a:t>
            </a:r>
            <a:r>
              <a:rPr lang="en-AU" sz="900" dirty="0">
                <a:solidFill>
                  <a:schemeClr val="bg1">
                    <a:lumMod val="50000"/>
                  </a:schemeClr>
                </a:solidFill>
                <a:latin typeface="Source Sans Pro"/>
                <a:cs typeface="Source Sans Pro"/>
              </a:rPr>
              <a:t> </a:t>
            </a:r>
            <a:r>
              <a:rPr lang="en-AU" sz="900" dirty="0" err="1">
                <a:solidFill>
                  <a:schemeClr val="bg1">
                    <a:lumMod val="50000"/>
                  </a:schemeClr>
                </a:solidFill>
                <a:latin typeface="Source Sans Pro"/>
                <a:cs typeface="Source Sans Pro"/>
              </a:rPr>
              <a:t>chups</a:t>
            </a:r>
            <a:r>
              <a:rPr lang="en-AU" sz="900" dirty="0">
                <a:solidFill>
                  <a:schemeClr val="bg1">
                    <a:lumMod val="50000"/>
                  </a:schemeClr>
                </a:solidFill>
                <a:latin typeface="Source Sans Pro"/>
                <a:cs typeface="Source Sans Pro"/>
              </a:rPr>
              <a:t> bear clawPie jujubes pie ice cream ice brand advertising.</a:t>
            </a:r>
            <a:endParaRPr lang="id-ID" sz="900" dirty="0">
              <a:solidFill>
                <a:schemeClr val="bg1">
                  <a:lumMod val="50000"/>
                </a:schemeClr>
              </a:solidFill>
              <a:latin typeface="Source Sans Pro"/>
              <a:cs typeface="Source Sans Pro"/>
            </a:endParaRPr>
          </a:p>
          <a:p>
            <a:pPr algn="just">
              <a:lnSpc>
                <a:spcPts val="1400"/>
              </a:lnSpc>
              <a:spcAft>
                <a:spcPts val="400"/>
              </a:spcAft>
            </a:pPr>
            <a:endParaRPr lang="id-ID" sz="900" dirty="0">
              <a:solidFill>
                <a:schemeClr val="bg1">
                  <a:lumMod val="50000"/>
                </a:schemeClr>
              </a:solidFill>
              <a:latin typeface="Source Sans Pro"/>
              <a:cs typeface="Source Sans Pro"/>
            </a:endParaRPr>
          </a:p>
          <a:p>
            <a:pPr algn="just">
              <a:lnSpc>
                <a:spcPts val="1400"/>
              </a:lnSpc>
              <a:spcAft>
                <a:spcPts val="400"/>
              </a:spcAft>
            </a:pPr>
            <a:r>
              <a:rPr lang="en-AU" sz="900" dirty="0">
                <a:solidFill>
                  <a:schemeClr val="bg1">
                    <a:lumMod val="50000"/>
                  </a:schemeClr>
                </a:solidFill>
                <a:latin typeface="Source Sans Pro"/>
                <a:cs typeface="Source Sans Pro"/>
              </a:rPr>
              <a:t>Toffee caramels </a:t>
            </a:r>
            <a:r>
              <a:rPr lang="en-AU" sz="900" dirty="0" err="1">
                <a:solidFill>
                  <a:schemeClr val="bg1">
                    <a:lumMod val="50000"/>
                  </a:schemeClr>
                </a:solidFill>
                <a:latin typeface="Source Sans Pro"/>
                <a:cs typeface="Source Sans Pro"/>
              </a:rPr>
              <a:t>candyV</a:t>
            </a:r>
            <a:r>
              <a:rPr lang="en-AU" sz="900" dirty="0">
                <a:solidFill>
                  <a:schemeClr val="bg1">
                    <a:lumMod val="50000"/>
                  </a:schemeClr>
                </a:solidFill>
                <a:latin typeface="Source Sans Pro"/>
                <a:cs typeface="Source Sans Pro"/>
              </a:rPr>
              <a:t>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 Tiramisu pie liquorice </a:t>
            </a:r>
            <a:r>
              <a:rPr lang="en-AU" sz="900" dirty="0" err="1">
                <a:solidFill>
                  <a:schemeClr val="bg1">
                    <a:lumMod val="50000"/>
                  </a:schemeClr>
                </a:solidFill>
                <a:latin typeface="Source Sans Pro"/>
                <a:cs typeface="Source Sans Pro"/>
              </a:rPr>
              <a:t>shmallow</a:t>
            </a:r>
            <a:r>
              <a:rPr lang="en-AU" sz="900" dirty="0">
                <a:solidFill>
                  <a:schemeClr val="bg1">
                    <a:lumMod val="50000"/>
                  </a:schemeClr>
                </a:solidFill>
                <a:latin typeface="Source Sans Pro"/>
                <a:cs typeface="Source Sans Pro"/>
              </a:rPr>
              <a:t> gingerbread icing jelly sesame snaps Unerdwear.com chocolate donut caramels </a:t>
            </a:r>
            <a:r>
              <a:rPr lang="en-AU" sz="900" dirty="0" err="1">
                <a:solidFill>
                  <a:schemeClr val="bg1">
                    <a:lumMod val="50000"/>
                  </a:schemeClr>
                </a:solidFill>
                <a:latin typeface="Source Sans Pro"/>
                <a:cs typeface="Source Sans Pro"/>
              </a:rPr>
              <a:t>chupa</a:t>
            </a:r>
            <a:r>
              <a:rPr lang="en-AU" sz="900" dirty="0">
                <a:solidFill>
                  <a:schemeClr val="bg1">
                    <a:lumMod val="50000"/>
                  </a:schemeClr>
                </a:solidFill>
                <a:latin typeface="Source Sans Pro"/>
                <a:cs typeface="Source Sans Pro"/>
              </a:rPr>
              <a:t> </a:t>
            </a:r>
            <a:r>
              <a:rPr lang="en-AU" sz="900" dirty="0" err="1">
                <a:solidFill>
                  <a:schemeClr val="bg1">
                    <a:lumMod val="50000"/>
                  </a:schemeClr>
                </a:solidFill>
                <a:latin typeface="Source Sans Pro"/>
                <a:cs typeface="Source Sans Pro"/>
              </a:rPr>
              <a:t>chups</a:t>
            </a:r>
            <a:r>
              <a:rPr lang="en-AU" sz="900" dirty="0">
                <a:solidFill>
                  <a:schemeClr val="bg1">
                    <a:lumMod val="50000"/>
                  </a:schemeClr>
                </a:solidFill>
                <a:latin typeface="Source Sans Pro"/>
                <a:cs typeface="Source Sans Pro"/>
              </a:rPr>
              <a:t> bear </a:t>
            </a:r>
            <a:r>
              <a:rPr lang="en-AU" sz="900" dirty="0" err="1">
                <a:solidFill>
                  <a:schemeClr val="bg1">
                    <a:lumMod val="50000"/>
                  </a:schemeClr>
                </a:solidFill>
                <a:latin typeface="Source Sans Pro"/>
                <a:cs typeface="Source Sans Pro"/>
              </a:rPr>
              <a:t>clawPie</a:t>
            </a:r>
            <a:r>
              <a:rPr lang="en-AU" sz="900" dirty="0">
                <a:solidFill>
                  <a:schemeClr val="bg1">
                    <a:lumMod val="50000"/>
                  </a:schemeClr>
                </a:solidFill>
                <a:latin typeface="Source Sans Pro"/>
                <a:cs typeface="Source Sans Pro"/>
              </a:rPr>
              <a:t> jujubes pie ice cream ice brand advertising.</a:t>
            </a:r>
            <a:endParaRPr lang="en-US" sz="900" dirty="0">
              <a:solidFill>
                <a:schemeClr val="bg1">
                  <a:lumMod val="50000"/>
                </a:schemeClr>
              </a:solidFill>
              <a:latin typeface="Source Sans Pro"/>
              <a:cs typeface="Source Sans Pro"/>
            </a:endParaRPr>
          </a:p>
          <a:p>
            <a:pPr algn="just">
              <a:lnSpc>
                <a:spcPts val="1400"/>
              </a:lnSpc>
              <a:spcAft>
                <a:spcPts val="400"/>
              </a:spcAft>
            </a:pPr>
            <a:endParaRPr lang="en-US" sz="900" dirty="0">
              <a:solidFill>
                <a:schemeClr val="bg1">
                  <a:lumMod val="50000"/>
                </a:schemeClr>
              </a:solidFill>
              <a:latin typeface="Source Sans Pro"/>
              <a:cs typeface="Source Sans Pro"/>
            </a:endParaRPr>
          </a:p>
        </p:txBody>
      </p:sp>
      <p:sp>
        <p:nvSpPr>
          <p:cNvPr id="20" name="TextBox 19">
            <a:extLst>
              <a:ext uri="{FF2B5EF4-FFF2-40B4-BE49-F238E27FC236}">
                <a16:creationId xmlns:a16="http://schemas.microsoft.com/office/drawing/2014/main" id="{0143533E-97B0-403D-9A0A-3945B516FD6D}"/>
              </a:ext>
            </a:extLst>
          </p:cNvPr>
          <p:cNvSpPr txBox="1"/>
          <p:nvPr/>
        </p:nvSpPr>
        <p:spPr>
          <a:xfrm>
            <a:off x="879743" y="1810523"/>
            <a:ext cx="5119328"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FOOD</a:t>
            </a:r>
          </a:p>
          <a:p>
            <a:pPr>
              <a:lnSpc>
                <a:spcPct val="80000"/>
              </a:lnSpc>
            </a:pPr>
            <a:r>
              <a:rPr lang="id-ID" sz="2500" b="1" dirty="0">
                <a:solidFill>
                  <a:schemeClr val="tx1">
                    <a:lumMod val="75000"/>
                    <a:lumOff val="25000"/>
                  </a:schemeClr>
                </a:solidFill>
                <a:latin typeface="Lato" charset="0"/>
                <a:ea typeface="Lato" charset="0"/>
                <a:cs typeface="Lato" charset="0"/>
              </a:rPr>
              <a:t>GALLERY</a:t>
            </a:r>
          </a:p>
        </p:txBody>
      </p:sp>
      <p:sp>
        <p:nvSpPr>
          <p:cNvPr id="3" name="Picture Placeholder 2">
            <a:extLst>
              <a:ext uri="{FF2B5EF4-FFF2-40B4-BE49-F238E27FC236}">
                <a16:creationId xmlns:a16="http://schemas.microsoft.com/office/drawing/2014/main" id="{01EBE468-5740-4C27-B327-5F764020816B}"/>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F2985C27-D39E-44E7-928E-1E5B33C171D3}"/>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CD6B5BCA-0973-4760-8735-CA76C960F19F}"/>
              </a:ext>
            </a:extLst>
          </p:cNvPr>
          <p:cNvSpPr>
            <a:spLocks noGrp="1"/>
          </p:cNvSpPr>
          <p:nvPr>
            <p:ph type="pic" sz="quarter" idx="12"/>
          </p:nvPr>
        </p:nvSpPr>
        <p:spPr/>
      </p:sp>
    </p:spTree>
    <p:extLst>
      <p:ext uri="{BB962C8B-B14F-4D97-AF65-F5344CB8AC3E}">
        <p14:creationId xmlns:p14="http://schemas.microsoft.com/office/powerpoint/2010/main" val="56277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7B7CF42-08B6-4E9C-B795-C9A6B04E3456}"/>
              </a:ext>
            </a:extLst>
          </p:cNvPr>
          <p:cNvSpPr txBox="1"/>
          <p:nvPr/>
        </p:nvSpPr>
        <p:spPr>
          <a:xfrm rot="16200000">
            <a:off x="10124022" y="3445921"/>
            <a:ext cx="2093843" cy="215444"/>
          </a:xfrm>
          <a:prstGeom prst="rect">
            <a:avLst/>
          </a:prstGeom>
          <a:noFill/>
        </p:spPr>
        <p:txBody>
          <a:bodyPr wrap="none" rtlCol="0">
            <a:spAutoFit/>
          </a:bodyPr>
          <a:lstStyle/>
          <a:p>
            <a:r>
              <a:rPr lang="id-ID" sz="800" spc="6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WWW.EGGIE.COM</a:t>
            </a:r>
          </a:p>
        </p:txBody>
      </p:sp>
      <p:sp>
        <p:nvSpPr>
          <p:cNvPr id="9" name="TextBox 8">
            <a:extLst>
              <a:ext uri="{FF2B5EF4-FFF2-40B4-BE49-F238E27FC236}">
                <a16:creationId xmlns:a16="http://schemas.microsoft.com/office/drawing/2014/main" id="{52FA1B00-01D8-4D0D-A9BB-7D999DB1FE0E}"/>
              </a:ext>
            </a:extLst>
          </p:cNvPr>
          <p:cNvSpPr txBox="1"/>
          <p:nvPr/>
        </p:nvSpPr>
        <p:spPr>
          <a:xfrm>
            <a:off x="1499575" y="2517141"/>
            <a:ext cx="4054556"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STORY</a:t>
            </a:r>
          </a:p>
          <a:p>
            <a:pPr>
              <a:lnSpc>
                <a:spcPct val="80000"/>
              </a:lnSpc>
            </a:pPr>
            <a:r>
              <a:rPr lang="id-ID" sz="2500" b="1" dirty="0">
                <a:solidFill>
                  <a:schemeClr val="tx1">
                    <a:lumMod val="75000"/>
                    <a:lumOff val="25000"/>
                  </a:schemeClr>
                </a:solidFill>
                <a:latin typeface="Lato" charset="0"/>
                <a:ea typeface="Lato" charset="0"/>
                <a:cs typeface="Lato" charset="0"/>
              </a:rPr>
              <a:t>ABOUT US</a:t>
            </a:r>
            <a:endParaRPr lang="en-US" sz="2500" b="1" dirty="0">
              <a:solidFill>
                <a:schemeClr val="tx1">
                  <a:lumMod val="75000"/>
                  <a:lumOff val="25000"/>
                </a:schemeClr>
              </a:solidFill>
              <a:latin typeface="Lato" charset="0"/>
              <a:ea typeface="Lato" charset="0"/>
              <a:cs typeface="Lato" charset="0"/>
            </a:endParaRPr>
          </a:p>
        </p:txBody>
      </p:sp>
      <p:sp>
        <p:nvSpPr>
          <p:cNvPr id="10" name="TextBox 9">
            <a:extLst>
              <a:ext uri="{FF2B5EF4-FFF2-40B4-BE49-F238E27FC236}">
                <a16:creationId xmlns:a16="http://schemas.microsoft.com/office/drawing/2014/main" id="{2891C98B-0070-40B8-8E38-26B6CA530EB8}"/>
              </a:ext>
            </a:extLst>
          </p:cNvPr>
          <p:cNvSpPr txBox="1"/>
          <p:nvPr/>
        </p:nvSpPr>
        <p:spPr>
          <a:xfrm>
            <a:off x="1499575" y="3094404"/>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1" name="TextBox 10">
            <a:extLst>
              <a:ext uri="{FF2B5EF4-FFF2-40B4-BE49-F238E27FC236}">
                <a16:creationId xmlns:a16="http://schemas.microsoft.com/office/drawing/2014/main" id="{28435BE4-0511-4640-BA3E-57EDC0FD32C8}"/>
              </a:ext>
            </a:extLst>
          </p:cNvPr>
          <p:cNvSpPr txBox="1"/>
          <p:nvPr/>
        </p:nvSpPr>
        <p:spPr>
          <a:xfrm>
            <a:off x="1593257" y="3406991"/>
            <a:ext cx="335694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pic>
        <p:nvPicPr>
          <p:cNvPr id="4" name="圖片版面配置區 3">
            <a:extLst>
              <a:ext uri="{FF2B5EF4-FFF2-40B4-BE49-F238E27FC236}">
                <a16:creationId xmlns:a16="http://schemas.microsoft.com/office/drawing/2014/main" id="{7446D804-8C30-F045-8FAC-41C53BD0A2F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847" r="32847"/>
          <a:stretch>
            <a:fillRect/>
          </a:stretch>
        </p:blipFill>
        <p:spPr/>
      </p:pic>
    </p:spTree>
    <p:extLst>
      <p:ext uri="{BB962C8B-B14F-4D97-AF65-F5344CB8AC3E}">
        <p14:creationId xmlns:p14="http://schemas.microsoft.com/office/powerpoint/2010/main" val="367735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ED7221-BF0D-4442-ADAA-651E926A5396}"/>
              </a:ext>
            </a:extLst>
          </p:cNvPr>
          <p:cNvSpPr txBox="1"/>
          <p:nvPr/>
        </p:nvSpPr>
        <p:spPr>
          <a:xfrm>
            <a:off x="7951766" y="3036445"/>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9" name="TextBox 8">
            <a:extLst>
              <a:ext uri="{FF2B5EF4-FFF2-40B4-BE49-F238E27FC236}">
                <a16:creationId xmlns:a16="http://schemas.microsoft.com/office/drawing/2014/main" id="{F3D51CDE-4B79-4DCB-8DE7-F88255A14CC7}"/>
              </a:ext>
            </a:extLst>
          </p:cNvPr>
          <p:cNvSpPr txBox="1"/>
          <p:nvPr/>
        </p:nvSpPr>
        <p:spPr>
          <a:xfrm>
            <a:off x="8036362" y="3385258"/>
            <a:ext cx="3072288" cy="718145"/>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10" name="TextBox 9">
            <a:extLst>
              <a:ext uri="{FF2B5EF4-FFF2-40B4-BE49-F238E27FC236}">
                <a16:creationId xmlns:a16="http://schemas.microsoft.com/office/drawing/2014/main" id="{DC75E70C-BA97-4B24-A48C-73ED38EFB064}"/>
              </a:ext>
            </a:extLst>
          </p:cNvPr>
          <p:cNvSpPr txBox="1"/>
          <p:nvPr/>
        </p:nvSpPr>
        <p:spPr>
          <a:xfrm>
            <a:off x="7962901" y="2437512"/>
            <a:ext cx="5119328"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FOOD</a:t>
            </a:r>
          </a:p>
          <a:p>
            <a:pPr>
              <a:lnSpc>
                <a:spcPct val="80000"/>
              </a:lnSpc>
            </a:pPr>
            <a:r>
              <a:rPr lang="id-ID" sz="2500" b="1" dirty="0">
                <a:solidFill>
                  <a:schemeClr val="tx1">
                    <a:lumMod val="75000"/>
                    <a:lumOff val="25000"/>
                  </a:schemeClr>
                </a:solidFill>
                <a:latin typeface="Lato" charset="0"/>
                <a:ea typeface="Lato" charset="0"/>
                <a:cs typeface="Lato" charset="0"/>
              </a:rPr>
              <a:t>GALLERY</a:t>
            </a:r>
          </a:p>
        </p:txBody>
      </p:sp>
      <p:sp>
        <p:nvSpPr>
          <p:cNvPr id="3" name="Picture Placeholder 2">
            <a:extLst>
              <a:ext uri="{FF2B5EF4-FFF2-40B4-BE49-F238E27FC236}">
                <a16:creationId xmlns:a16="http://schemas.microsoft.com/office/drawing/2014/main" id="{C7C3EF4D-92E4-4339-BDA0-1C120D387092}"/>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8839DBFD-3082-4C57-B92E-8FDC58F1F5F7}"/>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A32CCBDE-C228-4352-8333-6D6C14DFCDF4}"/>
              </a:ext>
            </a:extLst>
          </p:cNvPr>
          <p:cNvSpPr>
            <a:spLocks noGrp="1"/>
          </p:cNvSpPr>
          <p:nvPr>
            <p:ph type="pic" sz="quarter" idx="12"/>
          </p:nvPr>
        </p:nvSpPr>
        <p:spPr/>
      </p:sp>
    </p:spTree>
    <p:extLst>
      <p:ext uri="{BB962C8B-B14F-4D97-AF65-F5344CB8AC3E}">
        <p14:creationId xmlns:p14="http://schemas.microsoft.com/office/powerpoint/2010/main" val="183220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6">
            <a:extLst>
              <a:ext uri="{FF2B5EF4-FFF2-40B4-BE49-F238E27FC236}">
                <a16:creationId xmlns:a16="http://schemas.microsoft.com/office/drawing/2014/main" id="{A6CCCF8E-3C1B-4552-A8D9-EE632BEE3EB0}"/>
              </a:ext>
            </a:extLst>
          </p:cNvPr>
          <p:cNvSpPr/>
          <p:nvPr/>
        </p:nvSpPr>
        <p:spPr>
          <a:xfrm>
            <a:off x="5178019" y="610014"/>
            <a:ext cx="6306361" cy="56683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5" name="TextBox 94">
            <a:extLst>
              <a:ext uri="{FF2B5EF4-FFF2-40B4-BE49-F238E27FC236}">
                <a16:creationId xmlns:a16="http://schemas.microsoft.com/office/drawing/2014/main" id="{58BB88CE-29A0-46BA-8148-613690547CC7}"/>
              </a:ext>
            </a:extLst>
          </p:cNvPr>
          <p:cNvSpPr txBox="1"/>
          <p:nvPr/>
        </p:nvSpPr>
        <p:spPr>
          <a:xfrm>
            <a:off x="5997978" y="1237416"/>
            <a:ext cx="4054556" cy="707886"/>
          </a:xfrm>
          <a:prstGeom prst="rect">
            <a:avLst/>
          </a:prstGeom>
          <a:noFill/>
        </p:spPr>
        <p:txBody>
          <a:bodyPr wrap="square" rtlCol="0">
            <a:spAutoFit/>
          </a:bodyPr>
          <a:lstStyle/>
          <a:p>
            <a:pPr>
              <a:lnSpc>
                <a:spcPct val="80000"/>
              </a:lnSpc>
            </a:pPr>
            <a:r>
              <a:rPr lang="en-US" sz="2500" b="1" dirty="0">
                <a:solidFill>
                  <a:schemeClr val="bg1"/>
                </a:solidFill>
                <a:latin typeface="Lato" charset="0"/>
                <a:ea typeface="Lato" charset="0"/>
                <a:cs typeface="Lato" charset="0"/>
              </a:rPr>
              <a:t>F</a:t>
            </a:r>
            <a:r>
              <a:rPr lang="id-ID" sz="2500" b="1" dirty="0">
                <a:solidFill>
                  <a:schemeClr val="bg1"/>
                </a:solidFill>
                <a:latin typeface="Lato" charset="0"/>
                <a:ea typeface="Lato" charset="0"/>
                <a:cs typeface="Lato" charset="0"/>
              </a:rPr>
              <a:t>AVORITE</a:t>
            </a:r>
          </a:p>
          <a:p>
            <a:pPr>
              <a:lnSpc>
                <a:spcPct val="80000"/>
              </a:lnSpc>
            </a:pPr>
            <a:r>
              <a:rPr lang="id-ID" sz="2500" b="1" dirty="0">
                <a:solidFill>
                  <a:schemeClr val="bg1"/>
                </a:solidFill>
                <a:latin typeface="Lato" charset="0"/>
                <a:ea typeface="Lato" charset="0"/>
                <a:cs typeface="Lato" charset="0"/>
              </a:rPr>
              <a:t>MENU</a:t>
            </a:r>
            <a:endParaRPr lang="en-US" sz="2500" b="1" dirty="0">
              <a:solidFill>
                <a:schemeClr val="bg1"/>
              </a:solidFill>
              <a:latin typeface="Lato" charset="0"/>
              <a:ea typeface="Lato" charset="0"/>
              <a:cs typeface="Lato" charset="0"/>
            </a:endParaRPr>
          </a:p>
        </p:txBody>
      </p:sp>
      <p:sp>
        <p:nvSpPr>
          <p:cNvPr id="96" name="TextBox 95">
            <a:extLst>
              <a:ext uri="{FF2B5EF4-FFF2-40B4-BE49-F238E27FC236}">
                <a16:creationId xmlns:a16="http://schemas.microsoft.com/office/drawing/2014/main" id="{8C94E052-A185-428A-A339-625E09FE2400}"/>
              </a:ext>
            </a:extLst>
          </p:cNvPr>
          <p:cNvSpPr txBox="1"/>
          <p:nvPr/>
        </p:nvSpPr>
        <p:spPr>
          <a:xfrm>
            <a:off x="5997978" y="1801366"/>
            <a:ext cx="2255746" cy="261610"/>
          </a:xfrm>
          <a:prstGeom prst="rect">
            <a:avLst/>
          </a:prstGeom>
          <a:noFill/>
        </p:spPr>
        <p:txBody>
          <a:bodyPr wrap="none" rtlCol="0">
            <a:spAutoFit/>
          </a:bodyPr>
          <a:lstStyle/>
          <a:p>
            <a:r>
              <a:rPr lang="en-US" sz="1100" dirty="0">
                <a:solidFill>
                  <a:schemeClr val="bg1"/>
                </a:solidFill>
              </a:rPr>
              <a:t>Quick service restaurant in real time</a:t>
            </a:r>
            <a:endParaRPr lang="en-US" sz="1100" dirty="0">
              <a:solidFill>
                <a:schemeClr val="bg1"/>
              </a:solidFill>
              <a:latin typeface="Source Sans Pro"/>
              <a:cs typeface="Source Sans Pro"/>
            </a:endParaRPr>
          </a:p>
        </p:txBody>
      </p:sp>
      <p:sp>
        <p:nvSpPr>
          <p:cNvPr id="97" name="TextBox 96">
            <a:extLst>
              <a:ext uri="{FF2B5EF4-FFF2-40B4-BE49-F238E27FC236}">
                <a16:creationId xmlns:a16="http://schemas.microsoft.com/office/drawing/2014/main" id="{55C2FC9A-CD8E-4516-9FD1-4467DB25935D}"/>
              </a:ext>
            </a:extLst>
          </p:cNvPr>
          <p:cNvSpPr txBox="1"/>
          <p:nvPr/>
        </p:nvSpPr>
        <p:spPr>
          <a:xfrm>
            <a:off x="6097937" y="2113146"/>
            <a:ext cx="3954597"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bonbon soufflé bonbon topping I love halvah  love lemon cake. Gummies jellyo fruitcake. Pastry candy canes chocolate cake sesame snaps</a:t>
            </a:r>
            <a:endParaRPr lang="en-US" sz="900" dirty="0">
              <a:solidFill>
                <a:schemeClr val="bg1"/>
              </a:solidFill>
              <a:latin typeface="Source Sans Pro"/>
              <a:cs typeface="Source Sans Pro"/>
            </a:endParaRPr>
          </a:p>
        </p:txBody>
      </p:sp>
      <p:sp>
        <p:nvSpPr>
          <p:cNvPr id="98" name="TextBox 97">
            <a:extLst>
              <a:ext uri="{FF2B5EF4-FFF2-40B4-BE49-F238E27FC236}">
                <a16:creationId xmlns:a16="http://schemas.microsoft.com/office/drawing/2014/main" id="{733441E7-174A-4B46-8849-3700E67E94BE}"/>
              </a:ext>
            </a:extLst>
          </p:cNvPr>
          <p:cNvSpPr txBox="1"/>
          <p:nvPr/>
        </p:nvSpPr>
        <p:spPr>
          <a:xfrm>
            <a:off x="6635403" y="498037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99" name="TextBox 98">
            <a:extLst>
              <a:ext uri="{FF2B5EF4-FFF2-40B4-BE49-F238E27FC236}">
                <a16:creationId xmlns:a16="http://schemas.microsoft.com/office/drawing/2014/main" id="{35C1BF2E-5A6A-4A3C-BC04-5BA32ABBBA3D}"/>
              </a:ext>
            </a:extLst>
          </p:cNvPr>
          <p:cNvSpPr txBox="1"/>
          <p:nvPr/>
        </p:nvSpPr>
        <p:spPr>
          <a:xfrm>
            <a:off x="6535236" y="4683043"/>
            <a:ext cx="691215" cy="307777"/>
          </a:xfrm>
          <a:prstGeom prst="rect">
            <a:avLst/>
          </a:prstGeom>
          <a:noFill/>
        </p:spPr>
        <p:txBody>
          <a:bodyPr wrap="none" rtlCol="0">
            <a:spAutoFit/>
          </a:bodyPr>
          <a:lstStyle/>
          <a:p>
            <a:r>
              <a:rPr lang="en-US" sz="1400" b="1" dirty="0">
                <a:solidFill>
                  <a:schemeClr val="bg1"/>
                </a:solidFill>
                <a:latin typeface="Lato" charset="0"/>
                <a:ea typeface="Lato" charset="0"/>
                <a:cs typeface="Lato" charset="0"/>
              </a:rPr>
              <a:t>PIZZA</a:t>
            </a:r>
          </a:p>
        </p:txBody>
      </p:sp>
      <p:sp>
        <p:nvSpPr>
          <p:cNvPr id="100" name="TextBox 99">
            <a:extLst>
              <a:ext uri="{FF2B5EF4-FFF2-40B4-BE49-F238E27FC236}">
                <a16:creationId xmlns:a16="http://schemas.microsoft.com/office/drawing/2014/main" id="{055A2200-460C-4880-8B75-78CCDA8F0957}"/>
              </a:ext>
            </a:extLst>
          </p:cNvPr>
          <p:cNvSpPr txBox="1"/>
          <p:nvPr/>
        </p:nvSpPr>
        <p:spPr>
          <a:xfrm>
            <a:off x="6622147" y="3416136"/>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101" name="TextBox 100">
            <a:extLst>
              <a:ext uri="{FF2B5EF4-FFF2-40B4-BE49-F238E27FC236}">
                <a16:creationId xmlns:a16="http://schemas.microsoft.com/office/drawing/2014/main" id="{7227D860-31AF-4BE7-9EFF-F03D6086E319}"/>
              </a:ext>
            </a:extLst>
          </p:cNvPr>
          <p:cNvSpPr txBox="1"/>
          <p:nvPr/>
        </p:nvSpPr>
        <p:spPr>
          <a:xfrm>
            <a:off x="6540035" y="3100992"/>
            <a:ext cx="1120820" cy="307777"/>
          </a:xfrm>
          <a:prstGeom prst="rect">
            <a:avLst/>
          </a:prstGeom>
          <a:noFill/>
        </p:spPr>
        <p:txBody>
          <a:bodyPr wrap="none" rtlCol="0">
            <a:spAutoFit/>
          </a:bodyPr>
          <a:lstStyle/>
          <a:p>
            <a:r>
              <a:rPr lang="en-US" sz="1400" b="1" dirty="0">
                <a:solidFill>
                  <a:schemeClr val="bg1"/>
                </a:solidFill>
                <a:latin typeface="Lato" charset="0"/>
                <a:ea typeface="Lato" charset="0"/>
                <a:cs typeface="Lato" charset="0"/>
              </a:rPr>
              <a:t>APPETIZER</a:t>
            </a:r>
          </a:p>
        </p:txBody>
      </p:sp>
      <p:grpSp>
        <p:nvGrpSpPr>
          <p:cNvPr id="102" name="Group 101">
            <a:extLst>
              <a:ext uri="{FF2B5EF4-FFF2-40B4-BE49-F238E27FC236}">
                <a16:creationId xmlns:a16="http://schemas.microsoft.com/office/drawing/2014/main" id="{ED4FCE74-D536-4671-AE57-76D25AB3097C}"/>
              </a:ext>
            </a:extLst>
          </p:cNvPr>
          <p:cNvGrpSpPr/>
          <p:nvPr/>
        </p:nvGrpSpPr>
        <p:grpSpPr>
          <a:xfrm>
            <a:off x="6100748" y="4661143"/>
            <a:ext cx="401467" cy="400155"/>
            <a:chOff x="6808546" y="4271188"/>
            <a:chExt cx="401467" cy="400155"/>
          </a:xfrm>
          <a:solidFill>
            <a:schemeClr val="bg1"/>
          </a:solidFill>
        </p:grpSpPr>
        <p:sp>
          <p:nvSpPr>
            <p:cNvPr id="103" name="Freeform 668">
              <a:extLst>
                <a:ext uri="{FF2B5EF4-FFF2-40B4-BE49-F238E27FC236}">
                  <a16:creationId xmlns:a16="http://schemas.microsoft.com/office/drawing/2014/main" id="{52B1E8B5-EE45-4272-9386-C6B9D27C4188}"/>
                </a:ext>
              </a:extLst>
            </p:cNvPr>
            <p:cNvSpPr>
              <a:spLocks noChangeArrowheads="1"/>
            </p:cNvSpPr>
            <p:nvPr/>
          </p:nvSpPr>
          <p:spPr bwMode="auto">
            <a:xfrm>
              <a:off x="6846593" y="4306612"/>
              <a:ext cx="363420" cy="364731"/>
            </a:xfrm>
            <a:custGeom>
              <a:avLst/>
              <a:gdLst>
                <a:gd name="T0" fmla="*/ 535 w 1221"/>
                <a:gd name="T1" fmla="*/ 1179 h 1228"/>
                <a:gd name="T2" fmla="*/ 249 w 1221"/>
                <a:gd name="T3" fmla="*/ 1051 h 1228"/>
                <a:gd name="T4" fmla="*/ 89 w 1221"/>
                <a:gd name="T5" fmla="*/ 839 h 1228"/>
                <a:gd name="T6" fmla="*/ 84 w 1221"/>
                <a:gd name="T7" fmla="*/ 632 h 1228"/>
                <a:gd name="T8" fmla="*/ 180 w 1221"/>
                <a:gd name="T9" fmla="*/ 919 h 1228"/>
                <a:gd name="T10" fmla="*/ 408 w 1221"/>
                <a:gd name="T11" fmla="*/ 1104 h 1228"/>
                <a:gd name="T12" fmla="*/ 663 w 1221"/>
                <a:gd name="T13" fmla="*/ 1136 h 1228"/>
                <a:gd name="T14" fmla="*/ 944 w 1221"/>
                <a:gd name="T15" fmla="*/ 1020 h 1228"/>
                <a:gd name="T16" fmla="*/ 1114 w 1221"/>
                <a:gd name="T17" fmla="*/ 770 h 1228"/>
                <a:gd name="T18" fmla="*/ 1125 w 1221"/>
                <a:gd name="T19" fmla="*/ 510 h 1228"/>
                <a:gd name="T20" fmla="*/ 992 w 1221"/>
                <a:gd name="T21" fmla="*/ 250 h 1228"/>
                <a:gd name="T22" fmla="*/ 732 w 1221"/>
                <a:gd name="T23" fmla="*/ 101 h 1228"/>
                <a:gd name="T24" fmla="*/ 742 w 1221"/>
                <a:gd name="T25" fmla="*/ 59 h 1228"/>
                <a:gd name="T26" fmla="*/ 1013 w 1221"/>
                <a:gd name="T27" fmla="*/ 213 h 1228"/>
                <a:gd name="T28" fmla="*/ 1167 w 1221"/>
                <a:gd name="T29" fmla="*/ 483 h 1228"/>
                <a:gd name="T30" fmla="*/ 1183 w 1221"/>
                <a:gd name="T31" fmla="*/ 632 h 1228"/>
                <a:gd name="T32" fmla="*/ 1082 w 1221"/>
                <a:gd name="T33" fmla="*/ 935 h 1228"/>
                <a:gd name="T34" fmla="*/ 886 w 1221"/>
                <a:gd name="T35" fmla="*/ 1115 h 1228"/>
                <a:gd name="T36" fmla="*/ 260 w 1221"/>
                <a:gd name="T37" fmla="*/ 935 h 1228"/>
                <a:gd name="T38" fmla="*/ 971 w 1221"/>
                <a:gd name="T39" fmla="*/ 908 h 1228"/>
                <a:gd name="T40" fmla="*/ 950 w 1221"/>
                <a:gd name="T41" fmla="*/ 882 h 1228"/>
                <a:gd name="T42" fmla="*/ 987 w 1221"/>
                <a:gd name="T43" fmla="*/ 871 h 1228"/>
                <a:gd name="T44" fmla="*/ 976 w 1221"/>
                <a:gd name="T45" fmla="*/ 908 h 1228"/>
                <a:gd name="T46" fmla="*/ 647 w 1221"/>
                <a:gd name="T47" fmla="*/ 468 h 1228"/>
                <a:gd name="T48" fmla="*/ 679 w 1221"/>
                <a:gd name="T49" fmla="*/ 489 h 1228"/>
                <a:gd name="T50" fmla="*/ 657 w 1221"/>
                <a:gd name="T51" fmla="*/ 510 h 1228"/>
                <a:gd name="T52" fmla="*/ 567 w 1221"/>
                <a:gd name="T53" fmla="*/ 722 h 1228"/>
                <a:gd name="T54" fmla="*/ 1035 w 1221"/>
                <a:gd name="T55" fmla="*/ 632 h 1228"/>
                <a:gd name="T56" fmla="*/ 631 w 1221"/>
                <a:gd name="T57" fmla="*/ 595 h 1228"/>
                <a:gd name="T58" fmla="*/ 700 w 1221"/>
                <a:gd name="T59" fmla="*/ 531 h 1228"/>
                <a:gd name="T60" fmla="*/ 679 w 1221"/>
                <a:gd name="T61" fmla="*/ 430 h 1228"/>
                <a:gd name="T62" fmla="*/ 653 w 1221"/>
                <a:gd name="T63" fmla="*/ 170 h 1228"/>
                <a:gd name="T64" fmla="*/ 764 w 1221"/>
                <a:gd name="T65" fmla="*/ 154 h 1228"/>
                <a:gd name="T66" fmla="*/ 822 w 1221"/>
                <a:gd name="T67" fmla="*/ 175 h 1228"/>
                <a:gd name="T68" fmla="*/ 1050 w 1221"/>
                <a:gd name="T69" fmla="*/ 414 h 1228"/>
                <a:gd name="T70" fmla="*/ 976 w 1221"/>
                <a:gd name="T71" fmla="*/ 568 h 1228"/>
                <a:gd name="T72" fmla="*/ 1056 w 1221"/>
                <a:gd name="T73" fmla="*/ 595 h 1228"/>
                <a:gd name="T74" fmla="*/ 1056 w 1221"/>
                <a:gd name="T75" fmla="*/ 813 h 1228"/>
                <a:gd name="T76" fmla="*/ 971 w 1221"/>
                <a:gd name="T77" fmla="*/ 823 h 1228"/>
                <a:gd name="T78" fmla="*/ 907 w 1221"/>
                <a:gd name="T79" fmla="*/ 887 h 1228"/>
                <a:gd name="T80" fmla="*/ 928 w 1221"/>
                <a:gd name="T81" fmla="*/ 982 h 1228"/>
                <a:gd name="T82" fmla="*/ 679 w 1221"/>
                <a:gd name="T83" fmla="*/ 1094 h 1228"/>
                <a:gd name="T84" fmla="*/ 567 w 1221"/>
                <a:gd name="T85" fmla="*/ 1099 h 1228"/>
                <a:gd name="T86" fmla="*/ 414 w 1221"/>
                <a:gd name="T87" fmla="*/ 1057 h 1228"/>
                <a:gd name="T88" fmla="*/ 228 w 1221"/>
                <a:gd name="T89" fmla="*/ 908 h 1228"/>
                <a:gd name="T90" fmla="*/ 153 w 1221"/>
                <a:gd name="T91" fmla="*/ 781 h 1228"/>
                <a:gd name="T92" fmla="*/ 1220 w 1221"/>
                <a:gd name="T93" fmla="*/ 616 h 1228"/>
                <a:gd name="T94" fmla="*/ 1151 w 1221"/>
                <a:gd name="T95" fmla="*/ 324 h 1228"/>
                <a:gd name="T96" fmla="*/ 902 w 1221"/>
                <a:gd name="T97" fmla="*/ 75 h 1228"/>
                <a:gd name="T98" fmla="*/ 589 w 1221"/>
                <a:gd name="T99" fmla="*/ 0 h 1228"/>
                <a:gd name="T100" fmla="*/ 10 w 1221"/>
                <a:gd name="T101" fmla="*/ 733 h 1228"/>
                <a:gd name="T102" fmla="*/ 180 w 1221"/>
                <a:gd name="T103" fmla="*/ 1046 h 1228"/>
                <a:gd name="T104" fmla="*/ 418 w 1221"/>
                <a:gd name="T105" fmla="*/ 1195 h 1228"/>
                <a:gd name="T106" fmla="*/ 631 w 1221"/>
                <a:gd name="T107" fmla="*/ 1227 h 1228"/>
                <a:gd name="T108" fmla="*/ 907 w 1221"/>
                <a:gd name="T109" fmla="*/ 1153 h 1228"/>
                <a:gd name="T110" fmla="*/ 1120 w 1221"/>
                <a:gd name="T111" fmla="*/ 950 h 1228"/>
                <a:gd name="T112" fmla="*/ 1220 w 1221"/>
                <a:gd name="T113" fmla="*/ 61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1" h="1228">
                  <a:moveTo>
                    <a:pt x="631" y="1184"/>
                  </a:moveTo>
                  <a:lnTo>
                    <a:pt x="631" y="1163"/>
                  </a:lnTo>
                  <a:lnTo>
                    <a:pt x="589" y="1163"/>
                  </a:lnTo>
                  <a:lnTo>
                    <a:pt x="589" y="1184"/>
                  </a:lnTo>
                  <a:lnTo>
                    <a:pt x="589" y="1184"/>
                  </a:lnTo>
                  <a:lnTo>
                    <a:pt x="535" y="1179"/>
                  </a:lnTo>
                  <a:lnTo>
                    <a:pt x="482" y="1168"/>
                  </a:lnTo>
                  <a:lnTo>
                    <a:pt x="435" y="1158"/>
                  </a:lnTo>
                  <a:lnTo>
                    <a:pt x="382" y="1136"/>
                  </a:lnTo>
                  <a:lnTo>
                    <a:pt x="334" y="1115"/>
                  </a:lnTo>
                  <a:lnTo>
                    <a:pt x="291" y="1083"/>
                  </a:lnTo>
                  <a:lnTo>
                    <a:pt x="249" y="1051"/>
                  </a:lnTo>
                  <a:lnTo>
                    <a:pt x="207" y="1020"/>
                  </a:lnTo>
                  <a:lnTo>
                    <a:pt x="207" y="1020"/>
                  </a:lnTo>
                  <a:lnTo>
                    <a:pt x="169" y="977"/>
                  </a:lnTo>
                  <a:lnTo>
                    <a:pt x="137" y="935"/>
                  </a:lnTo>
                  <a:lnTo>
                    <a:pt x="111" y="887"/>
                  </a:lnTo>
                  <a:lnTo>
                    <a:pt x="89" y="839"/>
                  </a:lnTo>
                  <a:lnTo>
                    <a:pt x="68" y="791"/>
                  </a:lnTo>
                  <a:lnTo>
                    <a:pt x="53" y="739"/>
                  </a:lnTo>
                  <a:lnTo>
                    <a:pt x="47" y="690"/>
                  </a:lnTo>
                  <a:lnTo>
                    <a:pt x="42" y="632"/>
                  </a:lnTo>
                  <a:lnTo>
                    <a:pt x="84" y="632"/>
                  </a:lnTo>
                  <a:lnTo>
                    <a:pt x="84" y="632"/>
                  </a:lnTo>
                  <a:lnTo>
                    <a:pt x="89" y="685"/>
                  </a:lnTo>
                  <a:lnTo>
                    <a:pt x="100" y="739"/>
                  </a:lnTo>
                  <a:lnTo>
                    <a:pt x="111" y="786"/>
                  </a:lnTo>
                  <a:lnTo>
                    <a:pt x="132" y="834"/>
                  </a:lnTo>
                  <a:lnTo>
                    <a:pt x="153" y="876"/>
                  </a:lnTo>
                  <a:lnTo>
                    <a:pt x="180" y="919"/>
                  </a:lnTo>
                  <a:lnTo>
                    <a:pt x="211" y="956"/>
                  </a:lnTo>
                  <a:lnTo>
                    <a:pt x="243" y="993"/>
                  </a:lnTo>
                  <a:lnTo>
                    <a:pt x="281" y="1025"/>
                  </a:lnTo>
                  <a:lnTo>
                    <a:pt x="323" y="1057"/>
                  </a:lnTo>
                  <a:lnTo>
                    <a:pt x="365" y="1083"/>
                  </a:lnTo>
                  <a:lnTo>
                    <a:pt x="408" y="1104"/>
                  </a:lnTo>
                  <a:lnTo>
                    <a:pt x="456" y="1121"/>
                  </a:lnTo>
                  <a:lnTo>
                    <a:pt x="509" y="1131"/>
                  </a:lnTo>
                  <a:lnTo>
                    <a:pt x="557" y="1142"/>
                  </a:lnTo>
                  <a:lnTo>
                    <a:pt x="610" y="1142"/>
                  </a:lnTo>
                  <a:lnTo>
                    <a:pt x="610" y="1142"/>
                  </a:lnTo>
                  <a:lnTo>
                    <a:pt x="663" y="1136"/>
                  </a:lnTo>
                  <a:lnTo>
                    <a:pt x="716" y="1131"/>
                  </a:lnTo>
                  <a:lnTo>
                    <a:pt x="769" y="1121"/>
                  </a:lnTo>
                  <a:lnTo>
                    <a:pt x="817" y="1099"/>
                  </a:lnTo>
                  <a:lnTo>
                    <a:pt x="860" y="1078"/>
                  </a:lnTo>
                  <a:lnTo>
                    <a:pt x="907" y="1051"/>
                  </a:lnTo>
                  <a:lnTo>
                    <a:pt x="944" y="1020"/>
                  </a:lnTo>
                  <a:lnTo>
                    <a:pt x="981" y="988"/>
                  </a:lnTo>
                  <a:lnTo>
                    <a:pt x="1018" y="950"/>
                  </a:lnTo>
                  <a:lnTo>
                    <a:pt x="1045" y="908"/>
                  </a:lnTo>
                  <a:lnTo>
                    <a:pt x="1071" y="865"/>
                  </a:lnTo>
                  <a:lnTo>
                    <a:pt x="1099" y="818"/>
                  </a:lnTo>
                  <a:lnTo>
                    <a:pt x="1114" y="770"/>
                  </a:lnTo>
                  <a:lnTo>
                    <a:pt x="1125" y="722"/>
                  </a:lnTo>
                  <a:lnTo>
                    <a:pt x="1135" y="669"/>
                  </a:lnTo>
                  <a:lnTo>
                    <a:pt x="1135" y="616"/>
                  </a:lnTo>
                  <a:lnTo>
                    <a:pt x="1135" y="616"/>
                  </a:lnTo>
                  <a:lnTo>
                    <a:pt x="1135" y="563"/>
                  </a:lnTo>
                  <a:lnTo>
                    <a:pt x="1125" y="510"/>
                  </a:lnTo>
                  <a:lnTo>
                    <a:pt x="1114" y="462"/>
                  </a:lnTo>
                  <a:lnTo>
                    <a:pt x="1099" y="414"/>
                  </a:lnTo>
                  <a:lnTo>
                    <a:pt x="1077" y="367"/>
                  </a:lnTo>
                  <a:lnTo>
                    <a:pt x="1050" y="324"/>
                  </a:lnTo>
                  <a:lnTo>
                    <a:pt x="1024" y="287"/>
                  </a:lnTo>
                  <a:lnTo>
                    <a:pt x="992" y="250"/>
                  </a:lnTo>
                  <a:lnTo>
                    <a:pt x="955" y="213"/>
                  </a:lnTo>
                  <a:lnTo>
                    <a:pt x="918" y="186"/>
                  </a:lnTo>
                  <a:lnTo>
                    <a:pt x="875" y="160"/>
                  </a:lnTo>
                  <a:lnTo>
                    <a:pt x="828" y="133"/>
                  </a:lnTo>
                  <a:lnTo>
                    <a:pt x="785" y="117"/>
                  </a:lnTo>
                  <a:lnTo>
                    <a:pt x="732" y="101"/>
                  </a:lnTo>
                  <a:lnTo>
                    <a:pt x="684" y="90"/>
                  </a:lnTo>
                  <a:lnTo>
                    <a:pt x="631" y="85"/>
                  </a:lnTo>
                  <a:lnTo>
                    <a:pt x="631" y="43"/>
                  </a:lnTo>
                  <a:lnTo>
                    <a:pt x="631" y="43"/>
                  </a:lnTo>
                  <a:lnTo>
                    <a:pt x="689" y="48"/>
                  </a:lnTo>
                  <a:lnTo>
                    <a:pt x="742" y="59"/>
                  </a:lnTo>
                  <a:lnTo>
                    <a:pt x="790" y="75"/>
                  </a:lnTo>
                  <a:lnTo>
                    <a:pt x="843" y="90"/>
                  </a:lnTo>
                  <a:lnTo>
                    <a:pt x="891" y="117"/>
                  </a:lnTo>
                  <a:lnTo>
                    <a:pt x="934" y="143"/>
                  </a:lnTo>
                  <a:lnTo>
                    <a:pt x="976" y="175"/>
                  </a:lnTo>
                  <a:lnTo>
                    <a:pt x="1013" y="213"/>
                  </a:lnTo>
                  <a:lnTo>
                    <a:pt x="1050" y="250"/>
                  </a:lnTo>
                  <a:lnTo>
                    <a:pt x="1082" y="292"/>
                  </a:lnTo>
                  <a:lnTo>
                    <a:pt x="1109" y="335"/>
                  </a:lnTo>
                  <a:lnTo>
                    <a:pt x="1130" y="382"/>
                  </a:lnTo>
                  <a:lnTo>
                    <a:pt x="1151" y="430"/>
                  </a:lnTo>
                  <a:lnTo>
                    <a:pt x="1167" y="483"/>
                  </a:lnTo>
                  <a:lnTo>
                    <a:pt x="1178" y="536"/>
                  </a:lnTo>
                  <a:lnTo>
                    <a:pt x="1183" y="595"/>
                  </a:lnTo>
                  <a:lnTo>
                    <a:pt x="1162" y="595"/>
                  </a:lnTo>
                  <a:lnTo>
                    <a:pt x="1162" y="632"/>
                  </a:lnTo>
                  <a:lnTo>
                    <a:pt x="1183" y="632"/>
                  </a:lnTo>
                  <a:lnTo>
                    <a:pt x="1183" y="632"/>
                  </a:lnTo>
                  <a:lnTo>
                    <a:pt x="1178" y="690"/>
                  </a:lnTo>
                  <a:lnTo>
                    <a:pt x="1167" y="739"/>
                  </a:lnTo>
                  <a:lnTo>
                    <a:pt x="1151" y="791"/>
                  </a:lnTo>
                  <a:lnTo>
                    <a:pt x="1135" y="839"/>
                  </a:lnTo>
                  <a:lnTo>
                    <a:pt x="1109" y="887"/>
                  </a:lnTo>
                  <a:lnTo>
                    <a:pt x="1082" y="935"/>
                  </a:lnTo>
                  <a:lnTo>
                    <a:pt x="1050" y="977"/>
                  </a:lnTo>
                  <a:lnTo>
                    <a:pt x="1013" y="1020"/>
                  </a:lnTo>
                  <a:lnTo>
                    <a:pt x="1013" y="1020"/>
                  </a:lnTo>
                  <a:lnTo>
                    <a:pt x="976" y="1051"/>
                  </a:lnTo>
                  <a:lnTo>
                    <a:pt x="934" y="1089"/>
                  </a:lnTo>
                  <a:lnTo>
                    <a:pt x="886" y="1115"/>
                  </a:lnTo>
                  <a:lnTo>
                    <a:pt x="838" y="1136"/>
                  </a:lnTo>
                  <a:lnTo>
                    <a:pt x="790" y="1158"/>
                  </a:lnTo>
                  <a:lnTo>
                    <a:pt x="737" y="1168"/>
                  </a:lnTo>
                  <a:lnTo>
                    <a:pt x="684" y="1179"/>
                  </a:lnTo>
                  <a:lnTo>
                    <a:pt x="631" y="1184"/>
                  </a:lnTo>
                  <a:close/>
                  <a:moveTo>
                    <a:pt x="260" y="935"/>
                  </a:moveTo>
                  <a:lnTo>
                    <a:pt x="291" y="903"/>
                  </a:lnTo>
                  <a:lnTo>
                    <a:pt x="323" y="935"/>
                  </a:lnTo>
                  <a:lnTo>
                    <a:pt x="291" y="967"/>
                  </a:lnTo>
                  <a:lnTo>
                    <a:pt x="260" y="935"/>
                  </a:lnTo>
                  <a:close/>
                  <a:moveTo>
                    <a:pt x="971" y="908"/>
                  </a:moveTo>
                  <a:lnTo>
                    <a:pt x="971" y="908"/>
                  </a:lnTo>
                  <a:lnTo>
                    <a:pt x="960" y="908"/>
                  </a:lnTo>
                  <a:lnTo>
                    <a:pt x="955" y="903"/>
                  </a:lnTo>
                  <a:lnTo>
                    <a:pt x="950" y="897"/>
                  </a:lnTo>
                  <a:lnTo>
                    <a:pt x="950" y="887"/>
                  </a:lnTo>
                  <a:lnTo>
                    <a:pt x="950" y="887"/>
                  </a:lnTo>
                  <a:lnTo>
                    <a:pt x="950" y="882"/>
                  </a:lnTo>
                  <a:lnTo>
                    <a:pt x="955" y="871"/>
                  </a:lnTo>
                  <a:lnTo>
                    <a:pt x="960" y="871"/>
                  </a:lnTo>
                  <a:lnTo>
                    <a:pt x="971" y="865"/>
                  </a:lnTo>
                  <a:lnTo>
                    <a:pt x="971" y="865"/>
                  </a:lnTo>
                  <a:lnTo>
                    <a:pt x="976" y="871"/>
                  </a:lnTo>
                  <a:lnTo>
                    <a:pt x="987" y="871"/>
                  </a:lnTo>
                  <a:lnTo>
                    <a:pt x="992" y="882"/>
                  </a:lnTo>
                  <a:lnTo>
                    <a:pt x="992" y="887"/>
                  </a:lnTo>
                  <a:lnTo>
                    <a:pt x="992" y="887"/>
                  </a:lnTo>
                  <a:lnTo>
                    <a:pt x="992" y="897"/>
                  </a:lnTo>
                  <a:lnTo>
                    <a:pt x="987" y="903"/>
                  </a:lnTo>
                  <a:lnTo>
                    <a:pt x="976" y="908"/>
                  </a:lnTo>
                  <a:lnTo>
                    <a:pt x="971" y="908"/>
                  </a:lnTo>
                  <a:close/>
                  <a:moveTo>
                    <a:pt x="636" y="489"/>
                  </a:moveTo>
                  <a:lnTo>
                    <a:pt x="636" y="489"/>
                  </a:lnTo>
                  <a:lnTo>
                    <a:pt x="636" y="478"/>
                  </a:lnTo>
                  <a:lnTo>
                    <a:pt x="642" y="473"/>
                  </a:lnTo>
                  <a:lnTo>
                    <a:pt x="647" y="468"/>
                  </a:lnTo>
                  <a:lnTo>
                    <a:pt x="657" y="468"/>
                  </a:lnTo>
                  <a:lnTo>
                    <a:pt x="657" y="468"/>
                  </a:lnTo>
                  <a:lnTo>
                    <a:pt x="663" y="468"/>
                  </a:lnTo>
                  <a:lnTo>
                    <a:pt x="674" y="473"/>
                  </a:lnTo>
                  <a:lnTo>
                    <a:pt x="674" y="478"/>
                  </a:lnTo>
                  <a:lnTo>
                    <a:pt x="679" y="489"/>
                  </a:lnTo>
                  <a:lnTo>
                    <a:pt x="679" y="489"/>
                  </a:lnTo>
                  <a:lnTo>
                    <a:pt x="674" y="494"/>
                  </a:lnTo>
                  <a:lnTo>
                    <a:pt x="674" y="504"/>
                  </a:lnTo>
                  <a:lnTo>
                    <a:pt x="663" y="510"/>
                  </a:lnTo>
                  <a:lnTo>
                    <a:pt x="657" y="510"/>
                  </a:lnTo>
                  <a:lnTo>
                    <a:pt x="657" y="510"/>
                  </a:lnTo>
                  <a:lnTo>
                    <a:pt x="647" y="510"/>
                  </a:lnTo>
                  <a:lnTo>
                    <a:pt x="642" y="504"/>
                  </a:lnTo>
                  <a:lnTo>
                    <a:pt x="636" y="494"/>
                  </a:lnTo>
                  <a:lnTo>
                    <a:pt x="636" y="489"/>
                  </a:lnTo>
                  <a:close/>
                  <a:moveTo>
                    <a:pt x="589" y="722"/>
                  </a:moveTo>
                  <a:lnTo>
                    <a:pt x="567" y="722"/>
                  </a:lnTo>
                  <a:lnTo>
                    <a:pt x="567" y="765"/>
                  </a:lnTo>
                  <a:lnTo>
                    <a:pt x="589" y="765"/>
                  </a:lnTo>
                  <a:lnTo>
                    <a:pt x="589" y="1036"/>
                  </a:lnTo>
                  <a:lnTo>
                    <a:pt x="631" y="1036"/>
                  </a:lnTo>
                  <a:lnTo>
                    <a:pt x="631" y="632"/>
                  </a:lnTo>
                  <a:lnTo>
                    <a:pt x="1035" y="632"/>
                  </a:lnTo>
                  <a:lnTo>
                    <a:pt x="1035" y="595"/>
                  </a:lnTo>
                  <a:lnTo>
                    <a:pt x="843" y="595"/>
                  </a:lnTo>
                  <a:lnTo>
                    <a:pt x="843" y="574"/>
                  </a:lnTo>
                  <a:lnTo>
                    <a:pt x="801" y="574"/>
                  </a:lnTo>
                  <a:lnTo>
                    <a:pt x="801" y="595"/>
                  </a:lnTo>
                  <a:lnTo>
                    <a:pt x="631" y="595"/>
                  </a:lnTo>
                  <a:lnTo>
                    <a:pt x="631" y="547"/>
                  </a:lnTo>
                  <a:lnTo>
                    <a:pt x="631" y="547"/>
                  </a:lnTo>
                  <a:lnTo>
                    <a:pt x="657" y="553"/>
                  </a:lnTo>
                  <a:lnTo>
                    <a:pt x="657" y="553"/>
                  </a:lnTo>
                  <a:lnTo>
                    <a:pt x="679" y="547"/>
                  </a:lnTo>
                  <a:lnTo>
                    <a:pt x="700" y="531"/>
                  </a:lnTo>
                  <a:lnTo>
                    <a:pt x="716" y="510"/>
                  </a:lnTo>
                  <a:lnTo>
                    <a:pt x="716" y="489"/>
                  </a:lnTo>
                  <a:lnTo>
                    <a:pt x="716" y="489"/>
                  </a:lnTo>
                  <a:lnTo>
                    <a:pt x="716" y="462"/>
                  </a:lnTo>
                  <a:lnTo>
                    <a:pt x="700" y="441"/>
                  </a:lnTo>
                  <a:lnTo>
                    <a:pt x="679" y="430"/>
                  </a:lnTo>
                  <a:lnTo>
                    <a:pt x="657" y="425"/>
                  </a:lnTo>
                  <a:lnTo>
                    <a:pt x="657" y="425"/>
                  </a:lnTo>
                  <a:lnTo>
                    <a:pt x="631" y="430"/>
                  </a:lnTo>
                  <a:lnTo>
                    <a:pt x="631" y="213"/>
                  </a:lnTo>
                  <a:lnTo>
                    <a:pt x="653" y="213"/>
                  </a:lnTo>
                  <a:lnTo>
                    <a:pt x="653" y="170"/>
                  </a:lnTo>
                  <a:lnTo>
                    <a:pt x="631" y="170"/>
                  </a:lnTo>
                  <a:lnTo>
                    <a:pt x="631" y="128"/>
                  </a:lnTo>
                  <a:lnTo>
                    <a:pt x="631" y="128"/>
                  </a:lnTo>
                  <a:lnTo>
                    <a:pt x="679" y="133"/>
                  </a:lnTo>
                  <a:lnTo>
                    <a:pt x="721" y="143"/>
                  </a:lnTo>
                  <a:lnTo>
                    <a:pt x="764" y="154"/>
                  </a:lnTo>
                  <a:lnTo>
                    <a:pt x="806" y="170"/>
                  </a:lnTo>
                  <a:lnTo>
                    <a:pt x="780" y="170"/>
                  </a:lnTo>
                  <a:lnTo>
                    <a:pt x="780" y="213"/>
                  </a:lnTo>
                  <a:lnTo>
                    <a:pt x="822" y="213"/>
                  </a:lnTo>
                  <a:lnTo>
                    <a:pt x="822" y="175"/>
                  </a:lnTo>
                  <a:lnTo>
                    <a:pt x="822" y="175"/>
                  </a:lnTo>
                  <a:lnTo>
                    <a:pt x="870" y="202"/>
                  </a:lnTo>
                  <a:lnTo>
                    <a:pt x="918" y="239"/>
                  </a:lnTo>
                  <a:lnTo>
                    <a:pt x="960" y="276"/>
                  </a:lnTo>
                  <a:lnTo>
                    <a:pt x="992" y="319"/>
                  </a:lnTo>
                  <a:lnTo>
                    <a:pt x="1024" y="361"/>
                  </a:lnTo>
                  <a:lnTo>
                    <a:pt x="1050" y="414"/>
                  </a:lnTo>
                  <a:lnTo>
                    <a:pt x="1071" y="468"/>
                  </a:lnTo>
                  <a:lnTo>
                    <a:pt x="1088" y="521"/>
                  </a:lnTo>
                  <a:lnTo>
                    <a:pt x="1077" y="526"/>
                  </a:lnTo>
                  <a:lnTo>
                    <a:pt x="1035" y="510"/>
                  </a:lnTo>
                  <a:lnTo>
                    <a:pt x="966" y="531"/>
                  </a:lnTo>
                  <a:lnTo>
                    <a:pt x="976" y="568"/>
                  </a:lnTo>
                  <a:lnTo>
                    <a:pt x="1029" y="553"/>
                  </a:lnTo>
                  <a:lnTo>
                    <a:pt x="1077" y="574"/>
                  </a:lnTo>
                  <a:lnTo>
                    <a:pt x="1093" y="563"/>
                  </a:lnTo>
                  <a:lnTo>
                    <a:pt x="1093" y="563"/>
                  </a:lnTo>
                  <a:lnTo>
                    <a:pt x="1099" y="595"/>
                  </a:lnTo>
                  <a:lnTo>
                    <a:pt x="1056" y="595"/>
                  </a:lnTo>
                  <a:lnTo>
                    <a:pt x="1056" y="632"/>
                  </a:lnTo>
                  <a:lnTo>
                    <a:pt x="1099" y="632"/>
                  </a:lnTo>
                  <a:lnTo>
                    <a:pt x="1099" y="632"/>
                  </a:lnTo>
                  <a:lnTo>
                    <a:pt x="1088" y="696"/>
                  </a:lnTo>
                  <a:lnTo>
                    <a:pt x="1077" y="754"/>
                  </a:lnTo>
                  <a:lnTo>
                    <a:pt x="1056" y="813"/>
                  </a:lnTo>
                  <a:lnTo>
                    <a:pt x="1029" y="865"/>
                  </a:lnTo>
                  <a:lnTo>
                    <a:pt x="1029" y="865"/>
                  </a:lnTo>
                  <a:lnTo>
                    <a:pt x="1018" y="850"/>
                  </a:lnTo>
                  <a:lnTo>
                    <a:pt x="1003" y="834"/>
                  </a:lnTo>
                  <a:lnTo>
                    <a:pt x="987" y="829"/>
                  </a:lnTo>
                  <a:lnTo>
                    <a:pt x="971" y="823"/>
                  </a:lnTo>
                  <a:lnTo>
                    <a:pt x="971" y="823"/>
                  </a:lnTo>
                  <a:lnTo>
                    <a:pt x="944" y="829"/>
                  </a:lnTo>
                  <a:lnTo>
                    <a:pt x="923" y="844"/>
                  </a:lnTo>
                  <a:lnTo>
                    <a:pt x="913" y="865"/>
                  </a:lnTo>
                  <a:lnTo>
                    <a:pt x="907" y="887"/>
                  </a:lnTo>
                  <a:lnTo>
                    <a:pt x="907" y="887"/>
                  </a:lnTo>
                  <a:lnTo>
                    <a:pt x="913" y="914"/>
                  </a:lnTo>
                  <a:lnTo>
                    <a:pt x="923" y="929"/>
                  </a:lnTo>
                  <a:lnTo>
                    <a:pt x="939" y="946"/>
                  </a:lnTo>
                  <a:lnTo>
                    <a:pt x="960" y="950"/>
                  </a:lnTo>
                  <a:lnTo>
                    <a:pt x="960" y="950"/>
                  </a:lnTo>
                  <a:lnTo>
                    <a:pt x="928" y="982"/>
                  </a:lnTo>
                  <a:lnTo>
                    <a:pt x="891" y="1009"/>
                  </a:lnTo>
                  <a:lnTo>
                    <a:pt x="854" y="1036"/>
                  </a:lnTo>
                  <a:lnTo>
                    <a:pt x="811" y="1057"/>
                  </a:lnTo>
                  <a:lnTo>
                    <a:pt x="769" y="1073"/>
                  </a:lnTo>
                  <a:lnTo>
                    <a:pt x="727" y="1089"/>
                  </a:lnTo>
                  <a:lnTo>
                    <a:pt x="679" y="1094"/>
                  </a:lnTo>
                  <a:lnTo>
                    <a:pt x="631" y="1099"/>
                  </a:lnTo>
                  <a:lnTo>
                    <a:pt x="631" y="1062"/>
                  </a:lnTo>
                  <a:lnTo>
                    <a:pt x="589" y="1062"/>
                  </a:lnTo>
                  <a:lnTo>
                    <a:pt x="589" y="1099"/>
                  </a:lnTo>
                  <a:lnTo>
                    <a:pt x="589" y="1099"/>
                  </a:lnTo>
                  <a:lnTo>
                    <a:pt x="567" y="1099"/>
                  </a:lnTo>
                  <a:lnTo>
                    <a:pt x="567" y="1078"/>
                  </a:lnTo>
                  <a:lnTo>
                    <a:pt x="525" y="1078"/>
                  </a:lnTo>
                  <a:lnTo>
                    <a:pt x="525" y="1094"/>
                  </a:lnTo>
                  <a:lnTo>
                    <a:pt x="525" y="1094"/>
                  </a:lnTo>
                  <a:lnTo>
                    <a:pt x="467" y="1078"/>
                  </a:lnTo>
                  <a:lnTo>
                    <a:pt x="414" y="1057"/>
                  </a:lnTo>
                  <a:lnTo>
                    <a:pt x="360" y="1030"/>
                  </a:lnTo>
                  <a:lnTo>
                    <a:pt x="313" y="998"/>
                  </a:lnTo>
                  <a:lnTo>
                    <a:pt x="382" y="935"/>
                  </a:lnTo>
                  <a:lnTo>
                    <a:pt x="291" y="844"/>
                  </a:lnTo>
                  <a:lnTo>
                    <a:pt x="228" y="908"/>
                  </a:lnTo>
                  <a:lnTo>
                    <a:pt x="228" y="908"/>
                  </a:lnTo>
                  <a:lnTo>
                    <a:pt x="196" y="865"/>
                  </a:lnTo>
                  <a:lnTo>
                    <a:pt x="211" y="865"/>
                  </a:lnTo>
                  <a:lnTo>
                    <a:pt x="211" y="823"/>
                  </a:lnTo>
                  <a:lnTo>
                    <a:pt x="175" y="823"/>
                  </a:lnTo>
                  <a:lnTo>
                    <a:pt x="175" y="823"/>
                  </a:lnTo>
                  <a:lnTo>
                    <a:pt x="153" y="781"/>
                  </a:lnTo>
                  <a:lnTo>
                    <a:pt x="137" y="733"/>
                  </a:lnTo>
                  <a:lnTo>
                    <a:pt x="132" y="685"/>
                  </a:lnTo>
                  <a:lnTo>
                    <a:pt x="127" y="632"/>
                  </a:lnTo>
                  <a:lnTo>
                    <a:pt x="589" y="632"/>
                  </a:lnTo>
                  <a:lnTo>
                    <a:pt x="589" y="722"/>
                  </a:lnTo>
                  <a:close/>
                  <a:moveTo>
                    <a:pt x="1220" y="616"/>
                  </a:moveTo>
                  <a:lnTo>
                    <a:pt x="1220" y="616"/>
                  </a:lnTo>
                  <a:lnTo>
                    <a:pt x="1220" y="553"/>
                  </a:lnTo>
                  <a:lnTo>
                    <a:pt x="1210" y="489"/>
                  </a:lnTo>
                  <a:lnTo>
                    <a:pt x="1194" y="430"/>
                  </a:lnTo>
                  <a:lnTo>
                    <a:pt x="1173" y="377"/>
                  </a:lnTo>
                  <a:lnTo>
                    <a:pt x="1151" y="324"/>
                  </a:lnTo>
                  <a:lnTo>
                    <a:pt x="1120" y="271"/>
                  </a:lnTo>
                  <a:lnTo>
                    <a:pt x="1082" y="223"/>
                  </a:lnTo>
                  <a:lnTo>
                    <a:pt x="1045" y="181"/>
                  </a:lnTo>
                  <a:lnTo>
                    <a:pt x="1003" y="143"/>
                  </a:lnTo>
                  <a:lnTo>
                    <a:pt x="955" y="107"/>
                  </a:lnTo>
                  <a:lnTo>
                    <a:pt x="902" y="75"/>
                  </a:lnTo>
                  <a:lnTo>
                    <a:pt x="849" y="48"/>
                  </a:lnTo>
                  <a:lnTo>
                    <a:pt x="796" y="32"/>
                  </a:lnTo>
                  <a:lnTo>
                    <a:pt x="732" y="16"/>
                  </a:lnTo>
                  <a:lnTo>
                    <a:pt x="674" y="6"/>
                  </a:lnTo>
                  <a:lnTo>
                    <a:pt x="610" y="0"/>
                  </a:lnTo>
                  <a:lnTo>
                    <a:pt x="589" y="0"/>
                  </a:lnTo>
                  <a:lnTo>
                    <a:pt x="589" y="595"/>
                  </a:lnTo>
                  <a:lnTo>
                    <a:pt x="0" y="595"/>
                  </a:lnTo>
                  <a:lnTo>
                    <a:pt x="0" y="616"/>
                  </a:lnTo>
                  <a:lnTo>
                    <a:pt x="0" y="616"/>
                  </a:lnTo>
                  <a:lnTo>
                    <a:pt x="4" y="675"/>
                  </a:lnTo>
                  <a:lnTo>
                    <a:pt x="10" y="733"/>
                  </a:lnTo>
                  <a:lnTo>
                    <a:pt x="26" y="791"/>
                  </a:lnTo>
                  <a:lnTo>
                    <a:pt x="47" y="850"/>
                  </a:lnTo>
                  <a:lnTo>
                    <a:pt x="74" y="903"/>
                  </a:lnTo>
                  <a:lnTo>
                    <a:pt x="100" y="950"/>
                  </a:lnTo>
                  <a:lnTo>
                    <a:pt x="137" y="1004"/>
                  </a:lnTo>
                  <a:lnTo>
                    <a:pt x="180" y="1046"/>
                  </a:lnTo>
                  <a:lnTo>
                    <a:pt x="180" y="1046"/>
                  </a:lnTo>
                  <a:lnTo>
                    <a:pt x="222" y="1083"/>
                  </a:lnTo>
                  <a:lnTo>
                    <a:pt x="270" y="1121"/>
                  </a:lnTo>
                  <a:lnTo>
                    <a:pt x="318" y="1153"/>
                  </a:lnTo>
                  <a:lnTo>
                    <a:pt x="365" y="1174"/>
                  </a:lnTo>
                  <a:lnTo>
                    <a:pt x="418" y="1195"/>
                  </a:lnTo>
                  <a:lnTo>
                    <a:pt x="477" y="1211"/>
                  </a:lnTo>
                  <a:lnTo>
                    <a:pt x="530" y="1221"/>
                  </a:lnTo>
                  <a:lnTo>
                    <a:pt x="589" y="1227"/>
                  </a:lnTo>
                  <a:lnTo>
                    <a:pt x="589" y="1227"/>
                  </a:lnTo>
                  <a:lnTo>
                    <a:pt x="631" y="1227"/>
                  </a:lnTo>
                  <a:lnTo>
                    <a:pt x="631" y="1227"/>
                  </a:lnTo>
                  <a:lnTo>
                    <a:pt x="631" y="1227"/>
                  </a:lnTo>
                  <a:lnTo>
                    <a:pt x="689" y="1221"/>
                  </a:lnTo>
                  <a:lnTo>
                    <a:pt x="748" y="1211"/>
                  </a:lnTo>
                  <a:lnTo>
                    <a:pt x="801" y="1195"/>
                  </a:lnTo>
                  <a:lnTo>
                    <a:pt x="854" y="1174"/>
                  </a:lnTo>
                  <a:lnTo>
                    <a:pt x="907" y="1153"/>
                  </a:lnTo>
                  <a:lnTo>
                    <a:pt x="955" y="1121"/>
                  </a:lnTo>
                  <a:lnTo>
                    <a:pt x="1003" y="1083"/>
                  </a:lnTo>
                  <a:lnTo>
                    <a:pt x="1045" y="1046"/>
                  </a:lnTo>
                  <a:lnTo>
                    <a:pt x="1045" y="1046"/>
                  </a:lnTo>
                  <a:lnTo>
                    <a:pt x="1082" y="1004"/>
                  </a:lnTo>
                  <a:lnTo>
                    <a:pt x="1120" y="950"/>
                  </a:lnTo>
                  <a:lnTo>
                    <a:pt x="1151" y="903"/>
                  </a:lnTo>
                  <a:lnTo>
                    <a:pt x="1178" y="850"/>
                  </a:lnTo>
                  <a:lnTo>
                    <a:pt x="1199" y="791"/>
                  </a:lnTo>
                  <a:lnTo>
                    <a:pt x="1210" y="733"/>
                  </a:lnTo>
                  <a:lnTo>
                    <a:pt x="1220" y="675"/>
                  </a:lnTo>
                  <a:lnTo>
                    <a:pt x="1220" y="6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4" name="Freeform 669">
              <a:extLst>
                <a:ext uri="{FF2B5EF4-FFF2-40B4-BE49-F238E27FC236}">
                  <a16:creationId xmlns:a16="http://schemas.microsoft.com/office/drawing/2014/main" id="{9C88F86E-584C-4295-9848-51122DD977A9}"/>
                </a:ext>
              </a:extLst>
            </p:cNvPr>
            <p:cNvSpPr>
              <a:spLocks noChangeArrowheads="1"/>
            </p:cNvSpPr>
            <p:nvPr/>
          </p:nvSpPr>
          <p:spPr bwMode="auto">
            <a:xfrm>
              <a:off x="6808546" y="4271188"/>
              <a:ext cx="188926" cy="207293"/>
            </a:xfrm>
            <a:custGeom>
              <a:avLst/>
              <a:gdLst>
                <a:gd name="T0" fmla="*/ 435 w 633"/>
                <a:gd name="T1" fmla="*/ 653 h 697"/>
                <a:gd name="T2" fmla="*/ 419 w 633"/>
                <a:gd name="T3" fmla="*/ 643 h 697"/>
                <a:gd name="T4" fmla="*/ 467 w 633"/>
                <a:gd name="T5" fmla="*/ 632 h 697"/>
                <a:gd name="T6" fmla="*/ 462 w 633"/>
                <a:gd name="T7" fmla="*/ 648 h 697"/>
                <a:gd name="T8" fmla="*/ 589 w 633"/>
                <a:gd name="T9" fmla="*/ 85 h 697"/>
                <a:gd name="T10" fmla="*/ 441 w 633"/>
                <a:gd name="T11" fmla="*/ 112 h 697"/>
                <a:gd name="T12" fmla="*/ 313 w 633"/>
                <a:gd name="T13" fmla="*/ 175 h 697"/>
                <a:gd name="T14" fmla="*/ 207 w 633"/>
                <a:gd name="T15" fmla="*/ 271 h 697"/>
                <a:gd name="T16" fmla="*/ 132 w 633"/>
                <a:gd name="T17" fmla="*/ 393 h 697"/>
                <a:gd name="T18" fmla="*/ 90 w 633"/>
                <a:gd name="T19" fmla="*/ 536 h 697"/>
                <a:gd name="T20" fmla="*/ 42 w 633"/>
                <a:gd name="T21" fmla="*/ 590 h 697"/>
                <a:gd name="T22" fmla="*/ 69 w 633"/>
                <a:gd name="T23" fmla="*/ 430 h 697"/>
                <a:gd name="T24" fmla="*/ 143 w 633"/>
                <a:gd name="T25" fmla="*/ 287 h 697"/>
                <a:gd name="T26" fmla="*/ 249 w 633"/>
                <a:gd name="T27" fmla="*/ 170 h 697"/>
                <a:gd name="T28" fmla="*/ 382 w 633"/>
                <a:gd name="T29" fmla="*/ 90 h 697"/>
                <a:gd name="T30" fmla="*/ 536 w 633"/>
                <a:gd name="T31" fmla="*/ 43 h 697"/>
                <a:gd name="T32" fmla="*/ 488 w 633"/>
                <a:gd name="T33" fmla="*/ 186 h 697"/>
                <a:gd name="T34" fmla="*/ 478 w 633"/>
                <a:gd name="T35" fmla="*/ 202 h 697"/>
                <a:gd name="T36" fmla="*/ 462 w 633"/>
                <a:gd name="T37" fmla="*/ 207 h 697"/>
                <a:gd name="T38" fmla="*/ 446 w 633"/>
                <a:gd name="T39" fmla="*/ 197 h 697"/>
                <a:gd name="T40" fmla="*/ 446 w 633"/>
                <a:gd name="T41" fmla="*/ 181 h 697"/>
                <a:gd name="T42" fmla="*/ 462 w 633"/>
                <a:gd name="T43" fmla="*/ 165 h 697"/>
                <a:gd name="T44" fmla="*/ 478 w 633"/>
                <a:gd name="T45" fmla="*/ 170 h 697"/>
                <a:gd name="T46" fmla="*/ 361 w 633"/>
                <a:gd name="T47" fmla="*/ 590 h 697"/>
                <a:gd name="T48" fmla="*/ 318 w 633"/>
                <a:gd name="T49" fmla="*/ 590 h 697"/>
                <a:gd name="T50" fmla="*/ 132 w 633"/>
                <a:gd name="T51" fmla="*/ 536 h 697"/>
                <a:gd name="T52" fmla="*/ 175 w 633"/>
                <a:gd name="T53" fmla="*/ 398 h 697"/>
                <a:gd name="T54" fmla="*/ 196 w 633"/>
                <a:gd name="T55" fmla="*/ 356 h 697"/>
                <a:gd name="T56" fmla="*/ 286 w 633"/>
                <a:gd name="T57" fmla="*/ 250 h 697"/>
                <a:gd name="T58" fmla="*/ 403 w 633"/>
                <a:gd name="T59" fmla="*/ 170 h 697"/>
                <a:gd name="T60" fmla="*/ 409 w 633"/>
                <a:gd name="T61" fmla="*/ 212 h 697"/>
                <a:gd name="T62" fmla="*/ 462 w 633"/>
                <a:gd name="T63" fmla="*/ 250 h 697"/>
                <a:gd name="T64" fmla="*/ 510 w 633"/>
                <a:gd name="T65" fmla="*/ 233 h 697"/>
                <a:gd name="T66" fmla="*/ 525 w 633"/>
                <a:gd name="T67" fmla="*/ 186 h 697"/>
                <a:gd name="T68" fmla="*/ 510 w 633"/>
                <a:gd name="T69" fmla="*/ 149 h 697"/>
                <a:gd name="T70" fmla="*/ 546 w 633"/>
                <a:gd name="T71" fmla="*/ 128 h 697"/>
                <a:gd name="T72" fmla="*/ 361 w 633"/>
                <a:gd name="T73" fmla="*/ 590 h 697"/>
                <a:gd name="T74" fmla="*/ 377 w 633"/>
                <a:gd name="T75" fmla="*/ 632 h 697"/>
                <a:gd name="T76" fmla="*/ 382 w 633"/>
                <a:gd name="T77" fmla="*/ 664 h 697"/>
                <a:gd name="T78" fmla="*/ 435 w 633"/>
                <a:gd name="T79" fmla="*/ 696 h 697"/>
                <a:gd name="T80" fmla="*/ 472 w 633"/>
                <a:gd name="T81" fmla="*/ 690 h 697"/>
                <a:gd name="T82" fmla="*/ 504 w 633"/>
                <a:gd name="T83" fmla="*/ 643 h 697"/>
                <a:gd name="T84" fmla="*/ 515 w 633"/>
                <a:gd name="T85" fmla="*/ 632 h 697"/>
                <a:gd name="T86" fmla="*/ 632 w 633"/>
                <a:gd name="T87" fmla="*/ 0 h 697"/>
                <a:gd name="T88" fmla="*/ 610 w 633"/>
                <a:gd name="T89" fmla="*/ 0 h 697"/>
                <a:gd name="T90" fmla="*/ 430 w 633"/>
                <a:gd name="T91" fmla="*/ 26 h 697"/>
                <a:gd name="T92" fmla="*/ 271 w 633"/>
                <a:gd name="T93" fmla="*/ 101 h 697"/>
                <a:gd name="T94" fmla="*/ 138 w 633"/>
                <a:gd name="T95" fmla="*/ 223 h 697"/>
                <a:gd name="T96" fmla="*/ 48 w 633"/>
                <a:gd name="T97" fmla="*/ 372 h 697"/>
                <a:gd name="T98" fmla="*/ 0 w 633"/>
                <a:gd name="T99" fmla="*/ 547 h 697"/>
                <a:gd name="T100" fmla="*/ 0 w 633"/>
                <a:gd name="T101" fmla="*/ 6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697">
                  <a:moveTo>
                    <a:pt x="451" y="653"/>
                  </a:moveTo>
                  <a:lnTo>
                    <a:pt x="435" y="653"/>
                  </a:lnTo>
                  <a:lnTo>
                    <a:pt x="435" y="653"/>
                  </a:lnTo>
                  <a:lnTo>
                    <a:pt x="425" y="648"/>
                  </a:lnTo>
                  <a:lnTo>
                    <a:pt x="419" y="643"/>
                  </a:lnTo>
                  <a:lnTo>
                    <a:pt x="419" y="643"/>
                  </a:lnTo>
                  <a:lnTo>
                    <a:pt x="419" y="632"/>
                  </a:lnTo>
                  <a:lnTo>
                    <a:pt x="467" y="632"/>
                  </a:lnTo>
                  <a:lnTo>
                    <a:pt x="467" y="632"/>
                  </a:lnTo>
                  <a:lnTo>
                    <a:pt x="467" y="643"/>
                  </a:lnTo>
                  <a:lnTo>
                    <a:pt x="467" y="643"/>
                  </a:lnTo>
                  <a:lnTo>
                    <a:pt x="462" y="648"/>
                  </a:lnTo>
                  <a:lnTo>
                    <a:pt x="451" y="653"/>
                  </a:lnTo>
                  <a:close/>
                  <a:moveTo>
                    <a:pt x="589" y="85"/>
                  </a:moveTo>
                  <a:lnTo>
                    <a:pt x="589" y="85"/>
                  </a:lnTo>
                  <a:lnTo>
                    <a:pt x="542" y="85"/>
                  </a:lnTo>
                  <a:lnTo>
                    <a:pt x="488" y="96"/>
                  </a:lnTo>
                  <a:lnTo>
                    <a:pt x="441" y="112"/>
                  </a:lnTo>
                  <a:lnTo>
                    <a:pt x="398" y="128"/>
                  </a:lnTo>
                  <a:lnTo>
                    <a:pt x="356" y="149"/>
                  </a:lnTo>
                  <a:lnTo>
                    <a:pt x="313" y="175"/>
                  </a:lnTo>
                  <a:lnTo>
                    <a:pt x="276" y="207"/>
                  </a:lnTo>
                  <a:lnTo>
                    <a:pt x="239" y="239"/>
                  </a:lnTo>
                  <a:lnTo>
                    <a:pt x="207" y="271"/>
                  </a:lnTo>
                  <a:lnTo>
                    <a:pt x="175" y="314"/>
                  </a:lnTo>
                  <a:lnTo>
                    <a:pt x="154" y="351"/>
                  </a:lnTo>
                  <a:lnTo>
                    <a:pt x="132" y="393"/>
                  </a:lnTo>
                  <a:lnTo>
                    <a:pt x="111" y="441"/>
                  </a:lnTo>
                  <a:lnTo>
                    <a:pt x="100" y="489"/>
                  </a:lnTo>
                  <a:lnTo>
                    <a:pt x="90" y="536"/>
                  </a:lnTo>
                  <a:lnTo>
                    <a:pt x="85" y="590"/>
                  </a:lnTo>
                  <a:lnTo>
                    <a:pt x="42" y="590"/>
                  </a:lnTo>
                  <a:lnTo>
                    <a:pt x="42" y="590"/>
                  </a:lnTo>
                  <a:lnTo>
                    <a:pt x="48" y="531"/>
                  </a:lnTo>
                  <a:lnTo>
                    <a:pt x="58" y="478"/>
                  </a:lnTo>
                  <a:lnTo>
                    <a:pt x="69" y="430"/>
                  </a:lnTo>
                  <a:lnTo>
                    <a:pt x="90" y="377"/>
                  </a:lnTo>
                  <a:lnTo>
                    <a:pt x="111" y="329"/>
                  </a:lnTo>
                  <a:lnTo>
                    <a:pt x="143" y="287"/>
                  </a:lnTo>
                  <a:lnTo>
                    <a:pt x="175" y="244"/>
                  </a:lnTo>
                  <a:lnTo>
                    <a:pt x="207" y="207"/>
                  </a:lnTo>
                  <a:lnTo>
                    <a:pt x="249" y="170"/>
                  </a:lnTo>
                  <a:lnTo>
                    <a:pt x="286" y="138"/>
                  </a:lnTo>
                  <a:lnTo>
                    <a:pt x="335" y="112"/>
                  </a:lnTo>
                  <a:lnTo>
                    <a:pt x="382" y="90"/>
                  </a:lnTo>
                  <a:lnTo>
                    <a:pt x="430" y="69"/>
                  </a:lnTo>
                  <a:lnTo>
                    <a:pt x="483" y="54"/>
                  </a:lnTo>
                  <a:lnTo>
                    <a:pt x="536" y="43"/>
                  </a:lnTo>
                  <a:lnTo>
                    <a:pt x="589" y="37"/>
                  </a:lnTo>
                  <a:lnTo>
                    <a:pt x="589" y="85"/>
                  </a:lnTo>
                  <a:close/>
                  <a:moveTo>
                    <a:pt x="488" y="186"/>
                  </a:moveTo>
                  <a:lnTo>
                    <a:pt x="488" y="186"/>
                  </a:lnTo>
                  <a:lnTo>
                    <a:pt x="483" y="197"/>
                  </a:lnTo>
                  <a:lnTo>
                    <a:pt x="478" y="202"/>
                  </a:lnTo>
                  <a:lnTo>
                    <a:pt x="472" y="207"/>
                  </a:lnTo>
                  <a:lnTo>
                    <a:pt x="462" y="207"/>
                  </a:lnTo>
                  <a:lnTo>
                    <a:pt x="462" y="207"/>
                  </a:lnTo>
                  <a:lnTo>
                    <a:pt x="456" y="207"/>
                  </a:lnTo>
                  <a:lnTo>
                    <a:pt x="451" y="202"/>
                  </a:lnTo>
                  <a:lnTo>
                    <a:pt x="446" y="197"/>
                  </a:lnTo>
                  <a:lnTo>
                    <a:pt x="441" y="186"/>
                  </a:lnTo>
                  <a:lnTo>
                    <a:pt x="441" y="186"/>
                  </a:lnTo>
                  <a:lnTo>
                    <a:pt x="446" y="181"/>
                  </a:lnTo>
                  <a:lnTo>
                    <a:pt x="451" y="170"/>
                  </a:lnTo>
                  <a:lnTo>
                    <a:pt x="456" y="170"/>
                  </a:lnTo>
                  <a:lnTo>
                    <a:pt x="462" y="165"/>
                  </a:lnTo>
                  <a:lnTo>
                    <a:pt x="462" y="165"/>
                  </a:lnTo>
                  <a:lnTo>
                    <a:pt x="472" y="170"/>
                  </a:lnTo>
                  <a:lnTo>
                    <a:pt x="478" y="170"/>
                  </a:lnTo>
                  <a:lnTo>
                    <a:pt x="483" y="181"/>
                  </a:lnTo>
                  <a:lnTo>
                    <a:pt x="488" y="186"/>
                  </a:lnTo>
                  <a:close/>
                  <a:moveTo>
                    <a:pt x="361" y="590"/>
                  </a:moveTo>
                  <a:lnTo>
                    <a:pt x="361" y="568"/>
                  </a:lnTo>
                  <a:lnTo>
                    <a:pt x="318" y="568"/>
                  </a:lnTo>
                  <a:lnTo>
                    <a:pt x="318" y="590"/>
                  </a:lnTo>
                  <a:lnTo>
                    <a:pt x="128" y="590"/>
                  </a:lnTo>
                  <a:lnTo>
                    <a:pt x="128" y="590"/>
                  </a:lnTo>
                  <a:lnTo>
                    <a:pt x="132" y="536"/>
                  </a:lnTo>
                  <a:lnTo>
                    <a:pt x="143" y="489"/>
                  </a:lnTo>
                  <a:lnTo>
                    <a:pt x="154" y="441"/>
                  </a:lnTo>
                  <a:lnTo>
                    <a:pt x="175" y="398"/>
                  </a:lnTo>
                  <a:lnTo>
                    <a:pt x="212" y="398"/>
                  </a:lnTo>
                  <a:lnTo>
                    <a:pt x="212" y="356"/>
                  </a:lnTo>
                  <a:lnTo>
                    <a:pt x="196" y="356"/>
                  </a:lnTo>
                  <a:lnTo>
                    <a:pt x="196" y="356"/>
                  </a:lnTo>
                  <a:lnTo>
                    <a:pt x="239" y="297"/>
                  </a:lnTo>
                  <a:lnTo>
                    <a:pt x="286" y="250"/>
                  </a:lnTo>
                  <a:lnTo>
                    <a:pt x="345" y="207"/>
                  </a:lnTo>
                  <a:lnTo>
                    <a:pt x="403" y="170"/>
                  </a:lnTo>
                  <a:lnTo>
                    <a:pt x="403" y="170"/>
                  </a:lnTo>
                  <a:lnTo>
                    <a:pt x="403" y="186"/>
                  </a:lnTo>
                  <a:lnTo>
                    <a:pt x="403" y="186"/>
                  </a:lnTo>
                  <a:lnTo>
                    <a:pt x="409" y="212"/>
                  </a:lnTo>
                  <a:lnTo>
                    <a:pt x="419" y="233"/>
                  </a:lnTo>
                  <a:lnTo>
                    <a:pt x="441" y="244"/>
                  </a:lnTo>
                  <a:lnTo>
                    <a:pt x="462" y="250"/>
                  </a:lnTo>
                  <a:lnTo>
                    <a:pt x="462" y="250"/>
                  </a:lnTo>
                  <a:lnTo>
                    <a:pt x="488" y="244"/>
                  </a:lnTo>
                  <a:lnTo>
                    <a:pt x="510" y="233"/>
                  </a:lnTo>
                  <a:lnTo>
                    <a:pt x="520" y="212"/>
                  </a:lnTo>
                  <a:lnTo>
                    <a:pt x="525" y="186"/>
                  </a:lnTo>
                  <a:lnTo>
                    <a:pt x="525" y="186"/>
                  </a:lnTo>
                  <a:lnTo>
                    <a:pt x="525" y="170"/>
                  </a:lnTo>
                  <a:lnTo>
                    <a:pt x="520" y="159"/>
                  </a:lnTo>
                  <a:lnTo>
                    <a:pt x="510" y="149"/>
                  </a:lnTo>
                  <a:lnTo>
                    <a:pt x="499" y="138"/>
                  </a:lnTo>
                  <a:lnTo>
                    <a:pt x="499" y="138"/>
                  </a:lnTo>
                  <a:lnTo>
                    <a:pt x="546" y="128"/>
                  </a:lnTo>
                  <a:lnTo>
                    <a:pt x="589" y="122"/>
                  </a:lnTo>
                  <a:lnTo>
                    <a:pt x="589" y="590"/>
                  </a:lnTo>
                  <a:lnTo>
                    <a:pt x="361" y="590"/>
                  </a:lnTo>
                  <a:close/>
                  <a:moveTo>
                    <a:pt x="371" y="632"/>
                  </a:moveTo>
                  <a:lnTo>
                    <a:pt x="371" y="632"/>
                  </a:lnTo>
                  <a:lnTo>
                    <a:pt x="377" y="632"/>
                  </a:lnTo>
                  <a:lnTo>
                    <a:pt x="382" y="643"/>
                  </a:lnTo>
                  <a:lnTo>
                    <a:pt x="382" y="643"/>
                  </a:lnTo>
                  <a:lnTo>
                    <a:pt x="382" y="664"/>
                  </a:lnTo>
                  <a:lnTo>
                    <a:pt x="398" y="680"/>
                  </a:lnTo>
                  <a:lnTo>
                    <a:pt x="414" y="690"/>
                  </a:lnTo>
                  <a:lnTo>
                    <a:pt x="435" y="696"/>
                  </a:lnTo>
                  <a:lnTo>
                    <a:pt x="451" y="696"/>
                  </a:lnTo>
                  <a:lnTo>
                    <a:pt x="451" y="696"/>
                  </a:lnTo>
                  <a:lnTo>
                    <a:pt x="472" y="690"/>
                  </a:lnTo>
                  <a:lnTo>
                    <a:pt x="488" y="680"/>
                  </a:lnTo>
                  <a:lnTo>
                    <a:pt x="504" y="664"/>
                  </a:lnTo>
                  <a:lnTo>
                    <a:pt x="504" y="643"/>
                  </a:lnTo>
                  <a:lnTo>
                    <a:pt x="504" y="643"/>
                  </a:lnTo>
                  <a:lnTo>
                    <a:pt x="510" y="632"/>
                  </a:lnTo>
                  <a:lnTo>
                    <a:pt x="515" y="632"/>
                  </a:lnTo>
                  <a:lnTo>
                    <a:pt x="632" y="632"/>
                  </a:lnTo>
                  <a:lnTo>
                    <a:pt x="632" y="0"/>
                  </a:lnTo>
                  <a:lnTo>
                    <a:pt x="632" y="0"/>
                  </a:lnTo>
                  <a:lnTo>
                    <a:pt x="610" y="0"/>
                  </a:lnTo>
                  <a:lnTo>
                    <a:pt x="610" y="0"/>
                  </a:lnTo>
                  <a:lnTo>
                    <a:pt x="610" y="0"/>
                  </a:lnTo>
                  <a:lnTo>
                    <a:pt x="546" y="0"/>
                  </a:lnTo>
                  <a:lnTo>
                    <a:pt x="488" y="11"/>
                  </a:lnTo>
                  <a:lnTo>
                    <a:pt x="430" y="26"/>
                  </a:lnTo>
                  <a:lnTo>
                    <a:pt x="371" y="48"/>
                  </a:lnTo>
                  <a:lnTo>
                    <a:pt x="318" y="69"/>
                  </a:lnTo>
                  <a:lnTo>
                    <a:pt x="271" y="101"/>
                  </a:lnTo>
                  <a:lnTo>
                    <a:pt x="223" y="138"/>
                  </a:lnTo>
                  <a:lnTo>
                    <a:pt x="181" y="175"/>
                  </a:lnTo>
                  <a:lnTo>
                    <a:pt x="138" y="223"/>
                  </a:lnTo>
                  <a:lnTo>
                    <a:pt x="106" y="265"/>
                  </a:lnTo>
                  <a:lnTo>
                    <a:pt x="74" y="319"/>
                  </a:lnTo>
                  <a:lnTo>
                    <a:pt x="48" y="372"/>
                  </a:lnTo>
                  <a:lnTo>
                    <a:pt x="26" y="430"/>
                  </a:lnTo>
                  <a:lnTo>
                    <a:pt x="10" y="489"/>
                  </a:lnTo>
                  <a:lnTo>
                    <a:pt x="0" y="547"/>
                  </a:lnTo>
                  <a:lnTo>
                    <a:pt x="0" y="611"/>
                  </a:lnTo>
                  <a:lnTo>
                    <a:pt x="0" y="632"/>
                  </a:lnTo>
                  <a:lnTo>
                    <a:pt x="0" y="632"/>
                  </a:lnTo>
                  <a:lnTo>
                    <a:pt x="0" y="632"/>
                  </a:lnTo>
                  <a:lnTo>
                    <a:pt x="371" y="63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5" name="Freeform 670">
              <a:extLst>
                <a:ext uri="{FF2B5EF4-FFF2-40B4-BE49-F238E27FC236}">
                  <a16:creationId xmlns:a16="http://schemas.microsoft.com/office/drawing/2014/main" id="{0C546403-52B2-45CD-BE09-98DDC2CAB93D}"/>
                </a:ext>
              </a:extLst>
            </p:cNvPr>
            <p:cNvSpPr>
              <a:spLocks noChangeArrowheads="1"/>
            </p:cNvSpPr>
            <p:nvPr/>
          </p:nvSpPr>
          <p:spPr bwMode="auto">
            <a:xfrm>
              <a:off x="6871521" y="4395826"/>
              <a:ext cx="38047" cy="38047"/>
            </a:xfrm>
            <a:custGeom>
              <a:avLst/>
              <a:gdLst>
                <a:gd name="T0" fmla="*/ 64 w 128"/>
                <a:gd name="T1" fmla="*/ 85 h 129"/>
                <a:gd name="T2" fmla="*/ 64 w 128"/>
                <a:gd name="T3" fmla="*/ 85 h 129"/>
                <a:gd name="T4" fmla="*/ 53 w 128"/>
                <a:gd name="T5" fmla="*/ 85 h 129"/>
                <a:gd name="T6" fmla="*/ 48 w 128"/>
                <a:gd name="T7" fmla="*/ 80 h 129"/>
                <a:gd name="T8" fmla="*/ 43 w 128"/>
                <a:gd name="T9" fmla="*/ 75 h 129"/>
                <a:gd name="T10" fmla="*/ 43 w 128"/>
                <a:gd name="T11" fmla="*/ 64 h 129"/>
                <a:gd name="T12" fmla="*/ 43 w 128"/>
                <a:gd name="T13" fmla="*/ 64 h 129"/>
                <a:gd name="T14" fmla="*/ 43 w 128"/>
                <a:gd name="T15" fmla="*/ 53 h 129"/>
                <a:gd name="T16" fmla="*/ 48 w 128"/>
                <a:gd name="T17" fmla="*/ 49 h 129"/>
                <a:gd name="T18" fmla="*/ 53 w 128"/>
                <a:gd name="T19" fmla="*/ 43 h 129"/>
                <a:gd name="T20" fmla="*/ 64 w 128"/>
                <a:gd name="T21" fmla="*/ 43 h 129"/>
                <a:gd name="T22" fmla="*/ 64 w 128"/>
                <a:gd name="T23" fmla="*/ 43 h 129"/>
                <a:gd name="T24" fmla="*/ 69 w 128"/>
                <a:gd name="T25" fmla="*/ 43 h 129"/>
                <a:gd name="T26" fmla="*/ 80 w 128"/>
                <a:gd name="T27" fmla="*/ 49 h 129"/>
                <a:gd name="T28" fmla="*/ 80 w 128"/>
                <a:gd name="T29" fmla="*/ 53 h 129"/>
                <a:gd name="T30" fmla="*/ 85 w 128"/>
                <a:gd name="T31" fmla="*/ 64 h 129"/>
                <a:gd name="T32" fmla="*/ 85 w 128"/>
                <a:gd name="T33" fmla="*/ 64 h 129"/>
                <a:gd name="T34" fmla="*/ 80 w 128"/>
                <a:gd name="T35" fmla="*/ 75 h 129"/>
                <a:gd name="T36" fmla="*/ 80 w 128"/>
                <a:gd name="T37" fmla="*/ 80 h 129"/>
                <a:gd name="T38" fmla="*/ 69 w 128"/>
                <a:gd name="T39" fmla="*/ 85 h 129"/>
                <a:gd name="T40" fmla="*/ 64 w 128"/>
                <a:gd name="T41" fmla="*/ 85 h 129"/>
                <a:gd name="T42" fmla="*/ 64 w 128"/>
                <a:gd name="T43" fmla="*/ 0 h 129"/>
                <a:gd name="T44" fmla="*/ 64 w 128"/>
                <a:gd name="T45" fmla="*/ 0 h 129"/>
                <a:gd name="T46" fmla="*/ 37 w 128"/>
                <a:gd name="T47" fmla="*/ 6 h 129"/>
                <a:gd name="T48" fmla="*/ 16 w 128"/>
                <a:gd name="T49" fmla="*/ 22 h 129"/>
                <a:gd name="T50" fmla="*/ 5 w 128"/>
                <a:gd name="T51" fmla="*/ 38 h 129"/>
                <a:gd name="T52" fmla="*/ 0 w 128"/>
                <a:gd name="T53" fmla="*/ 64 h 129"/>
                <a:gd name="T54" fmla="*/ 0 w 128"/>
                <a:gd name="T55" fmla="*/ 64 h 129"/>
                <a:gd name="T56" fmla="*/ 5 w 128"/>
                <a:gd name="T57" fmla="*/ 91 h 129"/>
                <a:gd name="T58" fmla="*/ 16 w 128"/>
                <a:gd name="T59" fmla="*/ 107 h 129"/>
                <a:gd name="T60" fmla="*/ 37 w 128"/>
                <a:gd name="T61" fmla="*/ 123 h 129"/>
                <a:gd name="T62" fmla="*/ 64 w 128"/>
                <a:gd name="T63" fmla="*/ 128 h 129"/>
                <a:gd name="T64" fmla="*/ 64 w 128"/>
                <a:gd name="T65" fmla="*/ 128 h 129"/>
                <a:gd name="T66" fmla="*/ 85 w 128"/>
                <a:gd name="T67" fmla="*/ 123 h 129"/>
                <a:gd name="T68" fmla="*/ 106 w 128"/>
                <a:gd name="T69" fmla="*/ 107 h 129"/>
                <a:gd name="T70" fmla="*/ 123 w 128"/>
                <a:gd name="T71" fmla="*/ 91 h 129"/>
                <a:gd name="T72" fmla="*/ 127 w 128"/>
                <a:gd name="T73" fmla="*/ 64 h 129"/>
                <a:gd name="T74" fmla="*/ 127 w 128"/>
                <a:gd name="T75" fmla="*/ 64 h 129"/>
                <a:gd name="T76" fmla="*/ 123 w 128"/>
                <a:gd name="T77" fmla="*/ 38 h 129"/>
                <a:gd name="T78" fmla="*/ 106 w 128"/>
                <a:gd name="T79" fmla="*/ 22 h 129"/>
                <a:gd name="T80" fmla="*/ 85 w 128"/>
                <a:gd name="T81" fmla="*/ 6 h 129"/>
                <a:gd name="T82" fmla="*/ 64 w 128"/>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85"/>
                  </a:moveTo>
                  <a:lnTo>
                    <a:pt x="64" y="85"/>
                  </a:lnTo>
                  <a:lnTo>
                    <a:pt x="53" y="85"/>
                  </a:lnTo>
                  <a:lnTo>
                    <a:pt x="48" y="80"/>
                  </a:lnTo>
                  <a:lnTo>
                    <a:pt x="43" y="75"/>
                  </a:lnTo>
                  <a:lnTo>
                    <a:pt x="43" y="64"/>
                  </a:lnTo>
                  <a:lnTo>
                    <a:pt x="43" y="64"/>
                  </a:lnTo>
                  <a:lnTo>
                    <a:pt x="43" y="53"/>
                  </a:lnTo>
                  <a:lnTo>
                    <a:pt x="48" y="49"/>
                  </a:lnTo>
                  <a:lnTo>
                    <a:pt x="53" y="43"/>
                  </a:lnTo>
                  <a:lnTo>
                    <a:pt x="64" y="43"/>
                  </a:lnTo>
                  <a:lnTo>
                    <a:pt x="64" y="43"/>
                  </a:lnTo>
                  <a:lnTo>
                    <a:pt x="69" y="43"/>
                  </a:lnTo>
                  <a:lnTo>
                    <a:pt x="80" y="49"/>
                  </a:lnTo>
                  <a:lnTo>
                    <a:pt x="80" y="53"/>
                  </a:lnTo>
                  <a:lnTo>
                    <a:pt x="85" y="64"/>
                  </a:lnTo>
                  <a:lnTo>
                    <a:pt x="85" y="64"/>
                  </a:lnTo>
                  <a:lnTo>
                    <a:pt x="80" y="75"/>
                  </a:lnTo>
                  <a:lnTo>
                    <a:pt x="80" y="80"/>
                  </a:lnTo>
                  <a:lnTo>
                    <a:pt x="69" y="85"/>
                  </a:lnTo>
                  <a:lnTo>
                    <a:pt x="64" y="85"/>
                  </a:lnTo>
                  <a:close/>
                  <a:moveTo>
                    <a:pt x="64" y="0"/>
                  </a:moveTo>
                  <a:lnTo>
                    <a:pt x="64" y="0"/>
                  </a:lnTo>
                  <a:lnTo>
                    <a:pt x="37" y="6"/>
                  </a:lnTo>
                  <a:lnTo>
                    <a:pt x="16" y="22"/>
                  </a:lnTo>
                  <a:lnTo>
                    <a:pt x="5" y="38"/>
                  </a:lnTo>
                  <a:lnTo>
                    <a:pt x="0" y="64"/>
                  </a:lnTo>
                  <a:lnTo>
                    <a:pt x="0" y="64"/>
                  </a:lnTo>
                  <a:lnTo>
                    <a:pt x="5" y="91"/>
                  </a:lnTo>
                  <a:lnTo>
                    <a:pt x="16" y="107"/>
                  </a:lnTo>
                  <a:lnTo>
                    <a:pt x="37" y="123"/>
                  </a:lnTo>
                  <a:lnTo>
                    <a:pt x="64" y="128"/>
                  </a:lnTo>
                  <a:lnTo>
                    <a:pt x="64" y="128"/>
                  </a:lnTo>
                  <a:lnTo>
                    <a:pt x="85" y="123"/>
                  </a:lnTo>
                  <a:lnTo>
                    <a:pt x="106" y="107"/>
                  </a:lnTo>
                  <a:lnTo>
                    <a:pt x="123" y="91"/>
                  </a:lnTo>
                  <a:lnTo>
                    <a:pt x="127" y="64"/>
                  </a:lnTo>
                  <a:lnTo>
                    <a:pt x="127" y="64"/>
                  </a:lnTo>
                  <a:lnTo>
                    <a:pt x="123" y="38"/>
                  </a:lnTo>
                  <a:lnTo>
                    <a:pt x="106" y="22"/>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6" name="Freeform 671">
              <a:extLst>
                <a:ext uri="{FF2B5EF4-FFF2-40B4-BE49-F238E27FC236}">
                  <a16:creationId xmlns:a16="http://schemas.microsoft.com/office/drawing/2014/main" id="{627BE36C-1212-4EEF-9F43-E4A8A92F5C1D}"/>
                </a:ext>
              </a:extLst>
            </p:cNvPr>
            <p:cNvSpPr>
              <a:spLocks noChangeArrowheads="1"/>
            </p:cNvSpPr>
            <p:nvPr/>
          </p:nvSpPr>
          <p:spPr bwMode="auto">
            <a:xfrm>
              <a:off x="7097182" y="4420754"/>
              <a:ext cx="38047" cy="38048"/>
            </a:xfrm>
            <a:custGeom>
              <a:avLst/>
              <a:gdLst>
                <a:gd name="T0" fmla="*/ 64 w 129"/>
                <a:gd name="T1" fmla="*/ 86 h 129"/>
                <a:gd name="T2" fmla="*/ 64 w 129"/>
                <a:gd name="T3" fmla="*/ 86 h 129"/>
                <a:gd name="T4" fmla="*/ 53 w 129"/>
                <a:gd name="T5" fmla="*/ 86 h 129"/>
                <a:gd name="T6" fmla="*/ 48 w 129"/>
                <a:gd name="T7" fmla="*/ 80 h 129"/>
                <a:gd name="T8" fmla="*/ 43 w 129"/>
                <a:gd name="T9" fmla="*/ 69 h 129"/>
                <a:gd name="T10" fmla="*/ 43 w 129"/>
                <a:gd name="T11" fmla="*/ 64 h 129"/>
                <a:gd name="T12" fmla="*/ 43 w 129"/>
                <a:gd name="T13" fmla="*/ 64 h 129"/>
                <a:gd name="T14" fmla="*/ 43 w 129"/>
                <a:gd name="T15" fmla="*/ 54 h 129"/>
                <a:gd name="T16" fmla="*/ 48 w 129"/>
                <a:gd name="T17" fmla="*/ 48 h 129"/>
                <a:gd name="T18" fmla="*/ 53 w 129"/>
                <a:gd name="T19" fmla="*/ 43 h 129"/>
                <a:gd name="T20" fmla="*/ 64 w 129"/>
                <a:gd name="T21" fmla="*/ 43 h 129"/>
                <a:gd name="T22" fmla="*/ 64 w 129"/>
                <a:gd name="T23" fmla="*/ 43 h 129"/>
                <a:gd name="T24" fmla="*/ 70 w 129"/>
                <a:gd name="T25" fmla="*/ 43 h 129"/>
                <a:gd name="T26" fmla="*/ 80 w 129"/>
                <a:gd name="T27" fmla="*/ 48 h 129"/>
                <a:gd name="T28" fmla="*/ 85 w 129"/>
                <a:gd name="T29" fmla="*/ 54 h 129"/>
                <a:gd name="T30" fmla="*/ 85 w 129"/>
                <a:gd name="T31" fmla="*/ 64 h 129"/>
                <a:gd name="T32" fmla="*/ 85 w 129"/>
                <a:gd name="T33" fmla="*/ 64 h 129"/>
                <a:gd name="T34" fmla="*/ 85 w 129"/>
                <a:gd name="T35" fmla="*/ 69 h 129"/>
                <a:gd name="T36" fmla="*/ 80 w 129"/>
                <a:gd name="T37" fmla="*/ 80 h 129"/>
                <a:gd name="T38" fmla="*/ 70 w 129"/>
                <a:gd name="T39" fmla="*/ 86 h 129"/>
                <a:gd name="T40" fmla="*/ 64 w 129"/>
                <a:gd name="T41" fmla="*/ 86 h 129"/>
                <a:gd name="T42" fmla="*/ 64 w 129"/>
                <a:gd name="T43" fmla="*/ 0 h 129"/>
                <a:gd name="T44" fmla="*/ 64 w 129"/>
                <a:gd name="T45" fmla="*/ 0 h 129"/>
                <a:gd name="T46" fmla="*/ 38 w 129"/>
                <a:gd name="T47" fmla="*/ 6 h 129"/>
                <a:gd name="T48" fmla="*/ 17 w 129"/>
                <a:gd name="T49" fmla="*/ 17 h 129"/>
                <a:gd name="T50" fmla="*/ 6 w 129"/>
                <a:gd name="T51" fmla="*/ 38 h 129"/>
                <a:gd name="T52" fmla="*/ 0 w 129"/>
                <a:gd name="T53" fmla="*/ 64 h 129"/>
                <a:gd name="T54" fmla="*/ 0 w 129"/>
                <a:gd name="T55" fmla="*/ 64 h 129"/>
                <a:gd name="T56" fmla="*/ 6 w 129"/>
                <a:gd name="T57" fmla="*/ 86 h 129"/>
                <a:gd name="T58" fmla="*/ 17 w 129"/>
                <a:gd name="T59" fmla="*/ 107 h 129"/>
                <a:gd name="T60" fmla="*/ 38 w 129"/>
                <a:gd name="T61" fmla="*/ 122 h 129"/>
                <a:gd name="T62" fmla="*/ 64 w 129"/>
                <a:gd name="T63" fmla="*/ 128 h 129"/>
                <a:gd name="T64" fmla="*/ 64 w 129"/>
                <a:gd name="T65" fmla="*/ 128 h 129"/>
                <a:gd name="T66" fmla="*/ 85 w 129"/>
                <a:gd name="T67" fmla="*/ 122 h 129"/>
                <a:gd name="T68" fmla="*/ 107 w 129"/>
                <a:gd name="T69" fmla="*/ 107 h 129"/>
                <a:gd name="T70" fmla="*/ 123 w 129"/>
                <a:gd name="T71" fmla="*/ 86 h 129"/>
                <a:gd name="T72" fmla="*/ 128 w 129"/>
                <a:gd name="T73" fmla="*/ 64 h 129"/>
                <a:gd name="T74" fmla="*/ 128 w 129"/>
                <a:gd name="T75" fmla="*/ 64 h 129"/>
                <a:gd name="T76" fmla="*/ 123 w 129"/>
                <a:gd name="T77" fmla="*/ 38 h 129"/>
                <a:gd name="T78" fmla="*/ 107 w 129"/>
                <a:gd name="T79" fmla="*/ 17 h 129"/>
                <a:gd name="T80" fmla="*/ 85 w 129"/>
                <a:gd name="T81" fmla="*/ 6 h 129"/>
                <a:gd name="T82" fmla="*/ 64 w 129"/>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86"/>
                  </a:moveTo>
                  <a:lnTo>
                    <a:pt x="64" y="86"/>
                  </a:lnTo>
                  <a:lnTo>
                    <a:pt x="53" y="86"/>
                  </a:lnTo>
                  <a:lnTo>
                    <a:pt x="48" y="80"/>
                  </a:lnTo>
                  <a:lnTo>
                    <a:pt x="43" y="69"/>
                  </a:lnTo>
                  <a:lnTo>
                    <a:pt x="43" y="64"/>
                  </a:lnTo>
                  <a:lnTo>
                    <a:pt x="43" y="64"/>
                  </a:lnTo>
                  <a:lnTo>
                    <a:pt x="43" y="54"/>
                  </a:lnTo>
                  <a:lnTo>
                    <a:pt x="48" y="48"/>
                  </a:lnTo>
                  <a:lnTo>
                    <a:pt x="53" y="43"/>
                  </a:lnTo>
                  <a:lnTo>
                    <a:pt x="64" y="43"/>
                  </a:lnTo>
                  <a:lnTo>
                    <a:pt x="64" y="43"/>
                  </a:lnTo>
                  <a:lnTo>
                    <a:pt x="70" y="43"/>
                  </a:lnTo>
                  <a:lnTo>
                    <a:pt x="80" y="48"/>
                  </a:lnTo>
                  <a:lnTo>
                    <a:pt x="85" y="54"/>
                  </a:lnTo>
                  <a:lnTo>
                    <a:pt x="85" y="64"/>
                  </a:lnTo>
                  <a:lnTo>
                    <a:pt x="85" y="64"/>
                  </a:lnTo>
                  <a:lnTo>
                    <a:pt x="85" y="69"/>
                  </a:lnTo>
                  <a:lnTo>
                    <a:pt x="80" y="80"/>
                  </a:lnTo>
                  <a:lnTo>
                    <a:pt x="70" y="86"/>
                  </a:lnTo>
                  <a:lnTo>
                    <a:pt x="64" y="86"/>
                  </a:lnTo>
                  <a:close/>
                  <a:moveTo>
                    <a:pt x="64" y="0"/>
                  </a:moveTo>
                  <a:lnTo>
                    <a:pt x="64" y="0"/>
                  </a:lnTo>
                  <a:lnTo>
                    <a:pt x="38" y="6"/>
                  </a:lnTo>
                  <a:lnTo>
                    <a:pt x="17" y="17"/>
                  </a:lnTo>
                  <a:lnTo>
                    <a:pt x="6" y="38"/>
                  </a:lnTo>
                  <a:lnTo>
                    <a:pt x="0" y="64"/>
                  </a:lnTo>
                  <a:lnTo>
                    <a:pt x="0" y="64"/>
                  </a:lnTo>
                  <a:lnTo>
                    <a:pt x="6" y="86"/>
                  </a:lnTo>
                  <a:lnTo>
                    <a:pt x="17" y="107"/>
                  </a:lnTo>
                  <a:lnTo>
                    <a:pt x="38" y="122"/>
                  </a:lnTo>
                  <a:lnTo>
                    <a:pt x="64" y="128"/>
                  </a:lnTo>
                  <a:lnTo>
                    <a:pt x="64" y="128"/>
                  </a:lnTo>
                  <a:lnTo>
                    <a:pt x="85" y="122"/>
                  </a:lnTo>
                  <a:lnTo>
                    <a:pt x="107" y="107"/>
                  </a:lnTo>
                  <a:lnTo>
                    <a:pt x="123" y="86"/>
                  </a:lnTo>
                  <a:lnTo>
                    <a:pt x="128" y="64"/>
                  </a:lnTo>
                  <a:lnTo>
                    <a:pt x="128" y="64"/>
                  </a:lnTo>
                  <a:lnTo>
                    <a:pt x="123" y="38"/>
                  </a:lnTo>
                  <a:lnTo>
                    <a:pt x="107" y="17"/>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7" name="Freeform 672">
              <a:extLst>
                <a:ext uri="{FF2B5EF4-FFF2-40B4-BE49-F238E27FC236}">
                  <a16:creationId xmlns:a16="http://schemas.microsoft.com/office/drawing/2014/main" id="{7D53E131-3571-4BDD-885B-EE28453084CE}"/>
                </a:ext>
              </a:extLst>
            </p:cNvPr>
            <p:cNvSpPr>
              <a:spLocks noChangeArrowheads="1"/>
            </p:cNvSpPr>
            <p:nvPr/>
          </p:nvSpPr>
          <p:spPr bwMode="auto">
            <a:xfrm>
              <a:off x="7040766" y="4521777"/>
              <a:ext cx="38048" cy="36736"/>
            </a:xfrm>
            <a:custGeom>
              <a:avLst/>
              <a:gdLst>
                <a:gd name="T0" fmla="*/ 63 w 128"/>
                <a:gd name="T1" fmla="*/ 38 h 123"/>
                <a:gd name="T2" fmla="*/ 63 w 128"/>
                <a:gd name="T3" fmla="*/ 38 h 123"/>
                <a:gd name="T4" fmla="*/ 74 w 128"/>
                <a:gd name="T5" fmla="*/ 43 h 123"/>
                <a:gd name="T6" fmla="*/ 79 w 128"/>
                <a:gd name="T7" fmla="*/ 48 h 123"/>
                <a:gd name="T8" fmla="*/ 84 w 128"/>
                <a:gd name="T9" fmla="*/ 53 h 123"/>
                <a:gd name="T10" fmla="*/ 84 w 128"/>
                <a:gd name="T11" fmla="*/ 59 h 123"/>
                <a:gd name="T12" fmla="*/ 84 w 128"/>
                <a:gd name="T13" fmla="*/ 59 h 123"/>
                <a:gd name="T14" fmla="*/ 84 w 128"/>
                <a:gd name="T15" fmla="*/ 69 h 123"/>
                <a:gd name="T16" fmla="*/ 79 w 128"/>
                <a:gd name="T17" fmla="*/ 75 h 123"/>
                <a:gd name="T18" fmla="*/ 74 w 128"/>
                <a:gd name="T19" fmla="*/ 80 h 123"/>
                <a:gd name="T20" fmla="*/ 63 w 128"/>
                <a:gd name="T21" fmla="*/ 85 h 123"/>
                <a:gd name="T22" fmla="*/ 63 w 128"/>
                <a:gd name="T23" fmla="*/ 85 h 123"/>
                <a:gd name="T24" fmla="*/ 53 w 128"/>
                <a:gd name="T25" fmla="*/ 80 h 123"/>
                <a:gd name="T26" fmla="*/ 47 w 128"/>
                <a:gd name="T27" fmla="*/ 75 h 123"/>
                <a:gd name="T28" fmla="*/ 42 w 128"/>
                <a:gd name="T29" fmla="*/ 69 h 123"/>
                <a:gd name="T30" fmla="*/ 42 w 128"/>
                <a:gd name="T31" fmla="*/ 59 h 123"/>
                <a:gd name="T32" fmla="*/ 42 w 128"/>
                <a:gd name="T33" fmla="*/ 59 h 123"/>
                <a:gd name="T34" fmla="*/ 42 w 128"/>
                <a:gd name="T35" fmla="*/ 53 h 123"/>
                <a:gd name="T36" fmla="*/ 47 w 128"/>
                <a:gd name="T37" fmla="*/ 48 h 123"/>
                <a:gd name="T38" fmla="*/ 53 w 128"/>
                <a:gd name="T39" fmla="*/ 43 h 123"/>
                <a:gd name="T40" fmla="*/ 63 w 128"/>
                <a:gd name="T41" fmla="*/ 38 h 123"/>
                <a:gd name="T42" fmla="*/ 63 w 128"/>
                <a:gd name="T43" fmla="*/ 122 h 123"/>
                <a:gd name="T44" fmla="*/ 63 w 128"/>
                <a:gd name="T45" fmla="*/ 122 h 123"/>
                <a:gd name="T46" fmla="*/ 89 w 128"/>
                <a:gd name="T47" fmla="*/ 117 h 123"/>
                <a:gd name="T48" fmla="*/ 105 w 128"/>
                <a:gd name="T49" fmla="*/ 107 h 123"/>
                <a:gd name="T50" fmla="*/ 121 w 128"/>
                <a:gd name="T51" fmla="*/ 85 h 123"/>
                <a:gd name="T52" fmla="*/ 127 w 128"/>
                <a:gd name="T53" fmla="*/ 59 h 123"/>
                <a:gd name="T54" fmla="*/ 127 w 128"/>
                <a:gd name="T55" fmla="*/ 59 h 123"/>
                <a:gd name="T56" fmla="*/ 121 w 128"/>
                <a:gd name="T57" fmla="*/ 38 h 123"/>
                <a:gd name="T58" fmla="*/ 105 w 128"/>
                <a:gd name="T59" fmla="*/ 17 h 123"/>
                <a:gd name="T60" fmla="*/ 89 w 128"/>
                <a:gd name="T61" fmla="*/ 6 h 123"/>
                <a:gd name="T62" fmla="*/ 63 w 128"/>
                <a:gd name="T63" fmla="*/ 0 h 123"/>
                <a:gd name="T64" fmla="*/ 63 w 128"/>
                <a:gd name="T65" fmla="*/ 0 h 123"/>
                <a:gd name="T66" fmla="*/ 36 w 128"/>
                <a:gd name="T67" fmla="*/ 6 h 123"/>
                <a:gd name="T68" fmla="*/ 21 w 128"/>
                <a:gd name="T69" fmla="*/ 17 h 123"/>
                <a:gd name="T70" fmla="*/ 4 w 128"/>
                <a:gd name="T71" fmla="*/ 38 h 123"/>
                <a:gd name="T72" fmla="*/ 0 w 128"/>
                <a:gd name="T73" fmla="*/ 59 h 123"/>
                <a:gd name="T74" fmla="*/ 0 w 128"/>
                <a:gd name="T75" fmla="*/ 59 h 123"/>
                <a:gd name="T76" fmla="*/ 4 w 128"/>
                <a:gd name="T77" fmla="*/ 85 h 123"/>
                <a:gd name="T78" fmla="*/ 21 w 128"/>
                <a:gd name="T79" fmla="*/ 107 h 123"/>
                <a:gd name="T80" fmla="*/ 36 w 128"/>
                <a:gd name="T81" fmla="*/ 117 h 123"/>
                <a:gd name="T82" fmla="*/ 63 w 128"/>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3">
                  <a:moveTo>
                    <a:pt x="63" y="38"/>
                  </a:moveTo>
                  <a:lnTo>
                    <a:pt x="63" y="38"/>
                  </a:lnTo>
                  <a:lnTo>
                    <a:pt x="74" y="43"/>
                  </a:lnTo>
                  <a:lnTo>
                    <a:pt x="79" y="48"/>
                  </a:lnTo>
                  <a:lnTo>
                    <a:pt x="84" y="53"/>
                  </a:lnTo>
                  <a:lnTo>
                    <a:pt x="84" y="59"/>
                  </a:lnTo>
                  <a:lnTo>
                    <a:pt x="84" y="59"/>
                  </a:lnTo>
                  <a:lnTo>
                    <a:pt x="84" y="69"/>
                  </a:lnTo>
                  <a:lnTo>
                    <a:pt x="79" y="75"/>
                  </a:lnTo>
                  <a:lnTo>
                    <a:pt x="74" y="80"/>
                  </a:lnTo>
                  <a:lnTo>
                    <a:pt x="63" y="85"/>
                  </a:lnTo>
                  <a:lnTo>
                    <a:pt x="63" y="85"/>
                  </a:lnTo>
                  <a:lnTo>
                    <a:pt x="53" y="80"/>
                  </a:lnTo>
                  <a:lnTo>
                    <a:pt x="47" y="75"/>
                  </a:lnTo>
                  <a:lnTo>
                    <a:pt x="42" y="69"/>
                  </a:lnTo>
                  <a:lnTo>
                    <a:pt x="42" y="59"/>
                  </a:lnTo>
                  <a:lnTo>
                    <a:pt x="42" y="59"/>
                  </a:lnTo>
                  <a:lnTo>
                    <a:pt x="42" y="53"/>
                  </a:lnTo>
                  <a:lnTo>
                    <a:pt x="47" y="48"/>
                  </a:lnTo>
                  <a:lnTo>
                    <a:pt x="53" y="43"/>
                  </a:lnTo>
                  <a:lnTo>
                    <a:pt x="63" y="38"/>
                  </a:lnTo>
                  <a:close/>
                  <a:moveTo>
                    <a:pt x="63" y="122"/>
                  </a:moveTo>
                  <a:lnTo>
                    <a:pt x="63" y="122"/>
                  </a:lnTo>
                  <a:lnTo>
                    <a:pt x="89" y="117"/>
                  </a:lnTo>
                  <a:lnTo>
                    <a:pt x="105" y="107"/>
                  </a:lnTo>
                  <a:lnTo>
                    <a:pt x="121" y="85"/>
                  </a:lnTo>
                  <a:lnTo>
                    <a:pt x="127" y="59"/>
                  </a:lnTo>
                  <a:lnTo>
                    <a:pt x="127" y="59"/>
                  </a:lnTo>
                  <a:lnTo>
                    <a:pt x="121" y="38"/>
                  </a:lnTo>
                  <a:lnTo>
                    <a:pt x="105" y="17"/>
                  </a:lnTo>
                  <a:lnTo>
                    <a:pt x="89" y="6"/>
                  </a:lnTo>
                  <a:lnTo>
                    <a:pt x="63" y="0"/>
                  </a:lnTo>
                  <a:lnTo>
                    <a:pt x="63" y="0"/>
                  </a:lnTo>
                  <a:lnTo>
                    <a:pt x="36" y="6"/>
                  </a:lnTo>
                  <a:lnTo>
                    <a:pt x="21" y="17"/>
                  </a:lnTo>
                  <a:lnTo>
                    <a:pt x="4" y="38"/>
                  </a:lnTo>
                  <a:lnTo>
                    <a:pt x="0" y="59"/>
                  </a:lnTo>
                  <a:lnTo>
                    <a:pt x="0" y="59"/>
                  </a:lnTo>
                  <a:lnTo>
                    <a:pt x="4" y="85"/>
                  </a:lnTo>
                  <a:lnTo>
                    <a:pt x="21" y="107"/>
                  </a:lnTo>
                  <a:lnTo>
                    <a:pt x="36" y="117"/>
                  </a:lnTo>
                  <a:lnTo>
                    <a:pt x="63"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8" name="Freeform 673">
              <a:extLst>
                <a:ext uri="{FF2B5EF4-FFF2-40B4-BE49-F238E27FC236}">
                  <a16:creationId xmlns:a16="http://schemas.microsoft.com/office/drawing/2014/main" id="{4E861F0B-254C-4B7E-8740-7120CADD2082}"/>
                </a:ext>
              </a:extLst>
            </p:cNvPr>
            <p:cNvSpPr>
              <a:spLocks noChangeArrowheads="1"/>
            </p:cNvSpPr>
            <p:nvPr/>
          </p:nvSpPr>
          <p:spPr bwMode="auto">
            <a:xfrm>
              <a:off x="6965984" y="4576880"/>
              <a:ext cx="36736" cy="38047"/>
            </a:xfrm>
            <a:custGeom>
              <a:avLst/>
              <a:gdLst>
                <a:gd name="T0" fmla="*/ 58 w 123"/>
                <a:gd name="T1" fmla="*/ 85 h 129"/>
                <a:gd name="T2" fmla="*/ 58 w 123"/>
                <a:gd name="T3" fmla="*/ 85 h 129"/>
                <a:gd name="T4" fmla="*/ 53 w 123"/>
                <a:gd name="T5" fmla="*/ 85 h 129"/>
                <a:gd name="T6" fmla="*/ 43 w 123"/>
                <a:gd name="T7" fmla="*/ 80 h 129"/>
                <a:gd name="T8" fmla="*/ 43 w 123"/>
                <a:gd name="T9" fmla="*/ 74 h 129"/>
                <a:gd name="T10" fmla="*/ 37 w 123"/>
                <a:gd name="T11" fmla="*/ 64 h 129"/>
                <a:gd name="T12" fmla="*/ 37 w 123"/>
                <a:gd name="T13" fmla="*/ 64 h 129"/>
                <a:gd name="T14" fmla="*/ 43 w 123"/>
                <a:gd name="T15" fmla="*/ 59 h 129"/>
                <a:gd name="T16" fmla="*/ 43 w 123"/>
                <a:gd name="T17" fmla="*/ 48 h 129"/>
                <a:gd name="T18" fmla="*/ 53 w 123"/>
                <a:gd name="T19" fmla="*/ 42 h 129"/>
                <a:gd name="T20" fmla="*/ 58 w 123"/>
                <a:gd name="T21" fmla="*/ 42 h 129"/>
                <a:gd name="T22" fmla="*/ 58 w 123"/>
                <a:gd name="T23" fmla="*/ 42 h 129"/>
                <a:gd name="T24" fmla="*/ 69 w 123"/>
                <a:gd name="T25" fmla="*/ 42 h 129"/>
                <a:gd name="T26" fmla="*/ 74 w 123"/>
                <a:gd name="T27" fmla="*/ 48 h 129"/>
                <a:gd name="T28" fmla="*/ 79 w 123"/>
                <a:gd name="T29" fmla="*/ 59 h 129"/>
                <a:gd name="T30" fmla="*/ 79 w 123"/>
                <a:gd name="T31" fmla="*/ 64 h 129"/>
                <a:gd name="T32" fmla="*/ 79 w 123"/>
                <a:gd name="T33" fmla="*/ 64 h 129"/>
                <a:gd name="T34" fmla="*/ 79 w 123"/>
                <a:gd name="T35" fmla="*/ 74 h 129"/>
                <a:gd name="T36" fmla="*/ 74 w 123"/>
                <a:gd name="T37" fmla="*/ 80 h 129"/>
                <a:gd name="T38" fmla="*/ 69 w 123"/>
                <a:gd name="T39" fmla="*/ 85 h 129"/>
                <a:gd name="T40" fmla="*/ 58 w 123"/>
                <a:gd name="T41" fmla="*/ 85 h 129"/>
                <a:gd name="T42" fmla="*/ 58 w 123"/>
                <a:gd name="T43" fmla="*/ 0 h 129"/>
                <a:gd name="T44" fmla="*/ 58 w 123"/>
                <a:gd name="T45" fmla="*/ 0 h 129"/>
                <a:gd name="T46" fmla="*/ 37 w 123"/>
                <a:gd name="T47" fmla="*/ 6 h 129"/>
                <a:gd name="T48" fmla="*/ 15 w 123"/>
                <a:gd name="T49" fmla="*/ 21 h 129"/>
                <a:gd name="T50" fmla="*/ 0 w 123"/>
                <a:gd name="T51" fmla="*/ 42 h 129"/>
                <a:gd name="T52" fmla="*/ 0 w 123"/>
                <a:gd name="T53" fmla="*/ 64 h 129"/>
                <a:gd name="T54" fmla="*/ 0 w 123"/>
                <a:gd name="T55" fmla="*/ 64 h 129"/>
                <a:gd name="T56" fmla="*/ 0 w 123"/>
                <a:gd name="T57" fmla="*/ 90 h 129"/>
                <a:gd name="T58" fmla="*/ 15 w 123"/>
                <a:gd name="T59" fmla="*/ 112 h 129"/>
                <a:gd name="T60" fmla="*/ 37 w 123"/>
                <a:gd name="T61" fmla="*/ 122 h 129"/>
                <a:gd name="T62" fmla="*/ 58 w 123"/>
                <a:gd name="T63" fmla="*/ 128 h 129"/>
                <a:gd name="T64" fmla="*/ 58 w 123"/>
                <a:gd name="T65" fmla="*/ 128 h 129"/>
                <a:gd name="T66" fmla="*/ 85 w 123"/>
                <a:gd name="T67" fmla="*/ 122 h 129"/>
                <a:gd name="T68" fmla="*/ 106 w 123"/>
                <a:gd name="T69" fmla="*/ 112 h 129"/>
                <a:gd name="T70" fmla="*/ 117 w 123"/>
                <a:gd name="T71" fmla="*/ 90 h 129"/>
                <a:gd name="T72" fmla="*/ 122 w 123"/>
                <a:gd name="T73" fmla="*/ 64 h 129"/>
                <a:gd name="T74" fmla="*/ 122 w 123"/>
                <a:gd name="T75" fmla="*/ 64 h 129"/>
                <a:gd name="T76" fmla="*/ 117 w 123"/>
                <a:gd name="T77" fmla="*/ 42 h 129"/>
                <a:gd name="T78" fmla="*/ 106 w 123"/>
                <a:gd name="T79" fmla="*/ 21 h 129"/>
                <a:gd name="T80" fmla="*/ 85 w 123"/>
                <a:gd name="T81" fmla="*/ 6 h 129"/>
                <a:gd name="T82" fmla="*/ 58 w 123"/>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9">
                  <a:moveTo>
                    <a:pt x="58" y="85"/>
                  </a:moveTo>
                  <a:lnTo>
                    <a:pt x="58" y="85"/>
                  </a:lnTo>
                  <a:lnTo>
                    <a:pt x="53" y="85"/>
                  </a:lnTo>
                  <a:lnTo>
                    <a:pt x="43" y="80"/>
                  </a:lnTo>
                  <a:lnTo>
                    <a:pt x="43" y="74"/>
                  </a:lnTo>
                  <a:lnTo>
                    <a:pt x="37" y="64"/>
                  </a:lnTo>
                  <a:lnTo>
                    <a:pt x="37" y="64"/>
                  </a:lnTo>
                  <a:lnTo>
                    <a:pt x="43" y="59"/>
                  </a:lnTo>
                  <a:lnTo>
                    <a:pt x="43" y="48"/>
                  </a:lnTo>
                  <a:lnTo>
                    <a:pt x="53" y="42"/>
                  </a:lnTo>
                  <a:lnTo>
                    <a:pt x="58" y="42"/>
                  </a:lnTo>
                  <a:lnTo>
                    <a:pt x="58" y="42"/>
                  </a:lnTo>
                  <a:lnTo>
                    <a:pt x="69" y="42"/>
                  </a:lnTo>
                  <a:lnTo>
                    <a:pt x="74" y="48"/>
                  </a:lnTo>
                  <a:lnTo>
                    <a:pt x="79" y="59"/>
                  </a:lnTo>
                  <a:lnTo>
                    <a:pt x="79" y="64"/>
                  </a:lnTo>
                  <a:lnTo>
                    <a:pt x="79" y="64"/>
                  </a:lnTo>
                  <a:lnTo>
                    <a:pt x="79" y="74"/>
                  </a:lnTo>
                  <a:lnTo>
                    <a:pt x="74" y="80"/>
                  </a:lnTo>
                  <a:lnTo>
                    <a:pt x="69" y="85"/>
                  </a:lnTo>
                  <a:lnTo>
                    <a:pt x="58" y="85"/>
                  </a:lnTo>
                  <a:close/>
                  <a:moveTo>
                    <a:pt x="58" y="0"/>
                  </a:moveTo>
                  <a:lnTo>
                    <a:pt x="58" y="0"/>
                  </a:lnTo>
                  <a:lnTo>
                    <a:pt x="37" y="6"/>
                  </a:lnTo>
                  <a:lnTo>
                    <a:pt x="15" y="21"/>
                  </a:lnTo>
                  <a:lnTo>
                    <a:pt x="0" y="42"/>
                  </a:lnTo>
                  <a:lnTo>
                    <a:pt x="0" y="64"/>
                  </a:lnTo>
                  <a:lnTo>
                    <a:pt x="0" y="64"/>
                  </a:lnTo>
                  <a:lnTo>
                    <a:pt x="0" y="90"/>
                  </a:lnTo>
                  <a:lnTo>
                    <a:pt x="15" y="112"/>
                  </a:lnTo>
                  <a:lnTo>
                    <a:pt x="37" y="122"/>
                  </a:lnTo>
                  <a:lnTo>
                    <a:pt x="58" y="128"/>
                  </a:lnTo>
                  <a:lnTo>
                    <a:pt x="58" y="128"/>
                  </a:lnTo>
                  <a:lnTo>
                    <a:pt x="85" y="122"/>
                  </a:lnTo>
                  <a:lnTo>
                    <a:pt x="106" y="112"/>
                  </a:lnTo>
                  <a:lnTo>
                    <a:pt x="117" y="90"/>
                  </a:lnTo>
                  <a:lnTo>
                    <a:pt x="122" y="64"/>
                  </a:lnTo>
                  <a:lnTo>
                    <a:pt x="122" y="64"/>
                  </a:lnTo>
                  <a:lnTo>
                    <a:pt x="117" y="42"/>
                  </a:lnTo>
                  <a:lnTo>
                    <a:pt x="106" y="21"/>
                  </a:lnTo>
                  <a:lnTo>
                    <a:pt x="85" y="6"/>
                  </a:lnTo>
                  <a:lnTo>
                    <a:pt x="58"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09" name="Freeform 674">
              <a:extLst>
                <a:ext uri="{FF2B5EF4-FFF2-40B4-BE49-F238E27FC236}">
                  <a16:creationId xmlns:a16="http://schemas.microsoft.com/office/drawing/2014/main" id="{5175AEAA-F9E8-4D11-BB50-7048B7EE4B2F}"/>
                </a:ext>
              </a:extLst>
            </p:cNvPr>
            <p:cNvSpPr>
              <a:spLocks noChangeArrowheads="1"/>
            </p:cNvSpPr>
            <p:nvPr/>
          </p:nvSpPr>
          <p:spPr bwMode="auto">
            <a:xfrm>
              <a:off x="6921376" y="450996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59 h 123"/>
                <a:gd name="T12" fmla="*/ 85 w 123"/>
                <a:gd name="T13" fmla="*/ 59 h 123"/>
                <a:gd name="T14" fmla="*/ 80 w 123"/>
                <a:gd name="T15" fmla="*/ 69 h 123"/>
                <a:gd name="T16" fmla="*/ 74 w 123"/>
                <a:gd name="T17" fmla="*/ 74 h 123"/>
                <a:gd name="T18" fmla="*/ 69 w 123"/>
                <a:gd name="T19" fmla="*/ 80 h 123"/>
                <a:gd name="T20" fmla="*/ 64 w 123"/>
                <a:gd name="T21" fmla="*/ 85 h 123"/>
                <a:gd name="T22" fmla="*/ 64 w 123"/>
                <a:gd name="T23" fmla="*/ 85 h 123"/>
                <a:gd name="T24" fmla="*/ 53 w 123"/>
                <a:gd name="T25" fmla="*/ 80 h 123"/>
                <a:gd name="T26" fmla="*/ 48 w 123"/>
                <a:gd name="T27" fmla="*/ 74 h 123"/>
                <a:gd name="T28" fmla="*/ 43 w 123"/>
                <a:gd name="T29" fmla="*/ 69 h 123"/>
                <a:gd name="T30" fmla="*/ 37 w 123"/>
                <a:gd name="T31" fmla="*/ 59 h 123"/>
                <a:gd name="T32" fmla="*/ 37 w 123"/>
                <a:gd name="T33" fmla="*/ 59 h 123"/>
                <a:gd name="T34" fmla="*/ 43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7 h 123"/>
                <a:gd name="T48" fmla="*/ 106 w 123"/>
                <a:gd name="T49" fmla="*/ 106 h 123"/>
                <a:gd name="T50" fmla="*/ 117 w 123"/>
                <a:gd name="T51" fmla="*/ 85 h 123"/>
                <a:gd name="T52" fmla="*/ 122 w 123"/>
                <a:gd name="T53" fmla="*/ 59 h 123"/>
                <a:gd name="T54" fmla="*/ 122 w 123"/>
                <a:gd name="T55" fmla="*/ 59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59 h 123"/>
                <a:gd name="T74" fmla="*/ 0 w 123"/>
                <a:gd name="T75" fmla="*/ 59 h 123"/>
                <a:gd name="T76" fmla="*/ 6 w 123"/>
                <a:gd name="T77" fmla="*/ 85 h 123"/>
                <a:gd name="T78" fmla="*/ 16 w 123"/>
                <a:gd name="T79" fmla="*/ 106 h 123"/>
                <a:gd name="T80" fmla="*/ 37 w 123"/>
                <a:gd name="T81" fmla="*/ 117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59"/>
                  </a:lnTo>
                  <a:lnTo>
                    <a:pt x="85" y="59"/>
                  </a:lnTo>
                  <a:lnTo>
                    <a:pt x="80" y="69"/>
                  </a:lnTo>
                  <a:lnTo>
                    <a:pt x="74" y="74"/>
                  </a:lnTo>
                  <a:lnTo>
                    <a:pt x="69" y="80"/>
                  </a:lnTo>
                  <a:lnTo>
                    <a:pt x="64" y="85"/>
                  </a:lnTo>
                  <a:lnTo>
                    <a:pt x="64" y="85"/>
                  </a:lnTo>
                  <a:lnTo>
                    <a:pt x="53" y="80"/>
                  </a:lnTo>
                  <a:lnTo>
                    <a:pt x="48" y="74"/>
                  </a:lnTo>
                  <a:lnTo>
                    <a:pt x="43" y="69"/>
                  </a:lnTo>
                  <a:lnTo>
                    <a:pt x="37" y="59"/>
                  </a:lnTo>
                  <a:lnTo>
                    <a:pt x="37" y="59"/>
                  </a:lnTo>
                  <a:lnTo>
                    <a:pt x="43" y="53"/>
                  </a:lnTo>
                  <a:lnTo>
                    <a:pt x="48" y="48"/>
                  </a:lnTo>
                  <a:lnTo>
                    <a:pt x="53" y="42"/>
                  </a:lnTo>
                  <a:lnTo>
                    <a:pt x="64" y="37"/>
                  </a:lnTo>
                  <a:close/>
                  <a:moveTo>
                    <a:pt x="64" y="122"/>
                  </a:moveTo>
                  <a:lnTo>
                    <a:pt x="64" y="122"/>
                  </a:lnTo>
                  <a:lnTo>
                    <a:pt x="85" y="117"/>
                  </a:lnTo>
                  <a:lnTo>
                    <a:pt x="106" y="106"/>
                  </a:lnTo>
                  <a:lnTo>
                    <a:pt x="117" y="85"/>
                  </a:lnTo>
                  <a:lnTo>
                    <a:pt x="122" y="59"/>
                  </a:lnTo>
                  <a:lnTo>
                    <a:pt x="122" y="59"/>
                  </a:lnTo>
                  <a:lnTo>
                    <a:pt x="117" y="37"/>
                  </a:lnTo>
                  <a:lnTo>
                    <a:pt x="106" y="16"/>
                  </a:lnTo>
                  <a:lnTo>
                    <a:pt x="85" y="5"/>
                  </a:lnTo>
                  <a:lnTo>
                    <a:pt x="64" y="0"/>
                  </a:lnTo>
                  <a:lnTo>
                    <a:pt x="64" y="0"/>
                  </a:lnTo>
                  <a:lnTo>
                    <a:pt x="37" y="5"/>
                  </a:lnTo>
                  <a:lnTo>
                    <a:pt x="16" y="16"/>
                  </a:lnTo>
                  <a:lnTo>
                    <a:pt x="6" y="37"/>
                  </a:lnTo>
                  <a:lnTo>
                    <a:pt x="0" y="59"/>
                  </a:lnTo>
                  <a:lnTo>
                    <a:pt x="0" y="59"/>
                  </a:lnTo>
                  <a:lnTo>
                    <a:pt x="6" y="85"/>
                  </a:lnTo>
                  <a:lnTo>
                    <a:pt x="16" y="106"/>
                  </a:lnTo>
                  <a:lnTo>
                    <a:pt x="37" y="117"/>
                  </a:lnTo>
                  <a:lnTo>
                    <a:pt x="64"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0" name="Freeform 675">
              <a:extLst>
                <a:ext uri="{FF2B5EF4-FFF2-40B4-BE49-F238E27FC236}">
                  <a16:creationId xmlns:a16="http://schemas.microsoft.com/office/drawing/2014/main" id="{B59F9BF4-667A-4D45-8B63-A749942DD36C}"/>
                </a:ext>
              </a:extLst>
            </p:cNvPr>
            <p:cNvSpPr>
              <a:spLocks noChangeArrowheads="1"/>
            </p:cNvSpPr>
            <p:nvPr/>
          </p:nvSpPr>
          <p:spPr bwMode="auto">
            <a:xfrm>
              <a:off x="6925312" y="4414194"/>
              <a:ext cx="48544" cy="19679"/>
            </a:xfrm>
            <a:custGeom>
              <a:avLst/>
              <a:gdLst>
                <a:gd name="T0" fmla="*/ 111 w 165"/>
                <a:gd name="T1" fmla="*/ 21 h 65"/>
                <a:gd name="T2" fmla="*/ 74 w 165"/>
                <a:gd name="T3" fmla="*/ 0 h 65"/>
                <a:gd name="T4" fmla="*/ 0 w 165"/>
                <a:gd name="T5" fmla="*/ 21 h 65"/>
                <a:gd name="T6" fmla="*/ 16 w 165"/>
                <a:gd name="T7" fmla="*/ 64 h 65"/>
                <a:gd name="T8" fmla="*/ 69 w 165"/>
                <a:gd name="T9" fmla="*/ 43 h 65"/>
                <a:gd name="T10" fmla="*/ 111 w 165"/>
                <a:gd name="T11" fmla="*/ 64 h 65"/>
                <a:gd name="T12" fmla="*/ 164 w 165"/>
                <a:gd name="T13" fmla="*/ 38 h 65"/>
                <a:gd name="T14" fmla="*/ 149 w 165"/>
                <a:gd name="T15" fmla="*/ 0 h 65"/>
                <a:gd name="T16" fmla="*/ 111 w 165"/>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5">
                  <a:moveTo>
                    <a:pt x="111" y="21"/>
                  </a:moveTo>
                  <a:lnTo>
                    <a:pt x="74" y="0"/>
                  </a:lnTo>
                  <a:lnTo>
                    <a:pt x="0" y="21"/>
                  </a:lnTo>
                  <a:lnTo>
                    <a:pt x="16" y="64"/>
                  </a:lnTo>
                  <a:lnTo>
                    <a:pt x="69" y="43"/>
                  </a:lnTo>
                  <a:lnTo>
                    <a:pt x="111" y="64"/>
                  </a:lnTo>
                  <a:lnTo>
                    <a:pt x="164" y="38"/>
                  </a:lnTo>
                  <a:lnTo>
                    <a:pt x="149" y="0"/>
                  </a:lnTo>
                  <a:lnTo>
                    <a:pt x="111" y="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1" name="Freeform 676">
              <a:extLst>
                <a:ext uri="{FF2B5EF4-FFF2-40B4-BE49-F238E27FC236}">
                  <a16:creationId xmlns:a16="http://schemas.microsoft.com/office/drawing/2014/main" id="{005FBC51-12C5-4718-98E0-657F6315FBCB}"/>
                </a:ext>
              </a:extLst>
            </p:cNvPr>
            <p:cNvSpPr>
              <a:spLocks noChangeArrowheads="1"/>
            </p:cNvSpPr>
            <p:nvPr/>
          </p:nvSpPr>
          <p:spPr bwMode="auto">
            <a:xfrm>
              <a:off x="6963360" y="4545393"/>
              <a:ext cx="49855" cy="20992"/>
            </a:xfrm>
            <a:custGeom>
              <a:avLst/>
              <a:gdLst>
                <a:gd name="T0" fmla="*/ 69 w 166"/>
                <a:gd name="T1" fmla="*/ 48 h 70"/>
                <a:gd name="T2" fmla="*/ 112 w 166"/>
                <a:gd name="T3" fmla="*/ 69 h 70"/>
                <a:gd name="T4" fmla="*/ 165 w 166"/>
                <a:gd name="T5" fmla="*/ 42 h 70"/>
                <a:gd name="T6" fmla="*/ 149 w 166"/>
                <a:gd name="T7" fmla="*/ 5 h 70"/>
                <a:gd name="T8" fmla="*/ 112 w 166"/>
                <a:gd name="T9" fmla="*/ 21 h 70"/>
                <a:gd name="T10" fmla="*/ 75 w 166"/>
                <a:gd name="T11" fmla="*/ 0 h 70"/>
                <a:gd name="T12" fmla="*/ 0 w 166"/>
                <a:gd name="T13" fmla="*/ 27 h 70"/>
                <a:gd name="T14" fmla="*/ 16 w 166"/>
                <a:gd name="T15" fmla="*/ 63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2"/>
                  </a:lnTo>
                  <a:lnTo>
                    <a:pt x="149" y="5"/>
                  </a:lnTo>
                  <a:lnTo>
                    <a:pt x="112" y="21"/>
                  </a:lnTo>
                  <a:lnTo>
                    <a:pt x="75" y="0"/>
                  </a:lnTo>
                  <a:lnTo>
                    <a:pt x="0" y="27"/>
                  </a:lnTo>
                  <a:lnTo>
                    <a:pt x="16" y="63"/>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2" name="Freeform 677">
              <a:extLst>
                <a:ext uri="{FF2B5EF4-FFF2-40B4-BE49-F238E27FC236}">
                  <a16:creationId xmlns:a16="http://schemas.microsoft.com/office/drawing/2014/main" id="{51A23337-21AC-4FBB-A216-7F51A6123E68}"/>
                </a:ext>
              </a:extLst>
            </p:cNvPr>
            <p:cNvSpPr>
              <a:spLocks noChangeArrowheads="1"/>
            </p:cNvSpPr>
            <p:nvPr/>
          </p:nvSpPr>
          <p:spPr bwMode="auto">
            <a:xfrm>
              <a:off x="7076190" y="4502097"/>
              <a:ext cx="49855" cy="20992"/>
            </a:xfrm>
            <a:custGeom>
              <a:avLst/>
              <a:gdLst>
                <a:gd name="T0" fmla="*/ 69 w 166"/>
                <a:gd name="T1" fmla="*/ 48 h 70"/>
                <a:gd name="T2" fmla="*/ 112 w 166"/>
                <a:gd name="T3" fmla="*/ 69 h 70"/>
                <a:gd name="T4" fmla="*/ 165 w 166"/>
                <a:gd name="T5" fmla="*/ 43 h 70"/>
                <a:gd name="T6" fmla="*/ 144 w 166"/>
                <a:gd name="T7" fmla="*/ 5 h 70"/>
                <a:gd name="T8" fmla="*/ 112 w 166"/>
                <a:gd name="T9" fmla="*/ 22 h 70"/>
                <a:gd name="T10" fmla="*/ 69 w 166"/>
                <a:gd name="T11" fmla="*/ 0 h 70"/>
                <a:gd name="T12" fmla="*/ 0 w 166"/>
                <a:gd name="T13" fmla="*/ 27 h 70"/>
                <a:gd name="T14" fmla="*/ 11 w 166"/>
                <a:gd name="T15" fmla="*/ 64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3"/>
                  </a:lnTo>
                  <a:lnTo>
                    <a:pt x="144" y="5"/>
                  </a:lnTo>
                  <a:lnTo>
                    <a:pt x="112" y="22"/>
                  </a:lnTo>
                  <a:lnTo>
                    <a:pt x="69" y="0"/>
                  </a:lnTo>
                  <a:lnTo>
                    <a:pt x="0" y="27"/>
                  </a:lnTo>
                  <a:lnTo>
                    <a:pt x="11" y="64"/>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3" name="Freeform 678">
              <a:extLst>
                <a:ext uri="{FF2B5EF4-FFF2-40B4-BE49-F238E27FC236}">
                  <a16:creationId xmlns:a16="http://schemas.microsoft.com/office/drawing/2014/main" id="{85DCDC8D-6653-4FDB-A4D9-52C211ACFA12}"/>
                </a:ext>
              </a:extLst>
            </p:cNvPr>
            <p:cNvSpPr>
              <a:spLocks noChangeArrowheads="1"/>
            </p:cNvSpPr>
            <p:nvPr/>
          </p:nvSpPr>
          <p:spPr bwMode="auto">
            <a:xfrm>
              <a:off x="6912192" y="4357778"/>
              <a:ext cx="53792" cy="52479"/>
            </a:xfrm>
            <a:custGeom>
              <a:avLst/>
              <a:gdLst>
                <a:gd name="T0" fmla="*/ 91 w 182"/>
                <a:gd name="T1" fmla="*/ 59 h 177"/>
                <a:gd name="T2" fmla="*/ 122 w 182"/>
                <a:gd name="T3" fmla="*/ 91 h 177"/>
                <a:gd name="T4" fmla="*/ 91 w 182"/>
                <a:gd name="T5" fmla="*/ 117 h 177"/>
                <a:gd name="T6" fmla="*/ 59 w 182"/>
                <a:gd name="T7" fmla="*/ 91 h 177"/>
                <a:gd name="T8" fmla="*/ 91 w 182"/>
                <a:gd name="T9" fmla="*/ 59 h 177"/>
                <a:gd name="T10" fmla="*/ 181 w 182"/>
                <a:gd name="T11" fmla="*/ 91 h 177"/>
                <a:gd name="T12" fmla="*/ 91 w 182"/>
                <a:gd name="T13" fmla="*/ 0 h 177"/>
                <a:gd name="T14" fmla="*/ 0 w 182"/>
                <a:gd name="T15" fmla="*/ 91 h 177"/>
                <a:gd name="T16" fmla="*/ 91 w 182"/>
                <a:gd name="T17" fmla="*/ 176 h 177"/>
                <a:gd name="T18" fmla="*/ 181 w 182"/>
                <a:gd name="T19" fmla="*/ 9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7">
                  <a:moveTo>
                    <a:pt x="91" y="59"/>
                  </a:moveTo>
                  <a:lnTo>
                    <a:pt x="122" y="91"/>
                  </a:lnTo>
                  <a:lnTo>
                    <a:pt x="91" y="117"/>
                  </a:lnTo>
                  <a:lnTo>
                    <a:pt x="59" y="91"/>
                  </a:lnTo>
                  <a:lnTo>
                    <a:pt x="91" y="59"/>
                  </a:lnTo>
                  <a:close/>
                  <a:moveTo>
                    <a:pt x="181" y="91"/>
                  </a:moveTo>
                  <a:lnTo>
                    <a:pt x="91" y="0"/>
                  </a:lnTo>
                  <a:lnTo>
                    <a:pt x="0" y="91"/>
                  </a:lnTo>
                  <a:lnTo>
                    <a:pt x="91" y="176"/>
                  </a:lnTo>
                  <a:lnTo>
                    <a:pt x="181"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4" name="Freeform 679">
              <a:extLst>
                <a:ext uri="{FF2B5EF4-FFF2-40B4-BE49-F238E27FC236}">
                  <a16:creationId xmlns:a16="http://schemas.microsoft.com/office/drawing/2014/main" id="{EC084FB7-4F98-4954-B80E-5A727B89C1FB}"/>
                </a:ext>
              </a:extLst>
            </p:cNvPr>
            <p:cNvSpPr>
              <a:spLocks noChangeArrowheads="1"/>
            </p:cNvSpPr>
            <p:nvPr/>
          </p:nvSpPr>
          <p:spPr bwMode="auto">
            <a:xfrm>
              <a:off x="7044703" y="4374835"/>
              <a:ext cx="52479" cy="52479"/>
            </a:xfrm>
            <a:custGeom>
              <a:avLst/>
              <a:gdLst>
                <a:gd name="T0" fmla="*/ 59 w 176"/>
                <a:gd name="T1" fmla="*/ 85 h 176"/>
                <a:gd name="T2" fmla="*/ 85 w 176"/>
                <a:gd name="T3" fmla="*/ 58 h 176"/>
                <a:gd name="T4" fmla="*/ 117 w 176"/>
                <a:gd name="T5" fmla="*/ 85 h 176"/>
                <a:gd name="T6" fmla="*/ 85 w 176"/>
                <a:gd name="T7" fmla="*/ 117 h 176"/>
                <a:gd name="T8" fmla="*/ 59 w 176"/>
                <a:gd name="T9" fmla="*/ 85 h 176"/>
                <a:gd name="T10" fmla="*/ 85 w 176"/>
                <a:gd name="T11" fmla="*/ 0 h 176"/>
                <a:gd name="T12" fmla="*/ 0 w 176"/>
                <a:gd name="T13" fmla="*/ 85 h 176"/>
                <a:gd name="T14" fmla="*/ 85 w 176"/>
                <a:gd name="T15" fmla="*/ 175 h 176"/>
                <a:gd name="T16" fmla="*/ 175 w 176"/>
                <a:gd name="T17" fmla="*/ 85 h 176"/>
                <a:gd name="T18" fmla="*/ 85 w 176"/>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59" y="85"/>
                  </a:moveTo>
                  <a:lnTo>
                    <a:pt x="85" y="58"/>
                  </a:lnTo>
                  <a:lnTo>
                    <a:pt x="117" y="85"/>
                  </a:lnTo>
                  <a:lnTo>
                    <a:pt x="85" y="117"/>
                  </a:lnTo>
                  <a:lnTo>
                    <a:pt x="59" y="85"/>
                  </a:lnTo>
                  <a:close/>
                  <a:moveTo>
                    <a:pt x="85" y="0"/>
                  </a:moveTo>
                  <a:lnTo>
                    <a:pt x="0" y="85"/>
                  </a:lnTo>
                  <a:lnTo>
                    <a:pt x="85" y="175"/>
                  </a:lnTo>
                  <a:lnTo>
                    <a:pt x="175" y="85"/>
                  </a:lnTo>
                  <a:lnTo>
                    <a:pt x="8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5" name="Freeform 680">
              <a:extLst>
                <a:ext uri="{FF2B5EF4-FFF2-40B4-BE49-F238E27FC236}">
                  <a16:creationId xmlns:a16="http://schemas.microsoft.com/office/drawing/2014/main" id="{678E424B-8EFE-4370-AEBB-8D9B8FC445BE}"/>
                </a:ext>
              </a:extLst>
            </p:cNvPr>
            <p:cNvSpPr>
              <a:spLocks noChangeArrowheads="1"/>
            </p:cNvSpPr>
            <p:nvPr/>
          </p:nvSpPr>
          <p:spPr bwMode="auto">
            <a:xfrm>
              <a:off x="7047327" y="4565072"/>
              <a:ext cx="52479" cy="53792"/>
            </a:xfrm>
            <a:custGeom>
              <a:avLst/>
              <a:gdLst>
                <a:gd name="T0" fmla="*/ 90 w 176"/>
                <a:gd name="T1" fmla="*/ 123 h 182"/>
                <a:gd name="T2" fmla="*/ 58 w 176"/>
                <a:gd name="T3" fmla="*/ 91 h 182"/>
                <a:gd name="T4" fmla="*/ 90 w 176"/>
                <a:gd name="T5" fmla="*/ 59 h 182"/>
                <a:gd name="T6" fmla="*/ 116 w 176"/>
                <a:gd name="T7" fmla="*/ 91 h 182"/>
                <a:gd name="T8" fmla="*/ 90 w 176"/>
                <a:gd name="T9" fmla="*/ 123 h 182"/>
                <a:gd name="T10" fmla="*/ 0 w 176"/>
                <a:gd name="T11" fmla="*/ 91 h 182"/>
                <a:gd name="T12" fmla="*/ 90 w 176"/>
                <a:gd name="T13" fmla="*/ 181 h 182"/>
                <a:gd name="T14" fmla="*/ 175 w 176"/>
                <a:gd name="T15" fmla="*/ 91 h 182"/>
                <a:gd name="T16" fmla="*/ 90 w 176"/>
                <a:gd name="T17" fmla="*/ 0 h 182"/>
                <a:gd name="T18" fmla="*/ 0 w 176"/>
                <a:gd name="T1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90" y="123"/>
                  </a:moveTo>
                  <a:lnTo>
                    <a:pt x="58" y="91"/>
                  </a:lnTo>
                  <a:lnTo>
                    <a:pt x="90" y="59"/>
                  </a:lnTo>
                  <a:lnTo>
                    <a:pt x="116" y="91"/>
                  </a:lnTo>
                  <a:lnTo>
                    <a:pt x="90" y="123"/>
                  </a:lnTo>
                  <a:close/>
                  <a:moveTo>
                    <a:pt x="0" y="91"/>
                  </a:moveTo>
                  <a:lnTo>
                    <a:pt x="90" y="181"/>
                  </a:lnTo>
                  <a:lnTo>
                    <a:pt x="175" y="91"/>
                  </a:lnTo>
                  <a:lnTo>
                    <a:pt x="90" y="0"/>
                  </a:lnTo>
                  <a:lnTo>
                    <a:pt x="0"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6" name="Freeform 681">
              <a:extLst>
                <a:ext uri="{FF2B5EF4-FFF2-40B4-BE49-F238E27FC236}">
                  <a16:creationId xmlns:a16="http://schemas.microsoft.com/office/drawing/2014/main" id="{D927EDB7-D255-41F9-8106-2BE920DF6F0D}"/>
                </a:ext>
              </a:extLst>
            </p:cNvPr>
            <p:cNvSpPr>
              <a:spLocks noChangeArrowheads="1"/>
            </p:cNvSpPr>
            <p:nvPr/>
          </p:nvSpPr>
          <p:spPr bwMode="auto">
            <a:xfrm>
              <a:off x="6903008" y="435121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7" name="Freeform 682">
              <a:extLst>
                <a:ext uri="{FF2B5EF4-FFF2-40B4-BE49-F238E27FC236}">
                  <a16:creationId xmlns:a16="http://schemas.microsoft.com/office/drawing/2014/main" id="{E1436F0A-8FCC-47E9-A9BB-D95D277C882D}"/>
                </a:ext>
              </a:extLst>
            </p:cNvPr>
            <p:cNvSpPr>
              <a:spLocks noChangeArrowheads="1"/>
            </p:cNvSpPr>
            <p:nvPr/>
          </p:nvSpPr>
          <p:spPr bwMode="auto">
            <a:xfrm>
              <a:off x="6964671" y="43577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8" name="Freeform 683">
              <a:extLst>
                <a:ext uri="{FF2B5EF4-FFF2-40B4-BE49-F238E27FC236}">
                  <a16:creationId xmlns:a16="http://schemas.microsoft.com/office/drawing/2014/main" id="{55B637C7-9C13-4489-9A65-6C2C433B07FE}"/>
                </a:ext>
              </a:extLst>
            </p:cNvPr>
            <p:cNvSpPr>
              <a:spLocks noChangeArrowheads="1"/>
            </p:cNvSpPr>
            <p:nvPr/>
          </p:nvSpPr>
          <p:spPr bwMode="auto">
            <a:xfrm>
              <a:off x="7116861" y="439582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19" name="Freeform 684">
              <a:extLst>
                <a:ext uri="{FF2B5EF4-FFF2-40B4-BE49-F238E27FC236}">
                  <a16:creationId xmlns:a16="http://schemas.microsoft.com/office/drawing/2014/main" id="{229696C5-388D-4D11-860B-6B4BF309F0FE}"/>
                </a:ext>
              </a:extLst>
            </p:cNvPr>
            <p:cNvSpPr>
              <a:spLocks noChangeArrowheads="1"/>
            </p:cNvSpPr>
            <p:nvPr/>
          </p:nvSpPr>
          <p:spPr bwMode="auto">
            <a:xfrm>
              <a:off x="7072254" y="446405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0" name="Freeform 685">
              <a:extLst>
                <a:ext uri="{FF2B5EF4-FFF2-40B4-BE49-F238E27FC236}">
                  <a16:creationId xmlns:a16="http://schemas.microsoft.com/office/drawing/2014/main" id="{D110F435-2A5A-4689-B41A-706468A032E4}"/>
                </a:ext>
              </a:extLst>
            </p:cNvPr>
            <p:cNvSpPr>
              <a:spLocks noChangeArrowheads="1"/>
            </p:cNvSpPr>
            <p:nvPr/>
          </p:nvSpPr>
          <p:spPr bwMode="auto">
            <a:xfrm>
              <a:off x="7148349" y="444043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1" name="Freeform 686">
              <a:extLst>
                <a:ext uri="{FF2B5EF4-FFF2-40B4-BE49-F238E27FC236}">
                  <a16:creationId xmlns:a16="http://schemas.microsoft.com/office/drawing/2014/main" id="{6F12ED35-201E-4ED4-B8F2-CC562DB6376B}"/>
                </a:ext>
              </a:extLst>
            </p:cNvPr>
            <p:cNvSpPr>
              <a:spLocks noChangeArrowheads="1"/>
            </p:cNvSpPr>
            <p:nvPr/>
          </p:nvSpPr>
          <p:spPr bwMode="auto">
            <a:xfrm>
              <a:off x="7047327"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2" name="Freeform 687">
              <a:extLst>
                <a:ext uri="{FF2B5EF4-FFF2-40B4-BE49-F238E27FC236}">
                  <a16:creationId xmlns:a16="http://schemas.microsoft.com/office/drawing/2014/main" id="{9A5810C4-8C0E-48DD-8948-F8FCEFF15151}"/>
                </a:ext>
              </a:extLst>
            </p:cNvPr>
            <p:cNvSpPr>
              <a:spLocks noChangeArrowheads="1"/>
            </p:cNvSpPr>
            <p:nvPr/>
          </p:nvSpPr>
          <p:spPr bwMode="auto">
            <a:xfrm>
              <a:off x="7133918" y="452177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3" name="Freeform 688">
              <a:extLst>
                <a:ext uri="{FF2B5EF4-FFF2-40B4-BE49-F238E27FC236}">
                  <a16:creationId xmlns:a16="http://schemas.microsoft.com/office/drawing/2014/main" id="{77B7AE3B-22E5-4596-A1A8-0AE095904E27}"/>
                </a:ext>
              </a:extLst>
            </p:cNvPr>
            <p:cNvSpPr>
              <a:spLocks noChangeArrowheads="1"/>
            </p:cNvSpPr>
            <p:nvPr/>
          </p:nvSpPr>
          <p:spPr bwMode="auto">
            <a:xfrm>
              <a:off x="7090622" y="4533584"/>
              <a:ext cx="26240" cy="20992"/>
            </a:xfrm>
            <a:custGeom>
              <a:avLst/>
              <a:gdLst>
                <a:gd name="T0" fmla="*/ 42 w 86"/>
                <a:gd name="T1" fmla="*/ 26 h 70"/>
                <a:gd name="T2" fmla="*/ 0 w 86"/>
                <a:gd name="T3" fmla="*/ 26 h 70"/>
                <a:gd name="T4" fmla="*/ 0 w 86"/>
                <a:gd name="T5" fmla="*/ 69 h 70"/>
                <a:gd name="T6" fmla="*/ 42 w 86"/>
                <a:gd name="T7" fmla="*/ 69 h 70"/>
                <a:gd name="T8" fmla="*/ 42 w 86"/>
                <a:gd name="T9" fmla="*/ 42 h 70"/>
                <a:gd name="T10" fmla="*/ 85 w 86"/>
                <a:gd name="T11" fmla="*/ 42 h 70"/>
                <a:gd name="T12" fmla="*/ 85 w 86"/>
                <a:gd name="T13" fmla="*/ 0 h 70"/>
                <a:gd name="T14" fmla="*/ 42 w 86"/>
                <a:gd name="T15" fmla="*/ 0 h 70"/>
                <a:gd name="T16" fmla="*/ 42 w 86"/>
                <a:gd name="T1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0">
                  <a:moveTo>
                    <a:pt x="42" y="26"/>
                  </a:moveTo>
                  <a:lnTo>
                    <a:pt x="0" y="26"/>
                  </a:lnTo>
                  <a:lnTo>
                    <a:pt x="0" y="69"/>
                  </a:lnTo>
                  <a:lnTo>
                    <a:pt x="42" y="69"/>
                  </a:lnTo>
                  <a:lnTo>
                    <a:pt x="42" y="42"/>
                  </a:lnTo>
                  <a:lnTo>
                    <a:pt x="85" y="42"/>
                  </a:lnTo>
                  <a:lnTo>
                    <a:pt x="85" y="0"/>
                  </a:lnTo>
                  <a:lnTo>
                    <a:pt x="42" y="0"/>
                  </a:lnTo>
                  <a:lnTo>
                    <a:pt x="42"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4" name="Freeform 689">
              <a:extLst>
                <a:ext uri="{FF2B5EF4-FFF2-40B4-BE49-F238E27FC236}">
                  <a16:creationId xmlns:a16="http://schemas.microsoft.com/office/drawing/2014/main" id="{871BC5F6-31EE-41EE-9384-BD64775D2911}"/>
                </a:ext>
              </a:extLst>
            </p:cNvPr>
            <p:cNvSpPr>
              <a:spLocks noChangeArrowheads="1"/>
            </p:cNvSpPr>
            <p:nvPr/>
          </p:nvSpPr>
          <p:spPr bwMode="auto">
            <a:xfrm>
              <a:off x="7047327" y="461492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5" name="Freeform 690">
              <a:extLst>
                <a:ext uri="{FF2B5EF4-FFF2-40B4-BE49-F238E27FC236}">
                  <a16:creationId xmlns:a16="http://schemas.microsoft.com/office/drawing/2014/main" id="{5BA59081-87EE-4686-919D-293E2BEF4306}"/>
                </a:ext>
              </a:extLst>
            </p:cNvPr>
            <p:cNvSpPr>
              <a:spLocks noChangeArrowheads="1"/>
            </p:cNvSpPr>
            <p:nvPr/>
          </p:nvSpPr>
          <p:spPr bwMode="auto">
            <a:xfrm>
              <a:off x="6977791"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6" name="Freeform 691">
              <a:extLst>
                <a:ext uri="{FF2B5EF4-FFF2-40B4-BE49-F238E27FC236}">
                  <a16:creationId xmlns:a16="http://schemas.microsoft.com/office/drawing/2014/main" id="{6BE4B5B4-A45D-4770-9A7F-859306B27E6C}"/>
                </a:ext>
              </a:extLst>
            </p:cNvPr>
            <p:cNvSpPr>
              <a:spLocks noChangeArrowheads="1"/>
            </p:cNvSpPr>
            <p:nvPr/>
          </p:nvSpPr>
          <p:spPr bwMode="auto">
            <a:xfrm>
              <a:off x="7002719"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27" name="Freeform 692">
              <a:extLst>
                <a:ext uri="{FF2B5EF4-FFF2-40B4-BE49-F238E27FC236}">
                  <a16:creationId xmlns:a16="http://schemas.microsoft.com/office/drawing/2014/main" id="{A11F55B5-AC66-46FF-BAFE-344076102094}"/>
                </a:ext>
              </a:extLst>
            </p:cNvPr>
            <p:cNvSpPr>
              <a:spLocks noChangeArrowheads="1"/>
            </p:cNvSpPr>
            <p:nvPr/>
          </p:nvSpPr>
          <p:spPr bwMode="auto">
            <a:xfrm>
              <a:off x="6889889"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grpSp>
      <p:grpSp>
        <p:nvGrpSpPr>
          <p:cNvPr id="128" name="Group 127">
            <a:extLst>
              <a:ext uri="{FF2B5EF4-FFF2-40B4-BE49-F238E27FC236}">
                <a16:creationId xmlns:a16="http://schemas.microsoft.com/office/drawing/2014/main" id="{A4CAF07E-6295-49A5-9342-DEC21BCA8EFC}"/>
              </a:ext>
            </a:extLst>
          </p:cNvPr>
          <p:cNvGrpSpPr/>
          <p:nvPr/>
        </p:nvGrpSpPr>
        <p:grpSpPr>
          <a:xfrm>
            <a:off x="6097937" y="3100452"/>
            <a:ext cx="300444" cy="404091"/>
            <a:chOff x="6939744" y="3124514"/>
            <a:chExt cx="300444" cy="404091"/>
          </a:xfrm>
          <a:solidFill>
            <a:schemeClr val="bg1"/>
          </a:solidFill>
        </p:grpSpPr>
        <p:sp>
          <p:nvSpPr>
            <p:cNvPr id="129" name="Freeform 775">
              <a:extLst>
                <a:ext uri="{FF2B5EF4-FFF2-40B4-BE49-F238E27FC236}">
                  <a16:creationId xmlns:a16="http://schemas.microsoft.com/office/drawing/2014/main" id="{7E858414-889F-4957-A262-57F7BD2BFB6C}"/>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0" name="Freeform 776">
              <a:extLst>
                <a:ext uri="{FF2B5EF4-FFF2-40B4-BE49-F238E27FC236}">
                  <a16:creationId xmlns:a16="http://schemas.microsoft.com/office/drawing/2014/main" id="{D80E722E-0B16-46B2-A288-7570822ED021}"/>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1" name="Freeform 777">
              <a:extLst>
                <a:ext uri="{FF2B5EF4-FFF2-40B4-BE49-F238E27FC236}">
                  <a16:creationId xmlns:a16="http://schemas.microsoft.com/office/drawing/2014/main" id="{B0D18FE1-89EE-45DF-BBFA-667BC22CF5CA}"/>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2" name="Freeform 778">
              <a:extLst>
                <a:ext uri="{FF2B5EF4-FFF2-40B4-BE49-F238E27FC236}">
                  <a16:creationId xmlns:a16="http://schemas.microsoft.com/office/drawing/2014/main" id="{2514B73D-5D89-4EBA-A7B8-C04F3EE43BE4}"/>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3" name="Freeform 779">
              <a:extLst>
                <a:ext uri="{FF2B5EF4-FFF2-40B4-BE49-F238E27FC236}">
                  <a16:creationId xmlns:a16="http://schemas.microsoft.com/office/drawing/2014/main" id="{9E02A82B-9E20-422E-9AA7-CBB00529D27A}"/>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4" name="Freeform 780">
              <a:extLst>
                <a:ext uri="{FF2B5EF4-FFF2-40B4-BE49-F238E27FC236}">
                  <a16:creationId xmlns:a16="http://schemas.microsoft.com/office/drawing/2014/main" id="{E2D344BF-19A0-491C-A702-AD7D8A823866}"/>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5" name="Freeform 781">
              <a:extLst>
                <a:ext uri="{FF2B5EF4-FFF2-40B4-BE49-F238E27FC236}">
                  <a16:creationId xmlns:a16="http://schemas.microsoft.com/office/drawing/2014/main" id="{50B34FAC-C0AC-4709-8DA4-EADB4B3F5A2A}"/>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6" name="Freeform 782">
              <a:extLst>
                <a:ext uri="{FF2B5EF4-FFF2-40B4-BE49-F238E27FC236}">
                  <a16:creationId xmlns:a16="http://schemas.microsoft.com/office/drawing/2014/main" id="{EBDD3DE3-2D26-454E-9A4C-F2477C4DF911}"/>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7" name="Freeform 783">
              <a:extLst>
                <a:ext uri="{FF2B5EF4-FFF2-40B4-BE49-F238E27FC236}">
                  <a16:creationId xmlns:a16="http://schemas.microsoft.com/office/drawing/2014/main" id="{01BFCF14-FC79-4D9F-A2E7-E93FFE6C8BF1}"/>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8" name="Freeform 784">
              <a:extLst>
                <a:ext uri="{FF2B5EF4-FFF2-40B4-BE49-F238E27FC236}">
                  <a16:creationId xmlns:a16="http://schemas.microsoft.com/office/drawing/2014/main" id="{C1AB97F5-0A1F-477A-8964-D18D14B2C5D1}"/>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39" name="Freeform 785">
              <a:extLst>
                <a:ext uri="{FF2B5EF4-FFF2-40B4-BE49-F238E27FC236}">
                  <a16:creationId xmlns:a16="http://schemas.microsoft.com/office/drawing/2014/main" id="{2FD3BEB6-1701-4541-9E6E-15129EB2190B}"/>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0" name="Freeform 786">
              <a:extLst>
                <a:ext uri="{FF2B5EF4-FFF2-40B4-BE49-F238E27FC236}">
                  <a16:creationId xmlns:a16="http://schemas.microsoft.com/office/drawing/2014/main" id="{6DB91480-9A11-45AD-82DC-5C7070BF75E7}"/>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1" name="Freeform 787">
              <a:extLst>
                <a:ext uri="{FF2B5EF4-FFF2-40B4-BE49-F238E27FC236}">
                  <a16:creationId xmlns:a16="http://schemas.microsoft.com/office/drawing/2014/main" id="{02931962-4F01-4CB5-ABD6-A13ACAEFEF34}"/>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2" name="Freeform 788">
              <a:extLst>
                <a:ext uri="{FF2B5EF4-FFF2-40B4-BE49-F238E27FC236}">
                  <a16:creationId xmlns:a16="http://schemas.microsoft.com/office/drawing/2014/main" id="{B5CC46AA-21D7-480F-9E96-FF8230BCC3E6}"/>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3" name="Freeform 789">
              <a:extLst>
                <a:ext uri="{FF2B5EF4-FFF2-40B4-BE49-F238E27FC236}">
                  <a16:creationId xmlns:a16="http://schemas.microsoft.com/office/drawing/2014/main" id="{DCA0B6C9-2DD8-4C7C-AEA2-F948C1F259E1}"/>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4" name="Freeform 790">
              <a:extLst>
                <a:ext uri="{FF2B5EF4-FFF2-40B4-BE49-F238E27FC236}">
                  <a16:creationId xmlns:a16="http://schemas.microsoft.com/office/drawing/2014/main" id="{EFD56BFC-D90B-49DF-9B69-70CDCECD9C36}"/>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5" name="Freeform 791">
              <a:extLst>
                <a:ext uri="{FF2B5EF4-FFF2-40B4-BE49-F238E27FC236}">
                  <a16:creationId xmlns:a16="http://schemas.microsoft.com/office/drawing/2014/main" id="{3C2F3A1C-318B-4777-BEC8-3ED396F6A2FD}"/>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46" name="Freeform 792">
              <a:extLst>
                <a:ext uri="{FF2B5EF4-FFF2-40B4-BE49-F238E27FC236}">
                  <a16:creationId xmlns:a16="http://schemas.microsoft.com/office/drawing/2014/main" id="{43F65D6F-88DB-4AEE-A291-A189DF60EBDF}"/>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grpSp>
      <p:sp>
        <p:nvSpPr>
          <p:cNvPr id="147" name="TextBox 146">
            <a:extLst>
              <a:ext uri="{FF2B5EF4-FFF2-40B4-BE49-F238E27FC236}">
                <a16:creationId xmlns:a16="http://schemas.microsoft.com/office/drawing/2014/main" id="{5F808388-8514-4916-A66A-851D5D0FA7AA}"/>
              </a:ext>
            </a:extLst>
          </p:cNvPr>
          <p:cNvSpPr txBox="1"/>
          <p:nvPr/>
        </p:nvSpPr>
        <p:spPr>
          <a:xfrm>
            <a:off x="9081902" y="3418930"/>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148" name="TextBox 147">
            <a:extLst>
              <a:ext uri="{FF2B5EF4-FFF2-40B4-BE49-F238E27FC236}">
                <a16:creationId xmlns:a16="http://schemas.microsoft.com/office/drawing/2014/main" id="{9272A502-00CF-4CB6-AADD-0C9F15B3BB2F}"/>
              </a:ext>
            </a:extLst>
          </p:cNvPr>
          <p:cNvSpPr txBox="1"/>
          <p:nvPr/>
        </p:nvSpPr>
        <p:spPr>
          <a:xfrm>
            <a:off x="8979013" y="3103786"/>
            <a:ext cx="944489" cy="307777"/>
          </a:xfrm>
          <a:prstGeom prst="rect">
            <a:avLst/>
          </a:prstGeom>
          <a:noFill/>
        </p:spPr>
        <p:txBody>
          <a:bodyPr wrap="none" rtlCol="0">
            <a:spAutoFit/>
          </a:bodyPr>
          <a:lstStyle/>
          <a:p>
            <a:r>
              <a:rPr lang="en-US" sz="1400" b="1" dirty="0">
                <a:solidFill>
                  <a:schemeClr val="bg1"/>
                </a:solidFill>
                <a:latin typeface="Lato" charset="0"/>
                <a:ea typeface="Lato" charset="0"/>
                <a:cs typeface="Lato" charset="0"/>
              </a:rPr>
              <a:t>DESSERT</a:t>
            </a:r>
          </a:p>
        </p:txBody>
      </p:sp>
      <p:grpSp>
        <p:nvGrpSpPr>
          <p:cNvPr id="149" name="Group 148">
            <a:extLst>
              <a:ext uri="{FF2B5EF4-FFF2-40B4-BE49-F238E27FC236}">
                <a16:creationId xmlns:a16="http://schemas.microsoft.com/office/drawing/2014/main" id="{365F5919-D3B2-4C3C-AC18-9BA700168DD7}"/>
              </a:ext>
            </a:extLst>
          </p:cNvPr>
          <p:cNvGrpSpPr/>
          <p:nvPr/>
        </p:nvGrpSpPr>
        <p:grpSpPr>
          <a:xfrm>
            <a:off x="8566683" y="3108325"/>
            <a:ext cx="295196" cy="401467"/>
            <a:chOff x="4533567" y="4223956"/>
            <a:chExt cx="295196" cy="401467"/>
          </a:xfrm>
          <a:solidFill>
            <a:schemeClr val="bg1"/>
          </a:solidFill>
        </p:grpSpPr>
        <p:sp>
          <p:nvSpPr>
            <p:cNvPr id="150" name="Freeform 430">
              <a:extLst>
                <a:ext uri="{FF2B5EF4-FFF2-40B4-BE49-F238E27FC236}">
                  <a16:creationId xmlns:a16="http://schemas.microsoft.com/office/drawing/2014/main" id="{DB9A537C-28C9-4C31-847A-461F0DB564FB}"/>
                </a:ext>
              </a:extLst>
            </p:cNvPr>
            <p:cNvSpPr>
              <a:spLocks noChangeArrowheads="1"/>
            </p:cNvSpPr>
            <p:nvPr/>
          </p:nvSpPr>
          <p:spPr bwMode="auto">
            <a:xfrm>
              <a:off x="4533567" y="4494225"/>
              <a:ext cx="295196" cy="131198"/>
            </a:xfrm>
            <a:custGeom>
              <a:avLst/>
              <a:gdLst>
                <a:gd name="T0" fmla="*/ 754 w 994"/>
                <a:gd name="T1" fmla="*/ 63 h 442"/>
                <a:gd name="T2" fmla="*/ 759 w 994"/>
                <a:gd name="T3" fmla="*/ 42 h 442"/>
                <a:gd name="T4" fmla="*/ 892 w 994"/>
                <a:gd name="T5" fmla="*/ 37 h 442"/>
                <a:gd name="T6" fmla="*/ 833 w 994"/>
                <a:gd name="T7" fmla="*/ 340 h 442"/>
                <a:gd name="T8" fmla="*/ 738 w 994"/>
                <a:gd name="T9" fmla="*/ 377 h 442"/>
                <a:gd name="T10" fmla="*/ 828 w 994"/>
                <a:gd name="T11" fmla="*/ 398 h 442"/>
                <a:gd name="T12" fmla="*/ 165 w 994"/>
                <a:gd name="T13" fmla="*/ 377 h 442"/>
                <a:gd name="T14" fmla="*/ 276 w 994"/>
                <a:gd name="T15" fmla="*/ 340 h 442"/>
                <a:gd name="T16" fmla="*/ 127 w 994"/>
                <a:gd name="T17" fmla="*/ 101 h 442"/>
                <a:gd name="T18" fmla="*/ 170 w 994"/>
                <a:gd name="T19" fmla="*/ 63 h 442"/>
                <a:gd name="T20" fmla="*/ 106 w 994"/>
                <a:gd name="T21" fmla="*/ 37 h 442"/>
                <a:gd name="T22" fmla="*/ 616 w 994"/>
                <a:gd name="T23" fmla="*/ 37 h 442"/>
                <a:gd name="T24" fmla="*/ 621 w 994"/>
                <a:gd name="T25" fmla="*/ 63 h 442"/>
                <a:gd name="T26" fmla="*/ 212 w 994"/>
                <a:gd name="T27" fmla="*/ 101 h 442"/>
                <a:gd name="T28" fmla="*/ 632 w 994"/>
                <a:gd name="T29" fmla="*/ 116 h 442"/>
                <a:gd name="T30" fmla="*/ 637 w 994"/>
                <a:gd name="T31" fmla="*/ 138 h 442"/>
                <a:gd name="T32" fmla="*/ 669 w 994"/>
                <a:gd name="T33" fmla="*/ 164 h 442"/>
                <a:gd name="T34" fmla="*/ 685 w 994"/>
                <a:gd name="T35" fmla="*/ 164 h 442"/>
                <a:gd name="T36" fmla="*/ 722 w 994"/>
                <a:gd name="T37" fmla="*/ 154 h 442"/>
                <a:gd name="T38" fmla="*/ 743 w 994"/>
                <a:gd name="T39" fmla="*/ 116 h 442"/>
                <a:gd name="T40" fmla="*/ 865 w 994"/>
                <a:gd name="T41" fmla="*/ 101 h 442"/>
                <a:gd name="T42" fmla="*/ 993 w 994"/>
                <a:gd name="T43" fmla="*/ 0 h 442"/>
                <a:gd name="T44" fmla="*/ 759 w 994"/>
                <a:gd name="T45" fmla="*/ 0 h 442"/>
                <a:gd name="T46" fmla="*/ 733 w 994"/>
                <a:gd name="T47" fmla="*/ 10 h 442"/>
                <a:gd name="T48" fmla="*/ 716 w 994"/>
                <a:gd name="T49" fmla="*/ 37 h 442"/>
                <a:gd name="T50" fmla="*/ 701 w 994"/>
                <a:gd name="T51" fmla="*/ 112 h 442"/>
                <a:gd name="T52" fmla="*/ 685 w 994"/>
                <a:gd name="T53" fmla="*/ 127 h 442"/>
                <a:gd name="T54" fmla="*/ 674 w 994"/>
                <a:gd name="T55" fmla="*/ 122 h 442"/>
                <a:gd name="T56" fmla="*/ 658 w 994"/>
                <a:gd name="T57" fmla="*/ 37 h 442"/>
                <a:gd name="T58" fmla="*/ 653 w 994"/>
                <a:gd name="T59" fmla="*/ 21 h 442"/>
                <a:gd name="T60" fmla="*/ 632 w 994"/>
                <a:gd name="T61" fmla="*/ 0 h 442"/>
                <a:gd name="T62" fmla="*/ 0 w 994"/>
                <a:gd name="T63" fmla="*/ 0 h 442"/>
                <a:gd name="T64" fmla="*/ 63 w 994"/>
                <a:gd name="T65" fmla="*/ 37 h 442"/>
                <a:gd name="T66" fmla="*/ 90 w 994"/>
                <a:gd name="T67" fmla="*/ 101 h 442"/>
                <a:gd name="T68" fmla="*/ 865 w 994"/>
                <a:gd name="T69" fmla="*/ 441 h 442"/>
                <a:gd name="T70" fmla="*/ 929 w 994"/>
                <a:gd name="T71" fmla="*/ 101 h 442"/>
                <a:gd name="T72" fmla="*/ 993 w 994"/>
                <a:gd name="T73"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442">
                  <a:moveTo>
                    <a:pt x="892" y="63"/>
                  </a:moveTo>
                  <a:lnTo>
                    <a:pt x="754" y="63"/>
                  </a:lnTo>
                  <a:lnTo>
                    <a:pt x="759" y="42"/>
                  </a:lnTo>
                  <a:lnTo>
                    <a:pt x="759" y="42"/>
                  </a:lnTo>
                  <a:lnTo>
                    <a:pt x="759" y="37"/>
                  </a:lnTo>
                  <a:lnTo>
                    <a:pt x="892" y="37"/>
                  </a:lnTo>
                  <a:lnTo>
                    <a:pt x="892" y="63"/>
                  </a:lnTo>
                  <a:close/>
                  <a:moveTo>
                    <a:pt x="833" y="340"/>
                  </a:moveTo>
                  <a:lnTo>
                    <a:pt x="738" y="340"/>
                  </a:lnTo>
                  <a:lnTo>
                    <a:pt x="738" y="377"/>
                  </a:lnTo>
                  <a:lnTo>
                    <a:pt x="828" y="377"/>
                  </a:lnTo>
                  <a:lnTo>
                    <a:pt x="828" y="398"/>
                  </a:lnTo>
                  <a:lnTo>
                    <a:pt x="165" y="398"/>
                  </a:lnTo>
                  <a:lnTo>
                    <a:pt x="165" y="377"/>
                  </a:lnTo>
                  <a:lnTo>
                    <a:pt x="276" y="377"/>
                  </a:lnTo>
                  <a:lnTo>
                    <a:pt x="276" y="340"/>
                  </a:lnTo>
                  <a:lnTo>
                    <a:pt x="159" y="340"/>
                  </a:lnTo>
                  <a:lnTo>
                    <a:pt x="127" y="101"/>
                  </a:lnTo>
                  <a:lnTo>
                    <a:pt x="170" y="101"/>
                  </a:lnTo>
                  <a:lnTo>
                    <a:pt x="170" y="63"/>
                  </a:lnTo>
                  <a:lnTo>
                    <a:pt x="106" y="63"/>
                  </a:lnTo>
                  <a:lnTo>
                    <a:pt x="106" y="37"/>
                  </a:lnTo>
                  <a:lnTo>
                    <a:pt x="616" y="37"/>
                  </a:lnTo>
                  <a:lnTo>
                    <a:pt x="616" y="37"/>
                  </a:lnTo>
                  <a:lnTo>
                    <a:pt x="616" y="42"/>
                  </a:lnTo>
                  <a:lnTo>
                    <a:pt x="621" y="63"/>
                  </a:lnTo>
                  <a:lnTo>
                    <a:pt x="212" y="63"/>
                  </a:lnTo>
                  <a:lnTo>
                    <a:pt x="212" y="101"/>
                  </a:lnTo>
                  <a:lnTo>
                    <a:pt x="626" y="101"/>
                  </a:lnTo>
                  <a:lnTo>
                    <a:pt x="632" y="116"/>
                  </a:lnTo>
                  <a:lnTo>
                    <a:pt x="632" y="116"/>
                  </a:lnTo>
                  <a:lnTo>
                    <a:pt x="637" y="138"/>
                  </a:lnTo>
                  <a:lnTo>
                    <a:pt x="648" y="154"/>
                  </a:lnTo>
                  <a:lnTo>
                    <a:pt x="669" y="164"/>
                  </a:lnTo>
                  <a:lnTo>
                    <a:pt x="685" y="164"/>
                  </a:lnTo>
                  <a:lnTo>
                    <a:pt x="685" y="164"/>
                  </a:lnTo>
                  <a:lnTo>
                    <a:pt x="706" y="164"/>
                  </a:lnTo>
                  <a:lnTo>
                    <a:pt x="722" y="154"/>
                  </a:lnTo>
                  <a:lnTo>
                    <a:pt x="738" y="138"/>
                  </a:lnTo>
                  <a:lnTo>
                    <a:pt x="743" y="116"/>
                  </a:lnTo>
                  <a:lnTo>
                    <a:pt x="748" y="101"/>
                  </a:lnTo>
                  <a:lnTo>
                    <a:pt x="865" y="101"/>
                  </a:lnTo>
                  <a:lnTo>
                    <a:pt x="833" y="340"/>
                  </a:lnTo>
                  <a:close/>
                  <a:moveTo>
                    <a:pt x="993" y="0"/>
                  </a:moveTo>
                  <a:lnTo>
                    <a:pt x="759" y="0"/>
                  </a:lnTo>
                  <a:lnTo>
                    <a:pt x="759" y="0"/>
                  </a:lnTo>
                  <a:lnTo>
                    <a:pt x="743" y="0"/>
                  </a:lnTo>
                  <a:lnTo>
                    <a:pt x="733" y="10"/>
                  </a:lnTo>
                  <a:lnTo>
                    <a:pt x="722" y="21"/>
                  </a:lnTo>
                  <a:lnTo>
                    <a:pt x="716" y="37"/>
                  </a:lnTo>
                  <a:lnTo>
                    <a:pt x="701" y="112"/>
                  </a:lnTo>
                  <a:lnTo>
                    <a:pt x="701" y="112"/>
                  </a:lnTo>
                  <a:lnTo>
                    <a:pt x="695" y="122"/>
                  </a:lnTo>
                  <a:lnTo>
                    <a:pt x="685" y="127"/>
                  </a:lnTo>
                  <a:lnTo>
                    <a:pt x="685" y="127"/>
                  </a:lnTo>
                  <a:lnTo>
                    <a:pt x="674" y="122"/>
                  </a:lnTo>
                  <a:lnTo>
                    <a:pt x="669" y="112"/>
                  </a:lnTo>
                  <a:lnTo>
                    <a:pt x="658" y="37"/>
                  </a:lnTo>
                  <a:lnTo>
                    <a:pt x="658" y="37"/>
                  </a:lnTo>
                  <a:lnTo>
                    <a:pt x="653" y="21"/>
                  </a:lnTo>
                  <a:lnTo>
                    <a:pt x="642" y="10"/>
                  </a:lnTo>
                  <a:lnTo>
                    <a:pt x="632" y="0"/>
                  </a:lnTo>
                  <a:lnTo>
                    <a:pt x="616" y="0"/>
                  </a:lnTo>
                  <a:lnTo>
                    <a:pt x="0" y="0"/>
                  </a:lnTo>
                  <a:lnTo>
                    <a:pt x="0" y="37"/>
                  </a:lnTo>
                  <a:lnTo>
                    <a:pt x="63" y="37"/>
                  </a:lnTo>
                  <a:lnTo>
                    <a:pt x="63" y="101"/>
                  </a:lnTo>
                  <a:lnTo>
                    <a:pt x="90" y="101"/>
                  </a:lnTo>
                  <a:lnTo>
                    <a:pt x="133" y="441"/>
                  </a:lnTo>
                  <a:lnTo>
                    <a:pt x="865" y="441"/>
                  </a:lnTo>
                  <a:lnTo>
                    <a:pt x="908" y="101"/>
                  </a:lnTo>
                  <a:lnTo>
                    <a:pt x="929" y="101"/>
                  </a:lnTo>
                  <a:lnTo>
                    <a:pt x="929" y="37"/>
                  </a:lnTo>
                  <a:lnTo>
                    <a:pt x="993" y="37"/>
                  </a:lnTo>
                  <a:lnTo>
                    <a:pt x="99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151" name="Freeform 431">
              <a:extLst>
                <a:ext uri="{FF2B5EF4-FFF2-40B4-BE49-F238E27FC236}">
                  <a16:creationId xmlns:a16="http://schemas.microsoft.com/office/drawing/2014/main" id="{74FE5115-54BB-4A90-8CAF-9992B13B915B}"/>
                </a:ext>
              </a:extLst>
            </p:cNvPr>
            <p:cNvSpPr>
              <a:spLocks noChangeArrowheads="1"/>
            </p:cNvSpPr>
            <p:nvPr/>
          </p:nvSpPr>
          <p:spPr bwMode="auto">
            <a:xfrm>
              <a:off x="4553246" y="4223956"/>
              <a:ext cx="258461" cy="263709"/>
            </a:xfrm>
            <a:custGeom>
              <a:avLst/>
              <a:gdLst>
                <a:gd name="T0" fmla="*/ 43 w 867"/>
                <a:gd name="T1" fmla="*/ 738 h 888"/>
                <a:gd name="T2" fmla="*/ 75 w 867"/>
                <a:gd name="T3" fmla="*/ 685 h 888"/>
                <a:gd name="T4" fmla="*/ 128 w 867"/>
                <a:gd name="T5" fmla="*/ 653 h 888"/>
                <a:gd name="T6" fmla="*/ 404 w 867"/>
                <a:gd name="T7" fmla="*/ 610 h 888"/>
                <a:gd name="T8" fmla="*/ 171 w 867"/>
                <a:gd name="T9" fmla="*/ 547 h 888"/>
                <a:gd name="T10" fmla="*/ 186 w 867"/>
                <a:gd name="T11" fmla="*/ 488 h 888"/>
                <a:gd name="T12" fmla="*/ 218 w 867"/>
                <a:gd name="T13" fmla="*/ 456 h 888"/>
                <a:gd name="T14" fmla="*/ 277 w 867"/>
                <a:gd name="T15" fmla="*/ 441 h 888"/>
                <a:gd name="T16" fmla="*/ 298 w 867"/>
                <a:gd name="T17" fmla="*/ 313 h 888"/>
                <a:gd name="T18" fmla="*/ 314 w 867"/>
                <a:gd name="T19" fmla="*/ 265 h 888"/>
                <a:gd name="T20" fmla="*/ 399 w 867"/>
                <a:gd name="T21" fmla="*/ 249 h 888"/>
                <a:gd name="T22" fmla="*/ 362 w 867"/>
                <a:gd name="T23" fmla="*/ 207 h 888"/>
                <a:gd name="T24" fmla="*/ 404 w 867"/>
                <a:gd name="T25" fmla="*/ 74 h 888"/>
                <a:gd name="T26" fmla="*/ 436 w 867"/>
                <a:gd name="T27" fmla="*/ 37 h 888"/>
                <a:gd name="T28" fmla="*/ 499 w 867"/>
                <a:gd name="T29" fmla="*/ 159 h 888"/>
                <a:gd name="T30" fmla="*/ 463 w 867"/>
                <a:gd name="T31" fmla="*/ 249 h 888"/>
                <a:gd name="T32" fmla="*/ 531 w 867"/>
                <a:gd name="T33" fmla="*/ 255 h 888"/>
                <a:gd name="T34" fmla="*/ 574 w 867"/>
                <a:gd name="T35" fmla="*/ 313 h 888"/>
                <a:gd name="T36" fmla="*/ 341 w 867"/>
                <a:gd name="T37" fmla="*/ 441 h 888"/>
                <a:gd name="T38" fmla="*/ 611 w 867"/>
                <a:gd name="T39" fmla="*/ 441 h 888"/>
                <a:gd name="T40" fmla="*/ 670 w 867"/>
                <a:gd name="T41" fmla="*/ 473 h 888"/>
                <a:gd name="T42" fmla="*/ 696 w 867"/>
                <a:gd name="T43" fmla="*/ 525 h 888"/>
                <a:gd name="T44" fmla="*/ 590 w 867"/>
                <a:gd name="T45" fmla="*/ 610 h 888"/>
                <a:gd name="T46" fmla="*/ 717 w 867"/>
                <a:gd name="T47" fmla="*/ 653 h 888"/>
                <a:gd name="T48" fmla="*/ 776 w 867"/>
                <a:gd name="T49" fmla="*/ 669 h 888"/>
                <a:gd name="T50" fmla="*/ 818 w 867"/>
                <a:gd name="T51" fmla="*/ 717 h 888"/>
                <a:gd name="T52" fmla="*/ 824 w 867"/>
                <a:gd name="T53" fmla="*/ 887 h 888"/>
                <a:gd name="T54" fmla="*/ 866 w 867"/>
                <a:gd name="T55" fmla="*/ 759 h 888"/>
                <a:gd name="T56" fmla="*/ 845 w 867"/>
                <a:gd name="T57" fmla="*/ 685 h 888"/>
                <a:gd name="T58" fmla="*/ 792 w 867"/>
                <a:gd name="T59" fmla="*/ 631 h 888"/>
                <a:gd name="T60" fmla="*/ 738 w 867"/>
                <a:gd name="T61" fmla="*/ 547 h 888"/>
                <a:gd name="T62" fmla="*/ 728 w 867"/>
                <a:gd name="T63" fmla="*/ 488 h 888"/>
                <a:gd name="T64" fmla="*/ 696 w 867"/>
                <a:gd name="T65" fmla="*/ 441 h 888"/>
                <a:gd name="T66" fmla="*/ 638 w 867"/>
                <a:gd name="T67" fmla="*/ 403 h 888"/>
                <a:gd name="T68" fmla="*/ 611 w 867"/>
                <a:gd name="T69" fmla="*/ 313 h 888"/>
                <a:gd name="T70" fmla="*/ 574 w 867"/>
                <a:gd name="T71" fmla="*/ 234 h 888"/>
                <a:gd name="T72" fmla="*/ 542 w 867"/>
                <a:gd name="T73" fmla="*/ 159 h 888"/>
                <a:gd name="T74" fmla="*/ 468 w 867"/>
                <a:gd name="T75" fmla="*/ 10 h 888"/>
                <a:gd name="T76" fmla="*/ 436 w 867"/>
                <a:gd name="T77" fmla="*/ 0 h 888"/>
                <a:gd name="T78" fmla="*/ 415 w 867"/>
                <a:gd name="T79" fmla="*/ 0 h 888"/>
                <a:gd name="T80" fmla="*/ 367 w 867"/>
                <a:gd name="T81" fmla="*/ 58 h 888"/>
                <a:gd name="T82" fmla="*/ 319 w 867"/>
                <a:gd name="T83" fmla="*/ 217 h 888"/>
                <a:gd name="T84" fmla="*/ 288 w 867"/>
                <a:gd name="T85" fmla="*/ 239 h 888"/>
                <a:gd name="T86" fmla="*/ 260 w 867"/>
                <a:gd name="T87" fmla="*/ 271 h 888"/>
                <a:gd name="T88" fmla="*/ 256 w 867"/>
                <a:gd name="T89" fmla="*/ 398 h 888"/>
                <a:gd name="T90" fmla="*/ 213 w 867"/>
                <a:gd name="T91" fmla="*/ 414 h 888"/>
                <a:gd name="T92" fmla="*/ 171 w 867"/>
                <a:gd name="T93" fmla="*/ 441 h 888"/>
                <a:gd name="T94" fmla="*/ 133 w 867"/>
                <a:gd name="T95" fmla="*/ 520 h 888"/>
                <a:gd name="T96" fmla="*/ 128 w 867"/>
                <a:gd name="T97" fmla="*/ 610 h 888"/>
                <a:gd name="T98" fmla="*/ 59 w 867"/>
                <a:gd name="T99" fmla="*/ 642 h 888"/>
                <a:gd name="T100" fmla="*/ 11 w 867"/>
                <a:gd name="T101" fmla="*/ 706 h 888"/>
                <a:gd name="T102" fmla="*/ 0 w 867"/>
                <a:gd name="T103" fmla="*/ 88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7" h="888">
                  <a:moveTo>
                    <a:pt x="43" y="759"/>
                  </a:moveTo>
                  <a:lnTo>
                    <a:pt x="43" y="759"/>
                  </a:lnTo>
                  <a:lnTo>
                    <a:pt x="43" y="738"/>
                  </a:lnTo>
                  <a:lnTo>
                    <a:pt x="53" y="717"/>
                  </a:lnTo>
                  <a:lnTo>
                    <a:pt x="59" y="701"/>
                  </a:lnTo>
                  <a:lnTo>
                    <a:pt x="75" y="685"/>
                  </a:lnTo>
                  <a:lnTo>
                    <a:pt x="91" y="669"/>
                  </a:lnTo>
                  <a:lnTo>
                    <a:pt x="107" y="658"/>
                  </a:lnTo>
                  <a:lnTo>
                    <a:pt x="128" y="653"/>
                  </a:lnTo>
                  <a:lnTo>
                    <a:pt x="149" y="653"/>
                  </a:lnTo>
                  <a:lnTo>
                    <a:pt x="404" y="653"/>
                  </a:lnTo>
                  <a:lnTo>
                    <a:pt x="404" y="610"/>
                  </a:lnTo>
                  <a:lnTo>
                    <a:pt x="171" y="610"/>
                  </a:lnTo>
                  <a:lnTo>
                    <a:pt x="171" y="547"/>
                  </a:lnTo>
                  <a:lnTo>
                    <a:pt x="171" y="547"/>
                  </a:lnTo>
                  <a:lnTo>
                    <a:pt x="171" y="525"/>
                  </a:lnTo>
                  <a:lnTo>
                    <a:pt x="176" y="504"/>
                  </a:lnTo>
                  <a:lnTo>
                    <a:pt x="186" y="488"/>
                  </a:lnTo>
                  <a:lnTo>
                    <a:pt x="202" y="473"/>
                  </a:lnTo>
                  <a:lnTo>
                    <a:pt x="202" y="473"/>
                  </a:lnTo>
                  <a:lnTo>
                    <a:pt x="218" y="456"/>
                  </a:lnTo>
                  <a:lnTo>
                    <a:pt x="234" y="446"/>
                  </a:lnTo>
                  <a:lnTo>
                    <a:pt x="256" y="441"/>
                  </a:lnTo>
                  <a:lnTo>
                    <a:pt x="277" y="441"/>
                  </a:lnTo>
                  <a:lnTo>
                    <a:pt x="298" y="441"/>
                  </a:lnTo>
                  <a:lnTo>
                    <a:pt x="298" y="313"/>
                  </a:lnTo>
                  <a:lnTo>
                    <a:pt x="298" y="313"/>
                  </a:lnTo>
                  <a:lnTo>
                    <a:pt x="303" y="287"/>
                  </a:lnTo>
                  <a:lnTo>
                    <a:pt x="314" y="265"/>
                  </a:lnTo>
                  <a:lnTo>
                    <a:pt x="314" y="265"/>
                  </a:lnTo>
                  <a:lnTo>
                    <a:pt x="335" y="255"/>
                  </a:lnTo>
                  <a:lnTo>
                    <a:pt x="362" y="249"/>
                  </a:lnTo>
                  <a:lnTo>
                    <a:pt x="399" y="249"/>
                  </a:lnTo>
                  <a:lnTo>
                    <a:pt x="399" y="207"/>
                  </a:lnTo>
                  <a:lnTo>
                    <a:pt x="362" y="207"/>
                  </a:lnTo>
                  <a:lnTo>
                    <a:pt x="362" y="207"/>
                  </a:lnTo>
                  <a:lnTo>
                    <a:pt x="367" y="159"/>
                  </a:lnTo>
                  <a:lnTo>
                    <a:pt x="383" y="117"/>
                  </a:lnTo>
                  <a:lnTo>
                    <a:pt x="404" y="74"/>
                  </a:lnTo>
                  <a:lnTo>
                    <a:pt x="431" y="37"/>
                  </a:lnTo>
                  <a:lnTo>
                    <a:pt x="436" y="37"/>
                  </a:lnTo>
                  <a:lnTo>
                    <a:pt x="436" y="37"/>
                  </a:lnTo>
                  <a:lnTo>
                    <a:pt x="463" y="74"/>
                  </a:lnTo>
                  <a:lnTo>
                    <a:pt x="484" y="117"/>
                  </a:lnTo>
                  <a:lnTo>
                    <a:pt x="499" y="159"/>
                  </a:lnTo>
                  <a:lnTo>
                    <a:pt x="505" y="207"/>
                  </a:lnTo>
                  <a:lnTo>
                    <a:pt x="463" y="207"/>
                  </a:lnTo>
                  <a:lnTo>
                    <a:pt x="463" y="249"/>
                  </a:lnTo>
                  <a:lnTo>
                    <a:pt x="510" y="249"/>
                  </a:lnTo>
                  <a:lnTo>
                    <a:pt x="510" y="249"/>
                  </a:lnTo>
                  <a:lnTo>
                    <a:pt x="531" y="255"/>
                  </a:lnTo>
                  <a:lnTo>
                    <a:pt x="553" y="265"/>
                  </a:lnTo>
                  <a:lnTo>
                    <a:pt x="569" y="287"/>
                  </a:lnTo>
                  <a:lnTo>
                    <a:pt x="574" y="313"/>
                  </a:lnTo>
                  <a:lnTo>
                    <a:pt x="574" y="398"/>
                  </a:lnTo>
                  <a:lnTo>
                    <a:pt x="341" y="398"/>
                  </a:lnTo>
                  <a:lnTo>
                    <a:pt x="341" y="441"/>
                  </a:lnTo>
                  <a:lnTo>
                    <a:pt x="590" y="441"/>
                  </a:lnTo>
                  <a:lnTo>
                    <a:pt x="590" y="441"/>
                  </a:lnTo>
                  <a:lnTo>
                    <a:pt x="611" y="441"/>
                  </a:lnTo>
                  <a:lnTo>
                    <a:pt x="632" y="446"/>
                  </a:lnTo>
                  <a:lnTo>
                    <a:pt x="653" y="456"/>
                  </a:lnTo>
                  <a:lnTo>
                    <a:pt x="670" y="473"/>
                  </a:lnTo>
                  <a:lnTo>
                    <a:pt x="680" y="488"/>
                  </a:lnTo>
                  <a:lnTo>
                    <a:pt x="691" y="504"/>
                  </a:lnTo>
                  <a:lnTo>
                    <a:pt x="696" y="525"/>
                  </a:lnTo>
                  <a:lnTo>
                    <a:pt x="702" y="547"/>
                  </a:lnTo>
                  <a:lnTo>
                    <a:pt x="702" y="610"/>
                  </a:lnTo>
                  <a:lnTo>
                    <a:pt x="590" y="610"/>
                  </a:lnTo>
                  <a:lnTo>
                    <a:pt x="590" y="653"/>
                  </a:lnTo>
                  <a:lnTo>
                    <a:pt x="717" y="653"/>
                  </a:lnTo>
                  <a:lnTo>
                    <a:pt x="717" y="653"/>
                  </a:lnTo>
                  <a:lnTo>
                    <a:pt x="738" y="653"/>
                  </a:lnTo>
                  <a:lnTo>
                    <a:pt x="760" y="658"/>
                  </a:lnTo>
                  <a:lnTo>
                    <a:pt x="776" y="669"/>
                  </a:lnTo>
                  <a:lnTo>
                    <a:pt x="792" y="685"/>
                  </a:lnTo>
                  <a:lnTo>
                    <a:pt x="808" y="701"/>
                  </a:lnTo>
                  <a:lnTo>
                    <a:pt x="818" y="717"/>
                  </a:lnTo>
                  <a:lnTo>
                    <a:pt x="824" y="738"/>
                  </a:lnTo>
                  <a:lnTo>
                    <a:pt x="824" y="759"/>
                  </a:lnTo>
                  <a:lnTo>
                    <a:pt x="824" y="887"/>
                  </a:lnTo>
                  <a:lnTo>
                    <a:pt x="866" y="887"/>
                  </a:lnTo>
                  <a:lnTo>
                    <a:pt x="866" y="759"/>
                  </a:lnTo>
                  <a:lnTo>
                    <a:pt x="866" y="759"/>
                  </a:lnTo>
                  <a:lnTo>
                    <a:pt x="866" y="732"/>
                  </a:lnTo>
                  <a:lnTo>
                    <a:pt x="855" y="706"/>
                  </a:lnTo>
                  <a:lnTo>
                    <a:pt x="845" y="685"/>
                  </a:lnTo>
                  <a:lnTo>
                    <a:pt x="829" y="663"/>
                  </a:lnTo>
                  <a:lnTo>
                    <a:pt x="813" y="642"/>
                  </a:lnTo>
                  <a:lnTo>
                    <a:pt x="792" y="631"/>
                  </a:lnTo>
                  <a:lnTo>
                    <a:pt x="765" y="621"/>
                  </a:lnTo>
                  <a:lnTo>
                    <a:pt x="738" y="610"/>
                  </a:lnTo>
                  <a:lnTo>
                    <a:pt x="738" y="547"/>
                  </a:lnTo>
                  <a:lnTo>
                    <a:pt x="738" y="547"/>
                  </a:lnTo>
                  <a:lnTo>
                    <a:pt x="738" y="520"/>
                  </a:lnTo>
                  <a:lnTo>
                    <a:pt x="728" y="488"/>
                  </a:lnTo>
                  <a:lnTo>
                    <a:pt x="717" y="467"/>
                  </a:lnTo>
                  <a:lnTo>
                    <a:pt x="696" y="441"/>
                  </a:lnTo>
                  <a:lnTo>
                    <a:pt x="696" y="441"/>
                  </a:lnTo>
                  <a:lnTo>
                    <a:pt x="680" y="424"/>
                  </a:lnTo>
                  <a:lnTo>
                    <a:pt x="659" y="414"/>
                  </a:lnTo>
                  <a:lnTo>
                    <a:pt x="638" y="403"/>
                  </a:lnTo>
                  <a:lnTo>
                    <a:pt x="611" y="398"/>
                  </a:lnTo>
                  <a:lnTo>
                    <a:pt x="611" y="313"/>
                  </a:lnTo>
                  <a:lnTo>
                    <a:pt x="611" y="313"/>
                  </a:lnTo>
                  <a:lnTo>
                    <a:pt x="611" y="281"/>
                  </a:lnTo>
                  <a:lnTo>
                    <a:pt x="595" y="255"/>
                  </a:lnTo>
                  <a:lnTo>
                    <a:pt x="574" y="234"/>
                  </a:lnTo>
                  <a:lnTo>
                    <a:pt x="548" y="217"/>
                  </a:lnTo>
                  <a:lnTo>
                    <a:pt x="548" y="217"/>
                  </a:lnTo>
                  <a:lnTo>
                    <a:pt x="542" y="159"/>
                  </a:lnTo>
                  <a:lnTo>
                    <a:pt x="526" y="106"/>
                  </a:lnTo>
                  <a:lnTo>
                    <a:pt x="499" y="58"/>
                  </a:lnTo>
                  <a:lnTo>
                    <a:pt x="468" y="10"/>
                  </a:lnTo>
                  <a:lnTo>
                    <a:pt x="468" y="10"/>
                  </a:lnTo>
                  <a:lnTo>
                    <a:pt x="452" y="0"/>
                  </a:lnTo>
                  <a:lnTo>
                    <a:pt x="436" y="0"/>
                  </a:lnTo>
                  <a:lnTo>
                    <a:pt x="431" y="0"/>
                  </a:lnTo>
                  <a:lnTo>
                    <a:pt x="431" y="0"/>
                  </a:lnTo>
                  <a:lnTo>
                    <a:pt x="415" y="0"/>
                  </a:lnTo>
                  <a:lnTo>
                    <a:pt x="404" y="10"/>
                  </a:lnTo>
                  <a:lnTo>
                    <a:pt x="404" y="10"/>
                  </a:lnTo>
                  <a:lnTo>
                    <a:pt x="367" y="58"/>
                  </a:lnTo>
                  <a:lnTo>
                    <a:pt x="341" y="106"/>
                  </a:lnTo>
                  <a:lnTo>
                    <a:pt x="324" y="159"/>
                  </a:lnTo>
                  <a:lnTo>
                    <a:pt x="319" y="217"/>
                  </a:lnTo>
                  <a:lnTo>
                    <a:pt x="319" y="217"/>
                  </a:lnTo>
                  <a:lnTo>
                    <a:pt x="303" y="223"/>
                  </a:lnTo>
                  <a:lnTo>
                    <a:pt x="288" y="239"/>
                  </a:lnTo>
                  <a:lnTo>
                    <a:pt x="288" y="239"/>
                  </a:lnTo>
                  <a:lnTo>
                    <a:pt x="271" y="255"/>
                  </a:lnTo>
                  <a:lnTo>
                    <a:pt x="260" y="271"/>
                  </a:lnTo>
                  <a:lnTo>
                    <a:pt x="256" y="292"/>
                  </a:lnTo>
                  <a:lnTo>
                    <a:pt x="256" y="313"/>
                  </a:lnTo>
                  <a:lnTo>
                    <a:pt x="256" y="398"/>
                  </a:lnTo>
                  <a:lnTo>
                    <a:pt x="256" y="398"/>
                  </a:lnTo>
                  <a:lnTo>
                    <a:pt x="234" y="403"/>
                  </a:lnTo>
                  <a:lnTo>
                    <a:pt x="213" y="414"/>
                  </a:lnTo>
                  <a:lnTo>
                    <a:pt x="192" y="424"/>
                  </a:lnTo>
                  <a:lnTo>
                    <a:pt x="171" y="441"/>
                  </a:lnTo>
                  <a:lnTo>
                    <a:pt x="171" y="441"/>
                  </a:lnTo>
                  <a:lnTo>
                    <a:pt x="155" y="467"/>
                  </a:lnTo>
                  <a:lnTo>
                    <a:pt x="139" y="488"/>
                  </a:lnTo>
                  <a:lnTo>
                    <a:pt x="133" y="520"/>
                  </a:lnTo>
                  <a:lnTo>
                    <a:pt x="128" y="547"/>
                  </a:lnTo>
                  <a:lnTo>
                    <a:pt x="128" y="610"/>
                  </a:lnTo>
                  <a:lnTo>
                    <a:pt x="128" y="610"/>
                  </a:lnTo>
                  <a:lnTo>
                    <a:pt x="102" y="616"/>
                  </a:lnTo>
                  <a:lnTo>
                    <a:pt x="81" y="627"/>
                  </a:lnTo>
                  <a:lnTo>
                    <a:pt x="59" y="642"/>
                  </a:lnTo>
                  <a:lnTo>
                    <a:pt x="38" y="663"/>
                  </a:lnTo>
                  <a:lnTo>
                    <a:pt x="22" y="685"/>
                  </a:lnTo>
                  <a:lnTo>
                    <a:pt x="11" y="706"/>
                  </a:lnTo>
                  <a:lnTo>
                    <a:pt x="6" y="732"/>
                  </a:lnTo>
                  <a:lnTo>
                    <a:pt x="0" y="759"/>
                  </a:lnTo>
                  <a:lnTo>
                    <a:pt x="0" y="887"/>
                  </a:lnTo>
                  <a:lnTo>
                    <a:pt x="43" y="887"/>
                  </a:lnTo>
                  <a:lnTo>
                    <a:pt x="43" y="7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41" name="Freeform 432">
              <a:extLst>
                <a:ext uri="{FF2B5EF4-FFF2-40B4-BE49-F238E27FC236}">
                  <a16:creationId xmlns:a16="http://schemas.microsoft.com/office/drawing/2014/main" id="{6FBA7470-2057-4603-80F0-A3C03946B75E}"/>
                </a:ext>
              </a:extLst>
            </p:cNvPr>
            <p:cNvSpPr>
              <a:spLocks noChangeArrowheads="1"/>
            </p:cNvSpPr>
            <p:nvPr/>
          </p:nvSpPr>
          <p:spPr bwMode="auto">
            <a:xfrm>
              <a:off x="4629341" y="4595248"/>
              <a:ext cx="111519" cy="11807"/>
            </a:xfrm>
            <a:custGeom>
              <a:avLst/>
              <a:gdLst>
                <a:gd name="T0" fmla="*/ 0 w 377"/>
                <a:gd name="T1" fmla="*/ 0 h 38"/>
                <a:gd name="T2" fmla="*/ 376 w 377"/>
                <a:gd name="T3" fmla="*/ 0 h 38"/>
                <a:gd name="T4" fmla="*/ 376 w 377"/>
                <a:gd name="T5" fmla="*/ 37 h 38"/>
                <a:gd name="T6" fmla="*/ 0 w 377"/>
                <a:gd name="T7" fmla="*/ 37 h 38"/>
                <a:gd name="T8" fmla="*/ 0 w 377"/>
                <a:gd name="T9" fmla="*/ 0 h 38"/>
              </a:gdLst>
              <a:ahLst/>
              <a:cxnLst>
                <a:cxn ang="0">
                  <a:pos x="T0" y="T1"/>
                </a:cxn>
                <a:cxn ang="0">
                  <a:pos x="T2" y="T3"/>
                </a:cxn>
                <a:cxn ang="0">
                  <a:pos x="T4" y="T5"/>
                </a:cxn>
                <a:cxn ang="0">
                  <a:pos x="T6" y="T7"/>
                </a:cxn>
                <a:cxn ang="0">
                  <a:pos x="T8" y="T9"/>
                </a:cxn>
              </a:cxnLst>
              <a:rect l="0" t="0" r="r" b="b"/>
              <a:pathLst>
                <a:path w="377" h="38">
                  <a:moveTo>
                    <a:pt x="0" y="0"/>
                  </a:moveTo>
                  <a:lnTo>
                    <a:pt x="376" y="0"/>
                  </a:lnTo>
                  <a:lnTo>
                    <a:pt x="376"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42" name="Freeform 433">
              <a:extLst>
                <a:ext uri="{FF2B5EF4-FFF2-40B4-BE49-F238E27FC236}">
                  <a16:creationId xmlns:a16="http://schemas.microsoft.com/office/drawing/2014/main" id="{585EEC2D-403E-44FC-B0A9-B963D96A2223}"/>
                </a:ext>
              </a:extLst>
            </p:cNvPr>
            <p:cNvSpPr>
              <a:spLocks noChangeArrowheads="1"/>
            </p:cNvSpPr>
            <p:nvPr/>
          </p:nvSpPr>
          <p:spPr bwMode="auto">
            <a:xfrm>
              <a:off x="4584733" y="4474545"/>
              <a:ext cx="76095" cy="11807"/>
            </a:xfrm>
            <a:custGeom>
              <a:avLst/>
              <a:gdLst>
                <a:gd name="T0" fmla="*/ 0 w 256"/>
                <a:gd name="T1" fmla="*/ 0 h 38"/>
                <a:gd name="T2" fmla="*/ 255 w 256"/>
                <a:gd name="T3" fmla="*/ 0 h 38"/>
                <a:gd name="T4" fmla="*/ 255 w 256"/>
                <a:gd name="T5" fmla="*/ 37 h 38"/>
                <a:gd name="T6" fmla="*/ 0 w 256"/>
                <a:gd name="T7" fmla="*/ 37 h 38"/>
                <a:gd name="T8" fmla="*/ 0 w 256"/>
                <a:gd name="T9" fmla="*/ 0 h 38"/>
              </a:gdLst>
              <a:ahLst/>
              <a:cxnLst>
                <a:cxn ang="0">
                  <a:pos x="T0" y="T1"/>
                </a:cxn>
                <a:cxn ang="0">
                  <a:pos x="T2" y="T3"/>
                </a:cxn>
                <a:cxn ang="0">
                  <a:pos x="T4" y="T5"/>
                </a:cxn>
                <a:cxn ang="0">
                  <a:pos x="T6" y="T7"/>
                </a:cxn>
                <a:cxn ang="0">
                  <a:pos x="T8" y="T9"/>
                </a:cxn>
              </a:cxnLst>
              <a:rect l="0" t="0" r="r" b="b"/>
              <a:pathLst>
                <a:path w="256" h="38">
                  <a:moveTo>
                    <a:pt x="0" y="0"/>
                  </a:moveTo>
                  <a:lnTo>
                    <a:pt x="255" y="0"/>
                  </a:lnTo>
                  <a:lnTo>
                    <a:pt x="255"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43" name="Freeform 434">
              <a:extLst>
                <a:ext uri="{FF2B5EF4-FFF2-40B4-BE49-F238E27FC236}">
                  <a16:creationId xmlns:a16="http://schemas.microsoft.com/office/drawing/2014/main" id="{BDD5A927-5834-423C-91EE-5A2F31DC1B0B}"/>
                </a:ext>
              </a:extLst>
            </p:cNvPr>
            <p:cNvSpPr>
              <a:spLocks noChangeArrowheads="1"/>
            </p:cNvSpPr>
            <p:nvPr/>
          </p:nvSpPr>
          <p:spPr bwMode="auto">
            <a:xfrm>
              <a:off x="4671324" y="447454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grpSp>
      <p:sp>
        <p:nvSpPr>
          <p:cNvPr id="244" name="TextBox 243">
            <a:extLst>
              <a:ext uri="{FF2B5EF4-FFF2-40B4-BE49-F238E27FC236}">
                <a16:creationId xmlns:a16="http://schemas.microsoft.com/office/drawing/2014/main" id="{8143F18C-F4B4-4EA7-A0BF-ADFBFDF52D8F}"/>
              </a:ext>
            </a:extLst>
          </p:cNvPr>
          <p:cNvSpPr txBox="1"/>
          <p:nvPr/>
        </p:nvSpPr>
        <p:spPr>
          <a:xfrm>
            <a:off x="9065365" y="498037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bonbon soufflé bonbon wafer  I love halvah I  art love.</a:t>
            </a:r>
            <a:endParaRPr lang="en-US" sz="900" dirty="0">
              <a:solidFill>
                <a:schemeClr val="bg1"/>
              </a:solidFill>
              <a:latin typeface="Source Sans Pro"/>
              <a:cs typeface="Source Sans Pro"/>
            </a:endParaRPr>
          </a:p>
        </p:txBody>
      </p:sp>
      <p:sp>
        <p:nvSpPr>
          <p:cNvPr id="245" name="TextBox 244">
            <a:extLst>
              <a:ext uri="{FF2B5EF4-FFF2-40B4-BE49-F238E27FC236}">
                <a16:creationId xmlns:a16="http://schemas.microsoft.com/office/drawing/2014/main" id="{8B15AC57-9557-4CED-9B53-E4817FBB8697}"/>
              </a:ext>
            </a:extLst>
          </p:cNvPr>
          <p:cNvSpPr txBox="1"/>
          <p:nvPr/>
        </p:nvSpPr>
        <p:spPr>
          <a:xfrm>
            <a:off x="8962476" y="4683043"/>
            <a:ext cx="1204176" cy="307777"/>
          </a:xfrm>
          <a:prstGeom prst="rect">
            <a:avLst/>
          </a:prstGeom>
          <a:noFill/>
        </p:spPr>
        <p:txBody>
          <a:bodyPr wrap="none" rtlCol="0">
            <a:spAutoFit/>
          </a:bodyPr>
          <a:lstStyle/>
          <a:p>
            <a:r>
              <a:rPr lang="en-US" sz="1400" b="1" dirty="0">
                <a:solidFill>
                  <a:schemeClr val="bg1"/>
                </a:solidFill>
                <a:latin typeface="Lato" charset="0"/>
                <a:ea typeface="Lato" charset="0"/>
                <a:cs typeface="Lato" charset="0"/>
              </a:rPr>
              <a:t>BEVERAGES</a:t>
            </a:r>
          </a:p>
        </p:txBody>
      </p:sp>
      <p:grpSp>
        <p:nvGrpSpPr>
          <p:cNvPr id="247" name="Group 246">
            <a:extLst>
              <a:ext uri="{FF2B5EF4-FFF2-40B4-BE49-F238E27FC236}">
                <a16:creationId xmlns:a16="http://schemas.microsoft.com/office/drawing/2014/main" id="{A148AEF3-7B5E-4EFD-B3C3-1F4B9A70A776}"/>
              </a:ext>
            </a:extLst>
          </p:cNvPr>
          <p:cNvGrpSpPr/>
          <p:nvPr/>
        </p:nvGrpSpPr>
        <p:grpSpPr>
          <a:xfrm>
            <a:off x="8584403" y="4659640"/>
            <a:ext cx="346364" cy="401468"/>
            <a:chOff x="2612823" y="1767923"/>
            <a:chExt cx="346364" cy="401468"/>
          </a:xfrm>
          <a:solidFill>
            <a:schemeClr val="bg1"/>
          </a:solidFill>
        </p:grpSpPr>
        <p:sp>
          <p:nvSpPr>
            <p:cNvPr id="248" name="Freeform 201">
              <a:extLst>
                <a:ext uri="{FF2B5EF4-FFF2-40B4-BE49-F238E27FC236}">
                  <a16:creationId xmlns:a16="http://schemas.microsoft.com/office/drawing/2014/main" id="{0D3807AE-CC0F-4329-8952-7A30DDC10DAD}"/>
                </a:ext>
              </a:extLst>
            </p:cNvPr>
            <p:cNvSpPr>
              <a:spLocks noChangeArrowheads="1"/>
            </p:cNvSpPr>
            <p:nvPr/>
          </p:nvSpPr>
          <p:spPr bwMode="auto">
            <a:xfrm>
              <a:off x="2732213"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49" name="Freeform 202">
              <a:extLst>
                <a:ext uri="{FF2B5EF4-FFF2-40B4-BE49-F238E27FC236}">
                  <a16:creationId xmlns:a16="http://schemas.microsoft.com/office/drawing/2014/main" id="{887A3355-FD80-457F-84BF-CD788D242DED}"/>
                </a:ext>
              </a:extLst>
            </p:cNvPr>
            <p:cNvSpPr>
              <a:spLocks noChangeArrowheads="1"/>
            </p:cNvSpPr>
            <p:nvPr/>
          </p:nvSpPr>
          <p:spPr bwMode="auto">
            <a:xfrm>
              <a:off x="2833236"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0" name="Freeform 203">
              <a:extLst>
                <a:ext uri="{FF2B5EF4-FFF2-40B4-BE49-F238E27FC236}">
                  <a16:creationId xmlns:a16="http://schemas.microsoft.com/office/drawing/2014/main" id="{9F7535F9-0A81-4624-8D8B-F1FB23DE34EC}"/>
                </a:ext>
              </a:extLst>
            </p:cNvPr>
            <p:cNvSpPr>
              <a:spLocks noChangeArrowheads="1"/>
            </p:cNvSpPr>
            <p:nvPr/>
          </p:nvSpPr>
          <p:spPr bwMode="auto">
            <a:xfrm>
              <a:off x="2702038" y="188075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1" name="Freeform 204">
              <a:extLst>
                <a:ext uri="{FF2B5EF4-FFF2-40B4-BE49-F238E27FC236}">
                  <a16:creationId xmlns:a16="http://schemas.microsoft.com/office/drawing/2014/main" id="{369C12A4-D2EC-49F6-9CC9-C7EC29510B1B}"/>
                </a:ext>
              </a:extLst>
            </p:cNvPr>
            <p:cNvSpPr>
              <a:spLocks noChangeArrowheads="1"/>
            </p:cNvSpPr>
            <p:nvPr/>
          </p:nvSpPr>
          <p:spPr bwMode="auto">
            <a:xfrm>
              <a:off x="2719093" y="1900434"/>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2" name="Freeform 205">
              <a:extLst>
                <a:ext uri="{FF2B5EF4-FFF2-40B4-BE49-F238E27FC236}">
                  <a16:creationId xmlns:a16="http://schemas.microsoft.com/office/drawing/2014/main" id="{94EDDADD-9D07-4912-B086-0E9C59D8BCD6}"/>
                </a:ext>
              </a:extLst>
            </p:cNvPr>
            <p:cNvSpPr>
              <a:spLocks noChangeArrowheads="1"/>
            </p:cNvSpPr>
            <p:nvPr/>
          </p:nvSpPr>
          <p:spPr bwMode="auto">
            <a:xfrm>
              <a:off x="2732213" y="194504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3" name="Freeform 206">
              <a:extLst>
                <a:ext uri="{FF2B5EF4-FFF2-40B4-BE49-F238E27FC236}">
                  <a16:creationId xmlns:a16="http://schemas.microsoft.com/office/drawing/2014/main" id="{8E85E1CD-B0E1-44E4-BEA8-C9F1EF0B5CA0}"/>
                </a:ext>
              </a:extLst>
            </p:cNvPr>
            <p:cNvSpPr>
              <a:spLocks noChangeArrowheads="1"/>
            </p:cNvSpPr>
            <p:nvPr/>
          </p:nvSpPr>
          <p:spPr bwMode="auto">
            <a:xfrm>
              <a:off x="2713845" y="1963409"/>
              <a:ext cx="11808" cy="10496"/>
            </a:xfrm>
            <a:custGeom>
              <a:avLst/>
              <a:gdLst>
                <a:gd name="T0" fmla="*/ 0 w 38"/>
                <a:gd name="T1" fmla="*/ 0 h 37"/>
                <a:gd name="T2" fmla="*/ 37 w 38"/>
                <a:gd name="T3" fmla="*/ 0 h 37"/>
                <a:gd name="T4" fmla="*/ 37 w 38"/>
                <a:gd name="T5" fmla="*/ 36 h 37"/>
                <a:gd name="T6" fmla="*/ 0 w 38"/>
                <a:gd name="T7" fmla="*/ 36 h 37"/>
                <a:gd name="T8" fmla="*/ 0 w 38"/>
                <a:gd name="T9" fmla="*/ 0 h 37"/>
              </a:gdLst>
              <a:ahLst/>
              <a:cxnLst>
                <a:cxn ang="0">
                  <a:pos x="T0" y="T1"/>
                </a:cxn>
                <a:cxn ang="0">
                  <a:pos x="T2" y="T3"/>
                </a:cxn>
                <a:cxn ang="0">
                  <a:pos x="T4" y="T5"/>
                </a:cxn>
                <a:cxn ang="0">
                  <a:pos x="T6" y="T7"/>
                </a:cxn>
                <a:cxn ang="0">
                  <a:pos x="T8" y="T9"/>
                </a:cxn>
              </a:cxnLst>
              <a:rect l="0" t="0" r="r" b="b"/>
              <a:pathLst>
                <a:path w="38" h="37">
                  <a:moveTo>
                    <a:pt x="0" y="0"/>
                  </a:moveTo>
                  <a:lnTo>
                    <a:pt x="37" y="0"/>
                  </a:lnTo>
                  <a:lnTo>
                    <a:pt x="37" y="36"/>
                  </a:lnTo>
                  <a:lnTo>
                    <a:pt x="0" y="3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4" name="Freeform 207">
              <a:extLst>
                <a:ext uri="{FF2B5EF4-FFF2-40B4-BE49-F238E27FC236}">
                  <a16:creationId xmlns:a16="http://schemas.microsoft.com/office/drawing/2014/main" id="{9D4A374A-2A35-4540-A065-E3EA07E03A99}"/>
                </a:ext>
              </a:extLst>
            </p:cNvPr>
            <p:cNvSpPr>
              <a:spLocks noChangeArrowheads="1"/>
            </p:cNvSpPr>
            <p:nvPr/>
          </p:nvSpPr>
          <p:spPr bwMode="auto">
            <a:xfrm>
              <a:off x="2732213" y="1981777"/>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5" name="Freeform 208">
              <a:extLst>
                <a:ext uri="{FF2B5EF4-FFF2-40B4-BE49-F238E27FC236}">
                  <a16:creationId xmlns:a16="http://schemas.microsoft.com/office/drawing/2014/main" id="{07AF31AA-D7D2-4C6F-B6D9-7580F28098F2}"/>
                </a:ext>
              </a:extLst>
            </p:cNvPr>
            <p:cNvSpPr>
              <a:spLocks noChangeArrowheads="1"/>
            </p:cNvSpPr>
            <p:nvPr/>
          </p:nvSpPr>
          <p:spPr bwMode="auto">
            <a:xfrm>
              <a:off x="2782068" y="1767923"/>
              <a:ext cx="38048" cy="38048"/>
            </a:xfrm>
            <a:custGeom>
              <a:avLst/>
              <a:gdLst>
                <a:gd name="T0" fmla="*/ 48 w 128"/>
                <a:gd name="T1" fmla="*/ 127 h 128"/>
                <a:gd name="T2" fmla="*/ 85 w 128"/>
                <a:gd name="T3" fmla="*/ 127 h 128"/>
                <a:gd name="T4" fmla="*/ 85 w 128"/>
                <a:gd name="T5" fmla="*/ 85 h 128"/>
                <a:gd name="T6" fmla="*/ 127 w 128"/>
                <a:gd name="T7" fmla="*/ 85 h 128"/>
                <a:gd name="T8" fmla="*/ 127 w 128"/>
                <a:gd name="T9" fmla="*/ 42 h 128"/>
                <a:gd name="T10" fmla="*/ 85 w 128"/>
                <a:gd name="T11" fmla="*/ 42 h 128"/>
                <a:gd name="T12" fmla="*/ 85 w 128"/>
                <a:gd name="T13" fmla="*/ 0 h 128"/>
                <a:gd name="T14" fmla="*/ 48 w 128"/>
                <a:gd name="T15" fmla="*/ 0 h 128"/>
                <a:gd name="T16" fmla="*/ 48 w 128"/>
                <a:gd name="T17" fmla="*/ 42 h 128"/>
                <a:gd name="T18" fmla="*/ 0 w 128"/>
                <a:gd name="T19" fmla="*/ 42 h 128"/>
                <a:gd name="T20" fmla="*/ 0 w 128"/>
                <a:gd name="T21" fmla="*/ 85 h 128"/>
                <a:gd name="T22" fmla="*/ 48 w 128"/>
                <a:gd name="T23" fmla="*/ 85 h 128"/>
                <a:gd name="T24" fmla="*/ 48 w 128"/>
                <a:gd name="T25"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48" y="127"/>
                  </a:moveTo>
                  <a:lnTo>
                    <a:pt x="85" y="127"/>
                  </a:lnTo>
                  <a:lnTo>
                    <a:pt x="85" y="85"/>
                  </a:lnTo>
                  <a:lnTo>
                    <a:pt x="127" y="85"/>
                  </a:lnTo>
                  <a:lnTo>
                    <a:pt x="127" y="42"/>
                  </a:lnTo>
                  <a:lnTo>
                    <a:pt x="85" y="42"/>
                  </a:lnTo>
                  <a:lnTo>
                    <a:pt x="85" y="0"/>
                  </a:lnTo>
                  <a:lnTo>
                    <a:pt x="48" y="0"/>
                  </a:lnTo>
                  <a:lnTo>
                    <a:pt x="48" y="42"/>
                  </a:lnTo>
                  <a:lnTo>
                    <a:pt x="0" y="42"/>
                  </a:lnTo>
                  <a:lnTo>
                    <a:pt x="0" y="85"/>
                  </a:lnTo>
                  <a:lnTo>
                    <a:pt x="48" y="85"/>
                  </a:lnTo>
                  <a:lnTo>
                    <a:pt x="48" y="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6" name="Freeform 209">
              <a:extLst>
                <a:ext uri="{FF2B5EF4-FFF2-40B4-BE49-F238E27FC236}">
                  <a16:creationId xmlns:a16="http://schemas.microsoft.com/office/drawing/2014/main" id="{0CB566CB-8DA4-4C8B-98B7-76E9C59E6631}"/>
                </a:ext>
              </a:extLst>
            </p:cNvPr>
            <p:cNvSpPr>
              <a:spLocks noChangeArrowheads="1"/>
            </p:cNvSpPr>
            <p:nvPr/>
          </p:nvSpPr>
          <p:spPr bwMode="auto">
            <a:xfrm>
              <a:off x="2921139" y="1910930"/>
              <a:ext cx="38048" cy="38047"/>
            </a:xfrm>
            <a:custGeom>
              <a:avLst/>
              <a:gdLst>
                <a:gd name="T0" fmla="*/ 85 w 129"/>
                <a:gd name="T1" fmla="*/ 0 h 129"/>
                <a:gd name="T2" fmla="*/ 43 w 129"/>
                <a:gd name="T3" fmla="*/ 0 h 129"/>
                <a:gd name="T4" fmla="*/ 43 w 129"/>
                <a:gd name="T5" fmla="*/ 48 h 129"/>
                <a:gd name="T6" fmla="*/ 0 w 129"/>
                <a:gd name="T7" fmla="*/ 48 h 129"/>
                <a:gd name="T8" fmla="*/ 0 w 129"/>
                <a:gd name="T9" fmla="*/ 85 h 129"/>
                <a:gd name="T10" fmla="*/ 43 w 129"/>
                <a:gd name="T11" fmla="*/ 85 h 129"/>
                <a:gd name="T12" fmla="*/ 43 w 129"/>
                <a:gd name="T13" fmla="*/ 128 h 129"/>
                <a:gd name="T14" fmla="*/ 85 w 129"/>
                <a:gd name="T15" fmla="*/ 128 h 129"/>
                <a:gd name="T16" fmla="*/ 85 w 129"/>
                <a:gd name="T17" fmla="*/ 85 h 129"/>
                <a:gd name="T18" fmla="*/ 128 w 129"/>
                <a:gd name="T19" fmla="*/ 85 h 129"/>
                <a:gd name="T20" fmla="*/ 128 w 129"/>
                <a:gd name="T21" fmla="*/ 48 h 129"/>
                <a:gd name="T22" fmla="*/ 85 w 129"/>
                <a:gd name="T23" fmla="*/ 48 h 129"/>
                <a:gd name="T24" fmla="*/ 85 w 129"/>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85" y="0"/>
                  </a:moveTo>
                  <a:lnTo>
                    <a:pt x="43" y="0"/>
                  </a:lnTo>
                  <a:lnTo>
                    <a:pt x="43" y="48"/>
                  </a:lnTo>
                  <a:lnTo>
                    <a:pt x="0" y="48"/>
                  </a:lnTo>
                  <a:lnTo>
                    <a:pt x="0" y="85"/>
                  </a:lnTo>
                  <a:lnTo>
                    <a:pt x="43" y="85"/>
                  </a:lnTo>
                  <a:lnTo>
                    <a:pt x="43" y="128"/>
                  </a:lnTo>
                  <a:lnTo>
                    <a:pt x="85" y="128"/>
                  </a:lnTo>
                  <a:lnTo>
                    <a:pt x="85" y="85"/>
                  </a:lnTo>
                  <a:lnTo>
                    <a:pt x="128" y="85"/>
                  </a:lnTo>
                  <a:lnTo>
                    <a:pt x="128" y="48"/>
                  </a:lnTo>
                  <a:lnTo>
                    <a:pt x="85" y="4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7" name="Freeform 210">
              <a:extLst>
                <a:ext uri="{FF2B5EF4-FFF2-40B4-BE49-F238E27FC236}">
                  <a16:creationId xmlns:a16="http://schemas.microsoft.com/office/drawing/2014/main" id="{32A00BEB-B131-48CC-9D1E-9E0A6D22F1A8}"/>
                </a:ext>
              </a:extLst>
            </p:cNvPr>
            <p:cNvSpPr>
              <a:spLocks noChangeArrowheads="1"/>
            </p:cNvSpPr>
            <p:nvPr/>
          </p:nvSpPr>
          <p:spPr bwMode="auto">
            <a:xfrm>
              <a:off x="2763701" y="1988336"/>
              <a:ext cx="38048" cy="36736"/>
            </a:xfrm>
            <a:custGeom>
              <a:avLst/>
              <a:gdLst>
                <a:gd name="T0" fmla="*/ 84 w 128"/>
                <a:gd name="T1" fmla="*/ 0 h 123"/>
                <a:gd name="T2" fmla="*/ 42 w 128"/>
                <a:gd name="T3" fmla="*/ 0 h 123"/>
                <a:gd name="T4" fmla="*/ 42 w 128"/>
                <a:gd name="T5" fmla="*/ 37 h 123"/>
                <a:gd name="T6" fmla="*/ 0 w 128"/>
                <a:gd name="T7" fmla="*/ 37 h 123"/>
                <a:gd name="T8" fmla="*/ 0 w 128"/>
                <a:gd name="T9" fmla="*/ 79 h 123"/>
                <a:gd name="T10" fmla="*/ 42 w 128"/>
                <a:gd name="T11" fmla="*/ 79 h 123"/>
                <a:gd name="T12" fmla="*/ 42 w 128"/>
                <a:gd name="T13" fmla="*/ 122 h 123"/>
                <a:gd name="T14" fmla="*/ 84 w 128"/>
                <a:gd name="T15" fmla="*/ 122 h 123"/>
                <a:gd name="T16" fmla="*/ 84 w 128"/>
                <a:gd name="T17" fmla="*/ 79 h 123"/>
                <a:gd name="T18" fmla="*/ 127 w 128"/>
                <a:gd name="T19" fmla="*/ 79 h 123"/>
                <a:gd name="T20" fmla="*/ 127 w 128"/>
                <a:gd name="T21" fmla="*/ 37 h 123"/>
                <a:gd name="T22" fmla="*/ 84 w 128"/>
                <a:gd name="T23" fmla="*/ 37 h 123"/>
                <a:gd name="T24" fmla="*/ 84 w 128"/>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3">
                  <a:moveTo>
                    <a:pt x="84" y="0"/>
                  </a:moveTo>
                  <a:lnTo>
                    <a:pt x="42" y="0"/>
                  </a:lnTo>
                  <a:lnTo>
                    <a:pt x="42" y="37"/>
                  </a:lnTo>
                  <a:lnTo>
                    <a:pt x="0" y="37"/>
                  </a:lnTo>
                  <a:lnTo>
                    <a:pt x="0" y="79"/>
                  </a:lnTo>
                  <a:lnTo>
                    <a:pt x="42" y="79"/>
                  </a:lnTo>
                  <a:lnTo>
                    <a:pt x="42" y="122"/>
                  </a:lnTo>
                  <a:lnTo>
                    <a:pt x="84" y="122"/>
                  </a:lnTo>
                  <a:lnTo>
                    <a:pt x="84" y="79"/>
                  </a:lnTo>
                  <a:lnTo>
                    <a:pt x="127" y="79"/>
                  </a:lnTo>
                  <a:lnTo>
                    <a:pt x="127" y="37"/>
                  </a:lnTo>
                  <a:lnTo>
                    <a:pt x="84" y="37"/>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8" name="Freeform 211">
              <a:extLst>
                <a:ext uri="{FF2B5EF4-FFF2-40B4-BE49-F238E27FC236}">
                  <a16:creationId xmlns:a16="http://schemas.microsoft.com/office/drawing/2014/main" id="{862132F7-4497-4BD7-A917-0E4A5A91D6C4}"/>
                </a:ext>
              </a:extLst>
            </p:cNvPr>
            <p:cNvSpPr>
              <a:spLocks noChangeArrowheads="1"/>
            </p:cNvSpPr>
            <p:nvPr/>
          </p:nvSpPr>
          <p:spPr bwMode="auto">
            <a:xfrm>
              <a:off x="2625943" y="1824339"/>
              <a:ext cx="38047" cy="38047"/>
            </a:xfrm>
            <a:custGeom>
              <a:avLst/>
              <a:gdLst>
                <a:gd name="T0" fmla="*/ 128 w 129"/>
                <a:gd name="T1" fmla="*/ 43 h 129"/>
                <a:gd name="T2" fmla="*/ 86 w 129"/>
                <a:gd name="T3" fmla="*/ 43 h 129"/>
                <a:gd name="T4" fmla="*/ 86 w 129"/>
                <a:gd name="T5" fmla="*/ 0 h 129"/>
                <a:gd name="T6" fmla="*/ 43 w 129"/>
                <a:gd name="T7" fmla="*/ 0 h 129"/>
                <a:gd name="T8" fmla="*/ 43 w 129"/>
                <a:gd name="T9" fmla="*/ 43 h 129"/>
                <a:gd name="T10" fmla="*/ 0 w 129"/>
                <a:gd name="T11" fmla="*/ 43 h 129"/>
                <a:gd name="T12" fmla="*/ 0 w 129"/>
                <a:gd name="T13" fmla="*/ 85 h 129"/>
                <a:gd name="T14" fmla="*/ 43 w 129"/>
                <a:gd name="T15" fmla="*/ 85 h 129"/>
                <a:gd name="T16" fmla="*/ 43 w 129"/>
                <a:gd name="T17" fmla="*/ 128 h 129"/>
                <a:gd name="T18" fmla="*/ 86 w 129"/>
                <a:gd name="T19" fmla="*/ 128 h 129"/>
                <a:gd name="T20" fmla="*/ 86 w 129"/>
                <a:gd name="T21" fmla="*/ 85 h 129"/>
                <a:gd name="T22" fmla="*/ 128 w 129"/>
                <a:gd name="T23" fmla="*/ 85 h 129"/>
                <a:gd name="T24" fmla="*/ 128 w 129"/>
                <a:gd name="T25" fmla="*/ 4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28" y="43"/>
                  </a:moveTo>
                  <a:lnTo>
                    <a:pt x="86" y="43"/>
                  </a:lnTo>
                  <a:lnTo>
                    <a:pt x="86" y="0"/>
                  </a:lnTo>
                  <a:lnTo>
                    <a:pt x="43" y="0"/>
                  </a:lnTo>
                  <a:lnTo>
                    <a:pt x="43" y="43"/>
                  </a:lnTo>
                  <a:lnTo>
                    <a:pt x="0" y="43"/>
                  </a:lnTo>
                  <a:lnTo>
                    <a:pt x="0" y="85"/>
                  </a:lnTo>
                  <a:lnTo>
                    <a:pt x="43" y="85"/>
                  </a:lnTo>
                  <a:lnTo>
                    <a:pt x="43" y="128"/>
                  </a:lnTo>
                  <a:lnTo>
                    <a:pt x="86" y="128"/>
                  </a:lnTo>
                  <a:lnTo>
                    <a:pt x="86" y="85"/>
                  </a:lnTo>
                  <a:lnTo>
                    <a:pt x="128" y="85"/>
                  </a:lnTo>
                  <a:lnTo>
                    <a:pt x="128"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59" name="Freeform 212">
              <a:extLst>
                <a:ext uri="{FF2B5EF4-FFF2-40B4-BE49-F238E27FC236}">
                  <a16:creationId xmlns:a16="http://schemas.microsoft.com/office/drawing/2014/main" id="{EB090ED6-5236-40A1-AB38-3D8DF740AD19}"/>
                </a:ext>
              </a:extLst>
            </p:cNvPr>
            <p:cNvSpPr>
              <a:spLocks noChangeArrowheads="1"/>
            </p:cNvSpPr>
            <p:nvPr/>
          </p:nvSpPr>
          <p:spPr bwMode="auto">
            <a:xfrm>
              <a:off x="2744021" y="1775795"/>
              <a:ext cx="14431"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0" name="Freeform 213">
              <a:extLst>
                <a:ext uri="{FF2B5EF4-FFF2-40B4-BE49-F238E27FC236}">
                  <a16:creationId xmlns:a16="http://schemas.microsoft.com/office/drawing/2014/main" id="{21F3803B-BAFA-42D3-8435-CB4768D1EC1F}"/>
                </a:ext>
              </a:extLst>
            </p:cNvPr>
            <p:cNvSpPr>
              <a:spLocks noChangeArrowheads="1"/>
            </p:cNvSpPr>
            <p:nvPr/>
          </p:nvSpPr>
          <p:spPr bwMode="auto">
            <a:xfrm>
              <a:off x="2820116"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1" name="Freeform 214">
              <a:extLst>
                <a:ext uri="{FF2B5EF4-FFF2-40B4-BE49-F238E27FC236}">
                  <a16:creationId xmlns:a16="http://schemas.microsoft.com/office/drawing/2014/main" id="{FD481A03-143C-4FCC-A498-F0EA2B20ED04}"/>
                </a:ext>
              </a:extLst>
            </p:cNvPr>
            <p:cNvSpPr>
              <a:spLocks noChangeArrowheads="1"/>
            </p:cNvSpPr>
            <p:nvPr/>
          </p:nvSpPr>
          <p:spPr bwMode="auto">
            <a:xfrm>
              <a:off x="2782068"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2" name="Freeform 215">
              <a:extLst>
                <a:ext uri="{FF2B5EF4-FFF2-40B4-BE49-F238E27FC236}">
                  <a16:creationId xmlns:a16="http://schemas.microsoft.com/office/drawing/2014/main" id="{7D16AE5A-E62B-49C1-8BDF-7F9C6203C014}"/>
                </a:ext>
              </a:extLst>
            </p:cNvPr>
            <p:cNvSpPr>
              <a:spLocks noChangeArrowheads="1"/>
            </p:cNvSpPr>
            <p:nvPr/>
          </p:nvSpPr>
          <p:spPr bwMode="auto">
            <a:xfrm>
              <a:off x="2657430" y="179285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3" name="Freeform 216">
              <a:extLst>
                <a:ext uri="{FF2B5EF4-FFF2-40B4-BE49-F238E27FC236}">
                  <a16:creationId xmlns:a16="http://schemas.microsoft.com/office/drawing/2014/main" id="{8F77882F-15B4-4177-9D52-89E77E0A9E03}"/>
                </a:ext>
              </a:extLst>
            </p:cNvPr>
            <p:cNvSpPr>
              <a:spLocks noChangeArrowheads="1"/>
            </p:cNvSpPr>
            <p:nvPr/>
          </p:nvSpPr>
          <p:spPr bwMode="auto">
            <a:xfrm>
              <a:off x="2713845" y="1792851"/>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4" name="Freeform 217">
              <a:extLst>
                <a:ext uri="{FF2B5EF4-FFF2-40B4-BE49-F238E27FC236}">
                  <a16:creationId xmlns:a16="http://schemas.microsoft.com/office/drawing/2014/main" id="{F5356AD8-2047-430C-8798-F33B26239B1F}"/>
                </a:ext>
              </a:extLst>
            </p:cNvPr>
            <p:cNvSpPr>
              <a:spLocks noChangeArrowheads="1"/>
            </p:cNvSpPr>
            <p:nvPr/>
          </p:nvSpPr>
          <p:spPr bwMode="auto">
            <a:xfrm>
              <a:off x="2612823"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5" name="Freeform 218">
              <a:extLst>
                <a:ext uri="{FF2B5EF4-FFF2-40B4-BE49-F238E27FC236}">
                  <a16:creationId xmlns:a16="http://schemas.microsoft.com/office/drawing/2014/main" id="{AF674E83-DDAF-4D17-9CB4-7ADAD6361693}"/>
                </a:ext>
              </a:extLst>
            </p:cNvPr>
            <p:cNvSpPr>
              <a:spLocks noChangeArrowheads="1"/>
            </p:cNvSpPr>
            <p:nvPr/>
          </p:nvSpPr>
          <p:spPr bwMode="auto">
            <a:xfrm>
              <a:off x="2657430" y="190699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6" name="Freeform 219">
              <a:extLst>
                <a:ext uri="{FF2B5EF4-FFF2-40B4-BE49-F238E27FC236}">
                  <a16:creationId xmlns:a16="http://schemas.microsoft.com/office/drawing/2014/main" id="{35B231C4-3BFA-47CA-A525-4EE7C14D307E}"/>
                </a:ext>
              </a:extLst>
            </p:cNvPr>
            <p:cNvSpPr>
              <a:spLocks noChangeArrowheads="1"/>
            </p:cNvSpPr>
            <p:nvPr/>
          </p:nvSpPr>
          <p:spPr bwMode="auto">
            <a:xfrm>
              <a:off x="2858163" y="18807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7" name="Freeform 220">
              <a:extLst>
                <a:ext uri="{FF2B5EF4-FFF2-40B4-BE49-F238E27FC236}">
                  <a16:creationId xmlns:a16="http://schemas.microsoft.com/office/drawing/2014/main" id="{1C03B399-A8E1-4FA0-9619-33EB3978ED24}"/>
                </a:ext>
              </a:extLst>
            </p:cNvPr>
            <p:cNvSpPr>
              <a:spLocks noChangeArrowheads="1"/>
            </p:cNvSpPr>
            <p:nvPr/>
          </p:nvSpPr>
          <p:spPr bwMode="auto">
            <a:xfrm>
              <a:off x="2838484" y="191093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8" name="Freeform 221">
              <a:extLst>
                <a:ext uri="{FF2B5EF4-FFF2-40B4-BE49-F238E27FC236}">
                  <a16:creationId xmlns:a16="http://schemas.microsoft.com/office/drawing/2014/main" id="{6E6EBB2B-C361-45C4-A70A-CC364FC4ACCC}"/>
                </a:ext>
              </a:extLst>
            </p:cNvPr>
            <p:cNvSpPr>
              <a:spLocks noChangeArrowheads="1"/>
            </p:cNvSpPr>
            <p:nvPr/>
          </p:nvSpPr>
          <p:spPr bwMode="auto">
            <a:xfrm>
              <a:off x="2851604" y="194897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69" name="Freeform 222">
              <a:extLst>
                <a:ext uri="{FF2B5EF4-FFF2-40B4-BE49-F238E27FC236}">
                  <a16:creationId xmlns:a16="http://schemas.microsoft.com/office/drawing/2014/main" id="{0387669F-4A49-4BA1-8701-B5EB25FDB1DF}"/>
                </a:ext>
              </a:extLst>
            </p:cNvPr>
            <p:cNvSpPr>
              <a:spLocks noChangeArrowheads="1"/>
            </p:cNvSpPr>
            <p:nvPr/>
          </p:nvSpPr>
          <p:spPr bwMode="auto">
            <a:xfrm>
              <a:off x="2820116" y="18873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0" name="Freeform 223">
              <a:extLst>
                <a:ext uri="{FF2B5EF4-FFF2-40B4-BE49-F238E27FC236}">
                  <a16:creationId xmlns:a16="http://schemas.microsoft.com/office/drawing/2014/main" id="{FE8D9E4B-1DD5-4FE8-AB98-25A6A496D607}"/>
                </a:ext>
              </a:extLst>
            </p:cNvPr>
            <p:cNvSpPr>
              <a:spLocks noChangeArrowheads="1"/>
            </p:cNvSpPr>
            <p:nvPr/>
          </p:nvSpPr>
          <p:spPr bwMode="auto">
            <a:xfrm>
              <a:off x="2914579"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1" name="Freeform 224">
              <a:extLst>
                <a:ext uri="{FF2B5EF4-FFF2-40B4-BE49-F238E27FC236}">
                  <a16:creationId xmlns:a16="http://schemas.microsoft.com/office/drawing/2014/main" id="{90410755-8232-4FE8-98D1-3F0CF72CFA48}"/>
                </a:ext>
              </a:extLst>
            </p:cNvPr>
            <p:cNvSpPr>
              <a:spLocks noChangeArrowheads="1"/>
            </p:cNvSpPr>
            <p:nvPr/>
          </p:nvSpPr>
          <p:spPr bwMode="auto">
            <a:xfrm>
              <a:off x="2946067"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2" name="Freeform 225">
              <a:extLst>
                <a:ext uri="{FF2B5EF4-FFF2-40B4-BE49-F238E27FC236}">
                  <a16:creationId xmlns:a16="http://schemas.microsoft.com/office/drawing/2014/main" id="{622E60E5-6476-4A59-BF57-4319E48FDA9B}"/>
                </a:ext>
              </a:extLst>
            </p:cNvPr>
            <p:cNvSpPr>
              <a:spLocks noChangeArrowheads="1"/>
            </p:cNvSpPr>
            <p:nvPr/>
          </p:nvSpPr>
          <p:spPr bwMode="auto">
            <a:xfrm>
              <a:off x="2894899" y="1786291"/>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3" name="Freeform 226">
              <a:extLst>
                <a:ext uri="{FF2B5EF4-FFF2-40B4-BE49-F238E27FC236}">
                  <a16:creationId xmlns:a16="http://schemas.microsoft.com/office/drawing/2014/main" id="{5F661843-87E2-4161-805C-53CFB66F2D2C}"/>
                </a:ext>
              </a:extLst>
            </p:cNvPr>
            <p:cNvSpPr>
              <a:spLocks noChangeArrowheads="1"/>
            </p:cNvSpPr>
            <p:nvPr/>
          </p:nvSpPr>
          <p:spPr bwMode="auto">
            <a:xfrm>
              <a:off x="2858163" y="1767923"/>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4" name="Freeform 227">
              <a:extLst>
                <a:ext uri="{FF2B5EF4-FFF2-40B4-BE49-F238E27FC236}">
                  <a16:creationId xmlns:a16="http://schemas.microsoft.com/office/drawing/2014/main" id="{20FEF367-EE58-42A0-B685-EE340045ED2D}"/>
                </a:ext>
              </a:extLst>
            </p:cNvPr>
            <p:cNvSpPr>
              <a:spLocks noChangeArrowheads="1"/>
            </p:cNvSpPr>
            <p:nvPr/>
          </p:nvSpPr>
          <p:spPr bwMode="auto">
            <a:xfrm>
              <a:off x="2838484" y="179941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5" name="Freeform 228">
              <a:extLst>
                <a:ext uri="{FF2B5EF4-FFF2-40B4-BE49-F238E27FC236}">
                  <a16:creationId xmlns:a16="http://schemas.microsoft.com/office/drawing/2014/main" id="{7B0C1865-0F80-48B3-8081-33AEAEF7C89E}"/>
                </a:ext>
              </a:extLst>
            </p:cNvPr>
            <p:cNvSpPr>
              <a:spLocks noChangeArrowheads="1"/>
            </p:cNvSpPr>
            <p:nvPr/>
          </p:nvSpPr>
          <p:spPr bwMode="auto">
            <a:xfrm>
              <a:off x="2801748" y="1817779"/>
              <a:ext cx="101022" cy="351612"/>
            </a:xfrm>
            <a:custGeom>
              <a:avLst/>
              <a:gdLst>
                <a:gd name="T0" fmla="*/ 85 w 341"/>
                <a:gd name="T1" fmla="*/ 164 h 1180"/>
                <a:gd name="T2" fmla="*/ 42 w 341"/>
                <a:gd name="T3" fmla="*/ 122 h 1180"/>
                <a:gd name="T4" fmla="*/ 297 w 341"/>
                <a:gd name="T5" fmla="*/ 43 h 1180"/>
                <a:gd name="T6" fmla="*/ 170 w 341"/>
                <a:gd name="T7" fmla="*/ 122 h 1180"/>
                <a:gd name="T8" fmla="*/ 297 w 341"/>
                <a:gd name="T9" fmla="*/ 164 h 1180"/>
                <a:gd name="T10" fmla="*/ 297 w 341"/>
                <a:gd name="T11" fmla="*/ 196 h 1180"/>
                <a:gd name="T12" fmla="*/ 255 w 341"/>
                <a:gd name="T13" fmla="*/ 255 h 1180"/>
                <a:gd name="T14" fmla="*/ 292 w 341"/>
                <a:gd name="T15" fmla="*/ 297 h 1180"/>
                <a:gd name="T16" fmla="*/ 287 w 341"/>
                <a:gd name="T17" fmla="*/ 377 h 1180"/>
                <a:gd name="T18" fmla="*/ 255 w 341"/>
                <a:gd name="T19" fmla="*/ 531 h 1180"/>
                <a:gd name="T20" fmla="*/ 234 w 341"/>
                <a:gd name="T21" fmla="*/ 589 h 1180"/>
                <a:gd name="T22" fmla="*/ 191 w 341"/>
                <a:gd name="T23" fmla="*/ 632 h 1180"/>
                <a:gd name="T24" fmla="*/ 228 w 341"/>
                <a:gd name="T25" fmla="*/ 632 h 1180"/>
                <a:gd name="T26" fmla="*/ 170 w 341"/>
                <a:gd name="T27" fmla="*/ 775 h 1180"/>
                <a:gd name="T28" fmla="*/ 122 w 341"/>
                <a:gd name="T29" fmla="*/ 664 h 1180"/>
                <a:gd name="T30" fmla="*/ 127 w 341"/>
                <a:gd name="T31" fmla="*/ 547 h 1180"/>
                <a:gd name="T32" fmla="*/ 85 w 341"/>
                <a:gd name="T33" fmla="*/ 504 h 1180"/>
                <a:gd name="T34" fmla="*/ 85 w 341"/>
                <a:gd name="T35" fmla="*/ 531 h 1180"/>
                <a:gd name="T36" fmla="*/ 53 w 341"/>
                <a:gd name="T37" fmla="*/ 367 h 1180"/>
                <a:gd name="T38" fmla="*/ 42 w 341"/>
                <a:gd name="T39" fmla="*/ 196 h 1180"/>
                <a:gd name="T40" fmla="*/ 0 w 341"/>
                <a:gd name="T41" fmla="*/ 196 h 1180"/>
                <a:gd name="T42" fmla="*/ 5 w 341"/>
                <a:gd name="T43" fmla="*/ 308 h 1180"/>
                <a:gd name="T44" fmla="*/ 0 w 341"/>
                <a:gd name="T45" fmla="*/ 425 h 1180"/>
                <a:gd name="T46" fmla="*/ 27 w 341"/>
                <a:gd name="T47" fmla="*/ 462 h 1180"/>
                <a:gd name="T48" fmla="*/ 48 w 341"/>
                <a:gd name="T49" fmla="*/ 557 h 1180"/>
                <a:gd name="T50" fmla="*/ 112 w 341"/>
                <a:gd name="T51" fmla="*/ 738 h 1180"/>
                <a:gd name="T52" fmla="*/ 149 w 341"/>
                <a:gd name="T53" fmla="*/ 1099 h 1180"/>
                <a:gd name="T54" fmla="*/ 149 w 341"/>
                <a:gd name="T55" fmla="*/ 1099 h 1180"/>
                <a:gd name="T56" fmla="*/ 143 w 341"/>
                <a:gd name="T57" fmla="*/ 1120 h 1180"/>
                <a:gd name="T58" fmla="*/ 117 w 341"/>
                <a:gd name="T59" fmla="*/ 1142 h 1180"/>
                <a:gd name="T60" fmla="*/ 21 w 341"/>
                <a:gd name="T61" fmla="*/ 1142 h 1180"/>
                <a:gd name="T62" fmla="*/ 106 w 341"/>
                <a:gd name="T63" fmla="*/ 1179 h 1180"/>
                <a:gd name="T64" fmla="*/ 122 w 341"/>
                <a:gd name="T65" fmla="*/ 1179 h 1180"/>
                <a:gd name="T66" fmla="*/ 154 w 341"/>
                <a:gd name="T67" fmla="*/ 1168 h 1180"/>
                <a:gd name="T68" fmla="*/ 170 w 341"/>
                <a:gd name="T69" fmla="*/ 1157 h 1180"/>
                <a:gd name="T70" fmla="*/ 196 w 341"/>
                <a:gd name="T71" fmla="*/ 1174 h 1180"/>
                <a:gd name="T72" fmla="*/ 234 w 341"/>
                <a:gd name="T73" fmla="*/ 1179 h 1180"/>
                <a:gd name="T74" fmla="*/ 313 w 341"/>
                <a:gd name="T75" fmla="*/ 1142 h 1180"/>
                <a:gd name="T76" fmla="*/ 234 w 341"/>
                <a:gd name="T77" fmla="*/ 1142 h 1180"/>
                <a:gd name="T78" fmla="*/ 207 w 341"/>
                <a:gd name="T79" fmla="*/ 1131 h 1180"/>
                <a:gd name="T80" fmla="*/ 191 w 341"/>
                <a:gd name="T81" fmla="*/ 1099 h 1180"/>
                <a:gd name="T82" fmla="*/ 191 w 341"/>
                <a:gd name="T83" fmla="*/ 828 h 1180"/>
                <a:gd name="T84" fmla="*/ 223 w 341"/>
                <a:gd name="T85" fmla="*/ 754 h 1180"/>
                <a:gd name="T86" fmla="*/ 281 w 341"/>
                <a:gd name="T87" fmla="*/ 600 h 1180"/>
                <a:gd name="T88" fmla="*/ 319 w 341"/>
                <a:gd name="T89" fmla="*/ 441 h 1180"/>
                <a:gd name="T90" fmla="*/ 334 w 341"/>
                <a:gd name="T91" fmla="*/ 276 h 1180"/>
                <a:gd name="T92" fmla="*/ 340 w 341"/>
                <a:gd name="T93" fmla="*/ 0 h 1180"/>
                <a:gd name="T94" fmla="*/ 0 w 341"/>
                <a:gd name="T95" fmla="*/ 19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1180">
                  <a:moveTo>
                    <a:pt x="42" y="164"/>
                  </a:moveTo>
                  <a:lnTo>
                    <a:pt x="85" y="164"/>
                  </a:lnTo>
                  <a:lnTo>
                    <a:pt x="85" y="122"/>
                  </a:lnTo>
                  <a:lnTo>
                    <a:pt x="42" y="122"/>
                  </a:lnTo>
                  <a:lnTo>
                    <a:pt x="42" y="43"/>
                  </a:lnTo>
                  <a:lnTo>
                    <a:pt x="297" y="43"/>
                  </a:lnTo>
                  <a:lnTo>
                    <a:pt x="297" y="122"/>
                  </a:lnTo>
                  <a:lnTo>
                    <a:pt x="170" y="122"/>
                  </a:lnTo>
                  <a:lnTo>
                    <a:pt x="170" y="164"/>
                  </a:lnTo>
                  <a:lnTo>
                    <a:pt x="297" y="164"/>
                  </a:lnTo>
                  <a:lnTo>
                    <a:pt x="297" y="196"/>
                  </a:lnTo>
                  <a:lnTo>
                    <a:pt x="297" y="196"/>
                  </a:lnTo>
                  <a:lnTo>
                    <a:pt x="297" y="255"/>
                  </a:lnTo>
                  <a:lnTo>
                    <a:pt x="255" y="255"/>
                  </a:lnTo>
                  <a:lnTo>
                    <a:pt x="255" y="297"/>
                  </a:lnTo>
                  <a:lnTo>
                    <a:pt x="292" y="297"/>
                  </a:lnTo>
                  <a:lnTo>
                    <a:pt x="292" y="297"/>
                  </a:lnTo>
                  <a:lnTo>
                    <a:pt x="287" y="377"/>
                  </a:lnTo>
                  <a:lnTo>
                    <a:pt x="270" y="457"/>
                  </a:lnTo>
                  <a:lnTo>
                    <a:pt x="255" y="531"/>
                  </a:lnTo>
                  <a:lnTo>
                    <a:pt x="234" y="611"/>
                  </a:lnTo>
                  <a:lnTo>
                    <a:pt x="234" y="589"/>
                  </a:lnTo>
                  <a:lnTo>
                    <a:pt x="191" y="589"/>
                  </a:lnTo>
                  <a:lnTo>
                    <a:pt x="191" y="632"/>
                  </a:lnTo>
                  <a:lnTo>
                    <a:pt x="228" y="632"/>
                  </a:lnTo>
                  <a:lnTo>
                    <a:pt x="228" y="632"/>
                  </a:lnTo>
                  <a:lnTo>
                    <a:pt x="202" y="706"/>
                  </a:lnTo>
                  <a:lnTo>
                    <a:pt x="170" y="775"/>
                  </a:lnTo>
                  <a:lnTo>
                    <a:pt x="170" y="775"/>
                  </a:lnTo>
                  <a:lnTo>
                    <a:pt x="122" y="664"/>
                  </a:lnTo>
                  <a:lnTo>
                    <a:pt x="90" y="547"/>
                  </a:lnTo>
                  <a:lnTo>
                    <a:pt x="127" y="547"/>
                  </a:lnTo>
                  <a:lnTo>
                    <a:pt x="127" y="504"/>
                  </a:lnTo>
                  <a:lnTo>
                    <a:pt x="85" y="504"/>
                  </a:lnTo>
                  <a:lnTo>
                    <a:pt x="85" y="531"/>
                  </a:lnTo>
                  <a:lnTo>
                    <a:pt x="85" y="531"/>
                  </a:lnTo>
                  <a:lnTo>
                    <a:pt x="63" y="451"/>
                  </a:lnTo>
                  <a:lnTo>
                    <a:pt x="53" y="367"/>
                  </a:lnTo>
                  <a:lnTo>
                    <a:pt x="48" y="282"/>
                  </a:lnTo>
                  <a:lnTo>
                    <a:pt x="42" y="196"/>
                  </a:lnTo>
                  <a:lnTo>
                    <a:pt x="42" y="164"/>
                  </a:lnTo>
                  <a:close/>
                  <a:moveTo>
                    <a:pt x="0" y="196"/>
                  </a:moveTo>
                  <a:lnTo>
                    <a:pt x="0" y="196"/>
                  </a:lnTo>
                  <a:lnTo>
                    <a:pt x="5" y="308"/>
                  </a:lnTo>
                  <a:lnTo>
                    <a:pt x="21" y="425"/>
                  </a:lnTo>
                  <a:lnTo>
                    <a:pt x="0" y="425"/>
                  </a:lnTo>
                  <a:lnTo>
                    <a:pt x="0" y="462"/>
                  </a:lnTo>
                  <a:lnTo>
                    <a:pt x="27" y="462"/>
                  </a:lnTo>
                  <a:lnTo>
                    <a:pt x="27" y="462"/>
                  </a:lnTo>
                  <a:lnTo>
                    <a:pt x="48" y="557"/>
                  </a:lnTo>
                  <a:lnTo>
                    <a:pt x="74" y="648"/>
                  </a:lnTo>
                  <a:lnTo>
                    <a:pt x="112" y="738"/>
                  </a:lnTo>
                  <a:lnTo>
                    <a:pt x="149" y="828"/>
                  </a:lnTo>
                  <a:lnTo>
                    <a:pt x="149" y="1099"/>
                  </a:lnTo>
                  <a:lnTo>
                    <a:pt x="149" y="1099"/>
                  </a:lnTo>
                  <a:lnTo>
                    <a:pt x="149" y="1099"/>
                  </a:lnTo>
                  <a:lnTo>
                    <a:pt x="149" y="1110"/>
                  </a:lnTo>
                  <a:lnTo>
                    <a:pt x="143" y="1120"/>
                  </a:lnTo>
                  <a:lnTo>
                    <a:pt x="133" y="1136"/>
                  </a:lnTo>
                  <a:lnTo>
                    <a:pt x="117" y="1142"/>
                  </a:lnTo>
                  <a:lnTo>
                    <a:pt x="106" y="1142"/>
                  </a:lnTo>
                  <a:lnTo>
                    <a:pt x="21" y="1142"/>
                  </a:lnTo>
                  <a:lnTo>
                    <a:pt x="21" y="1179"/>
                  </a:lnTo>
                  <a:lnTo>
                    <a:pt x="106" y="1179"/>
                  </a:lnTo>
                  <a:lnTo>
                    <a:pt x="106" y="1179"/>
                  </a:lnTo>
                  <a:lnTo>
                    <a:pt x="122" y="1179"/>
                  </a:lnTo>
                  <a:lnTo>
                    <a:pt x="143" y="1174"/>
                  </a:lnTo>
                  <a:lnTo>
                    <a:pt x="154" y="1168"/>
                  </a:lnTo>
                  <a:lnTo>
                    <a:pt x="170" y="1157"/>
                  </a:lnTo>
                  <a:lnTo>
                    <a:pt x="170" y="1157"/>
                  </a:lnTo>
                  <a:lnTo>
                    <a:pt x="181" y="1168"/>
                  </a:lnTo>
                  <a:lnTo>
                    <a:pt x="196" y="1174"/>
                  </a:lnTo>
                  <a:lnTo>
                    <a:pt x="212" y="1179"/>
                  </a:lnTo>
                  <a:lnTo>
                    <a:pt x="234" y="1179"/>
                  </a:lnTo>
                  <a:lnTo>
                    <a:pt x="313" y="1179"/>
                  </a:lnTo>
                  <a:lnTo>
                    <a:pt x="313" y="1142"/>
                  </a:lnTo>
                  <a:lnTo>
                    <a:pt x="234" y="1142"/>
                  </a:lnTo>
                  <a:lnTo>
                    <a:pt x="234" y="1142"/>
                  </a:lnTo>
                  <a:lnTo>
                    <a:pt x="223" y="1136"/>
                  </a:lnTo>
                  <a:lnTo>
                    <a:pt x="207" y="1131"/>
                  </a:lnTo>
                  <a:lnTo>
                    <a:pt x="196" y="1120"/>
                  </a:lnTo>
                  <a:lnTo>
                    <a:pt x="191" y="1099"/>
                  </a:lnTo>
                  <a:lnTo>
                    <a:pt x="191" y="1099"/>
                  </a:lnTo>
                  <a:lnTo>
                    <a:pt x="191" y="828"/>
                  </a:lnTo>
                  <a:lnTo>
                    <a:pt x="191" y="828"/>
                  </a:lnTo>
                  <a:lnTo>
                    <a:pt x="223" y="754"/>
                  </a:lnTo>
                  <a:lnTo>
                    <a:pt x="255" y="679"/>
                  </a:lnTo>
                  <a:lnTo>
                    <a:pt x="281" y="600"/>
                  </a:lnTo>
                  <a:lnTo>
                    <a:pt x="302" y="521"/>
                  </a:lnTo>
                  <a:lnTo>
                    <a:pt x="319" y="441"/>
                  </a:lnTo>
                  <a:lnTo>
                    <a:pt x="329" y="361"/>
                  </a:lnTo>
                  <a:lnTo>
                    <a:pt x="334" y="276"/>
                  </a:lnTo>
                  <a:lnTo>
                    <a:pt x="340" y="196"/>
                  </a:lnTo>
                  <a:lnTo>
                    <a:pt x="340" y="0"/>
                  </a:lnTo>
                  <a:lnTo>
                    <a:pt x="0" y="0"/>
                  </a:lnTo>
                  <a:lnTo>
                    <a:pt x="0"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sp>
          <p:nvSpPr>
            <p:cNvPr id="276" name="Freeform 229">
              <a:extLst>
                <a:ext uri="{FF2B5EF4-FFF2-40B4-BE49-F238E27FC236}">
                  <a16:creationId xmlns:a16="http://schemas.microsoft.com/office/drawing/2014/main" id="{218CC3D3-EC3C-4D7C-BB21-6B9ECE61D104}"/>
                </a:ext>
              </a:extLst>
            </p:cNvPr>
            <p:cNvSpPr>
              <a:spLocks noChangeArrowheads="1"/>
            </p:cNvSpPr>
            <p:nvPr/>
          </p:nvSpPr>
          <p:spPr bwMode="auto">
            <a:xfrm>
              <a:off x="2677110" y="1817779"/>
              <a:ext cx="99711" cy="351612"/>
            </a:xfrm>
            <a:custGeom>
              <a:avLst/>
              <a:gdLst>
                <a:gd name="T0" fmla="*/ 164 w 335"/>
                <a:gd name="T1" fmla="*/ 775 h 1180"/>
                <a:gd name="T2" fmla="*/ 143 w 335"/>
                <a:gd name="T3" fmla="*/ 674 h 1180"/>
                <a:gd name="T4" fmla="*/ 111 w 335"/>
                <a:gd name="T5" fmla="*/ 632 h 1180"/>
                <a:gd name="T6" fmla="*/ 85 w 335"/>
                <a:gd name="T7" fmla="*/ 536 h 1180"/>
                <a:gd name="T8" fmla="*/ 85 w 335"/>
                <a:gd name="T9" fmla="*/ 441 h 1180"/>
                <a:gd name="T10" fmla="*/ 53 w 335"/>
                <a:gd name="T11" fmla="*/ 398 h 1180"/>
                <a:gd name="T12" fmla="*/ 42 w 335"/>
                <a:gd name="T13" fmla="*/ 297 h 1180"/>
                <a:gd name="T14" fmla="*/ 42 w 335"/>
                <a:gd name="T15" fmla="*/ 164 h 1180"/>
                <a:gd name="T16" fmla="*/ 164 w 335"/>
                <a:gd name="T17" fmla="*/ 122 h 1180"/>
                <a:gd name="T18" fmla="*/ 42 w 335"/>
                <a:gd name="T19" fmla="*/ 43 h 1180"/>
                <a:gd name="T20" fmla="*/ 292 w 335"/>
                <a:gd name="T21" fmla="*/ 122 h 1180"/>
                <a:gd name="T22" fmla="*/ 254 w 335"/>
                <a:gd name="T23" fmla="*/ 164 h 1180"/>
                <a:gd name="T24" fmla="*/ 292 w 335"/>
                <a:gd name="T25" fmla="*/ 196 h 1180"/>
                <a:gd name="T26" fmla="*/ 286 w 335"/>
                <a:gd name="T27" fmla="*/ 318 h 1180"/>
                <a:gd name="T28" fmla="*/ 244 w 335"/>
                <a:gd name="T29" fmla="*/ 557 h 1180"/>
                <a:gd name="T30" fmla="*/ 207 w 335"/>
                <a:gd name="T31" fmla="*/ 674 h 1180"/>
                <a:gd name="T32" fmla="*/ 164 w 335"/>
                <a:gd name="T33" fmla="*/ 717 h 1180"/>
                <a:gd name="T34" fmla="*/ 190 w 335"/>
                <a:gd name="T35" fmla="*/ 717 h 1180"/>
                <a:gd name="T36" fmla="*/ 185 w 335"/>
                <a:gd name="T37" fmla="*/ 1099 h 1180"/>
                <a:gd name="T38" fmla="*/ 185 w 335"/>
                <a:gd name="T39" fmla="*/ 828 h 1180"/>
                <a:gd name="T40" fmla="*/ 222 w 335"/>
                <a:gd name="T41" fmla="*/ 754 h 1180"/>
                <a:gd name="T42" fmla="*/ 275 w 335"/>
                <a:gd name="T43" fmla="*/ 600 h 1180"/>
                <a:gd name="T44" fmla="*/ 313 w 335"/>
                <a:gd name="T45" fmla="*/ 441 h 1180"/>
                <a:gd name="T46" fmla="*/ 334 w 335"/>
                <a:gd name="T47" fmla="*/ 276 h 1180"/>
                <a:gd name="T48" fmla="*/ 334 w 335"/>
                <a:gd name="T49" fmla="*/ 0 h 1180"/>
                <a:gd name="T50" fmla="*/ 0 w 335"/>
                <a:gd name="T51" fmla="*/ 196 h 1180"/>
                <a:gd name="T52" fmla="*/ 0 w 335"/>
                <a:gd name="T53" fmla="*/ 276 h 1180"/>
                <a:gd name="T54" fmla="*/ 21 w 335"/>
                <a:gd name="T55" fmla="*/ 441 h 1180"/>
                <a:gd name="T56" fmla="*/ 58 w 335"/>
                <a:gd name="T57" fmla="*/ 600 h 1180"/>
                <a:gd name="T58" fmla="*/ 111 w 335"/>
                <a:gd name="T59" fmla="*/ 754 h 1180"/>
                <a:gd name="T60" fmla="*/ 148 w 335"/>
                <a:gd name="T61" fmla="*/ 1099 h 1180"/>
                <a:gd name="T62" fmla="*/ 148 w 335"/>
                <a:gd name="T63" fmla="*/ 1099 h 1180"/>
                <a:gd name="T64" fmla="*/ 138 w 335"/>
                <a:gd name="T65" fmla="*/ 1120 h 1180"/>
                <a:gd name="T66" fmla="*/ 111 w 335"/>
                <a:gd name="T67" fmla="*/ 1142 h 1180"/>
                <a:gd name="T68" fmla="*/ 21 w 335"/>
                <a:gd name="T69" fmla="*/ 1142 h 1180"/>
                <a:gd name="T70" fmla="*/ 100 w 335"/>
                <a:gd name="T71" fmla="*/ 1179 h 1180"/>
                <a:gd name="T72" fmla="*/ 122 w 335"/>
                <a:gd name="T73" fmla="*/ 1179 h 1180"/>
                <a:gd name="T74" fmla="*/ 154 w 335"/>
                <a:gd name="T75" fmla="*/ 1168 h 1180"/>
                <a:gd name="T76" fmla="*/ 164 w 335"/>
                <a:gd name="T77" fmla="*/ 1157 h 1180"/>
                <a:gd name="T78" fmla="*/ 196 w 335"/>
                <a:gd name="T79" fmla="*/ 1174 h 1180"/>
                <a:gd name="T80" fmla="*/ 228 w 335"/>
                <a:gd name="T81" fmla="*/ 1179 h 1180"/>
                <a:gd name="T82" fmla="*/ 313 w 335"/>
                <a:gd name="T83" fmla="*/ 1142 h 1180"/>
                <a:gd name="T84" fmla="*/ 228 w 335"/>
                <a:gd name="T85" fmla="*/ 1142 h 1180"/>
                <a:gd name="T86" fmla="*/ 201 w 335"/>
                <a:gd name="T87" fmla="*/ 1131 h 1180"/>
                <a:gd name="T88" fmla="*/ 185 w 335"/>
                <a:gd name="T89" fmla="*/ 109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 h="1180">
                  <a:moveTo>
                    <a:pt x="164" y="775"/>
                  </a:moveTo>
                  <a:lnTo>
                    <a:pt x="164" y="775"/>
                  </a:lnTo>
                  <a:lnTo>
                    <a:pt x="127" y="674"/>
                  </a:lnTo>
                  <a:lnTo>
                    <a:pt x="143" y="674"/>
                  </a:lnTo>
                  <a:lnTo>
                    <a:pt x="143" y="632"/>
                  </a:lnTo>
                  <a:lnTo>
                    <a:pt x="111" y="632"/>
                  </a:lnTo>
                  <a:lnTo>
                    <a:pt x="111" y="632"/>
                  </a:lnTo>
                  <a:lnTo>
                    <a:pt x="85" y="536"/>
                  </a:lnTo>
                  <a:lnTo>
                    <a:pt x="63" y="441"/>
                  </a:lnTo>
                  <a:lnTo>
                    <a:pt x="85" y="441"/>
                  </a:lnTo>
                  <a:lnTo>
                    <a:pt x="85" y="398"/>
                  </a:lnTo>
                  <a:lnTo>
                    <a:pt x="53" y="398"/>
                  </a:lnTo>
                  <a:lnTo>
                    <a:pt x="53" y="398"/>
                  </a:lnTo>
                  <a:lnTo>
                    <a:pt x="42" y="297"/>
                  </a:lnTo>
                  <a:lnTo>
                    <a:pt x="42" y="196"/>
                  </a:lnTo>
                  <a:lnTo>
                    <a:pt x="42" y="164"/>
                  </a:lnTo>
                  <a:lnTo>
                    <a:pt x="164" y="164"/>
                  </a:lnTo>
                  <a:lnTo>
                    <a:pt x="164" y="122"/>
                  </a:lnTo>
                  <a:lnTo>
                    <a:pt x="42" y="122"/>
                  </a:lnTo>
                  <a:lnTo>
                    <a:pt x="42" y="43"/>
                  </a:lnTo>
                  <a:lnTo>
                    <a:pt x="292" y="43"/>
                  </a:lnTo>
                  <a:lnTo>
                    <a:pt x="292" y="122"/>
                  </a:lnTo>
                  <a:lnTo>
                    <a:pt x="254" y="122"/>
                  </a:lnTo>
                  <a:lnTo>
                    <a:pt x="254" y="164"/>
                  </a:lnTo>
                  <a:lnTo>
                    <a:pt x="292" y="164"/>
                  </a:lnTo>
                  <a:lnTo>
                    <a:pt x="292" y="196"/>
                  </a:lnTo>
                  <a:lnTo>
                    <a:pt x="292" y="196"/>
                  </a:lnTo>
                  <a:lnTo>
                    <a:pt x="286" y="318"/>
                  </a:lnTo>
                  <a:lnTo>
                    <a:pt x="271" y="441"/>
                  </a:lnTo>
                  <a:lnTo>
                    <a:pt x="244" y="557"/>
                  </a:lnTo>
                  <a:lnTo>
                    <a:pt x="207" y="674"/>
                  </a:lnTo>
                  <a:lnTo>
                    <a:pt x="207" y="674"/>
                  </a:lnTo>
                  <a:lnTo>
                    <a:pt x="164" y="674"/>
                  </a:lnTo>
                  <a:lnTo>
                    <a:pt x="164" y="717"/>
                  </a:lnTo>
                  <a:lnTo>
                    <a:pt x="190" y="717"/>
                  </a:lnTo>
                  <a:lnTo>
                    <a:pt x="190" y="717"/>
                  </a:lnTo>
                  <a:lnTo>
                    <a:pt x="164" y="775"/>
                  </a:lnTo>
                  <a:close/>
                  <a:moveTo>
                    <a:pt x="185" y="1099"/>
                  </a:moveTo>
                  <a:lnTo>
                    <a:pt x="185" y="1099"/>
                  </a:lnTo>
                  <a:lnTo>
                    <a:pt x="185" y="828"/>
                  </a:lnTo>
                  <a:lnTo>
                    <a:pt x="185" y="828"/>
                  </a:lnTo>
                  <a:lnTo>
                    <a:pt x="222" y="754"/>
                  </a:lnTo>
                  <a:lnTo>
                    <a:pt x="249" y="679"/>
                  </a:lnTo>
                  <a:lnTo>
                    <a:pt x="275" y="600"/>
                  </a:lnTo>
                  <a:lnTo>
                    <a:pt x="297" y="521"/>
                  </a:lnTo>
                  <a:lnTo>
                    <a:pt x="313" y="441"/>
                  </a:lnTo>
                  <a:lnTo>
                    <a:pt x="323" y="361"/>
                  </a:lnTo>
                  <a:lnTo>
                    <a:pt x="334" y="276"/>
                  </a:lnTo>
                  <a:lnTo>
                    <a:pt x="334" y="196"/>
                  </a:lnTo>
                  <a:lnTo>
                    <a:pt x="334" y="0"/>
                  </a:lnTo>
                  <a:lnTo>
                    <a:pt x="0" y="0"/>
                  </a:lnTo>
                  <a:lnTo>
                    <a:pt x="0" y="196"/>
                  </a:lnTo>
                  <a:lnTo>
                    <a:pt x="0" y="196"/>
                  </a:lnTo>
                  <a:lnTo>
                    <a:pt x="0" y="276"/>
                  </a:lnTo>
                  <a:lnTo>
                    <a:pt x="10" y="361"/>
                  </a:lnTo>
                  <a:lnTo>
                    <a:pt x="21" y="441"/>
                  </a:lnTo>
                  <a:lnTo>
                    <a:pt x="37" y="521"/>
                  </a:lnTo>
                  <a:lnTo>
                    <a:pt x="58" y="600"/>
                  </a:lnTo>
                  <a:lnTo>
                    <a:pt x="85" y="679"/>
                  </a:lnTo>
                  <a:lnTo>
                    <a:pt x="111" y="754"/>
                  </a:lnTo>
                  <a:lnTo>
                    <a:pt x="148" y="828"/>
                  </a:lnTo>
                  <a:lnTo>
                    <a:pt x="148" y="1099"/>
                  </a:lnTo>
                  <a:lnTo>
                    <a:pt x="148" y="1099"/>
                  </a:lnTo>
                  <a:lnTo>
                    <a:pt x="148" y="1099"/>
                  </a:lnTo>
                  <a:lnTo>
                    <a:pt x="143" y="1110"/>
                  </a:lnTo>
                  <a:lnTo>
                    <a:pt x="138" y="1120"/>
                  </a:lnTo>
                  <a:lnTo>
                    <a:pt x="127" y="1136"/>
                  </a:lnTo>
                  <a:lnTo>
                    <a:pt x="111" y="1142"/>
                  </a:lnTo>
                  <a:lnTo>
                    <a:pt x="100" y="1142"/>
                  </a:lnTo>
                  <a:lnTo>
                    <a:pt x="21" y="1142"/>
                  </a:lnTo>
                  <a:lnTo>
                    <a:pt x="21" y="1179"/>
                  </a:lnTo>
                  <a:lnTo>
                    <a:pt x="100" y="1179"/>
                  </a:lnTo>
                  <a:lnTo>
                    <a:pt x="100" y="1179"/>
                  </a:lnTo>
                  <a:lnTo>
                    <a:pt x="122" y="1179"/>
                  </a:lnTo>
                  <a:lnTo>
                    <a:pt x="138" y="1174"/>
                  </a:lnTo>
                  <a:lnTo>
                    <a:pt x="154" y="1168"/>
                  </a:lnTo>
                  <a:lnTo>
                    <a:pt x="164" y="1157"/>
                  </a:lnTo>
                  <a:lnTo>
                    <a:pt x="164" y="1157"/>
                  </a:lnTo>
                  <a:lnTo>
                    <a:pt x="180" y="1168"/>
                  </a:lnTo>
                  <a:lnTo>
                    <a:pt x="196" y="1174"/>
                  </a:lnTo>
                  <a:lnTo>
                    <a:pt x="212" y="1179"/>
                  </a:lnTo>
                  <a:lnTo>
                    <a:pt x="228" y="1179"/>
                  </a:lnTo>
                  <a:lnTo>
                    <a:pt x="313" y="1179"/>
                  </a:lnTo>
                  <a:lnTo>
                    <a:pt x="313" y="1142"/>
                  </a:lnTo>
                  <a:lnTo>
                    <a:pt x="228" y="1142"/>
                  </a:lnTo>
                  <a:lnTo>
                    <a:pt x="228" y="1142"/>
                  </a:lnTo>
                  <a:lnTo>
                    <a:pt x="217" y="1136"/>
                  </a:lnTo>
                  <a:lnTo>
                    <a:pt x="201" y="1131"/>
                  </a:lnTo>
                  <a:lnTo>
                    <a:pt x="190" y="1120"/>
                  </a:lnTo>
                  <a:lnTo>
                    <a:pt x="185" y="10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bg1"/>
                </a:solidFill>
              </a:endParaRPr>
            </a:p>
          </p:txBody>
        </p:sp>
      </p:grpSp>
      <p:sp>
        <p:nvSpPr>
          <p:cNvPr id="3" name="Picture Placeholder 2">
            <a:extLst>
              <a:ext uri="{FF2B5EF4-FFF2-40B4-BE49-F238E27FC236}">
                <a16:creationId xmlns:a16="http://schemas.microsoft.com/office/drawing/2014/main" id="{B37B879A-A20D-4271-962D-C53B4EC9F352}"/>
              </a:ext>
            </a:extLst>
          </p:cNvPr>
          <p:cNvSpPr>
            <a:spLocks noGrp="1"/>
          </p:cNvSpPr>
          <p:nvPr>
            <p:ph type="pic" sz="quarter" idx="10"/>
          </p:nvPr>
        </p:nvSpPr>
        <p:spPr/>
      </p:sp>
    </p:spTree>
    <p:extLst>
      <p:ext uri="{BB962C8B-B14F-4D97-AF65-F5344CB8AC3E}">
        <p14:creationId xmlns:p14="http://schemas.microsoft.com/office/powerpoint/2010/main" val="66025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wipe(left)">
                                      <p:cBhvr>
                                        <p:cTn id="10" dur="500"/>
                                        <p:tgtEl>
                                          <p:spTgt spid="9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ipe(left)">
                                      <p:cBhvr>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wipe(left)">
                                      <p:cBhvr>
                                        <p:cTn id="21" dur="500"/>
                                        <p:tgtEl>
                                          <p:spTgt spid="9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left)">
                                      <p:cBhvr>
                                        <p:cTn id="24" dur="500"/>
                                        <p:tgtEl>
                                          <p:spTgt spid="10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par>
                                <p:cTn id="28" presetID="22" presetClass="entr" presetSubtype="8" fill="hold"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left)">
                                      <p:cBhvr>
                                        <p:cTn id="30" dur="500"/>
                                        <p:tgtEl>
                                          <p:spTgt spid="102"/>
                                        </p:tgtEl>
                                      </p:cBhvr>
                                    </p:animEffect>
                                  </p:childTnLst>
                                </p:cTn>
                              </p:par>
                              <p:par>
                                <p:cTn id="31" presetID="22" presetClass="entr" presetSubtype="8" fill="hold" nodeType="with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wipe(left)">
                                      <p:cBhvr>
                                        <p:cTn id="33" dur="500"/>
                                        <p:tgtEl>
                                          <p:spTgt spid="12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wipe(left)">
                                      <p:cBhvr>
                                        <p:cTn id="36" dur="500"/>
                                        <p:tgtEl>
                                          <p:spTgt spid="14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wipe(left)">
                                      <p:cBhvr>
                                        <p:cTn id="39" dur="500"/>
                                        <p:tgtEl>
                                          <p:spTgt spid="148"/>
                                        </p:tgtEl>
                                      </p:cBhvr>
                                    </p:animEffect>
                                  </p:childTnLst>
                                </p:cTn>
                              </p:par>
                              <p:par>
                                <p:cTn id="40" presetID="22" presetClass="entr" presetSubtype="8" fill="hold" nodeType="with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wipe(left)">
                                      <p:cBhvr>
                                        <p:cTn id="42" dur="500"/>
                                        <p:tgtEl>
                                          <p:spTgt spid="14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44"/>
                                        </p:tgtEl>
                                        <p:attrNameLst>
                                          <p:attrName>style.visibility</p:attrName>
                                        </p:attrNameLst>
                                      </p:cBhvr>
                                      <p:to>
                                        <p:strVal val="visible"/>
                                      </p:to>
                                    </p:set>
                                    <p:animEffect transition="in" filter="wipe(left)">
                                      <p:cBhvr>
                                        <p:cTn id="45" dur="500"/>
                                        <p:tgtEl>
                                          <p:spTgt spid="24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45"/>
                                        </p:tgtEl>
                                        <p:attrNameLst>
                                          <p:attrName>style.visibility</p:attrName>
                                        </p:attrNameLst>
                                      </p:cBhvr>
                                      <p:to>
                                        <p:strVal val="visible"/>
                                      </p:to>
                                    </p:set>
                                    <p:animEffect transition="in" filter="wipe(left)">
                                      <p:cBhvr>
                                        <p:cTn id="48" dur="500"/>
                                        <p:tgtEl>
                                          <p:spTgt spid="245"/>
                                        </p:tgtEl>
                                      </p:cBhvr>
                                    </p:animEffect>
                                  </p:childTnLst>
                                </p:cTn>
                              </p:par>
                              <p:par>
                                <p:cTn id="49" presetID="22" presetClass="entr" presetSubtype="8" fill="hold" nodeType="withEffect">
                                  <p:stCondLst>
                                    <p:cond delay="0"/>
                                  </p:stCondLst>
                                  <p:childTnLst>
                                    <p:set>
                                      <p:cBhvr>
                                        <p:cTn id="50" dur="1" fill="hold">
                                          <p:stCondLst>
                                            <p:cond delay="0"/>
                                          </p:stCondLst>
                                        </p:cTn>
                                        <p:tgtEl>
                                          <p:spTgt spid="247"/>
                                        </p:tgtEl>
                                        <p:attrNameLst>
                                          <p:attrName>style.visibility</p:attrName>
                                        </p:attrNameLst>
                                      </p:cBhvr>
                                      <p:to>
                                        <p:strVal val="visible"/>
                                      </p:to>
                                    </p:set>
                                    <p:animEffect transition="in" filter="wipe(left)">
                                      <p:cBhvr>
                                        <p:cTn id="5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p:bldP spid="100" grpId="0"/>
      <p:bldP spid="101" grpId="0"/>
      <p:bldP spid="147" grpId="0"/>
      <p:bldP spid="148" grpId="0"/>
      <p:bldP spid="244" grpId="0"/>
      <p:bldP spid="2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EB88FBD-1E8E-4696-BB05-2CA717F7D9EB}"/>
              </a:ext>
            </a:extLst>
          </p:cNvPr>
          <p:cNvSpPr/>
          <p:nvPr/>
        </p:nvSpPr>
        <p:spPr>
          <a:xfrm>
            <a:off x="537406" y="1638473"/>
            <a:ext cx="4387306" cy="3575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a:extLst>
              <a:ext uri="{FF2B5EF4-FFF2-40B4-BE49-F238E27FC236}">
                <a16:creationId xmlns:a16="http://schemas.microsoft.com/office/drawing/2014/main" id="{BA6F448F-0595-484F-9409-0621CB2AFEA4}"/>
              </a:ext>
            </a:extLst>
          </p:cNvPr>
          <p:cNvSpPr txBox="1"/>
          <p:nvPr/>
        </p:nvSpPr>
        <p:spPr>
          <a:xfrm>
            <a:off x="877284" y="2507205"/>
            <a:ext cx="4054556" cy="710131"/>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Montserrat"/>
                <a:cs typeface="Montserrat"/>
              </a:rPr>
              <a:t>OUR FREE</a:t>
            </a:r>
          </a:p>
          <a:p>
            <a:pPr>
              <a:lnSpc>
                <a:spcPct val="80000"/>
              </a:lnSpc>
            </a:pPr>
            <a:r>
              <a:rPr lang="id-ID" sz="2500" b="1" dirty="0">
                <a:solidFill>
                  <a:schemeClr val="tx1">
                    <a:lumMod val="75000"/>
                    <a:lumOff val="25000"/>
                  </a:schemeClr>
                </a:solidFill>
                <a:latin typeface="Montserrat"/>
                <a:cs typeface="Montserrat"/>
              </a:rPr>
              <a:t>BEVERAGES</a:t>
            </a:r>
          </a:p>
        </p:txBody>
      </p:sp>
      <p:sp>
        <p:nvSpPr>
          <p:cNvPr id="8" name="TextBox 7">
            <a:extLst>
              <a:ext uri="{FF2B5EF4-FFF2-40B4-BE49-F238E27FC236}">
                <a16:creationId xmlns:a16="http://schemas.microsoft.com/office/drawing/2014/main" id="{D677AE36-F553-4592-AD4E-6C2C5C651BA5}"/>
              </a:ext>
            </a:extLst>
          </p:cNvPr>
          <p:cNvSpPr txBox="1"/>
          <p:nvPr/>
        </p:nvSpPr>
        <p:spPr>
          <a:xfrm>
            <a:off x="877284" y="3072860"/>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9" name="TextBox 8">
            <a:extLst>
              <a:ext uri="{FF2B5EF4-FFF2-40B4-BE49-F238E27FC236}">
                <a16:creationId xmlns:a16="http://schemas.microsoft.com/office/drawing/2014/main" id="{B7448BF8-FC28-47EB-8B39-4156E89A5E67}"/>
              </a:ext>
            </a:extLst>
          </p:cNvPr>
          <p:cNvSpPr txBox="1"/>
          <p:nvPr/>
        </p:nvSpPr>
        <p:spPr>
          <a:xfrm>
            <a:off x="963057" y="3420064"/>
            <a:ext cx="3450198"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3" name="Picture Placeholder 2">
            <a:extLst>
              <a:ext uri="{FF2B5EF4-FFF2-40B4-BE49-F238E27FC236}">
                <a16:creationId xmlns:a16="http://schemas.microsoft.com/office/drawing/2014/main" id="{291E55AC-84BE-49D3-AD6C-B2C6AABED8D6}"/>
              </a:ext>
            </a:extLst>
          </p:cNvPr>
          <p:cNvSpPr>
            <a:spLocks noGrp="1"/>
          </p:cNvSpPr>
          <p:nvPr>
            <p:ph type="pic" sz="quarter" idx="10"/>
          </p:nvPr>
        </p:nvSpPr>
        <p:spPr/>
      </p:sp>
    </p:spTree>
    <p:extLst>
      <p:ext uri="{BB962C8B-B14F-4D97-AF65-F5344CB8AC3E}">
        <p14:creationId xmlns:p14="http://schemas.microsoft.com/office/powerpoint/2010/main" val="166928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433E99-01DD-4BA4-8464-1CEB8B778E65}"/>
              </a:ext>
            </a:extLst>
          </p:cNvPr>
          <p:cNvSpPr/>
          <p:nvPr/>
        </p:nvSpPr>
        <p:spPr>
          <a:xfrm>
            <a:off x="5480881" y="1751095"/>
            <a:ext cx="4387306" cy="33558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a:extLst>
              <a:ext uri="{FF2B5EF4-FFF2-40B4-BE49-F238E27FC236}">
                <a16:creationId xmlns:a16="http://schemas.microsoft.com/office/drawing/2014/main" id="{24125409-504E-454F-8670-C410B8F8946B}"/>
              </a:ext>
            </a:extLst>
          </p:cNvPr>
          <p:cNvSpPr txBox="1"/>
          <p:nvPr/>
        </p:nvSpPr>
        <p:spPr>
          <a:xfrm rot="16200000">
            <a:off x="10266654" y="3328972"/>
            <a:ext cx="1980029" cy="200055"/>
          </a:xfrm>
          <a:prstGeom prst="rect">
            <a:avLst/>
          </a:prstGeom>
          <a:noFill/>
        </p:spPr>
        <p:txBody>
          <a:bodyPr wrap="none" rtlCol="0">
            <a:spAutoFit/>
          </a:bodyPr>
          <a:lstStyle/>
          <a:p>
            <a:r>
              <a:rPr lang="id-ID" sz="700" spc="6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WWW.EGGIE.COM</a:t>
            </a:r>
          </a:p>
        </p:txBody>
      </p:sp>
      <p:sp>
        <p:nvSpPr>
          <p:cNvPr id="2" name="TextBox 1">
            <a:extLst>
              <a:ext uri="{FF2B5EF4-FFF2-40B4-BE49-F238E27FC236}">
                <a16:creationId xmlns:a16="http://schemas.microsoft.com/office/drawing/2014/main" id="{514C2DDF-3BBD-422D-B7A9-F647360A5D13}"/>
              </a:ext>
            </a:extLst>
          </p:cNvPr>
          <p:cNvSpPr txBox="1"/>
          <p:nvPr/>
        </p:nvSpPr>
        <p:spPr>
          <a:xfrm>
            <a:off x="5879071" y="2469864"/>
            <a:ext cx="3590925" cy="1754326"/>
          </a:xfrm>
          <a:prstGeom prst="rect">
            <a:avLst/>
          </a:prstGeom>
          <a:noFill/>
        </p:spPr>
        <p:txBody>
          <a:bodyPr wrap="square" rtlCol="0">
            <a:spAutoFit/>
          </a:bodyPr>
          <a:lstStyle/>
          <a:p>
            <a:pPr algn="ctr"/>
            <a:r>
              <a:rPr lang="id-ID"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It's easy to impress me. I don't need a fancy party to be happy. Just good friends, good food, and good laughs. I'm happy. I'm satisfied. I'm content.</a:t>
            </a:r>
            <a:r>
              <a:rPr lang="id-ID" b="1" dirty="0">
                <a:solidFill>
                  <a:schemeClr val="bg1"/>
                </a:solidFill>
                <a:latin typeface="Lato" panose="020F0502020204030203" pitchFamily="34" charset="0"/>
                <a:ea typeface="Lato" panose="020F0502020204030203" pitchFamily="34" charset="0"/>
                <a:cs typeface="Lato" panose="020F0502020204030203" pitchFamily="34" charset="0"/>
              </a:rPr>
              <a:t> “</a:t>
            </a:r>
            <a:br>
              <a:rPr lang="en-US" b="1" dirty="0">
                <a:solidFill>
                  <a:schemeClr val="bg1"/>
                </a:solidFill>
                <a:latin typeface="Lato" panose="020F0502020204030203" pitchFamily="34" charset="0"/>
                <a:ea typeface="Lato" panose="020F0502020204030203" pitchFamily="34" charset="0"/>
                <a:cs typeface="Lato" panose="020F0502020204030203" pitchFamily="34" charset="0"/>
              </a:rPr>
            </a:br>
            <a:endParaRPr lang="id-ID"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8" name="Title 1">
            <a:extLst>
              <a:ext uri="{FF2B5EF4-FFF2-40B4-BE49-F238E27FC236}">
                <a16:creationId xmlns:a16="http://schemas.microsoft.com/office/drawing/2014/main" id="{EE69ABFB-3172-47EA-ABB8-441837DB4D50}"/>
              </a:ext>
            </a:extLst>
          </p:cNvPr>
          <p:cNvSpPr txBox="1">
            <a:spLocks/>
          </p:cNvSpPr>
          <p:nvPr/>
        </p:nvSpPr>
        <p:spPr>
          <a:xfrm>
            <a:off x="6928865" y="4136655"/>
            <a:ext cx="2169993" cy="661605"/>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gn="l">
              <a:lnSpc>
                <a:spcPts val="1800"/>
              </a:lnSpc>
            </a:pPr>
            <a:r>
              <a:rPr lang="id-ID" sz="1200" i="1" dirty="0">
                <a:solidFill>
                  <a:schemeClr val="bg1"/>
                </a:solidFill>
                <a:latin typeface="Lato" charset="0"/>
                <a:ea typeface="Lato" charset="0"/>
                <a:cs typeface="Lato" charset="0"/>
              </a:rPr>
              <a:t>“ Client Testimonial “ </a:t>
            </a:r>
            <a:endParaRPr lang="en-US" sz="1200" i="1" dirty="0">
              <a:solidFill>
                <a:schemeClr val="bg1"/>
              </a:solidFill>
              <a:latin typeface="Lato" charset="0"/>
              <a:ea typeface="Lato" charset="0"/>
              <a:cs typeface="Lato" charset="0"/>
            </a:endParaRPr>
          </a:p>
        </p:txBody>
      </p:sp>
      <p:sp>
        <p:nvSpPr>
          <p:cNvPr id="4" name="Picture Placeholder 3">
            <a:extLst>
              <a:ext uri="{FF2B5EF4-FFF2-40B4-BE49-F238E27FC236}">
                <a16:creationId xmlns:a16="http://schemas.microsoft.com/office/drawing/2014/main" id="{98CC4EA0-2E9D-4DA2-A3C0-562AB818188F}"/>
              </a:ext>
            </a:extLst>
          </p:cNvPr>
          <p:cNvSpPr>
            <a:spLocks noGrp="1"/>
          </p:cNvSpPr>
          <p:nvPr>
            <p:ph type="pic" sz="quarter" idx="10"/>
          </p:nvPr>
        </p:nvSpPr>
        <p:spPr/>
      </p:sp>
    </p:spTree>
    <p:extLst>
      <p:ext uri="{BB962C8B-B14F-4D97-AF65-F5344CB8AC3E}">
        <p14:creationId xmlns:p14="http://schemas.microsoft.com/office/powerpoint/2010/main" val="27172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4DA8D31-2311-48AD-AD3E-86463EE5F903}"/>
              </a:ext>
            </a:extLst>
          </p:cNvPr>
          <p:cNvSpPr txBox="1"/>
          <p:nvPr/>
        </p:nvSpPr>
        <p:spPr>
          <a:xfrm>
            <a:off x="965537" y="1512445"/>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30" name="TextBox 29">
            <a:extLst>
              <a:ext uri="{FF2B5EF4-FFF2-40B4-BE49-F238E27FC236}">
                <a16:creationId xmlns:a16="http://schemas.microsoft.com/office/drawing/2014/main" id="{D84A40D5-F8B6-40F9-87E8-A3DC9D7840EA}"/>
              </a:ext>
            </a:extLst>
          </p:cNvPr>
          <p:cNvSpPr txBox="1"/>
          <p:nvPr/>
        </p:nvSpPr>
        <p:spPr>
          <a:xfrm>
            <a:off x="1050133" y="1861258"/>
            <a:ext cx="5463738" cy="359073"/>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31" name="TextBox 30">
            <a:extLst>
              <a:ext uri="{FF2B5EF4-FFF2-40B4-BE49-F238E27FC236}">
                <a16:creationId xmlns:a16="http://schemas.microsoft.com/office/drawing/2014/main" id="{17729023-5408-48FE-BB08-2E9F363145D1}"/>
              </a:ext>
            </a:extLst>
          </p:cNvPr>
          <p:cNvSpPr txBox="1"/>
          <p:nvPr/>
        </p:nvSpPr>
        <p:spPr>
          <a:xfrm>
            <a:off x="976672" y="913512"/>
            <a:ext cx="5119328"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CUSTOMER</a:t>
            </a:r>
          </a:p>
          <a:p>
            <a:pPr>
              <a:lnSpc>
                <a:spcPct val="80000"/>
              </a:lnSpc>
            </a:pPr>
            <a:r>
              <a:rPr lang="id-ID" sz="2500" b="1" dirty="0">
                <a:solidFill>
                  <a:schemeClr val="tx1">
                    <a:lumMod val="75000"/>
                    <a:lumOff val="25000"/>
                  </a:schemeClr>
                </a:solidFill>
                <a:latin typeface="Lato" charset="0"/>
                <a:ea typeface="Lato" charset="0"/>
                <a:cs typeface="Lato" charset="0"/>
              </a:rPr>
              <a:t>TESTIMONIALS</a:t>
            </a:r>
          </a:p>
        </p:txBody>
      </p:sp>
      <p:sp>
        <p:nvSpPr>
          <p:cNvPr id="10" name="Rectangle 9">
            <a:extLst>
              <a:ext uri="{FF2B5EF4-FFF2-40B4-BE49-F238E27FC236}">
                <a16:creationId xmlns:a16="http://schemas.microsoft.com/office/drawing/2014/main" id="{E0596B89-9CD6-4C29-91CA-23699CB2C8AD}"/>
              </a:ext>
            </a:extLst>
          </p:cNvPr>
          <p:cNvSpPr/>
          <p:nvPr/>
        </p:nvSpPr>
        <p:spPr>
          <a:xfrm>
            <a:off x="1050133" y="3474681"/>
            <a:ext cx="3289300" cy="2619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a:extLst>
              <a:ext uri="{FF2B5EF4-FFF2-40B4-BE49-F238E27FC236}">
                <a16:creationId xmlns:a16="http://schemas.microsoft.com/office/drawing/2014/main" id="{19C411BE-D6A1-41F9-8106-8F05E2143EA9}"/>
              </a:ext>
            </a:extLst>
          </p:cNvPr>
          <p:cNvSpPr/>
          <p:nvPr/>
        </p:nvSpPr>
        <p:spPr>
          <a:xfrm>
            <a:off x="4451350" y="3474681"/>
            <a:ext cx="3289300" cy="2619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a:extLst>
              <a:ext uri="{FF2B5EF4-FFF2-40B4-BE49-F238E27FC236}">
                <a16:creationId xmlns:a16="http://schemas.microsoft.com/office/drawing/2014/main" id="{2D820F6C-EED0-4FC0-8DDD-7444743F6183}"/>
              </a:ext>
            </a:extLst>
          </p:cNvPr>
          <p:cNvSpPr/>
          <p:nvPr/>
        </p:nvSpPr>
        <p:spPr>
          <a:xfrm>
            <a:off x="7852567" y="3474681"/>
            <a:ext cx="3289300" cy="2619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extBox 41">
            <a:extLst>
              <a:ext uri="{FF2B5EF4-FFF2-40B4-BE49-F238E27FC236}">
                <a16:creationId xmlns:a16="http://schemas.microsoft.com/office/drawing/2014/main" id="{E7C89DF1-84D2-45EE-A68C-4416870C98E8}"/>
              </a:ext>
            </a:extLst>
          </p:cNvPr>
          <p:cNvSpPr txBox="1"/>
          <p:nvPr/>
        </p:nvSpPr>
        <p:spPr>
          <a:xfrm>
            <a:off x="1519377" y="4367105"/>
            <a:ext cx="2350810" cy="1131079"/>
          </a:xfrm>
          <a:prstGeom prst="rect">
            <a:avLst/>
          </a:prstGeom>
          <a:noFill/>
        </p:spPr>
        <p:txBody>
          <a:bodyPr wrap="square" rtlCol="0">
            <a:spAutoFit/>
          </a:bodyPr>
          <a:lstStyle/>
          <a:p>
            <a:pPr algn="ctr">
              <a:lnSpc>
                <a:spcPct val="150000"/>
              </a:lnSpc>
            </a:pP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a:t>
            </a:r>
            <a: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It's easy to impress me. I don't need a fancy party to be happy. Just good friends, good food, and good laughs. I'm happy. I'm satisfied. I'm content.</a:t>
            </a: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a:t>
            </a:r>
            <a:b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br>
            <a:endPar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4" name="Title 1">
            <a:extLst>
              <a:ext uri="{FF2B5EF4-FFF2-40B4-BE49-F238E27FC236}">
                <a16:creationId xmlns:a16="http://schemas.microsoft.com/office/drawing/2014/main" id="{FE17C6F5-B678-482E-AF4B-ACFB20E1A9E1}"/>
              </a:ext>
            </a:extLst>
          </p:cNvPr>
          <p:cNvSpPr txBox="1">
            <a:spLocks/>
          </p:cNvSpPr>
          <p:nvPr/>
        </p:nvSpPr>
        <p:spPr>
          <a:xfrm>
            <a:off x="1990197" y="5299071"/>
            <a:ext cx="1409171" cy="331405"/>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nSpc>
                <a:spcPts val="1800"/>
              </a:lnSpc>
            </a:pPr>
            <a:r>
              <a:rPr lang="id-ID" sz="900" i="1" dirty="0">
                <a:solidFill>
                  <a:schemeClr val="bg1">
                    <a:lumMod val="50000"/>
                  </a:schemeClr>
                </a:solidFill>
                <a:latin typeface="Lato" charset="0"/>
                <a:ea typeface="Lato" charset="0"/>
                <a:cs typeface="Lato" charset="0"/>
              </a:rPr>
              <a:t>“ Client Testimonial “ </a:t>
            </a:r>
            <a:endParaRPr lang="en-US" sz="900" i="1" dirty="0">
              <a:solidFill>
                <a:schemeClr val="bg1">
                  <a:lumMod val="50000"/>
                </a:schemeClr>
              </a:solidFill>
              <a:latin typeface="Lato" charset="0"/>
              <a:ea typeface="Lato" charset="0"/>
              <a:cs typeface="Lato" charset="0"/>
            </a:endParaRPr>
          </a:p>
        </p:txBody>
      </p:sp>
      <p:sp>
        <p:nvSpPr>
          <p:cNvPr id="45" name="TextBox 44">
            <a:extLst>
              <a:ext uri="{FF2B5EF4-FFF2-40B4-BE49-F238E27FC236}">
                <a16:creationId xmlns:a16="http://schemas.microsoft.com/office/drawing/2014/main" id="{972D215A-934A-48AD-84A2-BA8EC5D3087A}"/>
              </a:ext>
            </a:extLst>
          </p:cNvPr>
          <p:cNvSpPr txBox="1"/>
          <p:nvPr/>
        </p:nvSpPr>
        <p:spPr>
          <a:xfrm>
            <a:off x="4770582" y="4367105"/>
            <a:ext cx="2642255" cy="1131079"/>
          </a:xfrm>
          <a:prstGeom prst="rect">
            <a:avLst/>
          </a:prstGeom>
          <a:noFill/>
        </p:spPr>
        <p:txBody>
          <a:bodyPr wrap="square" rtlCol="0">
            <a:spAutoFit/>
          </a:bodyPr>
          <a:lstStyle/>
          <a:p>
            <a:pPr algn="ctr">
              <a:lnSpc>
                <a:spcPct val="150000"/>
              </a:lnSpc>
            </a:pP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 </a:t>
            </a:r>
            <a: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Sometimes we should express our gratitude for the small and simple things like the scent of the rain, the taste of your favorite food, or the sound of a loved one's voice.</a:t>
            </a: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a:t>
            </a:r>
            <a:b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br>
            <a:endParaRPr lang="en-US" sz="900" b="1" dirty="0">
              <a:solidFill>
                <a:schemeClr val="tx1">
                  <a:lumMod val="65000"/>
                  <a:lumOff val="35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46" name="Title 1">
            <a:extLst>
              <a:ext uri="{FF2B5EF4-FFF2-40B4-BE49-F238E27FC236}">
                <a16:creationId xmlns:a16="http://schemas.microsoft.com/office/drawing/2014/main" id="{96802B7D-3DF3-4DD5-A4FD-2F60E1D148B7}"/>
              </a:ext>
            </a:extLst>
          </p:cNvPr>
          <p:cNvSpPr txBox="1">
            <a:spLocks/>
          </p:cNvSpPr>
          <p:nvPr/>
        </p:nvSpPr>
        <p:spPr>
          <a:xfrm>
            <a:off x="5391415" y="5299071"/>
            <a:ext cx="1409171" cy="331405"/>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nSpc>
                <a:spcPts val="1800"/>
              </a:lnSpc>
            </a:pPr>
            <a:r>
              <a:rPr lang="id-ID" sz="900" i="1" dirty="0">
                <a:solidFill>
                  <a:schemeClr val="bg1">
                    <a:lumMod val="50000"/>
                  </a:schemeClr>
                </a:solidFill>
                <a:latin typeface="Lato" charset="0"/>
                <a:ea typeface="Lato" charset="0"/>
                <a:cs typeface="Lato" charset="0"/>
              </a:rPr>
              <a:t>“ Client Testimonial “ </a:t>
            </a:r>
            <a:endParaRPr lang="en-US" sz="900" i="1" dirty="0">
              <a:solidFill>
                <a:schemeClr val="bg1">
                  <a:lumMod val="50000"/>
                </a:schemeClr>
              </a:solidFill>
              <a:latin typeface="Lato" charset="0"/>
              <a:ea typeface="Lato" charset="0"/>
              <a:cs typeface="Lato" charset="0"/>
            </a:endParaRPr>
          </a:p>
        </p:txBody>
      </p:sp>
      <p:sp>
        <p:nvSpPr>
          <p:cNvPr id="47" name="TextBox 46">
            <a:extLst>
              <a:ext uri="{FF2B5EF4-FFF2-40B4-BE49-F238E27FC236}">
                <a16:creationId xmlns:a16="http://schemas.microsoft.com/office/drawing/2014/main" id="{78B4F14D-FB8A-48C4-9F6B-98552A5EFEE1}"/>
              </a:ext>
            </a:extLst>
          </p:cNvPr>
          <p:cNvSpPr txBox="1"/>
          <p:nvPr/>
        </p:nvSpPr>
        <p:spPr>
          <a:xfrm>
            <a:off x="8321813" y="4367105"/>
            <a:ext cx="2350810" cy="1131079"/>
          </a:xfrm>
          <a:prstGeom prst="rect">
            <a:avLst/>
          </a:prstGeom>
          <a:noFill/>
        </p:spPr>
        <p:txBody>
          <a:bodyPr wrap="square" rtlCol="0">
            <a:spAutoFit/>
          </a:bodyPr>
          <a:lstStyle/>
          <a:p>
            <a:pPr algn="ctr">
              <a:lnSpc>
                <a:spcPct val="150000"/>
              </a:lnSpc>
            </a:pP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a:t>
            </a:r>
            <a: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It's easy to impress me. I don't need a fancy party to be happy. Just good friends, good food, and good laughs. I'm happy. I'm satisfied. I'm content.</a:t>
            </a:r>
            <a:r>
              <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 “</a:t>
            </a:r>
            <a:br>
              <a:rPr lang="en-US"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br>
            <a:endParaRPr lang="id-ID" sz="900" b="1"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Title 1">
            <a:extLst>
              <a:ext uri="{FF2B5EF4-FFF2-40B4-BE49-F238E27FC236}">
                <a16:creationId xmlns:a16="http://schemas.microsoft.com/office/drawing/2014/main" id="{C6795814-D8C1-4A39-AB02-AD0B729BBF78}"/>
              </a:ext>
            </a:extLst>
          </p:cNvPr>
          <p:cNvSpPr txBox="1">
            <a:spLocks/>
          </p:cNvSpPr>
          <p:nvPr/>
        </p:nvSpPr>
        <p:spPr>
          <a:xfrm>
            <a:off x="8792633" y="5299071"/>
            <a:ext cx="1409171" cy="331405"/>
          </a:xfrm>
          <a:prstGeom prst="rect">
            <a:avLst/>
          </a:prstGeom>
        </p:spPr>
        <p:txBody>
          <a:bodyPr/>
          <a:lstStyle>
            <a:lvl1pPr algn="ctr" defTabSz="457383" rtl="0" eaLnBrk="1" latinLnBrk="0" hangingPunct="1">
              <a:spcBef>
                <a:spcPct val="0"/>
              </a:spcBef>
              <a:buNone/>
              <a:defRPr sz="4402" kern="1200">
                <a:solidFill>
                  <a:schemeClr val="tx1"/>
                </a:solidFill>
                <a:latin typeface="+mj-lt"/>
                <a:ea typeface="+mj-ea"/>
                <a:cs typeface="+mj-cs"/>
              </a:defRPr>
            </a:lvl1pPr>
          </a:lstStyle>
          <a:p>
            <a:pPr>
              <a:lnSpc>
                <a:spcPts val="1800"/>
              </a:lnSpc>
            </a:pPr>
            <a:r>
              <a:rPr lang="id-ID" sz="900" i="1" dirty="0">
                <a:solidFill>
                  <a:schemeClr val="bg1">
                    <a:lumMod val="50000"/>
                  </a:schemeClr>
                </a:solidFill>
                <a:latin typeface="Lato" charset="0"/>
                <a:ea typeface="Lato" charset="0"/>
                <a:cs typeface="Lato" charset="0"/>
              </a:rPr>
              <a:t>“ Client Testimonial “ </a:t>
            </a:r>
            <a:endParaRPr lang="en-US" sz="900" i="1" dirty="0">
              <a:solidFill>
                <a:schemeClr val="bg1">
                  <a:lumMod val="50000"/>
                </a:schemeClr>
              </a:solidFill>
              <a:latin typeface="Lato" charset="0"/>
              <a:ea typeface="Lato" charset="0"/>
              <a:cs typeface="Lato" charset="0"/>
            </a:endParaRPr>
          </a:p>
        </p:txBody>
      </p:sp>
      <p:sp>
        <p:nvSpPr>
          <p:cNvPr id="3" name="Picture Placeholder 2">
            <a:extLst>
              <a:ext uri="{FF2B5EF4-FFF2-40B4-BE49-F238E27FC236}">
                <a16:creationId xmlns:a16="http://schemas.microsoft.com/office/drawing/2014/main" id="{A890FBFE-95DD-4834-8505-7D1E8C5918EF}"/>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807DF690-331D-496B-9921-2EE475EF5460}"/>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0F6BAC29-AC58-468F-97CF-C1BC2DBE56C4}"/>
              </a:ext>
            </a:extLst>
          </p:cNvPr>
          <p:cNvSpPr>
            <a:spLocks noGrp="1"/>
          </p:cNvSpPr>
          <p:nvPr>
            <p:ph type="pic" sz="quarter" idx="12"/>
          </p:nvPr>
        </p:nvSpPr>
        <p:spPr/>
      </p:sp>
    </p:spTree>
    <p:extLst>
      <p:ext uri="{BB962C8B-B14F-4D97-AF65-F5344CB8AC3E}">
        <p14:creationId xmlns:p14="http://schemas.microsoft.com/office/powerpoint/2010/main" val="23232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500"/>
                                        <p:tgtEl>
                                          <p:spTgt spid="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BCE17D31-E417-40ED-B216-82DCF766FE79}"/>
              </a:ext>
            </a:extLst>
          </p:cNvPr>
          <p:cNvGraphicFramePr/>
          <p:nvPr>
            <p:extLst>
              <p:ext uri="{D42A27DB-BD31-4B8C-83A1-F6EECF244321}">
                <p14:modId xmlns:p14="http://schemas.microsoft.com/office/powerpoint/2010/main" val="1237746506"/>
              </p:ext>
            </p:extLst>
          </p:nvPr>
        </p:nvGraphicFramePr>
        <p:xfrm>
          <a:off x="5570776" y="1454116"/>
          <a:ext cx="5924653" cy="394976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662659D-9BA5-440F-8D30-71B62FD173D4}"/>
              </a:ext>
            </a:extLst>
          </p:cNvPr>
          <p:cNvSpPr txBox="1"/>
          <p:nvPr/>
        </p:nvSpPr>
        <p:spPr>
          <a:xfrm>
            <a:off x="1039209" y="2507205"/>
            <a:ext cx="4054556" cy="710131"/>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Montserrat"/>
                <a:cs typeface="Montserrat"/>
              </a:rPr>
              <a:t>SALES</a:t>
            </a:r>
          </a:p>
          <a:p>
            <a:pPr>
              <a:lnSpc>
                <a:spcPct val="80000"/>
              </a:lnSpc>
            </a:pPr>
            <a:r>
              <a:rPr lang="id-ID" sz="2500" b="1" dirty="0">
                <a:solidFill>
                  <a:schemeClr val="tx1">
                    <a:lumMod val="75000"/>
                    <a:lumOff val="25000"/>
                  </a:schemeClr>
                </a:solidFill>
                <a:latin typeface="Montserrat"/>
                <a:cs typeface="Montserrat"/>
              </a:rPr>
              <a:t>INFOGRAPHICS</a:t>
            </a:r>
            <a:endParaRPr lang="en-US" sz="2500" b="1" dirty="0">
              <a:solidFill>
                <a:schemeClr val="tx1">
                  <a:lumMod val="75000"/>
                  <a:lumOff val="25000"/>
                </a:schemeClr>
              </a:solidFill>
              <a:latin typeface="Montserrat"/>
              <a:cs typeface="Montserrat"/>
            </a:endParaRPr>
          </a:p>
        </p:txBody>
      </p:sp>
      <p:sp>
        <p:nvSpPr>
          <p:cNvPr id="11" name="TextBox 10">
            <a:extLst>
              <a:ext uri="{FF2B5EF4-FFF2-40B4-BE49-F238E27FC236}">
                <a16:creationId xmlns:a16="http://schemas.microsoft.com/office/drawing/2014/main" id="{D57E234D-2392-411A-B4BD-BD3E7DB074E5}"/>
              </a:ext>
            </a:extLst>
          </p:cNvPr>
          <p:cNvSpPr txBox="1"/>
          <p:nvPr/>
        </p:nvSpPr>
        <p:spPr>
          <a:xfrm>
            <a:off x="1039209" y="3072860"/>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2" name="TextBox 11">
            <a:extLst>
              <a:ext uri="{FF2B5EF4-FFF2-40B4-BE49-F238E27FC236}">
                <a16:creationId xmlns:a16="http://schemas.microsoft.com/office/drawing/2014/main" id="{74E13628-92B9-4AD6-9D5E-4C27C89D8C3F}"/>
              </a:ext>
            </a:extLst>
          </p:cNvPr>
          <p:cNvSpPr txBox="1"/>
          <p:nvPr/>
        </p:nvSpPr>
        <p:spPr>
          <a:xfrm>
            <a:off x="1124982" y="3420064"/>
            <a:ext cx="3450198"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Tree>
    <p:extLst>
      <p:ext uri="{BB962C8B-B14F-4D97-AF65-F5344CB8AC3E}">
        <p14:creationId xmlns:p14="http://schemas.microsoft.com/office/powerpoint/2010/main" val="173457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AF7FA46-FF3C-4CAF-B035-940387CAE77E}"/>
              </a:ext>
            </a:extLst>
          </p:cNvPr>
          <p:cNvGraphicFramePr/>
          <p:nvPr>
            <p:extLst>
              <p:ext uri="{D42A27DB-BD31-4B8C-83A1-F6EECF244321}">
                <p14:modId xmlns:p14="http://schemas.microsoft.com/office/powerpoint/2010/main" val="1700308373"/>
              </p:ext>
            </p:extLst>
          </p:nvPr>
        </p:nvGraphicFramePr>
        <p:xfrm>
          <a:off x="-20907" y="1327099"/>
          <a:ext cx="6255349" cy="4203801"/>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082A2AF1-2465-4A72-92FD-DAE8CD636A4A}"/>
              </a:ext>
            </a:extLst>
          </p:cNvPr>
          <p:cNvSpPr txBox="1"/>
          <p:nvPr/>
        </p:nvSpPr>
        <p:spPr>
          <a:xfrm>
            <a:off x="6304212" y="2018314"/>
            <a:ext cx="4054556" cy="710131"/>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Montserrat"/>
                <a:cs typeface="Montserrat"/>
              </a:rPr>
              <a:t>SALES</a:t>
            </a:r>
          </a:p>
          <a:p>
            <a:pPr>
              <a:lnSpc>
                <a:spcPct val="80000"/>
              </a:lnSpc>
            </a:pPr>
            <a:r>
              <a:rPr lang="id-ID" sz="2500" b="1" dirty="0">
                <a:solidFill>
                  <a:schemeClr val="tx1">
                    <a:lumMod val="75000"/>
                    <a:lumOff val="25000"/>
                  </a:schemeClr>
                </a:solidFill>
                <a:latin typeface="Montserrat"/>
                <a:cs typeface="Montserrat"/>
              </a:rPr>
              <a:t>INFOGRAPHICS</a:t>
            </a:r>
            <a:endParaRPr lang="en-US" sz="2500" b="1" dirty="0">
              <a:solidFill>
                <a:schemeClr val="tx1">
                  <a:lumMod val="75000"/>
                  <a:lumOff val="25000"/>
                </a:schemeClr>
              </a:solidFill>
              <a:latin typeface="Montserrat"/>
              <a:cs typeface="Montserrat"/>
            </a:endParaRPr>
          </a:p>
        </p:txBody>
      </p:sp>
      <p:sp>
        <p:nvSpPr>
          <p:cNvPr id="14" name="TextBox 13">
            <a:extLst>
              <a:ext uri="{FF2B5EF4-FFF2-40B4-BE49-F238E27FC236}">
                <a16:creationId xmlns:a16="http://schemas.microsoft.com/office/drawing/2014/main" id="{34CE5BD7-2E42-4939-8342-E72782492309}"/>
              </a:ext>
            </a:extLst>
          </p:cNvPr>
          <p:cNvSpPr txBox="1"/>
          <p:nvPr/>
        </p:nvSpPr>
        <p:spPr>
          <a:xfrm>
            <a:off x="6304212" y="258396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7" name="TextBox 16">
            <a:extLst>
              <a:ext uri="{FF2B5EF4-FFF2-40B4-BE49-F238E27FC236}">
                <a16:creationId xmlns:a16="http://schemas.microsoft.com/office/drawing/2014/main" id="{FF53B91A-EA13-49EA-B472-4DA2AC5E8FB4}"/>
              </a:ext>
            </a:extLst>
          </p:cNvPr>
          <p:cNvSpPr txBox="1"/>
          <p:nvPr/>
        </p:nvSpPr>
        <p:spPr>
          <a:xfrm>
            <a:off x="6389985" y="2931173"/>
            <a:ext cx="4801890"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18" name="TextBox 17">
            <a:extLst>
              <a:ext uri="{FF2B5EF4-FFF2-40B4-BE49-F238E27FC236}">
                <a16:creationId xmlns:a16="http://schemas.microsoft.com/office/drawing/2014/main" id="{E68910C6-3510-4DEA-A426-286082128912}"/>
              </a:ext>
            </a:extLst>
          </p:cNvPr>
          <p:cNvSpPr txBox="1"/>
          <p:nvPr/>
        </p:nvSpPr>
        <p:spPr>
          <a:xfrm>
            <a:off x="6914195" y="4244811"/>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19" name="TextBox 18">
            <a:extLst>
              <a:ext uri="{FF2B5EF4-FFF2-40B4-BE49-F238E27FC236}">
                <a16:creationId xmlns:a16="http://schemas.microsoft.com/office/drawing/2014/main" id="{7FC9B4B2-58F7-4219-8994-88E66C68E2F0}"/>
              </a:ext>
            </a:extLst>
          </p:cNvPr>
          <p:cNvSpPr txBox="1"/>
          <p:nvPr/>
        </p:nvSpPr>
        <p:spPr>
          <a:xfrm>
            <a:off x="6832083" y="3929667"/>
            <a:ext cx="1120820"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APPETIZER</a:t>
            </a:r>
          </a:p>
        </p:txBody>
      </p:sp>
      <p:grpSp>
        <p:nvGrpSpPr>
          <p:cNvPr id="20" name="Group 19">
            <a:extLst>
              <a:ext uri="{FF2B5EF4-FFF2-40B4-BE49-F238E27FC236}">
                <a16:creationId xmlns:a16="http://schemas.microsoft.com/office/drawing/2014/main" id="{BFA3ED9F-D431-48F2-ACF1-14F0076ACC72}"/>
              </a:ext>
            </a:extLst>
          </p:cNvPr>
          <p:cNvGrpSpPr/>
          <p:nvPr/>
        </p:nvGrpSpPr>
        <p:grpSpPr>
          <a:xfrm>
            <a:off x="6389985" y="3929127"/>
            <a:ext cx="300444" cy="404091"/>
            <a:chOff x="6939744" y="3124514"/>
            <a:chExt cx="300444" cy="404091"/>
          </a:xfrm>
          <a:solidFill>
            <a:schemeClr val="tx1">
              <a:lumMod val="75000"/>
              <a:lumOff val="25000"/>
            </a:schemeClr>
          </a:solidFill>
        </p:grpSpPr>
        <p:sp>
          <p:nvSpPr>
            <p:cNvPr id="21" name="Freeform 775">
              <a:extLst>
                <a:ext uri="{FF2B5EF4-FFF2-40B4-BE49-F238E27FC236}">
                  <a16:creationId xmlns:a16="http://schemas.microsoft.com/office/drawing/2014/main" id="{9FA57DB0-DC10-4DAD-A578-F5DC608C6F56}"/>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2" name="Freeform 776">
              <a:extLst>
                <a:ext uri="{FF2B5EF4-FFF2-40B4-BE49-F238E27FC236}">
                  <a16:creationId xmlns:a16="http://schemas.microsoft.com/office/drawing/2014/main" id="{5229D52D-37C1-4EC7-957F-C2AB5FB558B1}"/>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3" name="Freeform 777">
              <a:extLst>
                <a:ext uri="{FF2B5EF4-FFF2-40B4-BE49-F238E27FC236}">
                  <a16:creationId xmlns:a16="http://schemas.microsoft.com/office/drawing/2014/main" id="{39BEFE02-7F4F-444C-B802-FD9162D70FA9}"/>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4" name="Freeform 778">
              <a:extLst>
                <a:ext uri="{FF2B5EF4-FFF2-40B4-BE49-F238E27FC236}">
                  <a16:creationId xmlns:a16="http://schemas.microsoft.com/office/drawing/2014/main" id="{3FBD2F6C-192E-4B31-8422-9954C9808B47}"/>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5" name="Freeform 779">
              <a:extLst>
                <a:ext uri="{FF2B5EF4-FFF2-40B4-BE49-F238E27FC236}">
                  <a16:creationId xmlns:a16="http://schemas.microsoft.com/office/drawing/2014/main" id="{9C903C36-B169-48BF-A5B8-35AE989146D5}"/>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6" name="Freeform 780">
              <a:extLst>
                <a:ext uri="{FF2B5EF4-FFF2-40B4-BE49-F238E27FC236}">
                  <a16:creationId xmlns:a16="http://schemas.microsoft.com/office/drawing/2014/main" id="{CBA199E1-22F2-44D7-9031-B577F33F3DB4}"/>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7" name="Freeform 781">
              <a:extLst>
                <a:ext uri="{FF2B5EF4-FFF2-40B4-BE49-F238E27FC236}">
                  <a16:creationId xmlns:a16="http://schemas.microsoft.com/office/drawing/2014/main" id="{A480B26E-0F0C-4572-B82D-9D712CDB5826}"/>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8" name="Freeform 782">
              <a:extLst>
                <a:ext uri="{FF2B5EF4-FFF2-40B4-BE49-F238E27FC236}">
                  <a16:creationId xmlns:a16="http://schemas.microsoft.com/office/drawing/2014/main" id="{731791AF-6A34-43C0-B1FF-4C0751EA0D74}"/>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29" name="Freeform 783">
              <a:extLst>
                <a:ext uri="{FF2B5EF4-FFF2-40B4-BE49-F238E27FC236}">
                  <a16:creationId xmlns:a16="http://schemas.microsoft.com/office/drawing/2014/main" id="{ACCC95FE-6C8B-40CA-A8B6-A639C80AF4B7}"/>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0" name="Freeform 784">
              <a:extLst>
                <a:ext uri="{FF2B5EF4-FFF2-40B4-BE49-F238E27FC236}">
                  <a16:creationId xmlns:a16="http://schemas.microsoft.com/office/drawing/2014/main" id="{B5CA2749-EFC7-42CF-ABA2-15B5E20613E2}"/>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1" name="Freeform 785">
              <a:extLst>
                <a:ext uri="{FF2B5EF4-FFF2-40B4-BE49-F238E27FC236}">
                  <a16:creationId xmlns:a16="http://schemas.microsoft.com/office/drawing/2014/main" id="{775B7451-C8BB-4D20-8FC9-BFD2A0E4061A}"/>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2" name="Freeform 786">
              <a:extLst>
                <a:ext uri="{FF2B5EF4-FFF2-40B4-BE49-F238E27FC236}">
                  <a16:creationId xmlns:a16="http://schemas.microsoft.com/office/drawing/2014/main" id="{45CD18C4-C6B5-49E9-AB7B-14AC0EB7972C}"/>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3" name="Freeform 787">
              <a:extLst>
                <a:ext uri="{FF2B5EF4-FFF2-40B4-BE49-F238E27FC236}">
                  <a16:creationId xmlns:a16="http://schemas.microsoft.com/office/drawing/2014/main" id="{B921F49B-75EA-46D0-A933-F14CD12B77A6}"/>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4" name="Freeform 788">
              <a:extLst>
                <a:ext uri="{FF2B5EF4-FFF2-40B4-BE49-F238E27FC236}">
                  <a16:creationId xmlns:a16="http://schemas.microsoft.com/office/drawing/2014/main" id="{66FF1EBF-C082-4084-80D3-785A10575BF6}"/>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5" name="Freeform 789">
              <a:extLst>
                <a:ext uri="{FF2B5EF4-FFF2-40B4-BE49-F238E27FC236}">
                  <a16:creationId xmlns:a16="http://schemas.microsoft.com/office/drawing/2014/main" id="{34E17294-ECF8-470C-B080-6E348E77403C}"/>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6" name="Freeform 790">
              <a:extLst>
                <a:ext uri="{FF2B5EF4-FFF2-40B4-BE49-F238E27FC236}">
                  <a16:creationId xmlns:a16="http://schemas.microsoft.com/office/drawing/2014/main" id="{7A804161-571E-48F5-8126-1E940B2A4551}"/>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7" name="Freeform 791">
              <a:extLst>
                <a:ext uri="{FF2B5EF4-FFF2-40B4-BE49-F238E27FC236}">
                  <a16:creationId xmlns:a16="http://schemas.microsoft.com/office/drawing/2014/main" id="{AB2D51B8-B3C4-4A4E-B843-F291CB8502C2}"/>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38" name="Freeform 792">
              <a:extLst>
                <a:ext uri="{FF2B5EF4-FFF2-40B4-BE49-F238E27FC236}">
                  <a16:creationId xmlns:a16="http://schemas.microsoft.com/office/drawing/2014/main" id="{702A171D-CD18-4DE4-A16B-B09AC6D9BBE6}"/>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
        <p:nvSpPr>
          <p:cNvPr id="39" name="TextBox 38">
            <a:extLst>
              <a:ext uri="{FF2B5EF4-FFF2-40B4-BE49-F238E27FC236}">
                <a16:creationId xmlns:a16="http://schemas.microsoft.com/office/drawing/2014/main" id="{D03B2884-DA35-4ED8-ABA0-69263F01FAB5}"/>
              </a:ext>
            </a:extLst>
          </p:cNvPr>
          <p:cNvSpPr txBox="1"/>
          <p:nvPr/>
        </p:nvSpPr>
        <p:spPr>
          <a:xfrm>
            <a:off x="9373950" y="424760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40" name="TextBox 39">
            <a:extLst>
              <a:ext uri="{FF2B5EF4-FFF2-40B4-BE49-F238E27FC236}">
                <a16:creationId xmlns:a16="http://schemas.microsoft.com/office/drawing/2014/main" id="{86814D5E-0BAB-4B99-9320-686E46F81FDE}"/>
              </a:ext>
            </a:extLst>
          </p:cNvPr>
          <p:cNvSpPr txBox="1"/>
          <p:nvPr/>
        </p:nvSpPr>
        <p:spPr>
          <a:xfrm>
            <a:off x="9271061" y="3932461"/>
            <a:ext cx="944489"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DESSERT</a:t>
            </a:r>
          </a:p>
        </p:txBody>
      </p:sp>
      <p:grpSp>
        <p:nvGrpSpPr>
          <p:cNvPr id="41" name="Group 40">
            <a:extLst>
              <a:ext uri="{FF2B5EF4-FFF2-40B4-BE49-F238E27FC236}">
                <a16:creationId xmlns:a16="http://schemas.microsoft.com/office/drawing/2014/main" id="{94AAF2E8-883C-4AA8-8861-FC2461170B0E}"/>
              </a:ext>
            </a:extLst>
          </p:cNvPr>
          <p:cNvGrpSpPr/>
          <p:nvPr/>
        </p:nvGrpSpPr>
        <p:grpSpPr>
          <a:xfrm>
            <a:off x="8858731" y="3937000"/>
            <a:ext cx="295196" cy="401467"/>
            <a:chOff x="4533567" y="4223956"/>
            <a:chExt cx="295196" cy="401467"/>
          </a:xfrm>
          <a:solidFill>
            <a:schemeClr val="tx1">
              <a:lumMod val="75000"/>
              <a:lumOff val="25000"/>
            </a:schemeClr>
          </a:solidFill>
        </p:grpSpPr>
        <p:sp>
          <p:nvSpPr>
            <p:cNvPr id="42" name="Freeform 430">
              <a:extLst>
                <a:ext uri="{FF2B5EF4-FFF2-40B4-BE49-F238E27FC236}">
                  <a16:creationId xmlns:a16="http://schemas.microsoft.com/office/drawing/2014/main" id="{7DAF4591-2778-41DD-B4AA-AF4734065220}"/>
                </a:ext>
              </a:extLst>
            </p:cNvPr>
            <p:cNvSpPr>
              <a:spLocks noChangeArrowheads="1"/>
            </p:cNvSpPr>
            <p:nvPr/>
          </p:nvSpPr>
          <p:spPr bwMode="auto">
            <a:xfrm>
              <a:off x="4533567" y="4494225"/>
              <a:ext cx="295196" cy="131198"/>
            </a:xfrm>
            <a:custGeom>
              <a:avLst/>
              <a:gdLst>
                <a:gd name="T0" fmla="*/ 754 w 994"/>
                <a:gd name="T1" fmla="*/ 63 h 442"/>
                <a:gd name="T2" fmla="*/ 759 w 994"/>
                <a:gd name="T3" fmla="*/ 42 h 442"/>
                <a:gd name="T4" fmla="*/ 892 w 994"/>
                <a:gd name="T5" fmla="*/ 37 h 442"/>
                <a:gd name="T6" fmla="*/ 833 w 994"/>
                <a:gd name="T7" fmla="*/ 340 h 442"/>
                <a:gd name="T8" fmla="*/ 738 w 994"/>
                <a:gd name="T9" fmla="*/ 377 h 442"/>
                <a:gd name="T10" fmla="*/ 828 w 994"/>
                <a:gd name="T11" fmla="*/ 398 h 442"/>
                <a:gd name="T12" fmla="*/ 165 w 994"/>
                <a:gd name="T13" fmla="*/ 377 h 442"/>
                <a:gd name="T14" fmla="*/ 276 w 994"/>
                <a:gd name="T15" fmla="*/ 340 h 442"/>
                <a:gd name="T16" fmla="*/ 127 w 994"/>
                <a:gd name="T17" fmla="*/ 101 h 442"/>
                <a:gd name="T18" fmla="*/ 170 w 994"/>
                <a:gd name="T19" fmla="*/ 63 h 442"/>
                <a:gd name="T20" fmla="*/ 106 w 994"/>
                <a:gd name="T21" fmla="*/ 37 h 442"/>
                <a:gd name="T22" fmla="*/ 616 w 994"/>
                <a:gd name="T23" fmla="*/ 37 h 442"/>
                <a:gd name="T24" fmla="*/ 621 w 994"/>
                <a:gd name="T25" fmla="*/ 63 h 442"/>
                <a:gd name="T26" fmla="*/ 212 w 994"/>
                <a:gd name="T27" fmla="*/ 101 h 442"/>
                <a:gd name="T28" fmla="*/ 632 w 994"/>
                <a:gd name="T29" fmla="*/ 116 h 442"/>
                <a:gd name="T30" fmla="*/ 637 w 994"/>
                <a:gd name="T31" fmla="*/ 138 h 442"/>
                <a:gd name="T32" fmla="*/ 669 w 994"/>
                <a:gd name="T33" fmla="*/ 164 h 442"/>
                <a:gd name="T34" fmla="*/ 685 w 994"/>
                <a:gd name="T35" fmla="*/ 164 h 442"/>
                <a:gd name="T36" fmla="*/ 722 w 994"/>
                <a:gd name="T37" fmla="*/ 154 h 442"/>
                <a:gd name="T38" fmla="*/ 743 w 994"/>
                <a:gd name="T39" fmla="*/ 116 h 442"/>
                <a:gd name="T40" fmla="*/ 865 w 994"/>
                <a:gd name="T41" fmla="*/ 101 h 442"/>
                <a:gd name="T42" fmla="*/ 993 w 994"/>
                <a:gd name="T43" fmla="*/ 0 h 442"/>
                <a:gd name="T44" fmla="*/ 759 w 994"/>
                <a:gd name="T45" fmla="*/ 0 h 442"/>
                <a:gd name="T46" fmla="*/ 733 w 994"/>
                <a:gd name="T47" fmla="*/ 10 h 442"/>
                <a:gd name="T48" fmla="*/ 716 w 994"/>
                <a:gd name="T49" fmla="*/ 37 h 442"/>
                <a:gd name="T50" fmla="*/ 701 w 994"/>
                <a:gd name="T51" fmla="*/ 112 h 442"/>
                <a:gd name="T52" fmla="*/ 685 w 994"/>
                <a:gd name="T53" fmla="*/ 127 h 442"/>
                <a:gd name="T54" fmla="*/ 674 w 994"/>
                <a:gd name="T55" fmla="*/ 122 h 442"/>
                <a:gd name="T56" fmla="*/ 658 w 994"/>
                <a:gd name="T57" fmla="*/ 37 h 442"/>
                <a:gd name="T58" fmla="*/ 653 w 994"/>
                <a:gd name="T59" fmla="*/ 21 h 442"/>
                <a:gd name="T60" fmla="*/ 632 w 994"/>
                <a:gd name="T61" fmla="*/ 0 h 442"/>
                <a:gd name="T62" fmla="*/ 0 w 994"/>
                <a:gd name="T63" fmla="*/ 0 h 442"/>
                <a:gd name="T64" fmla="*/ 63 w 994"/>
                <a:gd name="T65" fmla="*/ 37 h 442"/>
                <a:gd name="T66" fmla="*/ 90 w 994"/>
                <a:gd name="T67" fmla="*/ 101 h 442"/>
                <a:gd name="T68" fmla="*/ 865 w 994"/>
                <a:gd name="T69" fmla="*/ 441 h 442"/>
                <a:gd name="T70" fmla="*/ 929 w 994"/>
                <a:gd name="T71" fmla="*/ 101 h 442"/>
                <a:gd name="T72" fmla="*/ 993 w 994"/>
                <a:gd name="T73"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442">
                  <a:moveTo>
                    <a:pt x="892" y="63"/>
                  </a:moveTo>
                  <a:lnTo>
                    <a:pt x="754" y="63"/>
                  </a:lnTo>
                  <a:lnTo>
                    <a:pt x="759" y="42"/>
                  </a:lnTo>
                  <a:lnTo>
                    <a:pt x="759" y="42"/>
                  </a:lnTo>
                  <a:lnTo>
                    <a:pt x="759" y="37"/>
                  </a:lnTo>
                  <a:lnTo>
                    <a:pt x="892" y="37"/>
                  </a:lnTo>
                  <a:lnTo>
                    <a:pt x="892" y="63"/>
                  </a:lnTo>
                  <a:close/>
                  <a:moveTo>
                    <a:pt x="833" y="340"/>
                  </a:moveTo>
                  <a:lnTo>
                    <a:pt x="738" y="340"/>
                  </a:lnTo>
                  <a:lnTo>
                    <a:pt x="738" y="377"/>
                  </a:lnTo>
                  <a:lnTo>
                    <a:pt x="828" y="377"/>
                  </a:lnTo>
                  <a:lnTo>
                    <a:pt x="828" y="398"/>
                  </a:lnTo>
                  <a:lnTo>
                    <a:pt x="165" y="398"/>
                  </a:lnTo>
                  <a:lnTo>
                    <a:pt x="165" y="377"/>
                  </a:lnTo>
                  <a:lnTo>
                    <a:pt x="276" y="377"/>
                  </a:lnTo>
                  <a:lnTo>
                    <a:pt x="276" y="340"/>
                  </a:lnTo>
                  <a:lnTo>
                    <a:pt x="159" y="340"/>
                  </a:lnTo>
                  <a:lnTo>
                    <a:pt x="127" y="101"/>
                  </a:lnTo>
                  <a:lnTo>
                    <a:pt x="170" y="101"/>
                  </a:lnTo>
                  <a:lnTo>
                    <a:pt x="170" y="63"/>
                  </a:lnTo>
                  <a:lnTo>
                    <a:pt x="106" y="63"/>
                  </a:lnTo>
                  <a:lnTo>
                    <a:pt x="106" y="37"/>
                  </a:lnTo>
                  <a:lnTo>
                    <a:pt x="616" y="37"/>
                  </a:lnTo>
                  <a:lnTo>
                    <a:pt x="616" y="37"/>
                  </a:lnTo>
                  <a:lnTo>
                    <a:pt x="616" y="42"/>
                  </a:lnTo>
                  <a:lnTo>
                    <a:pt x="621" y="63"/>
                  </a:lnTo>
                  <a:lnTo>
                    <a:pt x="212" y="63"/>
                  </a:lnTo>
                  <a:lnTo>
                    <a:pt x="212" y="101"/>
                  </a:lnTo>
                  <a:lnTo>
                    <a:pt x="626" y="101"/>
                  </a:lnTo>
                  <a:lnTo>
                    <a:pt x="632" y="116"/>
                  </a:lnTo>
                  <a:lnTo>
                    <a:pt x="632" y="116"/>
                  </a:lnTo>
                  <a:lnTo>
                    <a:pt x="637" y="138"/>
                  </a:lnTo>
                  <a:lnTo>
                    <a:pt x="648" y="154"/>
                  </a:lnTo>
                  <a:lnTo>
                    <a:pt x="669" y="164"/>
                  </a:lnTo>
                  <a:lnTo>
                    <a:pt x="685" y="164"/>
                  </a:lnTo>
                  <a:lnTo>
                    <a:pt x="685" y="164"/>
                  </a:lnTo>
                  <a:lnTo>
                    <a:pt x="706" y="164"/>
                  </a:lnTo>
                  <a:lnTo>
                    <a:pt x="722" y="154"/>
                  </a:lnTo>
                  <a:lnTo>
                    <a:pt x="738" y="138"/>
                  </a:lnTo>
                  <a:lnTo>
                    <a:pt x="743" y="116"/>
                  </a:lnTo>
                  <a:lnTo>
                    <a:pt x="748" y="101"/>
                  </a:lnTo>
                  <a:lnTo>
                    <a:pt x="865" y="101"/>
                  </a:lnTo>
                  <a:lnTo>
                    <a:pt x="833" y="340"/>
                  </a:lnTo>
                  <a:close/>
                  <a:moveTo>
                    <a:pt x="993" y="0"/>
                  </a:moveTo>
                  <a:lnTo>
                    <a:pt x="759" y="0"/>
                  </a:lnTo>
                  <a:lnTo>
                    <a:pt x="759" y="0"/>
                  </a:lnTo>
                  <a:lnTo>
                    <a:pt x="743" y="0"/>
                  </a:lnTo>
                  <a:lnTo>
                    <a:pt x="733" y="10"/>
                  </a:lnTo>
                  <a:lnTo>
                    <a:pt x="722" y="21"/>
                  </a:lnTo>
                  <a:lnTo>
                    <a:pt x="716" y="37"/>
                  </a:lnTo>
                  <a:lnTo>
                    <a:pt x="701" y="112"/>
                  </a:lnTo>
                  <a:lnTo>
                    <a:pt x="701" y="112"/>
                  </a:lnTo>
                  <a:lnTo>
                    <a:pt x="695" y="122"/>
                  </a:lnTo>
                  <a:lnTo>
                    <a:pt x="685" y="127"/>
                  </a:lnTo>
                  <a:lnTo>
                    <a:pt x="685" y="127"/>
                  </a:lnTo>
                  <a:lnTo>
                    <a:pt x="674" y="122"/>
                  </a:lnTo>
                  <a:lnTo>
                    <a:pt x="669" y="112"/>
                  </a:lnTo>
                  <a:lnTo>
                    <a:pt x="658" y="37"/>
                  </a:lnTo>
                  <a:lnTo>
                    <a:pt x="658" y="37"/>
                  </a:lnTo>
                  <a:lnTo>
                    <a:pt x="653" y="21"/>
                  </a:lnTo>
                  <a:lnTo>
                    <a:pt x="642" y="10"/>
                  </a:lnTo>
                  <a:lnTo>
                    <a:pt x="632" y="0"/>
                  </a:lnTo>
                  <a:lnTo>
                    <a:pt x="616" y="0"/>
                  </a:lnTo>
                  <a:lnTo>
                    <a:pt x="0" y="0"/>
                  </a:lnTo>
                  <a:lnTo>
                    <a:pt x="0" y="37"/>
                  </a:lnTo>
                  <a:lnTo>
                    <a:pt x="63" y="37"/>
                  </a:lnTo>
                  <a:lnTo>
                    <a:pt x="63" y="101"/>
                  </a:lnTo>
                  <a:lnTo>
                    <a:pt x="90" y="101"/>
                  </a:lnTo>
                  <a:lnTo>
                    <a:pt x="133" y="441"/>
                  </a:lnTo>
                  <a:lnTo>
                    <a:pt x="865" y="441"/>
                  </a:lnTo>
                  <a:lnTo>
                    <a:pt x="908" y="101"/>
                  </a:lnTo>
                  <a:lnTo>
                    <a:pt x="929" y="101"/>
                  </a:lnTo>
                  <a:lnTo>
                    <a:pt x="929" y="37"/>
                  </a:lnTo>
                  <a:lnTo>
                    <a:pt x="993" y="37"/>
                  </a:lnTo>
                  <a:lnTo>
                    <a:pt x="99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3" name="Freeform 431">
              <a:extLst>
                <a:ext uri="{FF2B5EF4-FFF2-40B4-BE49-F238E27FC236}">
                  <a16:creationId xmlns:a16="http://schemas.microsoft.com/office/drawing/2014/main" id="{8468705E-C6F6-4606-B634-B12F5508E998}"/>
                </a:ext>
              </a:extLst>
            </p:cNvPr>
            <p:cNvSpPr>
              <a:spLocks noChangeArrowheads="1"/>
            </p:cNvSpPr>
            <p:nvPr/>
          </p:nvSpPr>
          <p:spPr bwMode="auto">
            <a:xfrm>
              <a:off x="4553246" y="4223956"/>
              <a:ext cx="258461" cy="263709"/>
            </a:xfrm>
            <a:custGeom>
              <a:avLst/>
              <a:gdLst>
                <a:gd name="T0" fmla="*/ 43 w 867"/>
                <a:gd name="T1" fmla="*/ 738 h 888"/>
                <a:gd name="T2" fmla="*/ 75 w 867"/>
                <a:gd name="T3" fmla="*/ 685 h 888"/>
                <a:gd name="T4" fmla="*/ 128 w 867"/>
                <a:gd name="T5" fmla="*/ 653 h 888"/>
                <a:gd name="T6" fmla="*/ 404 w 867"/>
                <a:gd name="T7" fmla="*/ 610 h 888"/>
                <a:gd name="T8" fmla="*/ 171 w 867"/>
                <a:gd name="T9" fmla="*/ 547 h 888"/>
                <a:gd name="T10" fmla="*/ 186 w 867"/>
                <a:gd name="T11" fmla="*/ 488 h 888"/>
                <a:gd name="T12" fmla="*/ 218 w 867"/>
                <a:gd name="T13" fmla="*/ 456 h 888"/>
                <a:gd name="T14" fmla="*/ 277 w 867"/>
                <a:gd name="T15" fmla="*/ 441 h 888"/>
                <a:gd name="T16" fmla="*/ 298 w 867"/>
                <a:gd name="T17" fmla="*/ 313 h 888"/>
                <a:gd name="T18" fmla="*/ 314 w 867"/>
                <a:gd name="T19" fmla="*/ 265 h 888"/>
                <a:gd name="T20" fmla="*/ 399 w 867"/>
                <a:gd name="T21" fmla="*/ 249 h 888"/>
                <a:gd name="T22" fmla="*/ 362 w 867"/>
                <a:gd name="T23" fmla="*/ 207 h 888"/>
                <a:gd name="T24" fmla="*/ 404 w 867"/>
                <a:gd name="T25" fmla="*/ 74 h 888"/>
                <a:gd name="T26" fmla="*/ 436 w 867"/>
                <a:gd name="T27" fmla="*/ 37 h 888"/>
                <a:gd name="T28" fmla="*/ 499 w 867"/>
                <a:gd name="T29" fmla="*/ 159 h 888"/>
                <a:gd name="T30" fmla="*/ 463 w 867"/>
                <a:gd name="T31" fmla="*/ 249 h 888"/>
                <a:gd name="T32" fmla="*/ 531 w 867"/>
                <a:gd name="T33" fmla="*/ 255 h 888"/>
                <a:gd name="T34" fmla="*/ 574 w 867"/>
                <a:gd name="T35" fmla="*/ 313 h 888"/>
                <a:gd name="T36" fmla="*/ 341 w 867"/>
                <a:gd name="T37" fmla="*/ 441 h 888"/>
                <a:gd name="T38" fmla="*/ 611 w 867"/>
                <a:gd name="T39" fmla="*/ 441 h 888"/>
                <a:gd name="T40" fmla="*/ 670 w 867"/>
                <a:gd name="T41" fmla="*/ 473 h 888"/>
                <a:gd name="T42" fmla="*/ 696 w 867"/>
                <a:gd name="T43" fmla="*/ 525 h 888"/>
                <a:gd name="T44" fmla="*/ 590 w 867"/>
                <a:gd name="T45" fmla="*/ 610 h 888"/>
                <a:gd name="T46" fmla="*/ 717 w 867"/>
                <a:gd name="T47" fmla="*/ 653 h 888"/>
                <a:gd name="T48" fmla="*/ 776 w 867"/>
                <a:gd name="T49" fmla="*/ 669 h 888"/>
                <a:gd name="T50" fmla="*/ 818 w 867"/>
                <a:gd name="T51" fmla="*/ 717 h 888"/>
                <a:gd name="T52" fmla="*/ 824 w 867"/>
                <a:gd name="T53" fmla="*/ 887 h 888"/>
                <a:gd name="T54" fmla="*/ 866 w 867"/>
                <a:gd name="T55" fmla="*/ 759 h 888"/>
                <a:gd name="T56" fmla="*/ 845 w 867"/>
                <a:gd name="T57" fmla="*/ 685 h 888"/>
                <a:gd name="T58" fmla="*/ 792 w 867"/>
                <a:gd name="T59" fmla="*/ 631 h 888"/>
                <a:gd name="T60" fmla="*/ 738 w 867"/>
                <a:gd name="T61" fmla="*/ 547 h 888"/>
                <a:gd name="T62" fmla="*/ 728 w 867"/>
                <a:gd name="T63" fmla="*/ 488 h 888"/>
                <a:gd name="T64" fmla="*/ 696 w 867"/>
                <a:gd name="T65" fmla="*/ 441 h 888"/>
                <a:gd name="T66" fmla="*/ 638 w 867"/>
                <a:gd name="T67" fmla="*/ 403 h 888"/>
                <a:gd name="T68" fmla="*/ 611 w 867"/>
                <a:gd name="T69" fmla="*/ 313 h 888"/>
                <a:gd name="T70" fmla="*/ 574 w 867"/>
                <a:gd name="T71" fmla="*/ 234 h 888"/>
                <a:gd name="T72" fmla="*/ 542 w 867"/>
                <a:gd name="T73" fmla="*/ 159 h 888"/>
                <a:gd name="T74" fmla="*/ 468 w 867"/>
                <a:gd name="T75" fmla="*/ 10 h 888"/>
                <a:gd name="T76" fmla="*/ 436 w 867"/>
                <a:gd name="T77" fmla="*/ 0 h 888"/>
                <a:gd name="T78" fmla="*/ 415 w 867"/>
                <a:gd name="T79" fmla="*/ 0 h 888"/>
                <a:gd name="T80" fmla="*/ 367 w 867"/>
                <a:gd name="T81" fmla="*/ 58 h 888"/>
                <a:gd name="T82" fmla="*/ 319 w 867"/>
                <a:gd name="T83" fmla="*/ 217 h 888"/>
                <a:gd name="T84" fmla="*/ 288 w 867"/>
                <a:gd name="T85" fmla="*/ 239 h 888"/>
                <a:gd name="T86" fmla="*/ 260 w 867"/>
                <a:gd name="T87" fmla="*/ 271 h 888"/>
                <a:gd name="T88" fmla="*/ 256 w 867"/>
                <a:gd name="T89" fmla="*/ 398 h 888"/>
                <a:gd name="T90" fmla="*/ 213 w 867"/>
                <a:gd name="T91" fmla="*/ 414 h 888"/>
                <a:gd name="T92" fmla="*/ 171 w 867"/>
                <a:gd name="T93" fmla="*/ 441 h 888"/>
                <a:gd name="T94" fmla="*/ 133 w 867"/>
                <a:gd name="T95" fmla="*/ 520 h 888"/>
                <a:gd name="T96" fmla="*/ 128 w 867"/>
                <a:gd name="T97" fmla="*/ 610 h 888"/>
                <a:gd name="T98" fmla="*/ 59 w 867"/>
                <a:gd name="T99" fmla="*/ 642 h 888"/>
                <a:gd name="T100" fmla="*/ 11 w 867"/>
                <a:gd name="T101" fmla="*/ 706 h 888"/>
                <a:gd name="T102" fmla="*/ 0 w 867"/>
                <a:gd name="T103" fmla="*/ 88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7" h="888">
                  <a:moveTo>
                    <a:pt x="43" y="759"/>
                  </a:moveTo>
                  <a:lnTo>
                    <a:pt x="43" y="759"/>
                  </a:lnTo>
                  <a:lnTo>
                    <a:pt x="43" y="738"/>
                  </a:lnTo>
                  <a:lnTo>
                    <a:pt x="53" y="717"/>
                  </a:lnTo>
                  <a:lnTo>
                    <a:pt x="59" y="701"/>
                  </a:lnTo>
                  <a:lnTo>
                    <a:pt x="75" y="685"/>
                  </a:lnTo>
                  <a:lnTo>
                    <a:pt x="91" y="669"/>
                  </a:lnTo>
                  <a:lnTo>
                    <a:pt x="107" y="658"/>
                  </a:lnTo>
                  <a:lnTo>
                    <a:pt x="128" y="653"/>
                  </a:lnTo>
                  <a:lnTo>
                    <a:pt x="149" y="653"/>
                  </a:lnTo>
                  <a:lnTo>
                    <a:pt x="404" y="653"/>
                  </a:lnTo>
                  <a:lnTo>
                    <a:pt x="404" y="610"/>
                  </a:lnTo>
                  <a:lnTo>
                    <a:pt x="171" y="610"/>
                  </a:lnTo>
                  <a:lnTo>
                    <a:pt x="171" y="547"/>
                  </a:lnTo>
                  <a:lnTo>
                    <a:pt x="171" y="547"/>
                  </a:lnTo>
                  <a:lnTo>
                    <a:pt x="171" y="525"/>
                  </a:lnTo>
                  <a:lnTo>
                    <a:pt x="176" y="504"/>
                  </a:lnTo>
                  <a:lnTo>
                    <a:pt x="186" y="488"/>
                  </a:lnTo>
                  <a:lnTo>
                    <a:pt x="202" y="473"/>
                  </a:lnTo>
                  <a:lnTo>
                    <a:pt x="202" y="473"/>
                  </a:lnTo>
                  <a:lnTo>
                    <a:pt x="218" y="456"/>
                  </a:lnTo>
                  <a:lnTo>
                    <a:pt x="234" y="446"/>
                  </a:lnTo>
                  <a:lnTo>
                    <a:pt x="256" y="441"/>
                  </a:lnTo>
                  <a:lnTo>
                    <a:pt x="277" y="441"/>
                  </a:lnTo>
                  <a:lnTo>
                    <a:pt x="298" y="441"/>
                  </a:lnTo>
                  <a:lnTo>
                    <a:pt x="298" y="313"/>
                  </a:lnTo>
                  <a:lnTo>
                    <a:pt x="298" y="313"/>
                  </a:lnTo>
                  <a:lnTo>
                    <a:pt x="303" y="287"/>
                  </a:lnTo>
                  <a:lnTo>
                    <a:pt x="314" y="265"/>
                  </a:lnTo>
                  <a:lnTo>
                    <a:pt x="314" y="265"/>
                  </a:lnTo>
                  <a:lnTo>
                    <a:pt x="335" y="255"/>
                  </a:lnTo>
                  <a:lnTo>
                    <a:pt x="362" y="249"/>
                  </a:lnTo>
                  <a:lnTo>
                    <a:pt x="399" y="249"/>
                  </a:lnTo>
                  <a:lnTo>
                    <a:pt x="399" y="207"/>
                  </a:lnTo>
                  <a:lnTo>
                    <a:pt x="362" y="207"/>
                  </a:lnTo>
                  <a:lnTo>
                    <a:pt x="362" y="207"/>
                  </a:lnTo>
                  <a:lnTo>
                    <a:pt x="367" y="159"/>
                  </a:lnTo>
                  <a:lnTo>
                    <a:pt x="383" y="117"/>
                  </a:lnTo>
                  <a:lnTo>
                    <a:pt x="404" y="74"/>
                  </a:lnTo>
                  <a:lnTo>
                    <a:pt x="431" y="37"/>
                  </a:lnTo>
                  <a:lnTo>
                    <a:pt x="436" y="37"/>
                  </a:lnTo>
                  <a:lnTo>
                    <a:pt x="436" y="37"/>
                  </a:lnTo>
                  <a:lnTo>
                    <a:pt x="463" y="74"/>
                  </a:lnTo>
                  <a:lnTo>
                    <a:pt x="484" y="117"/>
                  </a:lnTo>
                  <a:lnTo>
                    <a:pt x="499" y="159"/>
                  </a:lnTo>
                  <a:lnTo>
                    <a:pt x="505" y="207"/>
                  </a:lnTo>
                  <a:lnTo>
                    <a:pt x="463" y="207"/>
                  </a:lnTo>
                  <a:lnTo>
                    <a:pt x="463" y="249"/>
                  </a:lnTo>
                  <a:lnTo>
                    <a:pt x="510" y="249"/>
                  </a:lnTo>
                  <a:lnTo>
                    <a:pt x="510" y="249"/>
                  </a:lnTo>
                  <a:lnTo>
                    <a:pt x="531" y="255"/>
                  </a:lnTo>
                  <a:lnTo>
                    <a:pt x="553" y="265"/>
                  </a:lnTo>
                  <a:lnTo>
                    <a:pt x="569" y="287"/>
                  </a:lnTo>
                  <a:lnTo>
                    <a:pt x="574" y="313"/>
                  </a:lnTo>
                  <a:lnTo>
                    <a:pt x="574" y="398"/>
                  </a:lnTo>
                  <a:lnTo>
                    <a:pt x="341" y="398"/>
                  </a:lnTo>
                  <a:lnTo>
                    <a:pt x="341" y="441"/>
                  </a:lnTo>
                  <a:lnTo>
                    <a:pt x="590" y="441"/>
                  </a:lnTo>
                  <a:lnTo>
                    <a:pt x="590" y="441"/>
                  </a:lnTo>
                  <a:lnTo>
                    <a:pt x="611" y="441"/>
                  </a:lnTo>
                  <a:lnTo>
                    <a:pt x="632" y="446"/>
                  </a:lnTo>
                  <a:lnTo>
                    <a:pt x="653" y="456"/>
                  </a:lnTo>
                  <a:lnTo>
                    <a:pt x="670" y="473"/>
                  </a:lnTo>
                  <a:lnTo>
                    <a:pt x="680" y="488"/>
                  </a:lnTo>
                  <a:lnTo>
                    <a:pt x="691" y="504"/>
                  </a:lnTo>
                  <a:lnTo>
                    <a:pt x="696" y="525"/>
                  </a:lnTo>
                  <a:lnTo>
                    <a:pt x="702" y="547"/>
                  </a:lnTo>
                  <a:lnTo>
                    <a:pt x="702" y="610"/>
                  </a:lnTo>
                  <a:lnTo>
                    <a:pt x="590" y="610"/>
                  </a:lnTo>
                  <a:lnTo>
                    <a:pt x="590" y="653"/>
                  </a:lnTo>
                  <a:lnTo>
                    <a:pt x="717" y="653"/>
                  </a:lnTo>
                  <a:lnTo>
                    <a:pt x="717" y="653"/>
                  </a:lnTo>
                  <a:lnTo>
                    <a:pt x="738" y="653"/>
                  </a:lnTo>
                  <a:lnTo>
                    <a:pt x="760" y="658"/>
                  </a:lnTo>
                  <a:lnTo>
                    <a:pt x="776" y="669"/>
                  </a:lnTo>
                  <a:lnTo>
                    <a:pt x="792" y="685"/>
                  </a:lnTo>
                  <a:lnTo>
                    <a:pt x="808" y="701"/>
                  </a:lnTo>
                  <a:lnTo>
                    <a:pt x="818" y="717"/>
                  </a:lnTo>
                  <a:lnTo>
                    <a:pt x="824" y="738"/>
                  </a:lnTo>
                  <a:lnTo>
                    <a:pt x="824" y="759"/>
                  </a:lnTo>
                  <a:lnTo>
                    <a:pt x="824" y="887"/>
                  </a:lnTo>
                  <a:lnTo>
                    <a:pt x="866" y="887"/>
                  </a:lnTo>
                  <a:lnTo>
                    <a:pt x="866" y="759"/>
                  </a:lnTo>
                  <a:lnTo>
                    <a:pt x="866" y="759"/>
                  </a:lnTo>
                  <a:lnTo>
                    <a:pt x="866" y="732"/>
                  </a:lnTo>
                  <a:lnTo>
                    <a:pt x="855" y="706"/>
                  </a:lnTo>
                  <a:lnTo>
                    <a:pt x="845" y="685"/>
                  </a:lnTo>
                  <a:lnTo>
                    <a:pt x="829" y="663"/>
                  </a:lnTo>
                  <a:lnTo>
                    <a:pt x="813" y="642"/>
                  </a:lnTo>
                  <a:lnTo>
                    <a:pt x="792" y="631"/>
                  </a:lnTo>
                  <a:lnTo>
                    <a:pt x="765" y="621"/>
                  </a:lnTo>
                  <a:lnTo>
                    <a:pt x="738" y="610"/>
                  </a:lnTo>
                  <a:lnTo>
                    <a:pt x="738" y="547"/>
                  </a:lnTo>
                  <a:lnTo>
                    <a:pt x="738" y="547"/>
                  </a:lnTo>
                  <a:lnTo>
                    <a:pt x="738" y="520"/>
                  </a:lnTo>
                  <a:lnTo>
                    <a:pt x="728" y="488"/>
                  </a:lnTo>
                  <a:lnTo>
                    <a:pt x="717" y="467"/>
                  </a:lnTo>
                  <a:lnTo>
                    <a:pt x="696" y="441"/>
                  </a:lnTo>
                  <a:lnTo>
                    <a:pt x="696" y="441"/>
                  </a:lnTo>
                  <a:lnTo>
                    <a:pt x="680" y="424"/>
                  </a:lnTo>
                  <a:lnTo>
                    <a:pt x="659" y="414"/>
                  </a:lnTo>
                  <a:lnTo>
                    <a:pt x="638" y="403"/>
                  </a:lnTo>
                  <a:lnTo>
                    <a:pt x="611" y="398"/>
                  </a:lnTo>
                  <a:lnTo>
                    <a:pt x="611" y="313"/>
                  </a:lnTo>
                  <a:lnTo>
                    <a:pt x="611" y="313"/>
                  </a:lnTo>
                  <a:lnTo>
                    <a:pt x="611" y="281"/>
                  </a:lnTo>
                  <a:lnTo>
                    <a:pt x="595" y="255"/>
                  </a:lnTo>
                  <a:lnTo>
                    <a:pt x="574" y="234"/>
                  </a:lnTo>
                  <a:lnTo>
                    <a:pt x="548" y="217"/>
                  </a:lnTo>
                  <a:lnTo>
                    <a:pt x="548" y="217"/>
                  </a:lnTo>
                  <a:lnTo>
                    <a:pt x="542" y="159"/>
                  </a:lnTo>
                  <a:lnTo>
                    <a:pt x="526" y="106"/>
                  </a:lnTo>
                  <a:lnTo>
                    <a:pt x="499" y="58"/>
                  </a:lnTo>
                  <a:lnTo>
                    <a:pt x="468" y="10"/>
                  </a:lnTo>
                  <a:lnTo>
                    <a:pt x="468" y="10"/>
                  </a:lnTo>
                  <a:lnTo>
                    <a:pt x="452" y="0"/>
                  </a:lnTo>
                  <a:lnTo>
                    <a:pt x="436" y="0"/>
                  </a:lnTo>
                  <a:lnTo>
                    <a:pt x="431" y="0"/>
                  </a:lnTo>
                  <a:lnTo>
                    <a:pt x="431" y="0"/>
                  </a:lnTo>
                  <a:lnTo>
                    <a:pt x="415" y="0"/>
                  </a:lnTo>
                  <a:lnTo>
                    <a:pt x="404" y="10"/>
                  </a:lnTo>
                  <a:lnTo>
                    <a:pt x="404" y="10"/>
                  </a:lnTo>
                  <a:lnTo>
                    <a:pt x="367" y="58"/>
                  </a:lnTo>
                  <a:lnTo>
                    <a:pt x="341" y="106"/>
                  </a:lnTo>
                  <a:lnTo>
                    <a:pt x="324" y="159"/>
                  </a:lnTo>
                  <a:lnTo>
                    <a:pt x="319" y="217"/>
                  </a:lnTo>
                  <a:lnTo>
                    <a:pt x="319" y="217"/>
                  </a:lnTo>
                  <a:lnTo>
                    <a:pt x="303" y="223"/>
                  </a:lnTo>
                  <a:lnTo>
                    <a:pt x="288" y="239"/>
                  </a:lnTo>
                  <a:lnTo>
                    <a:pt x="288" y="239"/>
                  </a:lnTo>
                  <a:lnTo>
                    <a:pt x="271" y="255"/>
                  </a:lnTo>
                  <a:lnTo>
                    <a:pt x="260" y="271"/>
                  </a:lnTo>
                  <a:lnTo>
                    <a:pt x="256" y="292"/>
                  </a:lnTo>
                  <a:lnTo>
                    <a:pt x="256" y="313"/>
                  </a:lnTo>
                  <a:lnTo>
                    <a:pt x="256" y="398"/>
                  </a:lnTo>
                  <a:lnTo>
                    <a:pt x="256" y="398"/>
                  </a:lnTo>
                  <a:lnTo>
                    <a:pt x="234" y="403"/>
                  </a:lnTo>
                  <a:lnTo>
                    <a:pt x="213" y="414"/>
                  </a:lnTo>
                  <a:lnTo>
                    <a:pt x="192" y="424"/>
                  </a:lnTo>
                  <a:lnTo>
                    <a:pt x="171" y="441"/>
                  </a:lnTo>
                  <a:lnTo>
                    <a:pt x="171" y="441"/>
                  </a:lnTo>
                  <a:lnTo>
                    <a:pt x="155" y="467"/>
                  </a:lnTo>
                  <a:lnTo>
                    <a:pt x="139" y="488"/>
                  </a:lnTo>
                  <a:lnTo>
                    <a:pt x="133" y="520"/>
                  </a:lnTo>
                  <a:lnTo>
                    <a:pt x="128" y="547"/>
                  </a:lnTo>
                  <a:lnTo>
                    <a:pt x="128" y="610"/>
                  </a:lnTo>
                  <a:lnTo>
                    <a:pt x="128" y="610"/>
                  </a:lnTo>
                  <a:lnTo>
                    <a:pt x="102" y="616"/>
                  </a:lnTo>
                  <a:lnTo>
                    <a:pt x="81" y="627"/>
                  </a:lnTo>
                  <a:lnTo>
                    <a:pt x="59" y="642"/>
                  </a:lnTo>
                  <a:lnTo>
                    <a:pt x="38" y="663"/>
                  </a:lnTo>
                  <a:lnTo>
                    <a:pt x="22" y="685"/>
                  </a:lnTo>
                  <a:lnTo>
                    <a:pt x="11" y="706"/>
                  </a:lnTo>
                  <a:lnTo>
                    <a:pt x="6" y="732"/>
                  </a:lnTo>
                  <a:lnTo>
                    <a:pt x="0" y="759"/>
                  </a:lnTo>
                  <a:lnTo>
                    <a:pt x="0" y="887"/>
                  </a:lnTo>
                  <a:lnTo>
                    <a:pt x="43" y="887"/>
                  </a:lnTo>
                  <a:lnTo>
                    <a:pt x="43" y="7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4" name="Freeform 432">
              <a:extLst>
                <a:ext uri="{FF2B5EF4-FFF2-40B4-BE49-F238E27FC236}">
                  <a16:creationId xmlns:a16="http://schemas.microsoft.com/office/drawing/2014/main" id="{76425C60-42AC-4AF8-A2DC-9C618137A0E4}"/>
                </a:ext>
              </a:extLst>
            </p:cNvPr>
            <p:cNvSpPr>
              <a:spLocks noChangeArrowheads="1"/>
            </p:cNvSpPr>
            <p:nvPr/>
          </p:nvSpPr>
          <p:spPr bwMode="auto">
            <a:xfrm>
              <a:off x="4629341" y="4595248"/>
              <a:ext cx="111519" cy="11807"/>
            </a:xfrm>
            <a:custGeom>
              <a:avLst/>
              <a:gdLst>
                <a:gd name="T0" fmla="*/ 0 w 377"/>
                <a:gd name="T1" fmla="*/ 0 h 38"/>
                <a:gd name="T2" fmla="*/ 376 w 377"/>
                <a:gd name="T3" fmla="*/ 0 h 38"/>
                <a:gd name="T4" fmla="*/ 376 w 377"/>
                <a:gd name="T5" fmla="*/ 37 h 38"/>
                <a:gd name="T6" fmla="*/ 0 w 377"/>
                <a:gd name="T7" fmla="*/ 37 h 38"/>
                <a:gd name="T8" fmla="*/ 0 w 377"/>
                <a:gd name="T9" fmla="*/ 0 h 38"/>
              </a:gdLst>
              <a:ahLst/>
              <a:cxnLst>
                <a:cxn ang="0">
                  <a:pos x="T0" y="T1"/>
                </a:cxn>
                <a:cxn ang="0">
                  <a:pos x="T2" y="T3"/>
                </a:cxn>
                <a:cxn ang="0">
                  <a:pos x="T4" y="T5"/>
                </a:cxn>
                <a:cxn ang="0">
                  <a:pos x="T6" y="T7"/>
                </a:cxn>
                <a:cxn ang="0">
                  <a:pos x="T8" y="T9"/>
                </a:cxn>
              </a:cxnLst>
              <a:rect l="0" t="0" r="r" b="b"/>
              <a:pathLst>
                <a:path w="377" h="38">
                  <a:moveTo>
                    <a:pt x="0" y="0"/>
                  </a:moveTo>
                  <a:lnTo>
                    <a:pt x="376" y="0"/>
                  </a:lnTo>
                  <a:lnTo>
                    <a:pt x="376"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5" name="Freeform 433">
              <a:extLst>
                <a:ext uri="{FF2B5EF4-FFF2-40B4-BE49-F238E27FC236}">
                  <a16:creationId xmlns:a16="http://schemas.microsoft.com/office/drawing/2014/main" id="{6D92D5B6-1162-4601-9346-441AE3E3DAB8}"/>
                </a:ext>
              </a:extLst>
            </p:cNvPr>
            <p:cNvSpPr>
              <a:spLocks noChangeArrowheads="1"/>
            </p:cNvSpPr>
            <p:nvPr/>
          </p:nvSpPr>
          <p:spPr bwMode="auto">
            <a:xfrm>
              <a:off x="4584733" y="4474545"/>
              <a:ext cx="76095" cy="11807"/>
            </a:xfrm>
            <a:custGeom>
              <a:avLst/>
              <a:gdLst>
                <a:gd name="T0" fmla="*/ 0 w 256"/>
                <a:gd name="T1" fmla="*/ 0 h 38"/>
                <a:gd name="T2" fmla="*/ 255 w 256"/>
                <a:gd name="T3" fmla="*/ 0 h 38"/>
                <a:gd name="T4" fmla="*/ 255 w 256"/>
                <a:gd name="T5" fmla="*/ 37 h 38"/>
                <a:gd name="T6" fmla="*/ 0 w 256"/>
                <a:gd name="T7" fmla="*/ 37 h 38"/>
                <a:gd name="T8" fmla="*/ 0 w 256"/>
                <a:gd name="T9" fmla="*/ 0 h 38"/>
              </a:gdLst>
              <a:ahLst/>
              <a:cxnLst>
                <a:cxn ang="0">
                  <a:pos x="T0" y="T1"/>
                </a:cxn>
                <a:cxn ang="0">
                  <a:pos x="T2" y="T3"/>
                </a:cxn>
                <a:cxn ang="0">
                  <a:pos x="T4" y="T5"/>
                </a:cxn>
                <a:cxn ang="0">
                  <a:pos x="T6" y="T7"/>
                </a:cxn>
                <a:cxn ang="0">
                  <a:pos x="T8" y="T9"/>
                </a:cxn>
              </a:cxnLst>
              <a:rect l="0" t="0" r="r" b="b"/>
              <a:pathLst>
                <a:path w="256" h="38">
                  <a:moveTo>
                    <a:pt x="0" y="0"/>
                  </a:moveTo>
                  <a:lnTo>
                    <a:pt x="255" y="0"/>
                  </a:lnTo>
                  <a:lnTo>
                    <a:pt x="255"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46" name="Freeform 434">
              <a:extLst>
                <a:ext uri="{FF2B5EF4-FFF2-40B4-BE49-F238E27FC236}">
                  <a16:creationId xmlns:a16="http://schemas.microsoft.com/office/drawing/2014/main" id="{3834F4EB-E412-403F-ACC9-0EFF230328F1}"/>
                </a:ext>
              </a:extLst>
            </p:cNvPr>
            <p:cNvSpPr>
              <a:spLocks noChangeArrowheads="1"/>
            </p:cNvSpPr>
            <p:nvPr/>
          </p:nvSpPr>
          <p:spPr bwMode="auto">
            <a:xfrm>
              <a:off x="4671324" y="447454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Tree>
    <p:extLst>
      <p:ext uri="{BB962C8B-B14F-4D97-AF65-F5344CB8AC3E}">
        <p14:creationId xmlns:p14="http://schemas.microsoft.com/office/powerpoint/2010/main" val="36963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par>
                                <p:cTn id="29" presetID="22" presetClass="entr" presetSubtype="8"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19"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2E63F67-B045-4AE2-8A7A-82EA7AF92669}"/>
              </a:ext>
            </a:extLst>
          </p:cNvPr>
          <p:cNvGrpSpPr/>
          <p:nvPr/>
        </p:nvGrpSpPr>
        <p:grpSpPr>
          <a:xfrm>
            <a:off x="1108273" y="2765673"/>
            <a:ext cx="5177429" cy="3178815"/>
            <a:chOff x="3275013" y="1704976"/>
            <a:chExt cx="5634038" cy="3459162"/>
          </a:xfrm>
          <a:solidFill>
            <a:schemeClr val="bg1">
              <a:lumMod val="85000"/>
            </a:schemeClr>
          </a:solidFill>
        </p:grpSpPr>
        <p:sp>
          <p:nvSpPr>
            <p:cNvPr id="36" name="Freeform 26">
              <a:extLst>
                <a:ext uri="{FF2B5EF4-FFF2-40B4-BE49-F238E27FC236}">
                  <a16:creationId xmlns:a16="http://schemas.microsoft.com/office/drawing/2014/main" id="{11A8EB3F-7E6D-40B7-9B27-932917E16953}"/>
                </a:ext>
              </a:extLst>
            </p:cNvPr>
            <p:cNvSpPr>
              <a:spLocks noEditPoints="1"/>
            </p:cNvSpPr>
            <p:nvPr/>
          </p:nvSpPr>
          <p:spPr bwMode="auto">
            <a:xfrm>
              <a:off x="4943476" y="3690938"/>
              <a:ext cx="1519238" cy="1473200"/>
            </a:xfrm>
            <a:custGeom>
              <a:avLst/>
              <a:gdLst>
                <a:gd name="T0" fmla="*/ 240 w 404"/>
                <a:gd name="T1" fmla="*/ 374 h 392"/>
                <a:gd name="T2" fmla="*/ 215 w 404"/>
                <a:gd name="T3" fmla="*/ 327 h 392"/>
                <a:gd name="T4" fmla="*/ 154 w 404"/>
                <a:gd name="T5" fmla="*/ 245 h 392"/>
                <a:gd name="T6" fmla="*/ 115 w 404"/>
                <a:gd name="T7" fmla="*/ 252 h 392"/>
                <a:gd name="T8" fmla="*/ 66 w 404"/>
                <a:gd name="T9" fmla="*/ 249 h 392"/>
                <a:gd name="T10" fmla="*/ 32 w 404"/>
                <a:gd name="T11" fmla="*/ 194 h 392"/>
                <a:gd name="T12" fmla="*/ 122 w 404"/>
                <a:gd name="T13" fmla="*/ 0 h 392"/>
                <a:gd name="T14" fmla="*/ 230 w 404"/>
                <a:gd name="T15" fmla="*/ 82 h 392"/>
                <a:gd name="T16" fmla="*/ 256 w 404"/>
                <a:gd name="T17" fmla="*/ 93 h 392"/>
                <a:gd name="T18" fmla="*/ 269 w 404"/>
                <a:gd name="T19" fmla="*/ 102 h 392"/>
                <a:gd name="T20" fmla="*/ 294 w 404"/>
                <a:gd name="T21" fmla="*/ 107 h 392"/>
                <a:gd name="T22" fmla="*/ 316 w 404"/>
                <a:gd name="T23" fmla="*/ 108 h 392"/>
                <a:gd name="T24" fmla="*/ 347 w 404"/>
                <a:gd name="T25" fmla="*/ 99 h 392"/>
                <a:gd name="T26" fmla="*/ 385 w 404"/>
                <a:gd name="T27" fmla="*/ 112 h 392"/>
                <a:gd name="T28" fmla="*/ 403 w 404"/>
                <a:gd name="T29" fmla="*/ 207 h 392"/>
                <a:gd name="T30" fmla="*/ 400 w 404"/>
                <a:gd name="T31" fmla="*/ 236 h 392"/>
                <a:gd name="T32" fmla="*/ 372 w 404"/>
                <a:gd name="T33" fmla="*/ 260 h 392"/>
                <a:gd name="T34" fmla="*/ 367 w 404"/>
                <a:gd name="T35" fmla="*/ 259 h 392"/>
                <a:gd name="T36" fmla="*/ 360 w 404"/>
                <a:gd name="T37" fmla="*/ 253 h 392"/>
                <a:gd name="T38" fmla="*/ 335 w 404"/>
                <a:gd name="T39" fmla="*/ 287 h 392"/>
                <a:gd name="T40" fmla="*/ 320 w 404"/>
                <a:gd name="T41" fmla="*/ 290 h 392"/>
                <a:gd name="T42" fmla="*/ 316 w 404"/>
                <a:gd name="T43" fmla="*/ 300 h 392"/>
                <a:gd name="T44" fmla="*/ 302 w 404"/>
                <a:gd name="T45" fmla="*/ 299 h 392"/>
                <a:gd name="T46" fmla="*/ 294 w 404"/>
                <a:gd name="T47" fmla="*/ 309 h 392"/>
                <a:gd name="T48" fmla="*/ 282 w 404"/>
                <a:gd name="T49" fmla="*/ 320 h 392"/>
                <a:gd name="T50" fmla="*/ 286 w 404"/>
                <a:gd name="T51" fmla="*/ 336 h 392"/>
                <a:gd name="T52" fmla="*/ 274 w 404"/>
                <a:gd name="T53" fmla="*/ 338 h 392"/>
                <a:gd name="T54" fmla="*/ 290 w 404"/>
                <a:gd name="T55" fmla="*/ 379 h 392"/>
                <a:gd name="T56" fmla="*/ 284 w 404"/>
                <a:gd name="T57" fmla="*/ 372 h 392"/>
                <a:gd name="T58" fmla="*/ 290 w 404"/>
                <a:gd name="T59" fmla="*/ 386 h 392"/>
                <a:gd name="T60" fmla="*/ 286 w 404"/>
                <a:gd name="T61" fmla="*/ 388 h 392"/>
                <a:gd name="T62" fmla="*/ 285 w 404"/>
                <a:gd name="T63" fmla="*/ 375 h 392"/>
                <a:gd name="T64" fmla="*/ 289 w 404"/>
                <a:gd name="T65" fmla="*/ 374 h 392"/>
                <a:gd name="T66" fmla="*/ 276 w 404"/>
                <a:gd name="T67" fmla="*/ 340 h 392"/>
                <a:gd name="T68" fmla="*/ 285 w 404"/>
                <a:gd name="T69" fmla="*/ 337 h 392"/>
                <a:gd name="T70" fmla="*/ 283 w 404"/>
                <a:gd name="T71" fmla="*/ 321 h 392"/>
                <a:gd name="T72" fmla="*/ 295 w 404"/>
                <a:gd name="T73" fmla="*/ 310 h 392"/>
                <a:gd name="T74" fmla="*/ 301 w 404"/>
                <a:gd name="T75" fmla="*/ 300 h 392"/>
                <a:gd name="T76" fmla="*/ 307 w 404"/>
                <a:gd name="T77" fmla="*/ 306 h 392"/>
                <a:gd name="T78" fmla="*/ 318 w 404"/>
                <a:gd name="T79" fmla="*/ 289 h 392"/>
                <a:gd name="T80" fmla="*/ 335 w 404"/>
                <a:gd name="T81" fmla="*/ 287 h 392"/>
                <a:gd name="T82" fmla="*/ 360 w 404"/>
                <a:gd name="T83" fmla="*/ 252 h 392"/>
                <a:gd name="T84" fmla="*/ 367 w 404"/>
                <a:gd name="T85" fmla="*/ 258 h 392"/>
                <a:gd name="T86" fmla="*/ 376 w 404"/>
                <a:gd name="T87" fmla="*/ 257 h 392"/>
                <a:gd name="T88" fmla="*/ 398 w 404"/>
                <a:gd name="T89" fmla="*/ 231 h 392"/>
                <a:gd name="T90" fmla="*/ 400 w 404"/>
                <a:gd name="T91" fmla="*/ 194 h 392"/>
                <a:gd name="T92" fmla="*/ 377 w 404"/>
                <a:gd name="T93" fmla="*/ 110 h 392"/>
                <a:gd name="T94" fmla="*/ 344 w 404"/>
                <a:gd name="T95" fmla="*/ 103 h 392"/>
                <a:gd name="T96" fmla="*/ 308 w 404"/>
                <a:gd name="T97" fmla="*/ 102 h 392"/>
                <a:gd name="T98" fmla="*/ 291 w 404"/>
                <a:gd name="T99" fmla="*/ 104 h 392"/>
                <a:gd name="T100" fmla="*/ 267 w 404"/>
                <a:gd name="T101" fmla="*/ 97 h 392"/>
                <a:gd name="T102" fmla="*/ 252 w 404"/>
                <a:gd name="T103" fmla="*/ 94 h 392"/>
                <a:gd name="T104" fmla="*/ 226 w 404"/>
                <a:gd name="T105" fmla="*/ 79 h 392"/>
                <a:gd name="T106" fmla="*/ 2 w 404"/>
                <a:gd name="T107" fmla="*/ 155 h 392"/>
                <a:gd name="T108" fmla="*/ 54 w 404"/>
                <a:gd name="T109" fmla="*/ 214 h 392"/>
                <a:gd name="T110" fmla="*/ 87 w 404"/>
                <a:gd name="T111" fmla="*/ 263 h 392"/>
                <a:gd name="T112" fmla="*/ 131 w 404"/>
                <a:gd name="T113" fmla="*/ 240 h 392"/>
                <a:gd name="T114" fmla="*/ 178 w 404"/>
                <a:gd name="T115" fmla="*/ 268 h 392"/>
                <a:gd name="T116" fmla="*/ 219 w 404"/>
                <a:gd name="T117" fmla="*/ 339 h 392"/>
                <a:gd name="T118" fmla="*/ 253 w 404"/>
                <a:gd name="T119" fmla="*/ 3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4" h="392">
                  <a:moveTo>
                    <a:pt x="283" y="392"/>
                  </a:moveTo>
                  <a:cubicBezTo>
                    <a:pt x="283" y="392"/>
                    <a:pt x="283" y="391"/>
                    <a:pt x="282" y="391"/>
                  </a:cubicBezTo>
                  <a:cubicBezTo>
                    <a:pt x="282" y="390"/>
                    <a:pt x="282" y="390"/>
                    <a:pt x="282" y="390"/>
                  </a:cubicBezTo>
                  <a:cubicBezTo>
                    <a:pt x="281" y="389"/>
                    <a:pt x="281" y="389"/>
                    <a:pt x="280" y="388"/>
                  </a:cubicBezTo>
                  <a:cubicBezTo>
                    <a:pt x="279" y="387"/>
                    <a:pt x="278" y="385"/>
                    <a:pt x="276" y="384"/>
                  </a:cubicBezTo>
                  <a:cubicBezTo>
                    <a:pt x="276" y="384"/>
                    <a:pt x="275" y="384"/>
                    <a:pt x="274" y="383"/>
                  </a:cubicBezTo>
                  <a:cubicBezTo>
                    <a:pt x="272" y="382"/>
                    <a:pt x="270" y="381"/>
                    <a:pt x="269" y="381"/>
                  </a:cubicBezTo>
                  <a:cubicBezTo>
                    <a:pt x="268" y="381"/>
                    <a:pt x="268" y="381"/>
                    <a:pt x="267" y="381"/>
                  </a:cubicBezTo>
                  <a:cubicBezTo>
                    <a:pt x="265" y="383"/>
                    <a:pt x="264" y="383"/>
                    <a:pt x="260" y="382"/>
                  </a:cubicBezTo>
                  <a:cubicBezTo>
                    <a:pt x="257" y="382"/>
                    <a:pt x="256" y="381"/>
                    <a:pt x="253" y="379"/>
                  </a:cubicBezTo>
                  <a:cubicBezTo>
                    <a:pt x="252" y="379"/>
                    <a:pt x="252" y="379"/>
                    <a:pt x="251" y="378"/>
                  </a:cubicBezTo>
                  <a:cubicBezTo>
                    <a:pt x="250" y="378"/>
                    <a:pt x="250" y="377"/>
                    <a:pt x="249" y="377"/>
                  </a:cubicBezTo>
                  <a:cubicBezTo>
                    <a:pt x="247" y="375"/>
                    <a:pt x="246" y="374"/>
                    <a:pt x="243" y="374"/>
                  </a:cubicBezTo>
                  <a:cubicBezTo>
                    <a:pt x="243" y="375"/>
                    <a:pt x="242" y="375"/>
                    <a:pt x="242" y="375"/>
                  </a:cubicBezTo>
                  <a:cubicBezTo>
                    <a:pt x="241" y="375"/>
                    <a:pt x="240" y="374"/>
                    <a:pt x="240" y="374"/>
                  </a:cubicBezTo>
                  <a:cubicBezTo>
                    <a:pt x="239" y="373"/>
                    <a:pt x="238" y="373"/>
                    <a:pt x="237" y="372"/>
                  </a:cubicBezTo>
                  <a:cubicBezTo>
                    <a:pt x="232" y="369"/>
                    <a:pt x="229" y="369"/>
                    <a:pt x="228" y="369"/>
                  </a:cubicBezTo>
                  <a:cubicBezTo>
                    <a:pt x="228" y="368"/>
                    <a:pt x="227" y="368"/>
                    <a:pt x="227" y="367"/>
                  </a:cubicBezTo>
                  <a:cubicBezTo>
                    <a:pt x="227" y="366"/>
                    <a:pt x="227" y="365"/>
                    <a:pt x="226" y="365"/>
                  </a:cubicBezTo>
                  <a:cubicBezTo>
                    <a:pt x="225" y="364"/>
                    <a:pt x="225" y="363"/>
                    <a:pt x="225" y="361"/>
                  </a:cubicBezTo>
                  <a:cubicBezTo>
                    <a:pt x="225" y="360"/>
                    <a:pt x="226" y="359"/>
                    <a:pt x="225" y="358"/>
                  </a:cubicBezTo>
                  <a:cubicBezTo>
                    <a:pt x="224" y="357"/>
                    <a:pt x="223" y="355"/>
                    <a:pt x="221" y="353"/>
                  </a:cubicBezTo>
                  <a:cubicBezTo>
                    <a:pt x="220" y="350"/>
                    <a:pt x="219" y="348"/>
                    <a:pt x="217" y="346"/>
                  </a:cubicBezTo>
                  <a:cubicBezTo>
                    <a:pt x="216" y="344"/>
                    <a:pt x="217" y="343"/>
                    <a:pt x="218" y="341"/>
                  </a:cubicBezTo>
                  <a:cubicBezTo>
                    <a:pt x="218" y="341"/>
                    <a:pt x="219" y="340"/>
                    <a:pt x="219" y="339"/>
                  </a:cubicBezTo>
                  <a:cubicBezTo>
                    <a:pt x="218" y="339"/>
                    <a:pt x="218" y="338"/>
                    <a:pt x="218" y="338"/>
                  </a:cubicBezTo>
                  <a:cubicBezTo>
                    <a:pt x="214" y="336"/>
                    <a:pt x="214" y="334"/>
                    <a:pt x="215" y="332"/>
                  </a:cubicBezTo>
                  <a:cubicBezTo>
                    <a:pt x="215" y="331"/>
                    <a:pt x="215" y="331"/>
                    <a:pt x="215" y="331"/>
                  </a:cubicBezTo>
                  <a:cubicBezTo>
                    <a:pt x="215" y="330"/>
                    <a:pt x="215" y="329"/>
                    <a:pt x="216" y="329"/>
                  </a:cubicBezTo>
                  <a:cubicBezTo>
                    <a:pt x="216" y="328"/>
                    <a:pt x="216" y="328"/>
                    <a:pt x="215" y="327"/>
                  </a:cubicBezTo>
                  <a:cubicBezTo>
                    <a:pt x="215" y="327"/>
                    <a:pt x="214" y="326"/>
                    <a:pt x="214" y="326"/>
                  </a:cubicBezTo>
                  <a:cubicBezTo>
                    <a:pt x="213" y="324"/>
                    <a:pt x="212" y="323"/>
                    <a:pt x="210" y="323"/>
                  </a:cubicBezTo>
                  <a:cubicBezTo>
                    <a:pt x="208" y="323"/>
                    <a:pt x="207" y="321"/>
                    <a:pt x="206" y="319"/>
                  </a:cubicBezTo>
                  <a:cubicBezTo>
                    <a:pt x="206" y="319"/>
                    <a:pt x="206" y="318"/>
                    <a:pt x="205" y="317"/>
                  </a:cubicBezTo>
                  <a:cubicBezTo>
                    <a:pt x="203" y="314"/>
                    <a:pt x="196" y="304"/>
                    <a:pt x="193" y="302"/>
                  </a:cubicBezTo>
                  <a:cubicBezTo>
                    <a:pt x="191" y="301"/>
                    <a:pt x="191" y="300"/>
                    <a:pt x="191" y="299"/>
                  </a:cubicBezTo>
                  <a:cubicBezTo>
                    <a:pt x="192" y="299"/>
                    <a:pt x="192" y="298"/>
                    <a:pt x="191" y="297"/>
                  </a:cubicBezTo>
                  <a:cubicBezTo>
                    <a:pt x="190" y="296"/>
                    <a:pt x="190" y="295"/>
                    <a:pt x="189" y="293"/>
                  </a:cubicBezTo>
                  <a:cubicBezTo>
                    <a:pt x="189" y="291"/>
                    <a:pt x="188" y="288"/>
                    <a:pt x="183" y="281"/>
                  </a:cubicBezTo>
                  <a:cubicBezTo>
                    <a:pt x="178" y="274"/>
                    <a:pt x="178" y="270"/>
                    <a:pt x="178" y="268"/>
                  </a:cubicBezTo>
                  <a:cubicBezTo>
                    <a:pt x="178" y="267"/>
                    <a:pt x="178" y="266"/>
                    <a:pt x="176" y="265"/>
                  </a:cubicBezTo>
                  <a:cubicBezTo>
                    <a:pt x="173" y="263"/>
                    <a:pt x="167" y="258"/>
                    <a:pt x="164" y="255"/>
                  </a:cubicBezTo>
                  <a:cubicBezTo>
                    <a:pt x="163" y="254"/>
                    <a:pt x="162" y="253"/>
                    <a:pt x="161" y="251"/>
                  </a:cubicBezTo>
                  <a:cubicBezTo>
                    <a:pt x="158" y="249"/>
                    <a:pt x="155" y="245"/>
                    <a:pt x="154" y="245"/>
                  </a:cubicBezTo>
                  <a:cubicBezTo>
                    <a:pt x="154" y="245"/>
                    <a:pt x="154" y="245"/>
                    <a:pt x="154" y="245"/>
                  </a:cubicBezTo>
                  <a:cubicBezTo>
                    <a:pt x="153" y="246"/>
                    <a:pt x="151" y="246"/>
                    <a:pt x="150" y="246"/>
                  </a:cubicBezTo>
                  <a:cubicBezTo>
                    <a:pt x="149" y="246"/>
                    <a:pt x="148" y="246"/>
                    <a:pt x="148" y="245"/>
                  </a:cubicBezTo>
                  <a:cubicBezTo>
                    <a:pt x="147" y="245"/>
                    <a:pt x="147" y="245"/>
                    <a:pt x="147" y="245"/>
                  </a:cubicBezTo>
                  <a:cubicBezTo>
                    <a:pt x="146" y="244"/>
                    <a:pt x="146" y="243"/>
                    <a:pt x="145" y="243"/>
                  </a:cubicBezTo>
                  <a:cubicBezTo>
                    <a:pt x="144" y="243"/>
                    <a:pt x="144" y="243"/>
                    <a:pt x="143" y="243"/>
                  </a:cubicBezTo>
                  <a:cubicBezTo>
                    <a:pt x="142" y="244"/>
                    <a:pt x="142" y="244"/>
                    <a:pt x="141" y="244"/>
                  </a:cubicBezTo>
                  <a:cubicBezTo>
                    <a:pt x="140" y="245"/>
                    <a:pt x="140" y="245"/>
                    <a:pt x="138" y="245"/>
                  </a:cubicBezTo>
                  <a:cubicBezTo>
                    <a:pt x="137" y="244"/>
                    <a:pt x="136" y="244"/>
                    <a:pt x="136" y="243"/>
                  </a:cubicBezTo>
                  <a:cubicBezTo>
                    <a:pt x="135" y="242"/>
                    <a:pt x="134" y="241"/>
                    <a:pt x="132" y="241"/>
                  </a:cubicBezTo>
                  <a:cubicBezTo>
                    <a:pt x="131" y="241"/>
                    <a:pt x="131" y="241"/>
                    <a:pt x="131" y="241"/>
                  </a:cubicBezTo>
                  <a:cubicBezTo>
                    <a:pt x="130" y="241"/>
                    <a:pt x="129" y="241"/>
                    <a:pt x="128" y="242"/>
                  </a:cubicBezTo>
                  <a:cubicBezTo>
                    <a:pt x="127" y="243"/>
                    <a:pt x="125" y="244"/>
                    <a:pt x="122" y="244"/>
                  </a:cubicBezTo>
                  <a:cubicBezTo>
                    <a:pt x="117" y="245"/>
                    <a:pt x="117" y="247"/>
                    <a:pt x="117" y="249"/>
                  </a:cubicBezTo>
                  <a:cubicBezTo>
                    <a:pt x="117" y="249"/>
                    <a:pt x="117" y="250"/>
                    <a:pt x="116" y="250"/>
                  </a:cubicBezTo>
                  <a:cubicBezTo>
                    <a:pt x="116" y="251"/>
                    <a:pt x="116" y="251"/>
                    <a:pt x="115" y="252"/>
                  </a:cubicBezTo>
                  <a:cubicBezTo>
                    <a:pt x="114" y="254"/>
                    <a:pt x="113" y="256"/>
                    <a:pt x="113" y="258"/>
                  </a:cubicBezTo>
                  <a:cubicBezTo>
                    <a:pt x="112" y="258"/>
                    <a:pt x="112" y="259"/>
                    <a:pt x="112" y="260"/>
                  </a:cubicBezTo>
                  <a:cubicBezTo>
                    <a:pt x="112" y="263"/>
                    <a:pt x="111" y="266"/>
                    <a:pt x="108" y="267"/>
                  </a:cubicBezTo>
                  <a:cubicBezTo>
                    <a:pt x="107" y="268"/>
                    <a:pt x="106" y="269"/>
                    <a:pt x="106" y="271"/>
                  </a:cubicBezTo>
                  <a:cubicBezTo>
                    <a:pt x="105" y="272"/>
                    <a:pt x="105" y="273"/>
                    <a:pt x="104" y="273"/>
                  </a:cubicBezTo>
                  <a:cubicBezTo>
                    <a:pt x="103" y="273"/>
                    <a:pt x="102" y="272"/>
                    <a:pt x="101" y="272"/>
                  </a:cubicBezTo>
                  <a:cubicBezTo>
                    <a:pt x="100" y="271"/>
                    <a:pt x="99" y="270"/>
                    <a:pt x="98" y="270"/>
                  </a:cubicBezTo>
                  <a:cubicBezTo>
                    <a:pt x="94" y="267"/>
                    <a:pt x="89" y="263"/>
                    <a:pt x="87" y="263"/>
                  </a:cubicBezTo>
                  <a:cubicBezTo>
                    <a:pt x="87" y="263"/>
                    <a:pt x="87" y="263"/>
                    <a:pt x="87" y="263"/>
                  </a:cubicBezTo>
                  <a:cubicBezTo>
                    <a:pt x="87" y="263"/>
                    <a:pt x="87" y="263"/>
                    <a:pt x="87" y="263"/>
                  </a:cubicBezTo>
                  <a:cubicBezTo>
                    <a:pt x="86" y="263"/>
                    <a:pt x="85" y="262"/>
                    <a:pt x="83" y="261"/>
                  </a:cubicBezTo>
                  <a:cubicBezTo>
                    <a:pt x="82" y="259"/>
                    <a:pt x="80" y="258"/>
                    <a:pt x="79" y="258"/>
                  </a:cubicBezTo>
                  <a:cubicBezTo>
                    <a:pt x="76" y="258"/>
                    <a:pt x="71" y="256"/>
                    <a:pt x="69" y="253"/>
                  </a:cubicBezTo>
                  <a:cubicBezTo>
                    <a:pt x="69" y="252"/>
                    <a:pt x="68" y="251"/>
                    <a:pt x="68" y="251"/>
                  </a:cubicBezTo>
                  <a:cubicBezTo>
                    <a:pt x="68" y="250"/>
                    <a:pt x="68" y="249"/>
                    <a:pt x="66" y="249"/>
                  </a:cubicBezTo>
                  <a:cubicBezTo>
                    <a:pt x="65" y="248"/>
                    <a:pt x="65" y="248"/>
                    <a:pt x="65" y="248"/>
                  </a:cubicBezTo>
                  <a:cubicBezTo>
                    <a:pt x="62" y="248"/>
                    <a:pt x="61" y="247"/>
                    <a:pt x="59" y="243"/>
                  </a:cubicBezTo>
                  <a:cubicBezTo>
                    <a:pt x="59" y="242"/>
                    <a:pt x="58" y="241"/>
                    <a:pt x="57" y="239"/>
                  </a:cubicBezTo>
                  <a:cubicBezTo>
                    <a:pt x="56" y="236"/>
                    <a:pt x="54" y="233"/>
                    <a:pt x="55" y="231"/>
                  </a:cubicBezTo>
                  <a:cubicBezTo>
                    <a:pt x="56" y="229"/>
                    <a:pt x="57" y="228"/>
                    <a:pt x="58" y="228"/>
                  </a:cubicBezTo>
                  <a:cubicBezTo>
                    <a:pt x="58" y="228"/>
                    <a:pt x="59" y="227"/>
                    <a:pt x="59" y="227"/>
                  </a:cubicBezTo>
                  <a:cubicBezTo>
                    <a:pt x="59" y="226"/>
                    <a:pt x="58" y="225"/>
                    <a:pt x="57" y="223"/>
                  </a:cubicBezTo>
                  <a:cubicBezTo>
                    <a:pt x="53" y="218"/>
                    <a:pt x="53" y="218"/>
                    <a:pt x="53" y="216"/>
                  </a:cubicBezTo>
                  <a:cubicBezTo>
                    <a:pt x="53" y="216"/>
                    <a:pt x="53" y="216"/>
                    <a:pt x="53" y="215"/>
                  </a:cubicBezTo>
                  <a:cubicBezTo>
                    <a:pt x="53" y="214"/>
                    <a:pt x="53" y="214"/>
                    <a:pt x="53" y="213"/>
                  </a:cubicBezTo>
                  <a:cubicBezTo>
                    <a:pt x="53" y="212"/>
                    <a:pt x="54" y="211"/>
                    <a:pt x="50" y="209"/>
                  </a:cubicBezTo>
                  <a:cubicBezTo>
                    <a:pt x="46" y="206"/>
                    <a:pt x="45" y="205"/>
                    <a:pt x="43" y="203"/>
                  </a:cubicBezTo>
                  <a:cubicBezTo>
                    <a:pt x="42" y="202"/>
                    <a:pt x="41" y="201"/>
                    <a:pt x="40" y="200"/>
                  </a:cubicBezTo>
                  <a:cubicBezTo>
                    <a:pt x="39" y="199"/>
                    <a:pt x="38" y="198"/>
                    <a:pt x="36" y="198"/>
                  </a:cubicBezTo>
                  <a:cubicBezTo>
                    <a:pt x="35" y="197"/>
                    <a:pt x="33" y="197"/>
                    <a:pt x="32" y="194"/>
                  </a:cubicBezTo>
                  <a:cubicBezTo>
                    <a:pt x="31" y="190"/>
                    <a:pt x="30" y="189"/>
                    <a:pt x="28" y="187"/>
                  </a:cubicBezTo>
                  <a:cubicBezTo>
                    <a:pt x="28" y="187"/>
                    <a:pt x="27" y="186"/>
                    <a:pt x="27" y="186"/>
                  </a:cubicBezTo>
                  <a:cubicBezTo>
                    <a:pt x="24" y="182"/>
                    <a:pt x="22" y="180"/>
                    <a:pt x="18" y="178"/>
                  </a:cubicBezTo>
                  <a:cubicBezTo>
                    <a:pt x="16" y="177"/>
                    <a:pt x="15" y="176"/>
                    <a:pt x="14" y="176"/>
                  </a:cubicBezTo>
                  <a:cubicBezTo>
                    <a:pt x="12" y="176"/>
                    <a:pt x="12" y="176"/>
                    <a:pt x="12" y="173"/>
                  </a:cubicBezTo>
                  <a:cubicBezTo>
                    <a:pt x="12" y="168"/>
                    <a:pt x="7" y="164"/>
                    <a:pt x="6" y="164"/>
                  </a:cubicBezTo>
                  <a:cubicBezTo>
                    <a:pt x="6" y="164"/>
                    <a:pt x="6" y="164"/>
                    <a:pt x="4" y="164"/>
                  </a:cubicBezTo>
                  <a:cubicBezTo>
                    <a:pt x="4" y="164"/>
                    <a:pt x="4" y="164"/>
                    <a:pt x="4" y="164"/>
                  </a:cubicBezTo>
                  <a:cubicBezTo>
                    <a:pt x="4" y="163"/>
                    <a:pt x="4" y="163"/>
                    <a:pt x="4" y="163"/>
                  </a:cubicBezTo>
                  <a:cubicBezTo>
                    <a:pt x="0" y="156"/>
                    <a:pt x="0" y="155"/>
                    <a:pt x="1" y="155"/>
                  </a:cubicBezTo>
                  <a:cubicBezTo>
                    <a:pt x="1" y="155"/>
                    <a:pt x="1" y="155"/>
                    <a:pt x="1" y="155"/>
                  </a:cubicBezTo>
                  <a:cubicBezTo>
                    <a:pt x="2" y="155"/>
                    <a:pt x="2" y="155"/>
                    <a:pt x="2" y="155"/>
                  </a:cubicBezTo>
                  <a:cubicBezTo>
                    <a:pt x="5" y="155"/>
                    <a:pt x="107" y="164"/>
                    <a:pt x="109" y="164"/>
                  </a:cubicBezTo>
                  <a:cubicBezTo>
                    <a:pt x="111" y="164"/>
                    <a:pt x="111" y="161"/>
                    <a:pt x="111" y="161"/>
                  </a:cubicBezTo>
                  <a:cubicBezTo>
                    <a:pt x="122" y="0"/>
                    <a:pt x="122" y="0"/>
                    <a:pt x="122" y="0"/>
                  </a:cubicBezTo>
                  <a:cubicBezTo>
                    <a:pt x="122" y="0"/>
                    <a:pt x="122" y="0"/>
                    <a:pt x="122" y="0"/>
                  </a:cubicBezTo>
                  <a:cubicBezTo>
                    <a:pt x="209" y="5"/>
                    <a:pt x="209" y="5"/>
                    <a:pt x="209" y="5"/>
                  </a:cubicBezTo>
                  <a:cubicBezTo>
                    <a:pt x="209" y="5"/>
                    <a:pt x="209" y="5"/>
                    <a:pt x="209" y="5"/>
                  </a:cubicBezTo>
                  <a:cubicBezTo>
                    <a:pt x="209" y="32"/>
                    <a:pt x="209" y="73"/>
                    <a:pt x="211" y="74"/>
                  </a:cubicBezTo>
                  <a:cubicBezTo>
                    <a:pt x="212" y="75"/>
                    <a:pt x="213" y="76"/>
                    <a:pt x="214" y="77"/>
                  </a:cubicBezTo>
                  <a:cubicBezTo>
                    <a:pt x="214" y="79"/>
                    <a:pt x="215" y="80"/>
                    <a:pt x="217" y="81"/>
                  </a:cubicBezTo>
                  <a:cubicBezTo>
                    <a:pt x="217" y="81"/>
                    <a:pt x="218" y="82"/>
                    <a:pt x="219" y="82"/>
                  </a:cubicBezTo>
                  <a:cubicBezTo>
                    <a:pt x="220" y="82"/>
                    <a:pt x="220" y="82"/>
                    <a:pt x="220" y="82"/>
                  </a:cubicBezTo>
                  <a:cubicBezTo>
                    <a:pt x="220" y="81"/>
                    <a:pt x="221" y="81"/>
                    <a:pt x="221" y="81"/>
                  </a:cubicBezTo>
                  <a:cubicBezTo>
                    <a:pt x="222" y="81"/>
                    <a:pt x="222" y="81"/>
                    <a:pt x="223" y="81"/>
                  </a:cubicBezTo>
                  <a:cubicBezTo>
                    <a:pt x="223" y="82"/>
                    <a:pt x="223" y="82"/>
                    <a:pt x="224" y="82"/>
                  </a:cubicBezTo>
                  <a:cubicBezTo>
                    <a:pt x="225" y="82"/>
                    <a:pt x="225" y="81"/>
                    <a:pt x="225" y="80"/>
                  </a:cubicBezTo>
                  <a:cubicBezTo>
                    <a:pt x="225" y="80"/>
                    <a:pt x="225" y="79"/>
                    <a:pt x="226" y="79"/>
                  </a:cubicBezTo>
                  <a:cubicBezTo>
                    <a:pt x="227" y="79"/>
                    <a:pt x="227" y="79"/>
                    <a:pt x="227" y="79"/>
                  </a:cubicBezTo>
                  <a:cubicBezTo>
                    <a:pt x="228" y="79"/>
                    <a:pt x="229" y="80"/>
                    <a:pt x="230" y="82"/>
                  </a:cubicBezTo>
                  <a:cubicBezTo>
                    <a:pt x="230" y="83"/>
                    <a:pt x="230" y="83"/>
                    <a:pt x="230" y="83"/>
                  </a:cubicBezTo>
                  <a:cubicBezTo>
                    <a:pt x="230" y="83"/>
                    <a:pt x="231" y="84"/>
                    <a:pt x="231" y="85"/>
                  </a:cubicBezTo>
                  <a:cubicBezTo>
                    <a:pt x="231" y="86"/>
                    <a:pt x="231" y="88"/>
                    <a:pt x="232" y="88"/>
                  </a:cubicBezTo>
                  <a:cubicBezTo>
                    <a:pt x="233" y="88"/>
                    <a:pt x="234" y="88"/>
                    <a:pt x="235" y="89"/>
                  </a:cubicBezTo>
                  <a:cubicBezTo>
                    <a:pt x="236" y="89"/>
                    <a:pt x="236" y="89"/>
                    <a:pt x="238" y="89"/>
                  </a:cubicBezTo>
                  <a:cubicBezTo>
                    <a:pt x="238" y="89"/>
                    <a:pt x="238" y="89"/>
                    <a:pt x="239" y="89"/>
                  </a:cubicBezTo>
                  <a:cubicBezTo>
                    <a:pt x="242" y="89"/>
                    <a:pt x="243" y="91"/>
                    <a:pt x="243" y="91"/>
                  </a:cubicBezTo>
                  <a:cubicBezTo>
                    <a:pt x="244" y="92"/>
                    <a:pt x="244" y="92"/>
                    <a:pt x="245" y="92"/>
                  </a:cubicBezTo>
                  <a:cubicBezTo>
                    <a:pt x="245" y="92"/>
                    <a:pt x="246" y="92"/>
                    <a:pt x="247" y="92"/>
                  </a:cubicBezTo>
                  <a:cubicBezTo>
                    <a:pt x="248" y="91"/>
                    <a:pt x="248" y="91"/>
                    <a:pt x="249" y="91"/>
                  </a:cubicBezTo>
                  <a:cubicBezTo>
                    <a:pt x="250" y="91"/>
                    <a:pt x="250" y="91"/>
                    <a:pt x="250" y="91"/>
                  </a:cubicBezTo>
                  <a:cubicBezTo>
                    <a:pt x="252" y="92"/>
                    <a:pt x="253" y="92"/>
                    <a:pt x="253" y="94"/>
                  </a:cubicBezTo>
                  <a:cubicBezTo>
                    <a:pt x="253" y="94"/>
                    <a:pt x="253" y="94"/>
                    <a:pt x="253" y="94"/>
                  </a:cubicBezTo>
                  <a:cubicBezTo>
                    <a:pt x="253" y="95"/>
                    <a:pt x="253" y="95"/>
                    <a:pt x="254" y="95"/>
                  </a:cubicBezTo>
                  <a:cubicBezTo>
                    <a:pt x="254" y="95"/>
                    <a:pt x="255" y="94"/>
                    <a:pt x="256" y="93"/>
                  </a:cubicBezTo>
                  <a:cubicBezTo>
                    <a:pt x="256" y="92"/>
                    <a:pt x="256" y="91"/>
                    <a:pt x="257" y="91"/>
                  </a:cubicBezTo>
                  <a:cubicBezTo>
                    <a:pt x="258" y="92"/>
                    <a:pt x="258" y="92"/>
                    <a:pt x="258" y="92"/>
                  </a:cubicBezTo>
                  <a:cubicBezTo>
                    <a:pt x="258" y="92"/>
                    <a:pt x="258" y="92"/>
                    <a:pt x="258" y="92"/>
                  </a:cubicBezTo>
                  <a:cubicBezTo>
                    <a:pt x="258" y="92"/>
                    <a:pt x="258" y="92"/>
                    <a:pt x="258" y="92"/>
                  </a:cubicBezTo>
                  <a:cubicBezTo>
                    <a:pt x="259" y="91"/>
                    <a:pt x="259" y="91"/>
                    <a:pt x="260" y="91"/>
                  </a:cubicBezTo>
                  <a:cubicBezTo>
                    <a:pt x="260" y="91"/>
                    <a:pt x="261" y="91"/>
                    <a:pt x="261" y="91"/>
                  </a:cubicBezTo>
                  <a:cubicBezTo>
                    <a:pt x="262" y="91"/>
                    <a:pt x="262" y="91"/>
                    <a:pt x="263" y="91"/>
                  </a:cubicBezTo>
                  <a:cubicBezTo>
                    <a:pt x="264" y="91"/>
                    <a:pt x="264" y="91"/>
                    <a:pt x="264" y="91"/>
                  </a:cubicBezTo>
                  <a:cubicBezTo>
                    <a:pt x="265" y="92"/>
                    <a:pt x="265" y="93"/>
                    <a:pt x="265" y="93"/>
                  </a:cubicBezTo>
                  <a:cubicBezTo>
                    <a:pt x="265" y="94"/>
                    <a:pt x="265" y="94"/>
                    <a:pt x="265" y="94"/>
                  </a:cubicBezTo>
                  <a:cubicBezTo>
                    <a:pt x="265" y="96"/>
                    <a:pt x="265" y="96"/>
                    <a:pt x="266" y="96"/>
                  </a:cubicBezTo>
                  <a:cubicBezTo>
                    <a:pt x="266" y="96"/>
                    <a:pt x="266" y="96"/>
                    <a:pt x="267" y="96"/>
                  </a:cubicBezTo>
                  <a:cubicBezTo>
                    <a:pt x="268" y="97"/>
                    <a:pt x="268" y="98"/>
                    <a:pt x="268" y="99"/>
                  </a:cubicBezTo>
                  <a:cubicBezTo>
                    <a:pt x="268" y="100"/>
                    <a:pt x="268" y="101"/>
                    <a:pt x="268" y="102"/>
                  </a:cubicBezTo>
                  <a:cubicBezTo>
                    <a:pt x="268" y="102"/>
                    <a:pt x="268" y="102"/>
                    <a:pt x="269" y="102"/>
                  </a:cubicBezTo>
                  <a:cubicBezTo>
                    <a:pt x="270" y="102"/>
                    <a:pt x="271" y="101"/>
                    <a:pt x="272" y="99"/>
                  </a:cubicBezTo>
                  <a:cubicBezTo>
                    <a:pt x="273" y="98"/>
                    <a:pt x="275" y="97"/>
                    <a:pt x="277" y="98"/>
                  </a:cubicBezTo>
                  <a:cubicBezTo>
                    <a:pt x="279" y="99"/>
                    <a:pt x="280" y="100"/>
                    <a:pt x="281" y="101"/>
                  </a:cubicBezTo>
                  <a:cubicBezTo>
                    <a:pt x="281" y="101"/>
                    <a:pt x="281" y="101"/>
                    <a:pt x="281" y="101"/>
                  </a:cubicBezTo>
                  <a:cubicBezTo>
                    <a:pt x="282" y="102"/>
                    <a:pt x="282" y="102"/>
                    <a:pt x="283" y="102"/>
                  </a:cubicBezTo>
                  <a:cubicBezTo>
                    <a:pt x="283" y="102"/>
                    <a:pt x="284" y="102"/>
                    <a:pt x="284" y="101"/>
                  </a:cubicBezTo>
                  <a:cubicBezTo>
                    <a:pt x="284" y="100"/>
                    <a:pt x="285" y="100"/>
                    <a:pt x="289" y="100"/>
                  </a:cubicBezTo>
                  <a:cubicBezTo>
                    <a:pt x="289" y="100"/>
                    <a:pt x="290" y="100"/>
                    <a:pt x="291" y="100"/>
                  </a:cubicBezTo>
                  <a:cubicBezTo>
                    <a:pt x="291" y="100"/>
                    <a:pt x="291" y="100"/>
                    <a:pt x="291" y="100"/>
                  </a:cubicBezTo>
                  <a:cubicBezTo>
                    <a:pt x="292" y="100"/>
                    <a:pt x="292" y="100"/>
                    <a:pt x="292" y="100"/>
                  </a:cubicBezTo>
                  <a:cubicBezTo>
                    <a:pt x="292" y="100"/>
                    <a:pt x="292" y="101"/>
                    <a:pt x="292" y="102"/>
                  </a:cubicBezTo>
                  <a:cubicBezTo>
                    <a:pt x="292" y="103"/>
                    <a:pt x="291" y="103"/>
                    <a:pt x="291" y="104"/>
                  </a:cubicBezTo>
                  <a:cubicBezTo>
                    <a:pt x="291" y="106"/>
                    <a:pt x="292" y="106"/>
                    <a:pt x="293" y="107"/>
                  </a:cubicBezTo>
                  <a:cubicBezTo>
                    <a:pt x="293" y="107"/>
                    <a:pt x="293" y="107"/>
                    <a:pt x="293" y="107"/>
                  </a:cubicBezTo>
                  <a:cubicBezTo>
                    <a:pt x="294" y="107"/>
                    <a:pt x="294" y="107"/>
                    <a:pt x="294" y="107"/>
                  </a:cubicBezTo>
                  <a:cubicBezTo>
                    <a:pt x="294" y="107"/>
                    <a:pt x="295" y="105"/>
                    <a:pt x="295" y="103"/>
                  </a:cubicBezTo>
                  <a:cubicBezTo>
                    <a:pt x="295" y="101"/>
                    <a:pt x="295" y="101"/>
                    <a:pt x="295" y="100"/>
                  </a:cubicBezTo>
                  <a:cubicBezTo>
                    <a:pt x="296" y="99"/>
                    <a:pt x="296" y="99"/>
                    <a:pt x="296" y="98"/>
                  </a:cubicBezTo>
                  <a:cubicBezTo>
                    <a:pt x="297" y="97"/>
                    <a:pt x="297" y="97"/>
                    <a:pt x="297" y="97"/>
                  </a:cubicBezTo>
                  <a:cubicBezTo>
                    <a:pt x="298" y="97"/>
                    <a:pt x="298" y="97"/>
                    <a:pt x="298" y="98"/>
                  </a:cubicBezTo>
                  <a:cubicBezTo>
                    <a:pt x="299" y="99"/>
                    <a:pt x="299" y="99"/>
                    <a:pt x="299" y="99"/>
                  </a:cubicBezTo>
                  <a:cubicBezTo>
                    <a:pt x="300" y="100"/>
                    <a:pt x="301" y="101"/>
                    <a:pt x="302" y="102"/>
                  </a:cubicBezTo>
                  <a:cubicBezTo>
                    <a:pt x="303" y="103"/>
                    <a:pt x="303" y="103"/>
                    <a:pt x="303" y="103"/>
                  </a:cubicBezTo>
                  <a:cubicBezTo>
                    <a:pt x="304" y="103"/>
                    <a:pt x="304" y="101"/>
                    <a:pt x="304" y="101"/>
                  </a:cubicBezTo>
                  <a:cubicBezTo>
                    <a:pt x="305" y="100"/>
                    <a:pt x="305" y="100"/>
                    <a:pt x="305" y="100"/>
                  </a:cubicBezTo>
                  <a:cubicBezTo>
                    <a:pt x="305" y="100"/>
                    <a:pt x="305" y="99"/>
                    <a:pt x="306" y="99"/>
                  </a:cubicBezTo>
                  <a:cubicBezTo>
                    <a:pt x="306" y="99"/>
                    <a:pt x="307" y="100"/>
                    <a:pt x="309" y="102"/>
                  </a:cubicBezTo>
                  <a:cubicBezTo>
                    <a:pt x="310" y="103"/>
                    <a:pt x="310" y="103"/>
                    <a:pt x="310" y="103"/>
                  </a:cubicBezTo>
                  <a:cubicBezTo>
                    <a:pt x="312" y="105"/>
                    <a:pt x="313" y="106"/>
                    <a:pt x="315" y="108"/>
                  </a:cubicBezTo>
                  <a:cubicBezTo>
                    <a:pt x="316" y="108"/>
                    <a:pt x="316" y="108"/>
                    <a:pt x="316" y="108"/>
                  </a:cubicBezTo>
                  <a:cubicBezTo>
                    <a:pt x="318" y="108"/>
                    <a:pt x="318" y="107"/>
                    <a:pt x="319" y="106"/>
                  </a:cubicBezTo>
                  <a:cubicBezTo>
                    <a:pt x="320" y="105"/>
                    <a:pt x="320" y="105"/>
                    <a:pt x="320" y="105"/>
                  </a:cubicBezTo>
                  <a:cubicBezTo>
                    <a:pt x="321" y="103"/>
                    <a:pt x="324" y="102"/>
                    <a:pt x="326" y="101"/>
                  </a:cubicBezTo>
                  <a:cubicBezTo>
                    <a:pt x="327" y="100"/>
                    <a:pt x="327" y="100"/>
                    <a:pt x="328" y="100"/>
                  </a:cubicBezTo>
                  <a:cubicBezTo>
                    <a:pt x="328" y="100"/>
                    <a:pt x="329" y="101"/>
                    <a:pt x="329" y="101"/>
                  </a:cubicBezTo>
                  <a:cubicBezTo>
                    <a:pt x="329" y="102"/>
                    <a:pt x="329" y="102"/>
                    <a:pt x="330" y="103"/>
                  </a:cubicBezTo>
                  <a:cubicBezTo>
                    <a:pt x="331" y="103"/>
                    <a:pt x="331" y="103"/>
                    <a:pt x="331" y="103"/>
                  </a:cubicBezTo>
                  <a:cubicBezTo>
                    <a:pt x="332" y="103"/>
                    <a:pt x="333" y="102"/>
                    <a:pt x="333" y="100"/>
                  </a:cubicBezTo>
                  <a:cubicBezTo>
                    <a:pt x="334" y="98"/>
                    <a:pt x="337" y="98"/>
                    <a:pt x="339" y="98"/>
                  </a:cubicBezTo>
                  <a:cubicBezTo>
                    <a:pt x="340" y="98"/>
                    <a:pt x="340" y="99"/>
                    <a:pt x="341" y="99"/>
                  </a:cubicBezTo>
                  <a:cubicBezTo>
                    <a:pt x="341" y="100"/>
                    <a:pt x="341" y="100"/>
                    <a:pt x="343" y="101"/>
                  </a:cubicBezTo>
                  <a:cubicBezTo>
                    <a:pt x="343" y="102"/>
                    <a:pt x="344" y="102"/>
                    <a:pt x="344" y="102"/>
                  </a:cubicBezTo>
                  <a:cubicBezTo>
                    <a:pt x="345" y="102"/>
                    <a:pt x="346" y="101"/>
                    <a:pt x="346" y="100"/>
                  </a:cubicBezTo>
                  <a:cubicBezTo>
                    <a:pt x="347" y="100"/>
                    <a:pt x="347" y="100"/>
                    <a:pt x="347" y="100"/>
                  </a:cubicBezTo>
                  <a:cubicBezTo>
                    <a:pt x="347" y="99"/>
                    <a:pt x="347" y="99"/>
                    <a:pt x="347" y="99"/>
                  </a:cubicBezTo>
                  <a:cubicBezTo>
                    <a:pt x="348" y="98"/>
                    <a:pt x="349" y="97"/>
                    <a:pt x="350" y="97"/>
                  </a:cubicBezTo>
                  <a:cubicBezTo>
                    <a:pt x="352" y="97"/>
                    <a:pt x="354" y="98"/>
                    <a:pt x="357" y="102"/>
                  </a:cubicBezTo>
                  <a:cubicBezTo>
                    <a:pt x="359" y="104"/>
                    <a:pt x="361" y="105"/>
                    <a:pt x="362" y="105"/>
                  </a:cubicBezTo>
                  <a:cubicBezTo>
                    <a:pt x="362" y="105"/>
                    <a:pt x="363" y="105"/>
                    <a:pt x="363" y="106"/>
                  </a:cubicBezTo>
                  <a:cubicBezTo>
                    <a:pt x="364" y="107"/>
                    <a:pt x="365" y="108"/>
                    <a:pt x="368" y="108"/>
                  </a:cubicBezTo>
                  <a:cubicBezTo>
                    <a:pt x="369" y="108"/>
                    <a:pt x="370" y="108"/>
                    <a:pt x="370" y="108"/>
                  </a:cubicBezTo>
                  <a:cubicBezTo>
                    <a:pt x="370" y="107"/>
                    <a:pt x="371" y="107"/>
                    <a:pt x="372" y="107"/>
                  </a:cubicBezTo>
                  <a:cubicBezTo>
                    <a:pt x="373" y="107"/>
                    <a:pt x="374" y="108"/>
                    <a:pt x="374" y="110"/>
                  </a:cubicBezTo>
                  <a:cubicBezTo>
                    <a:pt x="374" y="110"/>
                    <a:pt x="374" y="111"/>
                    <a:pt x="375" y="112"/>
                  </a:cubicBezTo>
                  <a:cubicBezTo>
                    <a:pt x="376" y="112"/>
                    <a:pt x="376" y="112"/>
                    <a:pt x="376" y="112"/>
                  </a:cubicBezTo>
                  <a:cubicBezTo>
                    <a:pt x="376" y="112"/>
                    <a:pt x="376" y="112"/>
                    <a:pt x="376" y="111"/>
                  </a:cubicBezTo>
                  <a:cubicBezTo>
                    <a:pt x="377" y="110"/>
                    <a:pt x="377" y="110"/>
                    <a:pt x="377" y="110"/>
                  </a:cubicBezTo>
                  <a:cubicBezTo>
                    <a:pt x="378" y="109"/>
                    <a:pt x="378" y="109"/>
                    <a:pt x="379" y="110"/>
                  </a:cubicBezTo>
                  <a:cubicBezTo>
                    <a:pt x="380" y="110"/>
                    <a:pt x="381" y="110"/>
                    <a:pt x="382" y="110"/>
                  </a:cubicBezTo>
                  <a:cubicBezTo>
                    <a:pt x="384" y="110"/>
                    <a:pt x="385" y="112"/>
                    <a:pt x="385" y="112"/>
                  </a:cubicBezTo>
                  <a:cubicBezTo>
                    <a:pt x="385" y="112"/>
                    <a:pt x="385" y="112"/>
                    <a:pt x="385" y="112"/>
                  </a:cubicBezTo>
                  <a:cubicBezTo>
                    <a:pt x="385" y="112"/>
                    <a:pt x="385" y="112"/>
                    <a:pt x="385" y="112"/>
                  </a:cubicBezTo>
                  <a:cubicBezTo>
                    <a:pt x="386" y="169"/>
                    <a:pt x="386" y="169"/>
                    <a:pt x="386" y="169"/>
                  </a:cubicBezTo>
                  <a:cubicBezTo>
                    <a:pt x="387" y="169"/>
                    <a:pt x="389" y="170"/>
                    <a:pt x="390" y="171"/>
                  </a:cubicBezTo>
                  <a:cubicBezTo>
                    <a:pt x="390" y="172"/>
                    <a:pt x="391" y="173"/>
                    <a:pt x="391" y="173"/>
                  </a:cubicBezTo>
                  <a:cubicBezTo>
                    <a:pt x="393" y="174"/>
                    <a:pt x="394" y="175"/>
                    <a:pt x="395" y="177"/>
                  </a:cubicBezTo>
                  <a:cubicBezTo>
                    <a:pt x="395" y="179"/>
                    <a:pt x="395" y="180"/>
                    <a:pt x="394" y="181"/>
                  </a:cubicBezTo>
                  <a:cubicBezTo>
                    <a:pt x="394" y="181"/>
                    <a:pt x="394" y="182"/>
                    <a:pt x="394" y="182"/>
                  </a:cubicBezTo>
                  <a:cubicBezTo>
                    <a:pt x="394" y="184"/>
                    <a:pt x="394" y="184"/>
                    <a:pt x="395" y="184"/>
                  </a:cubicBezTo>
                  <a:cubicBezTo>
                    <a:pt x="395" y="185"/>
                    <a:pt x="396" y="185"/>
                    <a:pt x="396" y="185"/>
                  </a:cubicBezTo>
                  <a:cubicBezTo>
                    <a:pt x="397" y="186"/>
                    <a:pt x="399" y="188"/>
                    <a:pt x="399" y="192"/>
                  </a:cubicBezTo>
                  <a:cubicBezTo>
                    <a:pt x="399" y="193"/>
                    <a:pt x="399" y="194"/>
                    <a:pt x="400" y="194"/>
                  </a:cubicBezTo>
                  <a:cubicBezTo>
                    <a:pt x="401" y="194"/>
                    <a:pt x="401" y="194"/>
                    <a:pt x="402" y="196"/>
                  </a:cubicBezTo>
                  <a:cubicBezTo>
                    <a:pt x="403" y="198"/>
                    <a:pt x="404" y="201"/>
                    <a:pt x="403" y="203"/>
                  </a:cubicBezTo>
                  <a:cubicBezTo>
                    <a:pt x="403" y="205"/>
                    <a:pt x="403" y="206"/>
                    <a:pt x="403" y="207"/>
                  </a:cubicBezTo>
                  <a:cubicBezTo>
                    <a:pt x="403" y="208"/>
                    <a:pt x="403" y="208"/>
                    <a:pt x="403" y="208"/>
                  </a:cubicBezTo>
                  <a:cubicBezTo>
                    <a:pt x="403" y="209"/>
                    <a:pt x="403" y="211"/>
                    <a:pt x="402" y="214"/>
                  </a:cubicBezTo>
                  <a:cubicBezTo>
                    <a:pt x="401" y="216"/>
                    <a:pt x="400" y="217"/>
                    <a:pt x="399" y="217"/>
                  </a:cubicBezTo>
                  <a:cubicBezTo>
                    <a:pt x="399" y="218"/>
                    <a:pt x="399" y="218"/>
                    <a:pt x="398" y="219"/>
                  </a:cubicBezTo>
                  <a:cubicBezTo>
                    <a:pt x="397" y="219"/>
                    <a:pt x="397" y="220"/>
                    <a:pt x="397" y="220"/>
                  </a:cubicBezTo>
                  <a:cubicBezTo>
                    <a:pt x="398" y="220"/>
                    <a:pt x="398" y="220"/>
                    <a:pt x="398" y="220"/>
                  </a:cubicBezTo>
                  <a:cubicBezTo>
                    <a:pt x="398" y="220"/>
                    <a:pt x="399" y="221"/>
                    <a:pt x="399" y="221"/>
                  </a:cubicBezTo>
                  <a:cubicBezTo>
                    <a:pt x="400" y="222"/>
                    <a:pt x="400" y="223"/>
                    <a:pt x="399" y="224"/>
                  </a:cubicBezTo>
                  <a:cubicBezTo>
                    <a:pt x="399" y="224"/>
                    <a:pt x="399" y="224"/>
                    <a:pt x="399" y="224"/>
                  </a:cubicBezTo>
                  <a:cubicBezTo>
                    <a:pt x="398" y="224"/>
                    <a:pt x="398" y="226"/>
                    <a:pt x="398" y="227"/>
                  </a:cubicBezTo>
                  <a:cubicBezTo>
                    <a:pt x="397" y="228"/>
                    <a:pt x="397" y="228"/>
                    <a:pt x="397" y="228"/>
                  </a:cubicBezTo>
                  <a:cubicBezTo>
                    <a:pt x="397" y="228"/>
                    <a:pt x="398" y="229"/>
                    <a:pt x="398" y="230"/>
                  </a:cubicBezTo>
                  <a:cubicBezTo>
                    <a:pt x="399" y="231"/>
                    <a:pt x="399" y="231"/>
                    <a:pt x="399" y="231"/>
                  </a:cubicBezTo>
                  <a:cubicBezTo>
                    <a:pt x="400" y="233"/>
                    <a:pt x="400" y="234"/>
                    <a:pt x="400" y="235"/>
                  </a:cubicBezTo>
                  <a:cubicBezTo>
                    <a:pt x="400" y="236"/>
                    <a:pt x="400" y="236"/>
                    <a:pt x="400" y="236"/>
                  </a:cubicBezTo>
                  <a:cubicBezTo>
                    <a:pt x="400" y="237"/>
                    <a:pt x="399" y="237"/>
                    <a:pt x="399" y="238"/>
                  </a:cubicBezTo>
                  <a:cubicBezTo>
                    <a:pt x="399" y="238"/>
                    <a:pt x="398" y="238"/>
                    <a:pt x="398" y="238"/>
                  </a:cubicBezTo>
                  <a:cubicBezTo>
                    <a:pt x="397" y="239"/>
                    <a:pt x="397" y="239"/>
                    <a:pt x="397" y="240"/>
                  </a:cubicBezTo>
                  <a:cubicBezTo>
                    <a:pt x="397" y="241"/>
                    <a:pt x="397" y="242"/>
                    <a:pt x="396" y="243"/>
                  </a:cubicBezTo>
                  <a:cubicBezTo>
                    <a:pt x="394" y="245"/>
                    <a:pt x="393" y="245"/>
                    <a:pt x="393" y="247"/>
                  </a:cubicBezTo>
                  <a:cubicBezTo>
                    <a:pt x="392" y="248"/>
                    <a:pt x="393" y="248"/>
                    <a:pt x="394" y="248"/>
                  </a:cubicBezTo>
                  <a:cubicBezTo>
                    <a:pt x="394" y="249"/>
                    <a:pt x="394" y="249"/>
                    <a:pt x="394" y="249"/>
                  </a:cubicBezTo>
                  <a:cubicBezTo>
                    <a:pt x="395" y="249"/>
                    <a:pt x="395" y="250"/>
                    <a:pt x="395" y="250"/>
                  </a:cubicBezTo>
                  <a:cubicBezTo>
                    <a:pt x="395" y="251"/>
                    <a:pt x="395" y="251"/>
                    <a:pt x="395" y="251"/>
                  </a:cubicBezTo>
                  <a:cubicBezTo>
                    <a:pt x="395" y="251"/>
                    <a:pt x="395" y="251"/>
                    <a:pt x="395" y="251"/>
                  </a:cubicBezTo>
                  <a:cubicBezTo>
                    <a:pt x="394" y="251"/>
                    <a:pt x="394" y="251"/>
                    <a:pt x="394" y="251"/>
                  </a:cubicBezTo>
                  <a:cubicBezTo>
                    <a:pt x="393" y="251"/>
                    <a:pt x="391" y="252"/>
                    <a:pt x="388" y="253"/>
                  </a:cubicBezTo>
                  <a:cubicBezTo>
                    <a:pt x="385" y="254"/>
                    <a:pt x="382" y="255"/>
                    <a:pt x="381" y="256"/>
                  </a:cubicBezTo>
                  <a:cubicBezTo>
                    <a:pt x="379" y="256"/>
                    <a:pt x="378" y="257"/>
                    <a:pt x="376" y="258"/>
                  </a:cubicBezTo>
                  <a:cubicBezTo>
                    <a:pt x="375" y="259"/>
                    <a:pt x="374" y="260"/>
                    <a:pt x="372" y="260"/>
                  </a:cubicBezTo>
                  <a:cubicBezTo>
                    <a:pt x="368" y="262"/>
                    <a:pt x="367" y="265"/>
                    <a:pt x="366" y="266"/>
                  </a:cubicBezTo>
                  <a:cubicBezTo>
                    <a:pt x="366" y="266"/>
                    <a:pt x="366" y="266"/>
                    <a:pt x="366" y="266"/>
                  </a:cubicBezTo>
                  <a:cubicBezTo>
                    <a:pt x="365" y="268"/>
                    <a:pt x="363" y="270"/>
                    <a:pt x="359" y="271"/>
                  </a:cubicBezTo>
                  <a:cubicBezTo>
                    <a:pt x="359" y="272"/>
                    <a:pt x="358" y="272"/>
                    <a:pt x="358" y="272"/>
                  </a:cubicBezTo>
                  <a:cubicBezTo>
                    <a:pt x="357" y="272"/>
                    <a:pt x="357" y="272"/>
                    <a:pt x="357" y="272"/>
                  </a:cubicBezTo>
                  <a:cubicBezTo>
                    <a:pt x="357" y="272"/>
                    <a:pt x="357" y="271"/>
                    <a:pt x="357" y="271"/>
                  </a:cubicBezTo>
                  <a:cubicBezTo>
                    <a:pt x="358" y="270"/>
                    <a:pt x="358" y="270"/>
                    <a:pt x="358" y="270"/>
                  </a:cubicBezTo>
                  <a:cubicBezTo>
                    <a:pt x="358" y="269"/>
                    <a:pt x="359" y="269"/>
                    <a:pt x="360" y="268"/>
                  </a:cubicBezTo>
                  <a:cubicBezTo>
                    <a:pt x="361" y="268"/>
                    <a:pt x="361" y="267"/>
                    <a:pt x="362" y="267"/>
                  </a:cubicBezTo>
                  <a:cubicBezTo>
                    <a:pt x="363" y="266"/>
                    <a:pt x="364" y="265"/>
                    <a:pt x="365" y="264"/>
                  </a:cubicBezTo>
                  <a:cubicBezTo>
                    <a:pt x="365" y="263"/>
                    <a:pt x="368" y="259"/>
                    <a:pt x="369" y="259"/>
                  </a:cubicBezTo>
                  <a:cubicBezTo>
                    <a:pt x="370" y="259"/>
                    <a:pt x="370" y="259"/>
                    <a:pt x="370" y="259"/>
                  </a:cubicBezTo>
                  <a:cubicBezTo>
                    <a:pt x="369" y="258"/>
                    <a:pt x="369" y="258"/>
                    <a:pt x="369" y="258"/>
                  </a:cubicBezTo>
                  <a:cubicBezTo>
                    <a:pt x="369" y="258"/>
                    <a:pt x="368" y="258"/>
                    <a:pt x="368" y="259"/>
                  </a:cubicBezTo>
                  <a:cubicBezTo>
                    <a:pt x="367" y="259"/>
                    <a:pt x="367" y="259"/>
                    <a:pt x="367" y="259"/>
                  </a:cubicBezTo>
                  <a:cubicBezTo>
                    <a:pt x="366" y="259"/>
                    <a:pt x="366" y="258"/>
                    <a:pt x="366" y="258"/>
                  </a:cubicBezTo>
                  <a:cubicBezTo>
                    <a:pt x="365" y="257"/>
                    <a:pt x="365" y="257"/>
                    <a:pt x="365" y="257"/>
                  </a:cubicBezTo>
                  <a:cubicBezTo>
                    <a:pt x="365" y="256"/>
                    <a:pt x="366" y="256"/>
                    <a:pt x="366" y="255"/>
                  </a:cubicBezTo>
                  <a:cubicBezTo>
                    <a:pt x="366" y="255"/>
                    <a:pt x="366" y="255"/>
                    <a:pt x="366" y="255"/>
                  </a:cubicBezTo>
                  <a:cubicBezTo>
                    <a:pt x="366" y="255"/>
                    <a:pt x="366" y="254"/>
                    <a:pt x="366" y="254"/>
                  </a:cubicBezTo>
                  <a:cubicBezTo>
                    <a:pt x="367" y="253"/>
                    <a:pt x="367" y="252"/>
                    <a:pt x="368" y="252"/>
                  </a:cubicBezTo>
                  <a:cubicBezTo>
                    <a:pt x="368" y="252"/>
                    <a:pt x="368" y="252"/>
                    <a:pt x="368" y="252"/>
                  </a:cubicBezTo>
                  <a:cubicBezTo>
                    <a:pt x="368" y="251"/>
                    <a:pt x="368" y="251"/>
                    <a:pt x="367" y="250"/>
                  </a:cubicBezTo>
                  <a:cubicBezTo>
                    <a:pt x="367" y="249"/>
                    <a:pt x="367" y="249"/>
                    <a:pt x="367" y="249"/>
                  </a:cubicBezTo>
                  <a:cubicBezTo>
                    <a:pt x="366" y="249"/>
                    <a:pt x="366" y="249"/>
                    <a:pt x="366" y="249"/>
                  </a:cubicBezTo>
                  <a:cubicBezTo>
                    <a:pt x="366" y="249"/>
                    <a:pt x="365" y="250"/>
                    <a:pt x="365" y="250"/>
                  </a:cubicBezTo>
                  <a:cubicBezTo>
                    <a:pt x="364" y="251"/>
                    <a:pt x="364" y="251"/>
                    <a:pt x="364" y="252"/>
                  </a:cubicBezTo>
                  <a:cubicBezTo>
                    <a:pt x="364" y="252"/>
                    <a:pt x="363" y="253"/>
                    <a:pt x="363" y="253"/>
                  </a:cubicBezTo>
                  <a:cubicBezTo>
                    <a:pt x="363" y="254"/>
                    <a:pt x="362" y="254"/>
                    <a:pt x="362" y="254"/>
                  </a:cubicBezTo>
                  <a:cubicBezTo>
                    <a:pt x="361" y="254"/>
                    <a:pt x="361" y="253"/>
                    <a:pt x="360" y="253"/>
                  </a:cubicBezTo>
                  <a:cubicBezTo>
                    <a:pt x="359" y="253"/>
                    <a:pt x="359" y="252"/>
                    <a:pt x="359" y="252"/>
                  </a:cubicBezTo>
                  <a:cubicBezTo>
                    <a:pt x="358" y="252"/>
                    <a:pt x="358" y="252"/>
                    <a:pt x="358" y="252"/>
                  </a:cubicBezTo>
                  <a:cubicBezTo>
                    <a:pt x="358" y="253"/>
                    <a:pt x="358" y="253"/>
                    <a:pt x="358" y="253"/>
                  </a:cubicBezTo>
                  <a:cubicBezTo>
                    <a:pt x="358" y="253"/>
                    <a:pt x="359" y="254"/>
                    <a:pt x="358" y="254"/>
                  </a:cubicBezTo>
                  <a:cubicBezTo>
                    <a:pt x="358" y="255"/>
                    <a:pt x="358" y="255"/>
                    <a:pt x="359" y="256"/>
                  </a:cubicBezTo>
                  <a:cubicBezTo>
                    <a:pt x="359" y="256"/>
                    <a:pt x="360" y="256"/>
                    <a:pt x="360" y="257"/>
                  </a:cubicBezTo>
                  <a:cubicBezTo>
                    <a:pt x="360" y="258"/>
                    <a:pt x="361" y="258"/>
                    <a:pt x="361" y="259"/>
                  </a:cubicBezTo>
                  <a:cubicBezTo>
                    <a:pt x="361" y="259"/>
                    <a:pt x="361" y="260"/>
                    <a:pt x="362" y="261"/>
                  </a:cubicBezTo>
                  <a:cubicBezTo>
                    <a:pt x="363" y="262"/>
                    <a:pt x="362" y="265"/>
                    <a:pt x="362" y="266"/>
                  </a:cubicBezTo>
                  <a:cubicBezTo>
                    <a:pt x="361" y="267"/>
                    <a:pt x="359" y="269"/>
                    <a:pt x="356" y="270"/>
                  </a:cubicBezTo>
                  <a:cubicBezTo>
                    <a:pt x="355" y="270"/>
                    <a:pt x="355" y="271"/>
                    <a:pt x="355" y="272"/>
                  </a:cubicBezTo>
                  <a:cubicBezTo>
                    <a:pt x="355" y="273"/>
                    <a:pt x="355" y="274"/>
                    <a:pt x="354" y="276"/>
                  </a:cubicBezTo>
                  <a:cubicBezTo>
                    <a:pt x="352" y="278"/>
                    <a:pt x="347" y="282"/>
                    <a:pt x="343" y="284"/>
                  </a:cubicBezTo>
                  <a:cubicBezTo>
                    <a:pt x="342" y="285"/>
                    <a:pt x="341" y="285"/>
                    <a:pt x="341" y="286"/>
                  </a:cubicBezTo>
                  <a:cubicBezTo>
                    <a:pt x="339" y="287"/>
                    <a:pt x="337" y="287"/>
                    <a:pt x="335" y="287"/>
                  </a:cubicBezTo>
                  <a:cubicBezTo>
                    <a:pt x="335" y="288"/>
                    <a:pt x="335" y="288"/>
                    <a:pt x="335" y="288"/>
                  </a:cubicBezTo>
                  <a:cubicBezTo>
                    <a:pt x="334" y="288"/>
                    <a:pt x="334" y="288"/>
                    <a:pt x="334" y="288"/>
                  </a:cubicBezTo>
                  <a:cubicBezTo>
                    <a:pt x="334" y="288"/>
                    <a:pt x="334" y="288"/>
                    <a:pt x="334" y="289"/>
                  </a:cubicBezTo>
                  <a:cubicBezTo>
                    <a:pt x="335" y="289"/>
                    <a:pt x="335" y="289"/>
                    <a:pt x="335" y="289"/>
                  </a:cubicBezTo>
                  <a:cubicBezTo>
                    <a:pt x="334" y="290"/>
                    <a:pt x="333" y="291"/>
                    <a:pt x="329" y="293"/>
                  </a:cubicBezTo>
                  <a:cubicBezTo>
                    <a:pt x="328" y="294"/>
                    <a:pt x="326" y="295"/>
                    <a:pt x="325" y="295"/>
                  </a:cubicBezTo>
                  <a:cubicBezTo>
                    <a:pt x="323" y="297"/>
                    <a:pt x="322" y="297"/>
                    <a:pt x="322" y="297"/>
                  </a:cubicBezTo>
                  <a:cubicBezTo>
                    <a:pt x="321" y="297"/>
                    <a:pt x="321" y="297"/>
                    <a:pt x="321" y="297"/>
                  </a:cubicBezTo>
                  <a:cubicBezTo>
                    <a:pt x="321" y="296"/>
                    <a:pt x="322" y="294"/>
                    <a:pt x="324" y="293"/>
                  </a:cubicBezTo>
                  <a:cubicBezTo>
                    <a:pt x="325" y="293"/>
                    <a:pt x="325" y="292"/>
                    <a:pt x="325" y="292"/>
                  </a:cubicBezTo>
                  <a:cubicBezTo>
                    <a:pt x="325" y="292"/>
                    <a:pt x="325" y="292"/>
                    <a:pt x="325" y="292"/>
                  </a:cubicBezTo>
                  <a:cubicBezTo>
                    <a:pt x="325" y="292"/>
                    <a:pt x="325" y="292"/>
                    <a:pt x="325" y="292"/>
                  </a:cubicBezTo>
                  <a:cubicBezTo>
                    <a:pt x="324" y="292"/>
                    <a:pt x="324" y="292"/>
                    <a:pt x="324" y="292"/>
                  </a:cubicBezTo>
                  <a:cubicBezTo>
                    <a:pt x="323" y="292"/>
                    <a:pt x="322" y="292"/>
                    <a:pt x="321" y="291"/>
                  </a:cubicBezTo>
                  <a:cubicBezTo>
                    <a:pt x="321" y="291"/>
                    <a:pt x="320" y="290"/>
                    <a:pt x="320" y="290"/>
                  </a:cubicBezTo>
                  <a:cubicBezTo>
                    <a:pt x="319" y="290"/>
                    <a:pt x="319" y="290"/>
                    <a:pt x="318" y="290"/>
                  </a:cubicBezTo>
                  <a:cubicBezTo>
                    <a:pt x="318" y="290"/>
                    <a:pt x="317" y="290"/>
                    <a:pt x="317" y="291"/>
                  </a:cubicBezTo>
                  <a:cubicBezTo>
                    <a:pt x="316" y="292"/>
                    <a:pt x="316" y="292"/>
                    <a:pt x="315" y="292"/>
                  </a:cubicBezTo>
                  <a:cubicBezTo>
                    <a:pt x="314" y="292"/>
                    <a:pt x="313" y="292"/>
                    <a:pt x="312" y="292"/>
                  </a:cubicBezTo>
                  <a:cubicBezTo>
                    <a:pt x="312" y="291"/>
                    <a:pt x="312" y="291"/>
                    <a:pt x="311" y="291"/>
                  </a:cubicBezTo>
                  <a:cubicBezTo>
                    <a:pt x="310" y="290"/>
                    <a:pt x="310" y="290"/>
                    <a:pt x="310" y="289"/>
                  </a:cubicBezTo>
                  <a:cubicBezTo>
                    <a:pt x="309" y="288"/>
                    <a:pt x="309" y="288"/>
                    <a:pt x="309" y="288"/>
                  </a:cubicBezTo>
                  <a:cubicBezTo>
                    <a:pt x="309" y="288"/>
                    <a:pt x="309" y="288"/>
                    <a:pt x="309" y="288"/>
                  </a:cubicBezTo>
                  <a:cubicBezTo>
                    <a:pt x="308" y="289"/>
                    <a:pt x="308" y="289"/>
                    <a:pt x="308" y="289"/>
                  </a:cubicBezTo>
                  <a:cubicBezTo>
                    <a:pt x="308" y="290"/>
                    <a:pt x="309" y="291"/>
                    <a:pt x="310" y="292"/>
                  </a:cubicBezTo>
                  <a:cubicBezTo>
                    <a:pt x="311" y="293"/>
                    <a:pt x="311" y="293"/>
                    <a:pt x="311" y="294"/>
                  </a:cubicBezTo>
                  <a:cubicBezTo>
                    <a:pt x="311" y="294"/>
                    <a:pt x="311" y="295"/>
                    <a:pt x="313" y="295"/>
                  </a:cubicBezTo>
                  <a:cubicBezTo>
                    <a:pt x="315" y="296"/>
                    <a:pt x="315" y="297"/>
                    <a:pt x="315" y="298"/>
                  </a:cubicBezTo>
                  <a:cubicBezTo>
                    <a:pt x="315" y="298"/>
                    <a:pt x="315" y="299"/>
                    <a:pt x="315" y="299"/>
                  </a:cubicBezTo>
                  <a:cubicBezTo>
                    <a:pt x="316" y="300"/>
                    <a:pt x="316" y="300"/>
                    <a:pt x="316" y="300"/>
                  </a:cubicBezTo>
                  <a:cubicBezTo>
                    <a:pt x="316" y="301"/>
                    <a:pt x="313" y="303"/>
                    <a:pt x="309" y="305"/>
                  </a:cubicBezTo>
                  <a:cubicBezTo>
                    <a:pt x="308" y="306"/>
                    <a:pt x="308" y="306"/>
                    <a:pt x="307" y="307"/>
                  </a:cubicBezTo>
                  <a:cubicBezTo>
                    <a:pt x="307" y="307"/>
                    <a:pt x="307" y="307"/>
                    <a:pt x="307" y="307"/>
                  </a:cubicBezTo>
                  <a:cubicBezTo>
                    <a:pt x="306" y="308"/>
                    <a:pt x="305" y="308"/>
                    <a:pt x="304" y="308"/>
                  </a:cubicBezTo>
                  <a:cubicBezTo>
                    <a:pt x="304" y="308"/>
                    <a:pt x="304" y="308"/>
                    <a:pt x="303" y="308"/>
                  </a:cubicBezTo>
                  <a:cubicBezTo>
                    <a:pt x="303" y="307"/>
                    <a:pt x="305" y="305"/>
                    <a:pt x="307" y="304"/>
                  </a:cubicBezTo>
                  <a:cubicBezTo>
                    <a:pt x="309" y="302"/>
                    <a:pt x="311" y="301"/>
                    <a:pt x="311" y="300"/>
                  </a:cubicBezTo>
                  <a:cubicBezTo>
                    <a:pt x="311" y="300"/>
                    <a:pt x="311" y="300"/>
                    <a:pt x="311" y="300"/>
                  </a:cubicBezTo>
                  <a:cubicBezTo>
                    <a:pt x="310" y="300"/>
                    <a:pt x="310" y="300"/>
                    <a:pt x="310" y="300"/>
                  </a:cubicBezTo>
                  <a:cubicBezTo>
                    <a:pt x="310" y="301"/>
                    <a:pt x="308" y="302"/>
                    <a:pt x="307" y="302"/>
                  </a:cubicBezTo>
                  <a:cubicBezTo>
                    <a:pt x="307" y="302"/>
                    <a:pt x="307" y="302"/>
                    <a:pt x="307" y="302"/>
                  </a:cubicBezTo>
                  <a:cubicBezTo>
                    <a:pt x="306" y="302"/>
                    <a:pt x="305" y="302"/>
                    <a:pt x="305" y="301"/>
                  </a:cubicBezTo>
                  <a:cubicBezTo>
                    <a:pt x="305" y="301"/>
                    <a:pt x="305" y="300"/>
                    <a:pt x="304" y="299"/>
                  </a:cubicBezTo>
                  <a:cubicBezTo>
                    <a:pt x="303" y="298"/>
                    <a:pt x="302" y="298"/>
                    <a:pt x="302" y="298"/>
                  </a:cubicBezTo>
                  <a:cubicBezTo>
                    <a:pt x="302" y="298"/>
                    <a:pt x="302" y="299"/>
                    <a:pt x="302" y="299"/>
                  </a:cubicBezTo>
                  <a:cubicBezTo>
                    <a:pt x="302" y="300"/>
                    <a:pt x="302" y="300"/>
                    <a:pt x="302" y="300"/>
                  </a:cubicBezTo>
                  <a:cubicBezTo>
                    <a:pt x="302" y="301"/>
                    <a:pt x="301" y="301"/>
                    <a:pt x="304" y="302"/>
                  </a:cubicBezTo>
                  <a:cubicBezTo>
                    <a:pt x="304" y="302"/>
                    <a:pt x="304" y="302"/>
                    <a:pt x="304" y="302"/>
                  </a:cubicBezTo>
                  <a:cubicBezTo>
                    <a:pt x="305" y="304"/>
                    <a:pt x="300" y="308"/>
                    <a:pt x="300" y="308"/>
                  </a:cubicBezTo>
                  <a:cubicBezTo>
                    <a:pt x="299" y="308"/>
                    <a:pt x="299" y="309"/>
                    <a:pt x="299" y="309"/>
                  </a:cubicBezTo>
                  <a:cubicBezTo>
                    <a:pt x="298" y="309"/>
                    <a:pt x="298" y="308"/>
                    <a:pt x="298" y="308"/>
                  </a:cubicBezTo>
                  <a:cubicBezTo>
                    <a:pt x="297" y="307"/>
                    <a:pt x="297" y="307"/>
                    <a:pt x="297" y="307"/>
                  </a:cubicBezTo>
                  <a:cubicBezTo>
                    <a:pt x="296" y="307"/>
                    <a:pt x="296" y="307"/>
                    <a:pt x="296" y="307"/>
                  </a:cubicBezTo>
                  <a:cubicBezTo>
                    <a:pt x="295" y="307"/>
                    <a:pt x="294" y="307"/>
                    <a:pt x="294" y="307"/>
                  </a:cubicBezTo>
                  <a:cubicBezTo>
                    <a:pt x="293" y="308"/>
                    <a:pt x="293" y="308"/>
                    <a:pt x="292" y="308"/>
                  </a:cubicBezTo>
                  <a:cubicBezTo>
                    <a:pt x="291" y="308"/>
                    <a:pt x="291" y="308"/>
                    <a:pt x="291" y="308"/>
                  </a:cubicBezTo>
                  <a:cubicBezTo>
                    <a:pt x="291" y="309"/>
                    <a:pt x="291" y="310"/>
                    <a:pt x="291" y="311"/>
                  </a:cubicBezTo>
                  <a:cubicBezTo>
                    <a:pt x="291" y="311"/>
                    <a:pt x="291" y="311"/>
                    <a:pt x="291" y="311"/>
                  </a:cubicBezTo>
                  <a:cubicBezTo>
                    <a:pt x="291" y="311"/>
                    <a:pt x="292" y="311"/>
                    <a:pt x="292" y="311"/>
                  </a:cubicBezTo>
                  <a:cubicBezTo>
                    <a:pt x="293" y="310"/>
                    <a:pt x="294" y="310"/>
                    <a:pt x="294" y="309"/>
                  </a:cubicBezTo>
                  <a:cubicBezTo>
                    <a:pt x="295" y="309"/>
                    <a:pt x="295" y="310"/>
                    <a:pt x="295" y="310"/>
                  </a:cubicBezTo>
                  <a:cubicBezTo>
                    <a:pt x="296" y="311"/>
                    <a:pt x="294" y="313"/>
                    <a:pt x="292" y="316"/>
                  </a:cubicBezTo>
                  <a:cubicBezTo>
                    <a:pt x="292" y="316"/>
                    <a:pt x="291" y="317"/>
                    <a:pt x="291" y="318"/>
                  </a:cubicBezTo>
                  <a:cubicBezTo>
                    <a:pt x="291" y="318"/>
                    <a:pt x="291" y="318"/>
                    <a:pt x="290" y="319"/>
                  </a:cubicBezTo>
                  <a:cubicBezTo>
                    <a:pt x="290" y="320"/>
                    <a:pt x="290" y="320"/>
                    <a:pt x="289" y="320"/>
                  </a:cubicBezTo>
                  <a:cubicBezTo>
                    <a:pt x="289" y="320"/>
                    <a:pt x="289" y="320"/>
                    <a:pt x="289" y="320"/>
                  </a:cubicBezTo>
                  <a:cubicBezTo>
                    <a:pt x="288" y="320"/>
                    <a:pt x="288" y="320"/>
                    <a:pt x="288" y="320"/>
                  </a:cubicBezTo>
                  <a:cubicBezTo>
                    <a:pt x="288" y="320"/>
                    <a:pt x="287" y="319"/>
                    <a:pt x="287" y="318"/>
                  </a:cubicBezTo>
                  <a:cubicBezTo>
                    <a:pt x="287" y="318"/>
                    <a:pt x="287" y="318"/>
                    <a:pt x="286" y="317"/>
                  </a:cubicBezTo>
                  <a:cubicBezTo>
                    <a:pt x="286" y="317"/>
                    <a:pt x="286" y="317"/>
                    <a:pt x="285" y="317"/>
                  </a:cubicBezTo>
                  <a:cubicBezTo>
                    <a:pt x="285" y="317"/>
                    <a:pt x="285" y="317"/>
                    <a:pt x="284" y="317"/>
                  </a:cubicBezTo>
                  <a:cubicBezTo>
                    <a:pt x="283" y="317"/>
                    <a:pt x="283" y="317"/>
                    <a:pt x="282" y="317"/>
                  </a:cubicBezTo>
                  <a:cubicBezTo>
                    <a:pt x="281" y="317"/>
                    <a:pt x="281" y="318"/>
                    <a:pt x="281" y="318"/>
                  </a:cubicBezTo>
                  <a:cubicBezTo>
                    <a:pt x="281" y="318"/>
                    <a:pt x="281" y="318"/>
                    <a:pt x="281" y="318"/>
                  </a:cubicBezTo>
                  <a:cubicBezTo>
                    <a:pt x="281" y="319"/>
                    <a:pt x="282" y="319"/>
                    <a:pt x="282" y="320"/>
                  </a:cubicBezTo>
                  <a:cubicBezTo>
                    <a:pt x="282" y="320"/>
                    <a:pt x="282" y="320"/>
                    <a:pt x="283" y="321"/>
                  </a:cubicBezTo>
                  <a:cubicBezTo>
                    <a:pt x="284" y="321"/>
                    <a:pt x="284" y="321"/>
                    <a:pt x="285" y="322"/>
                  </a:cubicBezTo>
                  <a:cubicBezTo>
                    <a:pt x="285" y="322"/>
                    <a:pt x="285" y="322"/>
                    <a:pt x="285" y="322"/>
                  </a:cubicBezTo>
                  <a:cubicBezTo>
                    <a:pt x="287" y="323"/>
                    <a:pt x="287" y="323"/>
                    <a:pt x="287" y="325"/>
                  </a:cubicBezTo>
                  <a:cubicBezTo>
                    <a:pt x="287" y="325"/>
                    <a:pt x="287" y="325"/>
                    <a:pt x="287" y="326"/>
                  </a:cubicBezTo>
                  <a:cubicBezTo>
                    <a:pt x="287" y="327"/>
                    <a:pt x="287" y="327"/>
                    <a:pt x="287" y="328"/>
                  </a:cubicBezTo>
                  <a:cubicBezTo>
                    <a:pt x="287" y="328"/>
                    <a:pt x="287" y="328"/>
                    <a:pt x="287" y="328"/>
                  </a:cubicBezTo>
                  <a:cubicBezTo>
                    <a:pt x="288" y="328"/>
                    <a:pt x="288" y="328"/>
                    <a:pt x="288" y="328"/>
                  </a:cubicBezTo>
                  <a:cubicBezTo>
                    <a:pt x="288" y="327"/>
                    <a:pt x="289" y="326"/>
                    <a:pt x="289" y="324"/>
                  </a:cubicBezTo>
                  <a:cubicBezTo>
                    <a:pt x="289" y="323"/>
                    <a:pt x="289" y="322"/>
                    <a:pt x="290" y="321"/>
                  </a:cubicBezTo>
                  <a:cubicBezTo>
                    <a:pt x="291" y="320"/>
                    <a:pt x="291" y="320"/>
                    <a:pt x="291" y="320"/>
                  </a:cubicBezTo>
                  <a:cubicBezTo>
                    <a:pt x="292" y="320"/>
                    <a:pt x="292" y="320"/>
                    <a:pt x="292" y="320"/>
                  </a:cubicBezTo>
                  <a:cubicBezTo>
                    <a:pt x="293" y="320"/>
                    <a:pt x="293" y="320"/>
                    <a:pt x="293" y="320"/>
                  </a:cubicBezTo>
                  <a:cubicBezTo>
                    <a:pt x="293" y="321"/>
                    <a:pt x="293" y="322"/>
                    <a:pt x="292" y="323"/>
                  </a:cubicBezTo>
                  <a:cubicBezTo>
                    <a:pt x="291" y="325"/>
                    <a:pt x="286" y="334"/>
                    <a:pt x="286" y="336"/>
                  </a:cubicBezTo>
                  <a:cubicBezTo>
                    <a:pt x="286" y="337"/>
                    <a:pt x="286" y="337"/>
                    <a:pt x="286" y="337"/>
                  </a:cubicBezTo>
                  <a:cubicBezTo>
                    <a:pt x="286" y="338"/>
                    <a:pt x="286" y="339"/>
                    <a:pt x="285" y="339"/>
                  </a:cubicBezTo>
                  <a:cubicBezTo>
                    <a:pt x="284" y="339"/>
                    <a:pt x="284" y="339"/>
                    <a:pt x="284" y="339"/>
                  </a:cubicBezTo>
                  <a:cubicBezTo>
                    <a:pt x="284" y="339"/>
                    <a:pt x="284" y="338"/>
                    <a:pt x="284" y="337"/>
                  </a:cubicBezTo>
                  <a:cubicBezTo>
                    <a:pt x="284" y="337"/>
                    <a:pt x="284" y="336"/>
                    <a:pt x="284" y="336"/>
                  </a:cubicBezTo>
                  <a:cubicBezTo>
                    <a:pt x="284" y="336"/>
                    <a:pt x="284" y="336"/>
                    <a:pt x="284" y="336"/>
                  </a:cubicBezTo>
                  <a:cubicBezTo>
                    <a:pt x="284" y="336"/>
                    <a:pt x="284" y="336"/>
                    <a:pt x="284" y="336"/>
                  </a:cubicBezTo>
                  <a:cubicBezTo>
                    <a:pt x="284" y="337"/>
                    <a:pt x="283" y="337"/>
                    <a:pt x="283" y="338"/>
                  </a:cubicBezTo>
                  <a:cubicBezTo>
                    <a:pt x="282" y="338"/>
                    <a:pt x="282" y="338"/>
                    <a:pt x="281" y="338"/>
                  </a:cubicBezTo>
                  <a:cubicBezTo>
                    <a:pt x="281" y="338"/>
                    <a:pt x="281" y="338"/>
                    <a:pt x="280" y="338"/>
                  </a:cubicBezTo>
                  <a:cubicBezTo>
                    <a:pt x="279" y="337"/>
                    <a:pt x="279" y="337"/>
                    <a:pt x="279" y="337"/>
                  </a:cubicBezTo>
                  <a:cubicBezTo>
                    <a:pt x="278" y="337"/>
                    <a:pt x="277" y="337"/>
                    <a:pt x="276" y="337"/>
                  </a:cubicBezTo>
                  <a:cubicBezTo>
                    <a:pt x="275" y="337"/>
                    <a:pt x="274" y="337"/>
                    <a:pt x="274" y="337"/>
                  </a:cubicBezTo>
                  <a:cubicBezTo>
                    <a:pt x="273" y="337"/>
                    <a:pt x="273" y="337"/>
                    <a:pt x="273" y="337"/>
                  </a:cubicBezTo>
                  <a:cubicBezTo>
                    <a:pt x="273" y="338"/>
                    <a:pt x="274" y="338"/>
                    <a:pt x="274" y="338"/>
                  </a:cubicBezTo>
                  <a:cubicBezTo>
                    <a:pt x="275" y="338"/>
                    <a:pt x="275" y="339"/>
                    <a:pt x="275" y="339"/>
                  </a:cubicBezTo>
                  <a:cubicBezTo>
                    <a:pt x="276" y="340"/>
                    <a:pt x="276" y="340"/>
                    <a:pt x="276" y="340"/>
                  </a:cubicBezTo>
                  <a:cubicBezTo>
                    <a:pt x="277" y="340"/>
                    <a:pt x="277" y="340"/>
                    <a:pt x="277" y="340"/>
                  </a:cubicBezTo>
                  <a:cubicBezTo>
                    <a:pt x="278" y="339"/>
                    <a:pt x="279" y="339"/>
                    <a:pt x="279" y="339"/>
                  </a:cubicBezTo>
                  <a:cubicBezTo>
                    <a:pt x="281" y="339"/>
                    <a:pt x="282" y="340"/>
                    <a:pt x="283" y="341"/>
                  </a:cubicBezTo>
                  <a:cubicBezTo>
                    <a:pt x="283" y="342"/>
                    <a:pt x="283" y="342"/>
                    <a:pt x="284" y="343"/>
                  </a:cubicBezTo>
                  <a:cubicBezTo>
                    <a:pt x="284" y="343"/>
                    <a:pt x="284" y="344"/>
                    <a:pt x="284" y="344"/>
                  </a:cubicBezTo>
                  <a:cubicBezTo>
                    <a:pt x="284" y="345"/>
                    <a:pt x="284" y="345"/>
                    <a:pt x="284" y="345"/>
                  </a:cubicBezTo>
                  <a:cubicBezTo>
                    <a:pt x="285" y="347"/>
                    <a:pt x="285" y="348"/>
                    <a:pt x="285" y="351"/>
                  </a:cubicBezTo>
                  <a:cubicBezTo>
                    <a:pt x="285" y="353"/>
                    <a:pt x="286" y="354"/>
                    <a:pt x="286" y="357"/>
                  </a:cubicBezTo>
                  <a:cubicBezTo>
                    <a:pt x="287" y="358"/>
                    <a:pt x="287" y="359"/>
                    <a:pt x="287" y="361"/>
                  </a:cubicBezTo>
                  <a:cubicBezTo>
                    <a:pt x="288" y="364"/>
                    <a:pt x="289" y="367"/>
                    <a:pt x="290" y="370"/>
                  </a:cubicBezTo>
                  <a:cubicBezTo>
                    <a:pt x="290" y="371"/>
                    <a:pt x="290" y="373"/>
                    <a:pt x="291" y="374"/>
                  </a:cubicBezTo>
                  <a:cubicBezTo>
                    <a:pt x="291" y="377"/>
                    <a:pt x="291" y="377"/>
                    <a:pt x="291" y="378"/>
                  </a:cubicBezTo>
                  <a:cubicBezTo>
                    <a:pt x="290" y="379"/>
                    <a:pt x="290" y="379"/>
                    <a:pt x="290" y="379"/>
                  </a:cubicBezTo>
                  <a:cubicBezTo>
                    <a:pt x="290" y="379"/>
                    <a:pt x="290" y="379"/>
                    <a:pt x="290" y="379"/>
                  </a:cubicBezTo>
                  <a:cubicBezTo>
                    <a:pt x="290" y="379"/>
                    <a:pt x="290" y="379"/>
                    <a:pt x="290" y="379"/>
                  </a:cubicBezTo>
                  <a:cubicBezTo>
                    <a:pt x="289" y="378"/>
                    <a:pt x="289" y="375"/>
                    <a:pt x="289" y="374"/>
                  </a:cubicBezTo>
                  <a:cubicBezTo>
                    <a:pt x="289" y="372"/>
                    <a:pt x="286" y="365"/>
                    <a:pt x="285" y="364"/>
                  </a:cubicBezTo>
                  <a:cubicBezTo>
                    <a:pt x="284" y="362"/>
                    <a:pt x="283" y="352"/>
                    <a:pt x="283" y="349"/>
                  </a:cubicBezTo>
                  <a:cubicBezTo>
                    <a:pt x="283" y="347"/>
                    <a:pt x="282" y="346"/>
                    <a:pt x="282" y="345"/>
                  </a:cubicBezTo>
                  <a:cubicBezTo>
                    <a:pt x="282" y="346"/>
                    <a:pt x="282" y="348"/>
                    <a:pt x="280" y="349"/>
                  </a:cubicBezTo>
                  <a:cubicBezTo>
                    <a:pt x="278" y="349"/>
                    <a:pt x="278" y="350"/>
                    <a:pt x="278" y="351"/>
                  </a:cubicBezTo>
                  <a:cubicBezTo>
                    <a:pt x="279" y="352"/>
                    <a:pt x="279" y="353"/>
                    <a:pt x="279" y="353"/>
                  </a:cubicBezTo>
                  <a:cubicBezTo>
                    <a:pt x="280" y="353"/>
                    <a:pt x="280" y="354"/>
                    <a:pt x="280" y="355"/>
                  </a:cubicBezTo>
                  <a:cubicBezTo>
                    <a:pt x="279" y="356"/>
                    <a:pt x="280" y="357"/>
                    <a:pt x="281" y="358"/>
                  </a:cubicBezTo>
                  <a:cubicBezTo>
                    <a:pt x="281" y="358"/>
                    <a:pt x="282" y="359"/>
                    <a:pt x="282" y="359"/>
                  </a:cubicBezTo>
                  <a:cubicBezTo>
                    <a:pt x="283" y="361"/>
                    <a:pt x="283" y="363"/>
                    <a:pt x="283" y="365"/>
                  </a:cubicBezTo>
                  <a:cubicBezTo>
                    <a:pt x="283" y="366"/>
                    <a:pt x="282" y="367"/>
                    <a:pt x="282" y="368"/>
                  </a:cubicBezTo>
                  <a:cubicBezTo>
                    <a:pt x="282" y="371"/>
                    <a:pt x="283" y="371"/>
                    <a:pt x="284" y="372"/>
                  </a:cubicBezTo>
                  <a:cubicBezTo>
                    <a:pt x="284" y="373"/>
                    <a:pt x="285" y="373"/>
                    <a:pt x="285" y="375"/>
                  </a:cubicBezTo>
                  <a:cubicBezTo>
                    <a:pt x="286" y="378"/>
                    <a:pt x="286" y="378"/>
                    <a:pt x="287" y="379"/>
                  </a:cubicBezTo>
                  <a:cubicBezTo>
                    <a:pt x="287" y="380"/>
                    <a:pt x="287" y="380"/>
                    <a:pt x="288" y="381"/>
                  </a:cubicBezTo>
                  <a:cubicBezTo>
                    <a:pt x="289" y="382"/>
                    <a:pt x="288" y="383"/>
                    <a:pt x="288" y="384"/>
                  </a:cubicBezTo>
                  <a:cubicBezTo>
                    <a:pt x="288" y="384"/>
                    <a:pt x="288" y="385"/>
                    <a:pt x="288" y="385"/>
                  </a:cubicBezTo>
                  <a:cubicBezTo>
                    <a:pt x="288" y="385"/>
                    <a:pt x="288" y="385"/>
                    <a:pt x="288" y="385"/>
                  </a:cubicBezTo>
                  <a:cubicBezTo>
                    <a:pt x="288" y="385"/>
                    <a:pt x="288" y="385"/>
                    <a:pt x="288" y="385"/>
                  </a:cubicBezTo>
                  <a:cubicBezTo>
                    <a:pt x="289" y="384"/>
                    <a:pt x="289" y="384"/>
                    <a:pt x="289" y="383"/>
                  </a:cubicBezTo>
                  <a:cubicBezTo>
                    <a:pt x="289" y="383"/>
                    <a:pt x="289" y="383"/>
                    <a:pt x="289" y="383"/>
                  </a:cubicBezTo>
                  <a:cubicBezTo>
                    <a:pt x="289" y="383"/>
                    <a:pt x="290" y="382"/>
                    <a:pt x="290" y="382"/>
                  </a:cubicBezTo>
                  <a:cubicBezTo>
                    <a:pt x="291" y="382"/>
                    <a:pt x="291" y="383"/>
                    <a:pt x="292" y="385"/>
                  </a:cubicBezTo>
                  <a:cubicBezTo>
                    <a:pt x="292" y="386"/>
                    <a:pt x="292" y="386"/>
                    <a:pt x="292" y="386"/>
                  </a:cubicBezTo>
                  <a:cubicBezTo>
                    <a:pt x="292" y="386"/>
                    <a:pt x="292" y="386"/>
                    <a:pt x="292" y="386"/>
                  </a:cubicBezTo>
                  <a:cubicBezTo>
                    <a:pt x="291" y="386"/>
                    <a:pt x="291" y="386"/>
                    <a:pt x="291" y="386"/>
                  </a:cubicBezTo>
                  <a:cubicBezTo>
                    <a:pt x="291" y="386"/>
                    <a:pt x="291" y="386"/>
                    <a:pt x="290" y="386"/>
                  </a:cubicBezTo>
                  <a:cubicBezTo>
                    <a:pt x="290" y="386"/>
                    <a:pt x="290" y="386"/>
                    <a:pt x="290" y="386"/>
                  </a:cubicBezTo>
                  <a:cubicBezTo>
                    <a:pt x="289" y="387"/>
                    <a:pt x="287" y="388"/>
                    <a:pt x="287" y="388"/>
                  </a:cubicBezTo>
                  <a:cubicBezTo>
                    <a:pt x="287" y="389"/>
                    <a:pt x="287" y="389"/>
                    <a:pt x="287" y="390"/>
                  </a:cubicBezTo>
                  <a:cubicBezTo>
                    <a:pt x="286" y="391"/>
                    <a:pt x="286" y="391"/>
                    <a:pt x="285" y="391"/>
                  </a:cubicBezTo>
                  <a:cubicBezTo>
                    <a:pt x="284" y="392"/>
                    <a:pt x="284" y="392"/>
                    <a:pt x="283" y="392"/>
                  </a:cubicBezTo>
                  <a:close/>
                  <a:moveTo>
                    <a:pt x="269" y="380"/>
                  </a:moveTo>
                  <a:cubicBezTo>
                    <a:pt x="270" y="380"/>
                    <a:pt x="272" y="381"/>
                    <a:pt x="274" y="383"/>
                  </a:cubicBezTo>
                  <a:cubicBezTo>
                    <a:pt x="275" y="383"/>
                    <a:pt x="276" y="384"/>
                    <a:pt x="277" y="384"/>
                  </a:cubicBezTo>
                  <a:cubicBezTo>
                    <a:pt x="279" y="385"/>
                    <a:pt x="280" y="387"/>
                    <a:pt x="281" y="388"/>
                  </a:cubicBezTo>
                  <a:cubicBezTo>
                    <a:pt x="281" y="388"/>
                    <a:pt x="282" y="389"/>
                    <a:pt x="282" y="389"/>
                  </a:cubicBezTo>
                  <a:cubicBezTo>
                    <a:pt x="283" y="390"/>
                    <a:pt x="283" y="390"/>
                    <a:pt x="283" y="391"/>
                  </a:cubicBezTo>
                  <a:cubicBezTo>
                    <a:pt x="283" y="391"/>
                    <a:pt x="283" y="391"/>
                    <a:pt x="283" y="391"/>
                  </a:cubicBezTo>
                  <a:cubicBezTo>
                    <a:pt x="284" y="391"/>
                    <a:pt x="284" y="391"/>
                    <a:pt x="285" y="391"/>
                  </a:cubicBezTo>
                  <a:cubicBezTo>
                    <a:pt x="285" y="391"/>
                    <a:pt x="286" y="390"/>
                    <a:pt x="286" y="390"/>
                  </a:cubicBezTo>
                  <a:cubicBezTo>
                    <a:pt x="286" y="389"/>
                    <a:pt x="286" y="388"/>
                    <a:pt x="286" y="388"/>
                  </a:cubicBezTo>
                  <a:cubicBezTo>
                    <a:pt x="286" y="388"/>
                    <a:pt x="286" y="388"/>
                    <a:pt x="286" y="388"/>
                  </a:cubicBezTo>
                  <a:cubicBezTo>
                    <a:pt x="286" y="388"/>
                    <a:pt x="286" y="388"/>
                    <a:pt x="286" y="388"/>
                  </a:cubicBezTo>
                  <a:cubicBezTo>
                    <a:pt x="287" y="388"/>
                    <a:pt x="289" y="386"/>
                    <a:pt x="289" y="386"/>
                  </a:cubicBezTo>
                  <a:cubicBezTo>
                    <a:pt x="289" y="385"/>
                    <a:pt x="290" y="385"/>
                    <a:pt x="290" y="385"/>
                  </a:cubicBezTo>
                  <a:cubicBezTo>
                    <a:pt x="291" y="385"/>
                    <a:pt x="291" y="385"/>
                    <a:pt x="291" y="385"/>
                  </a:cubicBezTo>
                  <a:cubicBezTo>
                    <a:pt x="290" y="383"/>
                    <a:pt x="290" y="383"/>
                    <a:pt x="290" y="383"/>
                  </a:cubicBezTo>
                  <a:cubicBezTo>
                    <a:pt x="290" y="383"/>
                    <a:pt x="290" y="383"/>
                    <a:pt x="290" y="383"/>
                  </a:cubicBezTo>
                  <a:cubicBezTo>
                    <a:pt x="289" y="384"/>
                    <a:pt x="289" y="384"/>
                    <a:pt x="289" y="384"/>
                  </a:cubicBezTo>
                  <a:cubicBezTo>
                    <a:pt x="289" y="384"/>
                    <a:pt x="289" y="384"/>
                    <a:pt x="289" y="385"/>
                  </a:cubicBezTo>
                  <a:cubicBezTo>
                    <a:pt x="289" y="385"/>
                    <a:pt x="289" y="386"/>
                    <a:pt x="288" y="386"/>
                  </a:cubicBezTo>
                  <a:cubicBezTo>
                    <a:pt x="287" y="385"/>
                    <a:pt x="287" y="385"/>
                    <a:pt x="287" y="385"/>
                  </a:cubicBezTo>
                  <a:cubicBezTo>
                    <a:pt x="287" y="385"/>
                    <a:pt x="287" y="384"/>
                    <a:pt x="288" y="384"/>
                  </a:cubicBezTo>
                  <a:cubicBezTo>
                    <a:pt x="288" y="383"/>
                    <a:pt x="288" y="382"/>
                    <a:pt x="287" y="381"/>
                  </a:cubicBezTo>
                  <a:cubicBezTo>
                    <a:pt x="287" y="380"/>
                    <a:pt x="287" y="380"/>
                    <a:pt x="286" y="380"/>
                  </a:cubicBezTo>
                  <a:cubicBezTo>
                    <a:pt x="285" y="378"/>
                    <a:pt x="285" y="378"/>
                    <a:pt x="285" y="375"/>
                  </a:cubicBezTo>
                  <a:cubicBezTo>
                    <a:pt x="285" y="374"/>
                    <a:pt x="284" y="373"/>
                    <a:pt x="283" y="372"/>
                  </a:cubicBezTo>
                  <a:cubicBezTo>
                    <a:pt x="283" y="372"/>
                    <a:pt x="282" y="371"/>
                    <a:pt x="282" y="368"/>
                  </a:cubicBezTo>
                  <a:cubicBezTo>
                    <a:pt x="282" y="367"/>
                    <a:pt x="282" y="366"/>
                    <a:pt x="282" y="364"/>
                  </a:cubicBezTo>
                  <a:cubicBezTo>
                    <a:pt x="283" y="363"/>
                    <a:pt x="283" y="361"/>
                    <a:pt x="282" y="360"/>
                  </a:cubicBezTo>
                  <a:cubicBezTo>
                    <a:pt x="281" y="359"/>
                    <a:pt x="281" y="359"/>
                    <a:pt x="281" y="358"/>
                  </a:cubicBezTo>
                  <a:cubicBezTo>
                    <a:pt x="280" y="357"/>
                    <a:pt x="279" y="356"/>
                    <a:pt x="279" y="355"/>
                  </a:cubicBezTo>
                  <a:cubicBezTo>
                    <a:pt x="279" y="354"/>
                    <a:pt x="279" y="354"/>
                    <a:pt x="279" y="353"/>
                  </a:cubicBezTo>
                  <a:cubicBezTo>
                    <a:pt x="278" y="353"/>
                    <a:pt x="278" y="352"/>
                    <a:pt x="278" y="352"/>
                  </a:cubicBezTo>
                  <a:cubicBezTo>
                    <a:pt x="277" y="350"/>
                    <a:pt x="277" y="349"/>
                    <a:pt x="279" y="348"/>
                  </a:cubicBezTo>
                  <a:cubicBezTo>
                    <a:pt x="281" y="347"/>
                    <a:pt x="282" y="346"/>
                    <a:pt x="281" y="345"/>
                  </a:cubicBezTo>
                  <a:cubicBezTo>
                    <a:pt x="281" y="345"/>
                    <a:pt x="281" y="345"/>
                    <a:pt x="281" y="345"/>
                  </a:cubicBezTo>
                  <a:cubicBezTo>
                    <a:pt x="282" y="344"/>
                    <a:pt x="282" y="344"/>
                    <a:pt x="282" y="344"/>
                  </a:cubicBezTo>
                  <a:cubicBezTo>
                    <a:pt x="282" y="344"/>
                    <a:pt x="283" y="346"/>
                    <a:pt x="283" y="349"/>
                  </a:cubicBezTo>
                  <a:cubicBezTo>
                    <a:pt x="283" y="352"/>
                    <a:pt x="284" y="362"/>
                    <a:pt x="286" y="363"/>
                  </a:cubicBezTo>
                  <a:cubicBezTo>
                    <a:pt x="287" y="365"/>
                    <a:pt x="289" y="372"/>
                    <a:pt x="289" y="374"/>
                  </a:cubicBezTo>
                  <a:cubicBezTo>
                    <a:pt x="289" y="375"/>
                    <a:pt x="290" y="378"/>
                    <a:pt x="290" y="378"/>
                  </a:cubicBezTo>
                  <a:cubicBezTo>
                    <a:pt x="290" y="378"/>
                    <a:pt x="290" y="378"/>
                    <a:pt x="290" y="378"/>
                  </a:cubicBezTo>
                  <a:cubicBezTo>
                    <a:pt x="290" y="378"/>
                    <a:pt x="290" y="378"/>
                    <a:pt x="290" y="378"/>
                  </a:cubicBezTo>
                  <a:cubicBezTo>
                    <a:pt x="291" y="377"/>
                    <a:pt x="291" y="377"/>
                    <a:pt x="290" y="374"/>
                  </a:cubicBezTo>
                  <a:cubicBezTo>
                    <a:pt x="290" y="373"/>
                    <a:pt x="289" y="372"/>
                    <a:pt x="289" y="370"/>
                  </a:cubicBezTo>
                  <a:cubicBezTo>
                    <a:pt x="289" y="367"/>
                    <a:pt x="288" y="364"/>
                    <a:pt x="287" y="361"/>
                  </a:cubicBezTo>
                  <a:cubicBezTo>
                    <a:pt x="287" y="359"/>
                    <a:pt x="286" y="358"/>
                    <a:pt x="286" y="357"/>
                  </a:cubicBezTo>
                  <a:cubicBezTo>
                    <a:pt x="285" y="354"/>
                    <a:pt x="284" y="353"/>
                    <a:pt x="284" y="351"/>
                  </a:cubicBezTo>
                  <a:cubicBezTo>
                    <a:pt x="284" y="348"/>
                    <a:pt x="284" y="347"/>
                    <a:pt x="284" y="346"/>
                  </a:cubicBezTo>
                  <a:cubicBezTo>
                    <a:pt x="283" y="345"/>
                    <a:pt x="283" y="345"/>
                    <a:pt x="283" y="345"/>
                  </a:cubicBezTo>
                  <a:cubicBezTo>
                    <a:pt x="283" y="344"/>
                    <a:pt x="283" y="344"/>
                    <a:pt x="283" y="343"/>
                  </a:cubicBezTo>
                  <a:cubicBezTo>
                    <a:pt x="283" y="342"/>
                    <a:pt x="283" y="342"/>
                    <a:pt x="282" y="341"/>
                  </a:cubicBezTo>
                  <a:cubicBezTo>
                    <a:pt x="281" y="340"/>
                    <a:pt x="281" y="340"/>
                    <a:pt x="279" y="340"/>
                  </a:cubicBezTo>
                  <a:cubicBezTo>
                    <a:pt x="279" y="340"/>
                    <a:pt x="278" y="340"/>
                    <a:pt x="278" y="340"/>
                  </a:cubicBezTo>
                  <a:cubicBezTo>
                    <a:pt x="277" y="340"/>
                    <a:pt x="277" y="340"/>
                    <a:pt x="276" y="340"/>
                  </a:cubicBezTo>
                  <a:cubicBezTo>
                    <a:pt x="276" y="340"/>
                    <a:pt x="275" y="340"/>
                    <a:pt x="275" y="340"/>
                  </a:cubicBezTo>
                  <a:cubicBezTo>
                    <a:pt x="275" y="339"/>
                    <a:pt x="274" y="339"/>
                    <a:pt x="274" y="339"/>
                  </a:cubicBezTo>
                  <a:cubicBezTo>
                    <a:pt x="273" y="338"/>
                    <a:pt x="273" y="338"/>
                    <a:pt x="273" y="337"/>
                  </a:cubicBezTo>
                  <a:cubicBezTo>
                    <a:pt x="273" y="337"/>
                    <a:pt x="273" y="337"/>
                    <a:pt x="273" y="337"/>
                  </a:cubicBezTo>
                  <a:cubicBezTo>
                    <a:pt x="274" y="336"/>
                    <a:pt x="275" y="336"/>
                    <a:pt x="276" y="336"/>
                  </a:cubicBezTo>
                  <a:cubicBezTo>
                    <a:pt x="277" y="336"/>
                    <a:pt x="279" y="336"/>
                    <a:pt x="280" y="337"/>
                  </a:cubicBezTo>
                  <a:cubicBezTo>
                    <a:pt x="280" y="337"/>
                    <a:pt x="280" y="337"/>
                    <a:pt x="280" y="337"/>
                  </a:cubicBezTo>
                  <a:cubicBezTo>
                    <a:pt x="281" y="338"/>
                    <a:pt x="282" y="338"/>
                    <a:pt x="282" y="337"/>
                  </a:cubicBezTo>
                  <a:cubicBezTo>
                    <a:pt x="283" y="337"/>
                    <a:pt x="283" y="336"/>
                    <a:pt x="283" y="336"/>
                  </a:cubicBezTo>
                  <a:cubicBezTo>
                    <a:pt x="284" y="335"/>
                    <a:pt x="284" y="335"/>
                    <a:pt x="284" y="335"/>
                  </a:cubicBezTo>
                  <a:cubicBezTo>
                    <a:pt x="285" y="336"/>
                    <a:pt x="285" y="336"/>
                    <a:pt x="285" y="336"/>
                  </a:cubicBezTo>
                  <a:cubicBezTo>
                    <a:pt x="285" y="336"/>
                    <a:pt x="285" y="337"/>
                    <a:pt x="284" y="338"/>
                  </a:cubicBezTo>
                  <a:cubicBezTo>
                    <a:pt x="284" y="338"/>
                    <a:pt x="284" y="339"/>
                    <a:pt x="284" y="339"/>
                  </a:cubicBezTo>
                  <a:cubicBezTo>
                    <a:pt x="285" y="339"/>
                    <a:pt x="285" y="339"/>
                    <a:pt x="285" y="339"/>
                  </a:cubicBezTo>
                  <a:cubicBezTo>
                    <a:pt x="285" y="339"/>
                    <a:pt x="285" y="338"/>
                    <a:pt x="285" y="337"/>
                  </a:cubicBezTo>
                  <a:cubicBezTo>
                    <a:pt x="286" y="337"/>
                    <a:pt x="286" y="337"/>
                    <a:pt x="286" y="336"/>
                  </a:cubicBezTo>
                  <a:cubicBezTo>
                    <a:pt x="286" y="334"/>
                    <a:pt x="291" y="325"/>
                    <a:pt x="292" y="323"/>
                  </a:cubicBezTo>
                  <a:cubicBezTo>
                    <a:pt x="292" y="322"/>
                    <a:pt x="292" y="321"/>
                    <a:pt x="292" y="320"/>
                  </a:cubicBezTo>
                  <a:cubicBezTo>
                    <a:pt x="292" y="320"/>
                    <a:pt x="292" y="320"/>
                    <a:pt x="292" y="320"/>
                  </a:cubicBezTo>
                  <a:cubicBezTo>
                    <a:pt x="292" y="320"/>
                    <a:pt x="292" y="320"/>
                    <a:pt x="292" y="320"/>
                  </a:cubicBezTo>
                  <a:cubicBezTo>
                    <a:pt x="291" y="321"/>
                    <a:pt x="291" y="321"/>
                    <a:pt x="291" y="321"/>
                  </a:cubicBezTo>
                  <a:cubicBezTo>
                    <a:pt x="290" y="322"/>
                    <a:pt x="289" y="323"/>
                    <a:pt x="289" y="324"/>
                  </a:cubicBezTo>
                  <a:cubicBezTo>
                    <a:pt x="289" y="326"/>
                    <a:pt x="289" y="328"/>
                    <a:pt x="288" y="328"/>
                  </a:cubicBezTo>
                  <a:cubicBezTo>
                    <a:pt x="287" y="328"/>
                    <a:pt x="287" y="328"/>
                    <a:pt x="287" y="328"/>
                  </a:cubicBezTo>
                  <a:cubicBezTo>
                    <a:pt x="287" y="328"/>
                    <a:pt x="287" y="328"/>
                    <a:pt x="286" y="328"/>
                  </a:cubicBezTo>
                  <a:cubicBezTo>
                    <a:pt x="286" y="327"/>
                    <a:pt x="286" y="327"/>
                    <a:pt x="286" y="326"/>
                  </a:cubicBezTo>
                  <a:cubicBezTo>
                    <a:pt x="286" y="325"/>
                    <a:pt x="286" y="325"/>
                    <a:pt x="286" y="325"/>
                  </a:cubicBezTo>
                  <a:cubicBezTo>
                    <a:pt x="286" y="324"/>
                    <a:pt x="286" y="324"/>
                    <a:pt x="285" y="323"/>
                  </a:cubicBezTo>
                  <a:cubicBezTo>
                    <a:pt x="285" y="322"/>
                    <a:pt x="285" y="322"/>
                    <a:pt x="285" y="322"/>
                  </a:cubicBezTo>
                  <a:cubicBezTo>
                    <a:pt x="284" y="322"/>
                    <a:pt x="283" y="321"/>
                    <a:pt x="283" y="321"/>
                  </a:cubicBezTo>
                  <a:cubicBezTo>
                    <a:pt x="282" y="321"/>
                    <a:pt x="281" y="321"/>
                    <a:pt x="281" y="320"/>
                  </a:cubicBezTo>
                  <a:cubicBezTo>
                    <a:pt x="281" y="319"/>
                    <a:pt x="281" y="319"/>
                    <a:pt x="281" y="318"/>
                  </a:cubicBezTo>
                  <a:cubicBezTo>
                    <a:pt x="281" y="318"/>
                    <a:pt x="281" y="318"/>
                    <a:pt x="281" y="317"/>
                  </a:cubicBezTo>
                  <a:cubicBezTo>
                    <a:pt x="281" y="317"/>
                    <a:pt x="281" y="317"/>
                    <a:pt x="282" y="317"/>
                  </a:cubicBezTo>
                  <a:cubicBezTo>
                    <a:pt x="283" y="317"/>
                    <a:pt x="283" y="317"/>
                    <a:pt x="284" y="317"/>
                  </a:cubicBezTo>
                  <a:cubicBezTo>
                    <a:pt x="284" y="317"/>
                    <a:pt x="285" y="317"/>
                    <a:pt x="285" y="317"/>
                  </a:cubicBezTo>
                  <a:cubicBezTo>
                    <a:pt x="286" y="317"/>
                    <a:pt x="286" y="317"/>
                    <a:pt x="287" y="317"/>
                  </a:cubicBezTo>
                  <a:cubicBezTo>
                    <a:pt x="287" y="317"/>
                    <a:pt x="287" y="318"/>
                    <a:pt x="288" y="318"/>
                  </a:cubicBezTo>
                  <a:cubicBezTo>
                    <a:pt x="288" y="319"/>
                    <a:pt x="288" y="319"/>
                    <a:pt x="289" y="319"/>
                  </a:cubicBezTo>
                  <a:cubicBezTo>
                    <a:pt x="289" y="319"/>
                    <a:pt x="289" y="319"/>
                    <a:pt x="289" y="319"/>
                  </a:cubicBezTo>
                  <a:cubicBezTo>
                    <a:pt x="289" y="319"/>
                    <a:pt x="289" y="319"/>
                    <a:pt x="289" y="319"/>
                  </a:cubicBezTo>
                  <a:cubicBezTo>
                    <a:pt x="289" y="319"/>
                    <a:pt x="289" y="319"/>
                    <a:pt x="290" y="318"/>
                  </a:cubicBezTo>
                  <a:cubicBezTo>
                    <a:pt x="290" y="318"/>
                    <a:pt x="290" y="318"/>
                    <a:pt x="291" y="317"/>
                  </a:cubicBezTo>
                  <a:cubicBezTo>
                    <a:pt x="291" y="317"/>
                    <a:pt x="291" y="316"/>
                    <a:pt x="292" y="315"/>
                  </a:cubicBezTo>
                  <a:cubicBezTo>
                    <a:pt x="293" y="314"/>
                    <a:pt x="295" y="310"/>
                    <a:pt x="295" y="310"/>
                  </a:cubicBezTo>
                  <a:cubicBezTo>
                    <a:pt x="295" y="310"/>
                    <a:pt x="295" y="310"/>
                    <a:pt x="295" y="310"/>
                  </a:cubicBezTo>
                  <a:cubicBezTo>
                    <a:pt x="294" y="310"/>
                    <a:pt x="293" y="311"/>
                    <a:pt x="293" y="311"/>
                  </a:cubicBezTo>
                  <a:cubicBezTo>
                    <a:pt x="292" y="311"/>
                    <a:pt x="292" y="312"/>
                    <a:pt x="291" y="312"/>
                  </a:cubicBezTo>
                  <a:cubicBezTo>
                    <a:pt x="291" y="312"/>
                    <a:pt x="291" y="312"/>
                    <a:pt x="291" y="311"/>
                  </a:cubicBezTo>
                  <a:cubicBezTo>
                    <a:pt x="290" y="310"/>
                    <a:pt x="290" y="309"/>
                    <a:pt x="291" y="308"/>
                  </a:cubicBezTo>
                  <a:cubicBezTo>
                    <a:pt x="291" y="307"/>
                    <a:pt x="292" y="307"/>
                    <a:pt x="292" y="307"/>
                  </a:cubicBezTo>
                  <a:cubicBezTo>
                    <a:pt x="293" y="307"/>
                    <a:pt x="293" y="307"/>
                    <a:pt x="294" y="307"/>
                  </a:cubicBezTo>
                  <a:cubicBezTo>
                    <a:pt x="294" y="307"/>
                    <a:pt x="295" y="306"/>
                    <a:pt x="296" y="306"/>
                  </a:cubicBezTo>
                  <a:cubicBezTo>
                    <a:pt x="296" y="306"/>
                    <a:pt x="297" y="306"/>
                    <a:pt x="297" y="307"/>
                  </a:cubicBezTo>
                  <a:cubicBezTo>
                    <a:pt x="298" y="307"/>
                    <a:pt x="298" y="307"/>
                    <a:pt x="298" y="307"/>
                  </a:cubicBezTo>
                  <a:cubicBezTo>
                    <a:pt x="298" y="308"/>
                    <a:pt x="299" y="308"/>
                    <a:pt x="299" y="308"/>
                  </a:cubicBezTo>
                  <a:cubicBezTo>
                    <a:pt x="299" y="308"/>
                    <a:pt x="299" y="308"/>
                    <a:pt x="300" y="308"/>
                  </a:cubicBezTo>
                  <a:cubicBezTo>
                    <a:pt x="301" y="306"/>
                    <a:pt x="304" y="303"/>
                    <a:pt x="304" y="302"/>
                  </a:cubicBezTo>
                  <a:cubicBezTo>
                    <a:pt x="303" y="302"/>
                    <a:pt x="303" y="302"/>
                    <a:pt x="303" y="302"/>
                  </a:cubicBezTo>
                  <a:cubicBezTo>
                    <a:pt x="301" y="302"/>
                    <a:pt x="301" y="301"/>
                    <a:pt x="301" y="300"/>
                  </a:cubicBezTo>
                  <a:cubicBezTo>
                    <a:pt x="301" y="299"/>
                    <a:pt x="301" y="299"/>
                    <a:pt x="301" y="299"/>
                  </a:cubicBezTo>
                  <a:cubicBezTo>
                    <a:pt x="301" y="298"/>
                    <a:pt x="301" y="297"/>
                    <a:pt x="302" y="297"/>
                  </a:cubicBezTo>
                  <a:cubicBezTo>
                    <a:pt x="303" y="297"/>
                    <a:pt x="303" y="298"/>
                    <a:pt x="304" y="298"/>
                  </a:cubicBezTo>
                  <a:cubicBezTo>
                    <a:pt x="305" y="300"/>
                    <a:pt x="306" y="300"/>
                    <a:pt x="306" y="301"/>
                  </a:cubicBezTo>
                  <a:cubicBezTo>
                    <a:pt x="306" y="301"/>
                    <a:pt x="306" y="301"/>
                    <a:pt x="307" y="301"/>
                  </a:cubicBezTo>
                  <a:cubicBezTo>
                    <a:pt x="307" y="301"/>
                    <a:pt x="307" y="301"/>
                    <a:pt x="307" y="301"/>
                  </a:cubicBezTo>
                  <a:cubicBezTo>
                    <a:pt x="308" y="301"/>
                    <a:pt x="309" y="301"/>
                    <a:pt x="310" y="300"/>
                  </a:cubicBezTo>
                  <a:cubicBezTo>
                    <a:pt x="311" y="300"/>
                    <a:pt x="311" y="299"/>
                    <a:pt x="311" y="299"/>
                  </a:cubicBezTo>
                  <a:cubicBezTo>
                    <a:pt x="312" y="300"/>
                    <a:pt x="312" y="300"/>
                    <a:pt x="312" y="300"/>
                  </a:cubicBezTo>
                  <a:cubicBezTo>
                    <a:pt x="312" y="300"/>
                    <a:pt x="312" y="300"/>
                    <a:pt x="312" y="300"/>
                  </a:cubicBezTo>
                  <a:cubicBezTo>
                    <a:pt x="312" y="301"/>
                    <a:pt x="310" y="302"/>
                    <a:pt x="308" y="304"/>
                  </a:cubicBezTo>
                  <a:cubicBezTo>
                    <a:pt x="306" y="305"/>
                    <a:pt x="304" y="307"/>
                    <a:pt x="304" y="307"/>
                  </a:cubicBezTo>
                  <a:cubicBezTo>
                    <a:pt x="304" y="308"/>
                    <a:pt x="304" y="308"/>
                    <a:pt x="304" y="308"/>
                  </a:cubicBezTo>
                  <a:cubicBezTo>
                    <a:pt x="305" y="308"/>
                    <a:pt x="306" y="307"/>
                    <a:pt x="307" y="306"/>
                  </a:cubicBezTo>
                  <a:cubicBezTo>
                    <a:pt x="307" y="306"/>
                    <a:pt x="307" y="306"/>
                    <a:pt x="307" y="306"/>
                  </a:cubicBezTo>
                  <a:cubicBezTo>
                    <a:pt x="307" y="306"/>
                    <a:pt x="308" y="305"/>
                    <a:pt x="309" y="305"/>
                  </a:cubicBezTo>
                  <a:cubicBezTo>
                    <a:pt x="311" y="303"/>
                    <a:pt x="315" y="301"/>
                    <a:pt x="315" y="300"/>
                  </a:cubicBezTo>
                  <a:cubicBezTo>
                    <a:pt x="315" y="300"/>
                    <a:pt x="315" y="300"/>
                    <a:pt x="315" y="300"/>
                  </a:cubicBezTo>
                  <a:cubicBezTo>
                    <a:pt x="314" y="299"/>
                    <a:pt x="314" y="298"/>
                    <a:pt x="314" y="298"/>
                  </a:cubicBezTo>
                  <a:cubicBezTo>
                    <a:pt x="314" y="297"/>
                    <a:pt x="314" y="296"/>
                    <a:pt x="313" y="296"/>
                  </a:cubicBezTo>
                  <a:cubicBezTo>
                    <a:pt x="311" y="295"/>
                    <a:pt x="311" y="295"/>
                    <a:pt x="311" y="294"/>
                  </a:cubicBezTo>
                  <a:cubicBezTo>
                    <a:pt x="310" y="294"/>
                    <a:pt x="310" y="293"/>
                    <a:pt x="310" y="293"/>
                  </a:cubicBezTo>
                  <a:cubicBezTo>
                    <a:pt x="309" y="292"/>
                    <a:pt x="308" y="290"/>
                    <a:pt x="308" y="289"/>
                  </a:cubicBezTo>
                  <a:cubicBezTo>
                    <a:pt x="308" y="289"/>
                    <a:pt x="308" y="288"/>
                    <a:pt x="309" y="288"/>
                  </a:cubicBezTo>
                  <a:cubicBezTo>
                    <a:pt x="310" y="288"/>
                    <a:pt x="310" y="288"/>
                    <a:pt x="310" y="289"/>
                  </a:cubicBezTo>
                  <a:cubicBezTo>
                    <a:pt x="310" y="289"/>
                    <a:pt x="311" y="290"/>
                    <a:pt x="312" y="291"/>
                  </a:cubicBezTo>
                  <a:cubicBezTo>
                    <a:pt x="312" y="291"/>
                    <a:pt x="312" y="291"/>
                    <a:pt x="313" y="291"/>
                  </a:cubicBezTo>
                  <a:cubicBezTo>
                    <a:pt x="313" y="291"/>
                    <a:pt x="314" y="292"/>
                    <a:pt x="315" y="292"/>
                  </a:cubicBezTo>
                  <a:cubicBezTo>
                    <a:pt x="315" y="292"/>
                    <a:pt x="316" y="292"/>
                    <a:pt x="316" y="291"/>
                  </a:cubicBezTo>
                  <a:cubicBezTo>
                    <a:pt x="317" y="290"/>
                    <a:pt x="317" y="289"/>
                    <a:pt x="318" y="289"/>
                  </a:cubicBezTo>
                  <a:cubicBezTo>
                    <a:pt x="319" y="289"/>
                    <a:pt x="319" y="289"/>
                    <a:pt x="320" y="290"/>
                  </a:cubicBezTo>
                  <a:cubicBezTo>
                    <a:pt x="321" y="290"/>
                    <a:pt x="321" y="290"/>
                    <a:pt x="322" y="291"/>
                  </a:cubicBezTo>
                  <a:cubicBezTo>
                    <a:pt x="323" y="291"/>
                    <a:pt x="324" y="292"/>
                    <a:pt x="325" y="292"/>
                  </a:cubicBezTo>
                  <a:cubicBezTo>
                    <a:pt x="325" y="292"/>
                    <a:pt x="325" y="292"/>
                    <a:pt x="325" y="292"/>
                  </a:cubicBezTo>
                  <a:cubicBezTo>
                    <a:pt x="326" y="292"/>
                    <a:pt x="326" y="292"/>
                    <a:pt x="326" y="292"/>
                  </a:cubicBezTo>
                  <a:cubicBezTo>
                    <a:pt x="326" y="293"/>
                    <a:pt x="325" y="293"/>
                    <a:pt x="324" y="294"/>
                  </a:cubicBezTo>
                  <a:cubicBezTo>
                    <a:pt x="323" y="294"/>
                    <a:pt x="322" y="295"/>
                    <a:pt x="322" y="296"/>
                  </a:cubicBezTo>
                  <a:cubicBezTo>
                    <a:pt x="322" y="296"/>
                    <a:pt x="322" y="296"/>
                    <a:pt x="322" y="296"/>
                  </a:cubicBezTo>
                  <a:cubicBezTo>
                    <a:pt x="322" y="296"/>
                    <a:pt x="323" y="296"/>
                    <a:pt x="325" y="295"/>
                  </a:cubicBezTo>
                  <a:cubicBezTo>
                    <a:pt x="326" y="294"/>
                    <a:pt x="328" y="293"/>
                    <a:pt x="329" y="292"/>
                  </a:cubicBezTo>
                  <a:cubicBezTo>
                    <a:pt x="332" y="291"/>
                    <a:pt x="334" y="290"/>
                    <a:pt x="334" y="289"/>
                  </a:cubicBezTo>
                  <a:cubicBezTo>
                    <a:pt x="334" y="289"/>
                    <a:pt x="334" y="289"/>
                    <a:pt x="334" y="289"/>
                  </a:cubicBezTo>
                  <a:cubicBezTo>
                    <a:pt x="333" y="289"/>
                    <a:pt x="333" y="288"/>
                    <a:pt x="333" y="288"/>
                  </a:cubicBezTo>
                  <a:cubicBezTo>
                    <a:pt x="333" y="287"/>
                    <a:pt x="334" y="287"/>
                    <a:pt x="335" y="287"/>
                  </a:cubicBezTo>
                  <a:cubicBezTo>
                    <a:pt x="335" y="287"/>
                    <a:pt x="335" y="287"/>
                    <a:pt x="335" y="287"/>
                  </a:cubicBezTo>
                  <a:cubicBezTo>
                    <a:pt x="337" y="287"/>
                    <a:pt x="339" y="286"/>
                    <a:pt x="340" y="285"/>
                  </a:cubicBezTo>
                  <a:cubicBezTo>
                    <a:pt x="341" y="285"/>
                    <a:pt x="342" y="284"/>
                    <a:pt x="343" y="283"/>
                  </a:cubicBezTo>
                  <a:cubicBezTo>
                    <a:pt x="346" y="281"/>
                    <a:pt x="352" y="278"/>
                    <a:pt x="353" y="275"/>
                  </a:cubicBezTo>
                  <a:cubicBezTo>
                    <a:pt x="354" y="274"/>
                    <a:pt x="354" y="273"/>
                    <a:pt x="354" y="272"/>
                  </a:cubicBezTo>
                  <a:cubicBezTo>
                    <a:pt x="354" y="271"/>
                    <a:pt x="354" y="270"/>
                    <a:pt x="356" y="269"/>
                  </a:cubicBezTo>
                  <a:cubicBezTo>
                    <a:pt x="358" y="268"/>
                    <a:pt x="360" y="266"/>
                    <a:pt x="361" y="266"/>
                  </a:cubicBezTo>
                  <a:cubicBezTo>
                    <a:pt x="362" y="265"/>
                    <a:pt x="363" y="262"/>
                    <a:pt x="362" y="261"/>
                  </a:cubicBezTo>
                  <a:cubicBezTo>
                    <a:pt x="361" y="260"/>
                    <a:pt x="360" y="260"/>
                    <a:pt x="360" y="259"/>
                  </a:cubicBezTo>
                  <a:cubicBezTo>
                    <a:pt x="360" y="259"/>
                    <a:pt x="360" y="258"/>
                    <a:pt x="359" y="257"/>
                  </a:cubicBezTo>
                  <a:cubicBezTo>
                    <a:pt x="359" y="257"/>
                    <a:pt x="359" y="256"/>
                    <a:pt x="358" y="256"/>
                  </a:cubicBezTo>
                  <a:cubicBezTo>
                    <a:pt x="358" y="256"/>
                    <a:pt x="358" y="255"/>
                    <a:pt x="358" y="254"/>
                  </a:cubicBezTo>
                  <a:cubicBezTo>
                    <a:pt x="358" y="254"/>
                    <a:pt x="358" y="253"/>
                    <a:pt x="358" y="253"/>
                  </a:cubicBezTo>
                  <a:cubicBezTo>
                    <a:pt x="358" y="252"/>
                    <a:pt x="358" y="252"/>
                    <a:pt x="358" y="252"/>
                  </a:cubicBezTo>
                  <a:cubicBezTo>
                    <a:pt x="358" y="252"/>
                    <a:pt x="358" y="251"/>
                    <a:pt x="359" y="252"/>
                  </a:cubicBezTo>
                  <a:cubicBezTo>
                    <a:pt x="359" y="252"/>
                    <a:pt x="360" y="252"/>
                    <a:pt x="360" y="252"/>
                  </a:cubicBezTo>
                  <a:cubicBezTo>
                    <a:pt x="361" y="253"/>
                    <a:pt x="361" y="253"/>
                    <a:pt x="362" y="253"/>
                  </a:cubicBezTo>
                  <a:cubicBezTo>
                    <a:pt x="362" y="253"/>
                    <a:pt x="362" y="253"/>
                    <a:pt x="362" y="253"/>
                  </a:cubicBezTo>
                  <a:cubicBezTo>
                    <a:pt x="363" y="252"/>
                    <a:pt x="363" y="252"/>
                    <a:pt x="363" y="251"/>
                  </a:cubicBezTo>
                  <a:cubicBezTo>
                    <a:pt x="364" y="251"/>
                    <a:pt x="364" y="251"/>
                    <a:pt x="364" y="250"/>
                  </a:cubicBezTo>
                  <a:cubicBezTo>
                    <a:pt x="365" y="249"/>
                    <a:pt x="366" y="249"/>
                    <a:pt x="366" y="249"/>
                  </a:cubicBezTo>
                  <a:cubicBezTo>
                    <a:pt x="367" y="249"/>
                    <a:pt x="367" y="249"/>
                    <a:pt x="367" y="249"/>
                  </a:cubicBezTo>
                  <a:cubicBezTo>
                    <a:pt x="368" y="250"/>
                    <a:pt x="368" y="250"/>
                    <a:pt x="368" y="250"/>
                  </a:cubicBezTo>
                  <a:cubicBezTo>
                    <a:pt x="368" y="250"/>
                    <a:pt x="369" y="251"/>
                    <a:pt x="369" y="252"/>
                  </a:cubicBezTo>
                  <a:cubicBezTo>
                    <a:pt x="369" y="252"/>
                    <a:pt x="368" y="252"/>
                    <a:pt x="368" y="253"/>
                  </a:cubicBezTo>
                  <a:cubicBezTo>
                    <a:pt x="367" y="253"/>
                    <a:pt x="367" y="253"/>
                    <a:pt x="367" y="254"/>
                  </a:cubicBezTo>
                  <a:cubicBezTo>
                    <a:pt x="367" y="254"/>
                    <a:pt x="367" y="255"/>
                    <a:pt x="367" y="255"/>
                  </a:cubicBezTo>
                  <a:cubicBezTo>
                    <a:pt x="367" y="255"/>
                    <a:pt x="367" y="256"/>
                    <a:pt x="366" y="256"/>
                  </a:cubicBezTo>
                  <a:cubicBezTo>
                    <a:pt x="366" y="256"/>
                    <a:pt x="366" y="256"/>
                    <a:pt x="366" y="257"/>
                  </a:cubicBezTo>
                  <a:cubicBezTo>
                    <a:pt x="366" y="257"/>
                    <a:pt x="366" y="257"/>
                    <a:pt x="366" y="258"/>
                  </a:cubicBezTo>
                  <a:cubicBezTo>
                    <a:pt x="366" y="258"/>
                    <a:pt x="366" y="258"/>
                    <a:pt x="367" y="258"/>
                  </a:cubicBezTo>
                  <a:cubicBezTo>
                    <a:pt x="367" y="258"/>
                    <a:pt x="367" y="258"/>
                    <a:pt x="368" y="258"/>
                  </a:cubicBezTo>
                  <a:cubicBezTo>
                    <a:pt x="368" y="258"/>
                    <a:pt x="369" y="258"/>
                    <a:pt x="369" y="258"/>
                  </a:cubicBezTo>
                  <a:cubicBezTo>
                    <a:pt x="370" y="258"/>
                    <a:pt x="370" y="258"/>
                    <a:pt x="370" y="258"/>
                  </a:cubicBezTo>
                  <a:cubicBezTo>
                    <a:pt x="370" y="259"/>
                    <a:pt x="370" y="259"/>
                    <a:pt x="370" y="259"/>
                  </a:cubicBezTo>
                  <a:cubicBezTo>
                    <a:pt x="368" y="260"/>
                    <a:pt x="366" y="263"/>
                    <a:pt x="365" y="264"/>
                  </a:cubicBezTo>
                  <a:cubicBezTo>
                    <a:pt x="365" y="265"/>
                    <a:pt x="364" y="266"/>
                    <a:pt x="362" y="268"/>
                  </a:cubicBezTo>
                  <a:cubicBezTo>
                    <a:pt x="362" y="268"/>
                    <a:pt x="361" y="268"/>
                    <a:pt x="360" y="269"/>
                  </a:cubicBezTo>
                  <a:cubicBezTo>
                    <a:pt x="359" y="269"/>
                    <a:pt x="358" y="270"/>
                    <a:pt x="358" y="270"/>
                  </a:cubicBezTo>
                  <a:cubicBezTo>
                    <a:pt x="358" y="271"/>
                    <a:pt x="358" y="271"/>
                    <a:pt x="358" y="271"/>
                  </a:cubicBezTo>
                  <a:cubicBezTo>
                    <a:pt x="358" y="272"/>
                    <a:pt x="358" y="272"/>
                    <a:pt x="358" y="272"/>
                  </a:cubicBezTo>
                  <a:cubicBezTo>
                    <a:pt x="358" y="272"/>
                    <a:pt x="358" y="271"/>
                    <a:pt x="359" y="271"/>
                  </a:cubicBezTo>
                  <a:cubicBezTo>
                    <a:pt x="362" y="269"/>
                    <a:pt x="365" y="267"/>
                    <a:pt x="365" y="266"/>
                  </a:cubicBezTo>
                  <a:cubicBezTo>
                    <a:pt x="365" y="266"/>
                    <a:pt x="365" y="266"/>
                    <a:pt x="365" y="266"/>
                  </a:cubicBezTo>
                  <a:cubicBezTo>
                    <a:pt x="366" y="265"/>
                    <a:pt x="367" y="262"/>
                    <a:pt x="372" y="260"/>
                  </a:cubicBezTo>
                  <a:cubicBezTo>
                    <a:pt x="373" y="259"/>
                    <a:pt x="375" y="258"/>
                    <a:pt x="376" y="257"/>
                  </a:cubicBezTo>
                  <a:cubicBezTo>
                    <a:pt x="378" y="256"/>
                    <a:pt x="379" y="255"/>
                    <a:pt x="381" y="255"/>
                  </a:cubicBezTo>
                  <a:cubicBezTo>
                    <a:pt x="382" y="255"/>
                    <a:pt x="385" y="254"/>
                    <a:pt x="388" y="253"/>
                  </a:cubicBezTo>
                  <a:cubicBezTo>
                    <a:pt x="390" y="252"/>
                    <a:pt x="393" y="250"/>
                    <a:pt x="394" y="250"/>
                  </a:cubicBezTo>
                  <a:cubicBezTo>
                    <a:pt x="395" y="250"/>
                    <a:pt x="395" y="250"/>
                    <a:pt x="395" y="250"/>
                  </a:cubicBezTo>
                  <a:cubicBezTo>
                    <a:pt x="395" y="250"/>
                    <a:pt x="394" y="249"/>
                    <a:pt x="394" y="249"/>
                  </a:cubicBezTo>
                  <a:cubicBezTo>
                    <a:pt x="394" y="249"/>
                    <a:pt x="394" y="249"/>
                    <a:pt x="394" y="249"/>
                  </a:cubicBezTo>
                  <a:cubicBezTo>
                    <a:pt x="393" y="249"/>
                    <a:pt x="392" y="248"/>
                    <a:pt x="392" y="246"/>
                  </a:cubicBezTo>
                  <a:cubicBezTo>
                    <a:pt x="393" y="245"/>
                    <a:pt x="394" y="244"/>
                    <a:pt x="396" y="243"/>
                  </a:cubicBezTo>
                  <a:cubicBezTo>
                    <a:pt x="396" y="242"/>
                    <a:pt x="397" y="241"/>
                    <a:pt x="397" y="240"/>
                  </a:cubicBezTo>
                  <a:cubicBezTo>
                    <a:pt x="397" y="239"/>
                    <a:pt x="397" y="239"/>
                    <a:pt x="397" y="238"/>
                  </a:cubicBezTo>
                  <a:cubicBezTo>
                    <a:pt x="398" y="238"/>
                    <a:pt x="398" y="237"/>
                    <a:pt x="399" y="237"/>
                  </a:cubicBezTo>
                  <a:cubicBezTo>
                    <a:pt x="399" y="237"/>
                    <a:pt x="399" y="237"/>
                    <a:pt x="399" y="236"/>
                  </a:cubicBezTo>
                  <a:cubicBezTo>
                    <a:pt x="399" y="235"/>
                    <a:pt x="399" y="235"/>
                    <a:pt x="399" y="235"/>
                  </a:cubicBezTo>
                  <a:cubicBezTo>
                    <a:pt x="399" y="234"/>
                    <a:pt x="399" y="233"/>
                    <a:pt x="399" y="231"/>
                  </a:cubicBezTo>
                  <a:cubicBezTo>
                    <a:pt x="398" y="231"/>
                    <a:pt x="398" y="231"/>
                    <a:pt x="398" y="231"/>
                  </a:cubicBezTo>
                  <a:cubicBezTo>
                    <a:pt x="397" y="229"/>
                    <a:pt x="397" y="228"/>
                    <a:pt x="397" y="227"/>
                  </a:cubicBezTo>
                  <a:cubicBezTo>
                    <a:pt x="397" y="227"/>
                    <a:pt x="397" y="227"/>
                    <a:pt x="397" y="227"/>
                  </a:cubicBezTo>
                  <a:cubicBezTo>
                    <a:pt x="397" y="226"/>
                    <a:pt x="398" y="224"/>
                    <a:pt x="399" y="224"/>
                  </a:cubicBezTo>
                  <a:cubicBezTo>
                    <a:pt x="399" y="224"/>
                    <a:pt x="399" y="224"/>
                    <a:pt x="399" y="224"/>
                  </a:cubicBezTo>
                  <a:cubicBezTo>
                    <a:pt x="399" y="223"/>
                    <a:pt x="399" y="222"/>
                    <a:pt x="399" y="221"/>
                  </a:cubicBezTo>
                  <a:cubicBezTo>
                    <a:pt x="399" y="221"/>
                    <a:pt x="398" y="221"/>
                    <a:pt x="398" y="221"/>
                  </a:cubicBezTo>
                  <a:cubicBezTo>
                    <a:pt x="397" y="221"/>
                    <a:pt x="397" y="220"/>
                    <a:pt x="397" y="220"/>
                  </a:cubicBezTo>
                  <a:cubicBezTo>
                    <a:pt x="397" y="219"/>
                    <a:pt x="397" y="219"/>
                    <a:pt x="397" y="218"/>
                  </a:cubicBezTo>
                  <a:cubicBezTo>
                    <a:pt x="398" y="218"/>
                    <a:pt x="399" y="217"/>
                    <a:pt x="399" y="217"/>
                  </a:cubicBezTo>
                  <a:cubicBezTo>
                    <a:pt x="400" y="216"/>
                    <a:pt x="400" y="216"/>
                    <a:pt x="401" y="214"/>
                  </a:cubicBezTo>
                  <a:cubicBezTo>
                    <a:pt x="403" y="211"/>
                    <a:pt x="403" y="209"/>
                    <a:pt x="403" y="208"/>
                  </a:cubicBezTo>
                  <a:cubicBezTo>
                    <a:pt x="402" y="207"/>
                    <a:pt x="402" y="207"/>
                    <a:pt x="402" y="207"/>
                  </a:cubicBezTo>
                  <a:cubicBezTo>
                    <a:pt x="402" y="206"/>
                    <a:pt x="402" y="204"/>
                    <a:pt x="403" y="203"/>
                  </a:cubicBezTo>
                  <a:cubicBezTo>
                    <a:pt x="403" y="201"/>
                    <a:pt x="403" y="198"/>
                    <a:pt x="401" y="196"/>
                  </a:cubicBezTo>
                  <a:cubicBezTo>
                    <a:pt x="401" y="195"/>
                    <a:pt x="400" y="195"/>
                    <a:pt x="400" y="194"/>
                  </a:cubicBezTo>
                  <a:cubicBezTo>
                    <a:pt x="399" y="194"/>
                    <a:pt x="398" y="194"/>
                    <a:pt x="398" y="192"/>
                  </a:cubicBezTo>
                  <a:cubicBezTo>
                    <a:pt x="398" y="188"/>
                    <a:pt x="397" y="187"/>
                    <a:pt x="396" y="186"/>
                  </a:cubicBezTo>
                  <a:cubicBezTo>
                    <a:pt x="395" y="185"/>
                    <a:pt x="395" y="185"/>
                    <a:pt x="395" y="185"/>
                  </a:cubicBezTo>
                  <a:cubicBezTo>
                    <a:pt x="394" y="184"/>
                    <a:pt x="393" y="184"/>
                    <a:pt x="393" y="182"/>
                  </a:cubicBezTo>
                  <a:cubicBezTo>
                    <a:pt x="394" y="182"/>
                    <a:pt x="394" y="181"/>
                    <a:pt x="394" y="181"/>
                  </a:cubicBezTo>
                  <a:cubicBezTo>
                    <a:pt x="394" y="180"/>
                    <a:pt x="395" y="179"/>
                    <a:pt x="394" y="178"/>
                  </a:cubicBezTo>
                  <a:cubicBezTo>
                    <a:pt x="393" y="176"/>
                    <a:pt x="392" y="175"/>
                    <a:pt x="391" y="174"/>
                  </a:cubicBezTo>
                  <a:cubicBezTo>
                    <a:pt x="390" y="173"/>
                    <a:pt x="390" y="172"/>
                    <a:pt x="389" y="172"/>
                  </a:cubicBezTo>
                  <a:cubicBezTo>
                    <a:pt x="388" y="170"/>
                    <a:pt x="386" y="169"/>
                    <a:pt x="386" y="169"/>
                  </a:cubicBezTo>
                  <a:cubicBezTo>
                    <a:pt x="386" y="169"/>
                    <a:pt x="386" y="169"/>
                    <a:pt x="386" y="169"/>
                  </a:cubicBezTo>
                  <a:cubicBezTo>
                    <a:pt x="386" y="169"/>
                    <a:pt x="386" y="169"/>
                    <a:pt x="386" y="169"/>
                  </a:cubicBezTo>
                  <a:cubicBezTo>
                    <a:pt x="385" y="112"/>
                    <a:pt x="385" y="112"/>
                    <a:pt x="385" y="112"/>
                  </a:cubicBezTo>
                  <a:cubicBezTo>
                    <a:pt x="385" y="112"/>
                    <a:pt x="384" y="110"/>
                    <a:pt x="382" y="110"/>
                  </a:cubicBezTo>
                  <a:cubicBezTo>
                    <a:pt x="381" y="110"/>
                    <a:pt x="380" y="110"/>
                    <a:pt x="379" y="110"/>
                  </a:cubicBezTo>
                  <a:cubicBezTo>
                    <a:pt x="378" y="110"/>
                    <a:pt x="378" y="110"/>
                    <a:pt x="377" y="110"/>
                  </a:cubicBezTo>
                  <a:cubicBezTo>
                    <a:pt x="377" y="110"/>
                    <a:pt x="377" y="111"/>
                    <a:pt x="377" y="111"/>
                  </a:cubicBezTo>
                  <a:cubicBezTo>
                    <a:pt x="377" y="112"/>
                    <a:pt x="376" y="113"/>
                    <a:pt x="376" y="113"/>
                  </a:cubicBezTo>
                  <a:cubicBezTo>
                    <a:pt x="375" y="112"/>
                    <a:pt x="375" y="112"/>
                    <a:pt x="375" y="112"/>
                  </a:cubicBezTo>
                  <a:cubicBezTo>
                    <a:pt x="374" y="112"/>
                    <a:pt x="374" y="111"/>
                    <a:pt x="373" y="110"/>
                  </a:cubicBezTo>
                  <a:cubicBezTo>
                    <a:pt x="373" y="108"/>
                    <a:pt x="373" y="108"/>
                    <a:pt x="372" y="108"/>
                  </a:cubicBezTo>
                  <a:cubicBezTo>
                    <a:pt x="371" y="108"/>
                    <a:pt x="371" y="108"/>
                    <a:pt x="370" y="108"/>
                  </a:cubicBezTo>
                  <a:cubicBezTo>
                    <a:pt x="370" y="108"/>
                    <a:pt x="369" y="109"/>
                    <a:pt x="368" y="109"/>
                  </a:cubicBezTo>
                  <a:cubicBezTo>
                    <a:pt x="365" y="109"/>
                    <a:pt x="364" y="107"/>
                    <a:pt x="363" y="106"/>
                  </a:cubicBezTo>
                  <a:cubicBezTo>
                    <a:pt x="363" y="106"/>
                    <a:pt x="362" y="106"/>
                    <a:pt x="362" y="106"/>
                  </a:cubicBezTo>
                  <a:cubicBezTo>
                    <a:pt x="361" y="105"/>
                    <a:pt x="359" y="105"/>
                    <a:pt x="357" y="102"/>
                  </a:cubicBezTo>
                  <a:cubicBezTo>
                    <a:pt x="354" y="99"/>
                    <a:pt x="352" y="97"/>
                    <a:pt x="350" y="98"/>
                  </a:cubicBezTo>
                  <a:cubicBezTo>
                    <a:pt x="349" y="98"/>
                    <a:pt x="348" y="99"/>
                    <a:pt x="348" y="100"/>
                  </a:cubicBezTo>
                  <a:cubicBezTo>
                    <a:pt x="347" y="100"/>
                    <a:pt x="347" y="100"/>
                    <a:pt x="347" y="100"/>
                  </a:cubicBezTo>
                  <a:cubicBezTo>
                    <a:pt x="347" y="101"/>
                    <a:pt x="347" y="101"/>
                    <a:pt x="347" y="101"/>
                  </a:cubicBezTo>
                  <a:cubicBezTo>
                    <a:pt x="346" y="102"/>
                    <a:pt x="345" y="103"/>
                    <a:pt x="344" y="103"/>
                  </a:cubicBezTo>
                  <a:cubicBezTo>
                    <a:pt x="344" y="103"/>
                    <a:pt x="343" y="102"/>
                    <a:pt x="342" y="102"/>
                  </a:cubicBezTo>
                  <a:cubicBezTo>
                    <a:pt x="341" y="101"/>
                    <a:pt x="341" y="100"/>
                    <a:pt x="340" y="100"/>
                  </a:cubicBezTo>
                  <a:cubicBezTo>
                    <a:pt x="340" y="99"/>
                    <a:pt x="340" y="99"/>
                    <a:pt x="339" y="99"/>
                  </a:cubicBezTo>
                  <a:cubicBezTo>
                    <a:pt x="337" y="99"/>
                    <a:pt x="334" y="99"/>
                    <a:pt x="334" y="101"/>
                  </a:cubicBezTo>
                  <a:cubicBezTo>
                    <a:pt x="334" y="102"/>
                    <a:pt x="333" y="104"/>
                    <a:pt x="331" y="104"/>
                  </a:cubicBezTo>
                  <a:cubicBezTo>
                    <a:pt x="331" y="104"/>
                    <a:pt x="330" y="104"/>
                    <a:pt x="330" y="103"/>
                  </a:cubicBezTo>
                  <a:cubicBezTo>
                    <a:pt x="329" y="103"/>
                    <a:pt x="329" y="102"/>
                    <a:pt x="328" y="102"/>
                  </a:cubicBezTo>
                  <a:cubicBezTo>
                    <a:pt x="328" y="101"/>
                    <a:pt x="328" y="101"/>
                    <a:pt x="328" y="101"/>
                  </a:cubicBezTo>
                  <a:cubicBezTo>
                    <a:pt x="327" y="101"/>
                    <a:pt x="327" y="101"/>
                    <a:pt x="327" y="101"/>
                  </a:cubicBezTo>
                  <a:cubicBezTo>
                    <a:pt x="324" y="102"/>
                    <a:pt x="322" y="104"/>
                    <a:pt x="320" y="105"/>
                  </a:cubicBezTo>
                  <a:cubicBezTo>
                    <a:pt x="320" y="106"/>
                    <a:pt x="320" y="106"/>
                    <a:pt x="320" y="106"/>
                  </a:cubicBezTo>
                  <a:cubicBezTo>
                    <a:pt x="319" y="107"/>
                    <a:pt x="318" y="109"/>
                    <a:pt x="316" y="109"/>
                  </a:cubicBezTo>
                  <a:cubicBezTo>
                    <a:pt x="316" y="109"/>
                    <a:pt x="315" y="108"/>
                    <a:pt x="315" y="108"/>
                  </a:cubicBezTo>
                  <a:cubicBezTo>
                    <a:pt x="313" y="107"/>
                    <a:pt x="311" y="105"/>
                    <a:pt x="309" y="103"/>
                  </a:cubicBezTo>
                  <a:cubicBezTo>
                    <a:pt x="308" y="102"/>
                    <a:pt x="308" y="102"/>
                    <a:pt x="308" y="102"/>
                  </a:cubicBezTo>
                  <a:cubicBezTo>
                    <a:pt x="307" y="101"/>
                    <a:pt x="306" y="100"/>
                    <a:pt x="306" y="100"/>
                  </a:cubicBezTo>
                  <a:cubicBezTo>
                    <a:pt x="305" y="100"/>
                    <a:pt x="305" y="100"/>
                    <a:pt x="305" y="100"/>
                  </a:cubicBezTo>
                  <a:cubicBezTo>
                    <a:pt x="305" y="101"/>
                    <a:pt x="305" y="101"/>
                    <a:pt x="305" y="101"/>
                  </a:cubicBezTo>
                  <a:cubicBezTo>
                    <a:pt x="304" y="102"/>
                    <a:pt x="304" y="103"/>
                    <a:pt x="303" y="103"/>
                  </a:cubicBezTo>
                  <a:cubicBezTo>
                    <a:pt x="303" y="103"/>
                    <a:pt x="302" y="103"/>
                    <a:pt x="302" y="103"/>
                  </a:cubicBezTo>
                  <a:cubicBezTo>
                    <a:pt x="301" y="101"/>
                    <a:pt x="300" y="100"/>
                    <a:pt x="299" y="99"/>
                  </a:cubicBezTo>
                  <a:cubicBezTo>
                    <a:pt x="298" y="99"/>
                    <a:pt x="298" y="98"/>
                    <a:pt x="298" y="98"/>
                  </a:cubicBezTo>
                  <a:cubicBezTo>
                    <a:pt x="297" y="97"/>
                    <a:pt x="297" y="97"/>
                    <a:pt x="297" y="97"/>
                  </a:cubicBezTo>
                  <a:cubicBezTo>
                    <a:pt x="297" y="97"/>
                    <a:pt x="297" y="97"/>
                    <a:pt x="297" y="98"/>
                  </a:cubicBezTo>
                  <a:cubicBezTo>
                    <a:pt x="296" y="99"/>
                    <a:pt x="296" y="100"/>
                    <a:pt x="296" y="100"/>
                  </a:cubicBezTo>
                  <a:cubicBezTo>
                    <a:pt x="296" y="101"/>
                    <a:pt x="295" y="101"/>
                    <a:pt x="295" y="103"/>
                  </a:cubicBezTo>
                  <a:cubicBezTo>
                    <a:pt x="295" y="104"/>
                    <a:pt x="295" y="107"/>
                    <a:pt x="294" y="107"/>
                  </a:cubicBezTo>
                  <a:cubicBezTo>
                    <a:pt x="293" y="107"/>
                    <a:pt x="293" y="107"/>
                    <a:pt x="293" y="107"/>
                  </a:cubicBezTo>
                  <a:cubicBezTo>
                    <a:pt x="293" y="107"/>
                    <a:pt x="293" y="107"/>
                    <a:pt x="293" y="107"/>
                  </a:cubicBezTo>
                  <a:cubicBezTo>
                    <a:pt x="292" y="107"/>
                    <a:pt x="290" y="106"/>
                    <a:pt x="291" y="104"/>
                  </a:cubicBezTo>
                  <a:cubicBezTo>
                    <a:pt x="291" y="103"/>
                    <a:pt x="291" y="103"/>
                    <a:pt x="291" y="102"/>
                  </a:cubicBezTo>
                  <a:cubicBezTo>
                    <a:pt x="291" y="101"/>
                    <a:pt x="292" y="101"/>
                    <a:pt x="291" y="100"/>
                  </a:cubicBezTo>
                  <a:cubicBezTo>
                    <a:pt x="291" y="100"/>
                    <a:pt x="291" y="100"/>
                    <a:pt x="291" y="100"/>
                  </a:cubicBezTo>
                  <a:cubicBezTo>
                    <a:pt x="290" y="100"/>
                    <a:pt x="290" y="100"/>
                    <a:pt x="290" y="100"/>
                  </a:cubicBezTo>
                  <a:cubicBezTo>
                    <a:pt x="290" y="100"/>
                    <a:pt x="289" y="100"/>
                    <a:pt x="289" y="100"/>
                  </a:cubicBezTo>
                  <a:cubicBezTo>
                    <a:pt x="285" y="100"/>
                    <a:pt x="285" y="101"/>
                    <a:pt x="285" y="101"/>
                  </a:cubicBezTo>
                  <a:cubicBezTo>
                    <a:pt x="285" y="102"/>
                    <a:pt x="284" y="103"/>
                    <a:pt x="283" y="103"/>
                  </a:cubicBezTo>
                  <a:cubicBezTo>
                    <a:pt x="282" y="103"/>
                    <a:pt x="281" y="102"/>
                    <a:pt x="281" y="102"/>
                  </a:cubicBezTo>
                  <a:cubicBezTo>
                    <a:pt x="281" y="101"/>
                    <a:pt x="281" y="101"/>
                    <a:pt x="281" y="101"/>
                  </a:cubicBezTo>
                  <a:cubicBezTo>
                    <a:pt x="280" y="100"/>
                    <a:pt x="279" y="99"/>
                    <a:pt x="277" y="99"/>
                  </a:cubicBezTo>
                  <a:cubicBezTo>
                    <a:pt x="275" y="98"/>
                    <a:pt x="273" y="98"/>
                    <a:pt x="272" y="100"/>
                  </a:cubicBezTo>
                  <a:cubicBezTo>
                    <a:pt x="272" y="101"/>
                    <a:pt x="270" y="103"/>
                    <a:pt x="269" y="103"/>
                  </a:cubicBezTo>
                  <a:cubicBezTo>
                    <a:pt x="268" y="103"/>
                    <a:pt x="268" y="103"/>
                    <a:pt x="267" y="102"/>
                  </a:cubicBezTo>
                  <a:cubicBezTo>
                    <a:pt x="267" y="101"/>
                    <a:pt x="267" y="100"/>
                    <a:pt x="267" y="99"/>
                  </a:cubicBezTo>
                  <a:cubicBezTo>
                    <a:pt x="267" y="98"/>
                    <a:pt x="267" y="97"/>
                    <a:pt x="267" y="97"/>
                  </a:cubicBezTo>
                  <a:cubicBezTo>
                    <a:pt x="266" y="96"/>
                    <a:pt x="266" y="96"/>
                    <a:pt x="266" y="96"/>
                  </a:cubicBezTo>
                  <a:cubicBezTo>
                    <a:pt x="265" y="96"/>
                    <a:pt x="264" y="96"/>
                    <a:pt x="264" y="94"/>
                  </a:cubicBezTo>
                  <a:cubicBezTo>
                    <a:pt x="264" y="93"/>
                    <a:pt x="264" y="93"/>
                    <a:pt x="264" y="93"/>
                  </a:cubicBezTo>
                  <a:cubicBezTo>
                    <a:pt x="264" y="93"/>
                    <a:pt x="264" y="92"/>
                    <a:pt x="264" y="92"/>
                  </a:cubicBezTo>
                  <a:cubicBezTo>
                    <a:pt x="264" y="92"/>
                    <a:pt x="264" y="91"/>
                    <a:pt x="263" y="91"/>
                  </a:cubicBezTo>
                  <a:cubicBezTo>
                    <a:pt x="262" y="91"/>
                    <a:pt x="262" y="91"/>
                    <a:pt x="261" y="91"/>
                  </a:cubicBezTo>
                  <a:cubicBezTo>
                    <a:pt x="261" y="91"/>
                    <a:pt x="260" y="91"/>
                    <a:pt x="260" y="91"/>
                  </a:cubicBezTo>
                  <a:cubicBezTo>
                    <a:pt x="259" y="91"/>
                    <a:pt x="259" y="91"/>
                    <a:pt x="259" y="92"/>
                  </a:cubicBezTo>
                  <a:cubicBezTo>
                    <a:pt x="258" y="92"/>
                    <a:pt x="258" y="92"/>
                    <a:pt x="258" y="92"/>
                  </a:cubicBezTo>
                  <a:cubicBezTo>
                    <a:pt x="258" y="92"/>
                    <a:pt x="258" y="92"/>
                    <a:pt x="258" y="92"/>
                  </a:cubicBezTo>
                  <a:cubicBezTo>
                    <a:pt x="257" y="92"/>
                    <a:pt x="257" y="92"/>
                    <a:pt x="257" y="92"/>
                  </a:cubicBezTo>
                  <a:cubicBezTo>
                    <a:pt x="257" y="92"/>
                    <a:pt x="257" y="92"/>
                    <a:pt x="256" y="93"/>
                  </a:cubicBezTo>
                  <a:cubicBezTo>
                    <a:pt x="256" y="95"/>
                    <a:pt x="254" y="96"/>
                    <a:pt x="254" y="96"/>
                  </a:cubicBezTo>
                  <a:cubicBezTo>
                    <a:pt x="253" y="96"/>
                    <a:pt x="252" y="95"/>
                    <a:pt x="252" y="94"/>
                  </a:cubicBezTo>
                  <a:cubicBezTo>
                    <a:pt x="252" y="94"/>
                    <a:pt x="252" y="94"/>
                    <a:pt x="252" y="94"/>
                  </a:cubicBezTo>
                  <a:cubicBezTo>
                    <a:pt x="252" y="92"/>
                    <a:pt x="252" y="92"/>
                    <a:pt x="250" y="92"/>
                  </a:cubicBezTo>
                  <a:cubicBezTo>
                    <a:pt x="249" y="92"/>
                    <a:pt x="249" y="92"/>
                    <a:pt x="249" y="92"/>
                  </a:cubicBezTo>
                  <a:cubicBezTo>
                    <a:pt x="249" y="92"/>
                    <a:pt x="248" y="92"/>
                    <a:pt x="247" y="92"/>
                  </a:cubicBezTo>
                  <a:cubicBezTo>
                    <a:pt x="246" y="92"/>
                    <a:pt x="246" y="93"/>
                    <a:pt x="245" y="93"/>
                  </a:cubicBezTo>
                  <a:cubicBezTo>
                    <a:pt x="244" y="93"/>
                    <a:pt x="243" y="92"/>
                    <a:pt x="243" y="92"/>
                  </a:cubicBezTo>
                  <a:cubicBezTo>
                    <a:pt x="243" y="92"/>
                    <a:pt x="243" y="92"/>
                    <a:pt x="243" y="92"/>
                  </a:cubicBezTo>
                  <a:cubicBezTo>
                    <a:pt x="243" y="92"/>
                    <a:pt x="243" y="92"/>
                    <a:pt x="243" y="92"/>
                  </a:cubicBezTo>
                  <a:cubicBezTo>
                    <a:pt x="243" y="92"/>
                    <a:pt x="242" y="89"/>
                    <a:pt x="239" y="90"/>
                  </a:cubicBezTo>
                  <a:cubicBezTo>
                    <a:pt x="238" y="90"/>
                    <a:pt x="238" y="90"/>
                    <a:pt x="238" y="90"/>
                  </a:cubicBezTo>
                  <a:cubicBezTo>
                    <a:pt x="236" y="90"/>
                    <a:pt x="235" y="89"/>
                    <a:pt x="234" y="89"/>
                  </a:cubicBezTo>
                  <a:cubicBezTo>
                    <a:pt x="234" y="89"/>
                    <a:pt x="233" y="89"/>
                    <a:pt x="232" y="88"/>
                  </a:cubicBezTo>
                  <a:cubicBezTo>
                    <a:pt x="230" y="88"/>
                    <a:pt x="230" y="86"/>
                    <a:pt x="230" y="85"/>
                  </a:cubicBezTo>
                  <a:cubicBezTo>
                    <a:pt x="230" y="84"/>
                    <a:pt x="230" y="83"/>
                    <a:pt x="230" y="83"/>
                  </a:cubicBezTo>
                  <a:cubicBezTo>
                    <a:pt x="229" y="82"/>
                    <a:pt x="229" y="82"/>
                    <a:pt x="229" y="82"/>
                  </a:cubicBezTo>
                  <a:cubicBezTo>
                    <a:pt x="228" y="81"/>
                    <a:pt x="228" y="79"/>
                    <a:pt x="226" y="79"/>
                  </a:cubicBezTo>
                  <a:cubicBezTo>
                    <a:pt x="226" y="80"/>
                    <a:pt x="226" y="80"/>
                    <a:pt x="225" y="81"/>
                  </a:cubicBezTo>
                  <a:cubicBezTo>
                    <a:pt x="225" y="81"/>
                    <a:pt x="225" y="82"/>
                    <a:pt x="224" y="82"/>
                  </a:cubicBezTo>
                  <a:cubicBezTo>
                    <a:pt x="223" y="82"/>
                    <a:pt x="223" y="82"/>
                    <a:pt x="223" y="82"/>
                  </a:cubicBezTo>
                  <a:cubicBezTo>
                    <a:pt x="222" y="82"/>
                    <a:pt x="222" y="82"/>
                    <a:pt x="221" y="82"/>
                  </a:cubicBezTo>
                  <a:cubicBezTo>
                    <a:pt x="221" y="82"/>
                    <a:pt x="220" y="82"/>
                    <a:pt x="220" y="82"/>
                  </a:cubicBezTo>
                  <a:cubicBezTo>
                    <a:pt x="219" y="82"/>
                    <a:pt x="219" y="82"/>
                    <a:pt x="219" y="82"/>
                  </a:cubicBezTo>
                  <a:cubicBezTo>
                    <a:pt x="218" y="82"/>
                    <a:pt x="217" y="82"/>
                    <a:pt x="216" y="81"/>
                  </a:cubicBezTo>
                  <a:cubicBezTo>
                    <a:pt x="215" y="80"/>
                    <a:pt x="214" y="79"/>
                    <a:pt x="213" y="78"/>
                  </a:cubicBezTo>
                  <a:cubicBezTo>
                    <a:pt x="212" y="76"/>
                    <a:pt x="212" y="75"/>
                    <a:pt x="210" y="74"/>
                  </a:cubicBezTo>
                  <a:cubicBezTo>
                    <a:pt x="208" y="73"/>
                    <a:pt x="209" y="13"/>
                    <a:pt x="209" y="5"/>
                  </a:cubicBezTo>
                  <a:cubicBezTo>
                    <a:pt x="122" y="1"/>
                    <a:pt x="122" y="1"/>
                    <a:pt x="122" y="1"/>
                  </a:cubicBezTo>
                  <a:cubicBezTo>
                    <a:pt x="111" y="161"/>
                    <a:pt x="111" y="161"/>
                    <a:pt x="111" y="161"/>
                  </a:cubicBezTo>
                  <a:cubicBezTo>
                    <a:pt x="111" y="161"/>
                    <a:pt x="111" y="164"/>
                    <a:pt x="109" y="164"/>
                  </a:cubicBezTo>
                  <a:cubicBezTo>
                    <a:pt x="107" y="164"/>
                    <a:pt x="6" y="156"/>
                    <a:pt x="2" y="155"/>
                  </a:cubicBezTo>
                  <a:cubicBezTo>
                    <a:pt x="2" y="155"/>
                    <a:pt x="2" y="155"/>
                    <a:pt x="2" y="155"/>
                  </a:cubicBezTo>
                  <a:cubicBezTo>
                    <a:pt x="1" y="155"/>
                    <a:pt x="1" y="155"/>
                    <a:pt x="1" y="155"/>
                  </a:cubicBezTo>
                  <a:cubicBezTo>
                    <a:pt x="1" y="155"/>
                    <a:pt x="1" y="155"/>
                    <a:pt x="1" y="155"/>
                  </a:cubicBezTo>
                  <a:cubicBezTo>
                    <a:pt x="1" y="155"/>
                    <a:pt x="1" y="156"/>
                    <a:pt x="4" y="163"/>
                  </a:cubicBezTo>
                  <a:cubicBezTo>
                    <a:pt x="6" y="163"/>
                    <a:pt x="6" y="163"/>
                    <a:pt x="6" y="163"/>
                  </a:cubicBezTo>
                  <a:cubicBezTo>
                    <a:pt x="7" y="163"/>
                    <a:pt x="13" y="167"/>
                    <a:pt x="13" y="173"/>
                  </a:cubicBezTo>
                  <a:cubicBezTo>
                    <a:pt x="13" y="176"/>
                    <a:pt x="13" y="176"/>
                    <a:pt x="14" y="176"/>
                  </a:cubicBezTo>
                  <a:cubicBezTo>
                    <a:pt x="15" y="176"/>
                    <a:pt x="16" y="176"/>
                    <a:pt x="18" y="177"/>
                  </a:cubicBezTo>
                  <a:cubicBezTo>
                    <a:pt x="22" y="180"/>
                    <a:pt x="24" y="182"/>
                    <a:pt x="27" y="185"/>
                  </a:cubicBezTo>
                  <a:cubicBezTo>
                    <a:pt x="28" y="186"/>
                    <a:pt x="28" y="186"/>
                    <a:pt x="29" y="187"/>
                  </a:cubicBezTo>
                  <a:cubicBezTo>
                    <a:pt x="31" y="189"/>
                    <a:pt x="32" y="190"/>
                    <a:pt x="33" y="194"/>
                  </a:cubicBezTo>
                  <a:cubicBezTo>
                    <a:pt x="33" y="196"/>
                    <a:pt x="35" y="197"/>
                    <a:pt x="37" y="198"/>
                  </a:cubicBezTo>
                  <a:cubicBezTo>
                    <a:pt x="38" y="198"/>
                    <a:pt x="39" y="198"/>
                    <a:pt x="41" y="200"/>
                  </a:cubicBezTo>
                  <a:cubicBezTo>
                    <a:pt x="42" y="201"/>
                    <a:pt x="43" y="201"/>
                    <a:pt x="43" y="202"/>
                  </a:cubicBezTo>
                  <a:cubicBezTo>
                    <a:pt x="45" y="204"/>
                    <a:pt x="47" y="206"/>
                    <a:pt x="50" y="208"/>
                  </a:cubicBezTo>
                  <a:cubicBezTo>
                    <a:pt x="54" y="211"/>
                    <a:pt x="54" y="212"/>
                    <a:pt x="54" y="214"/>
                  </a:cubicBezTo>
                  <a:cubicBezTo>
                    <a:pt x="54" y="214"/>
                    <a:pt x="54" y="215"/>
                    <a:pt x="54" y="215"/>
                  </a:cubicBezTo>
                  <a:cubicBezTo>
                    <a:pt x="54" y="216"/>
                    <a:pt x="53" y="216"/>
                    <a:pt x="53" y="217"/>
                  </a:cubicBezTo>
                  <a:cubicBezTo>
                    <a:pt x="53" y="218"/>
                    <a:pt x="53" y="218"/>
                    <a:pt x="57" y="223"/>
                  </a:cubicBezTo>
                  <a:cubicBezTo>
                    <a:pt x="59" y="225"/>
                    <a:pt x="59" y="226"/>
                    <a:pt x="59" y="227"/>
                  </a:cubicBezTo>
                  <a:cubicBezTo>
                    <a:pt x="59" y="228"/>
                    <a:pt x="59" y="228"/>
                    <a:pt x="58" y="228"/>
                  </a:cubicBezTo>
                  <a:cubicBezTo>
                    <a:pt x="57" y="229"/>
                    <a:pt x="56" y="229"/>
                    <a:pt x="55" y="231"/>
                  </a:cubicBezTo>
                  <a:cubicBezTo>
                    <a:pt x="55" y="233"/>
                    <a:pt x="56" y="236"/>
                    <a:pt x="58" y="239"/>
                  </a:cubicBezTo>
                  <a:cubicBezTo>
                    <a:pt x="59" y="240"/>
                    <a:pt x="60" y="242"/>
                    <a:pt x="60" y="243"/>
                  </a:cubicBezTo>
                  <a:cubicBezTo>
                    <a:pt x="61" y="246"/>
                    <a:pt x="63" y="247"/>
                    <a:pt x="66" y="248"/>
                  </a:cubicBezTo>
                  <a:cubicBezTo>
                    <a:pt x="66" y="248"/>
                    <a:pt x="66" y="248"/>
                    <a:pt x="66" y="248"/>
                  </a:cubicBezTo>
                  <a:cubicBezTo>
                    <a:pt x="68" y="249"/>
                    <a:pt x="68" y="249"/>
                    <a:pt x="69" y="250"/>
                  </a:cubicBezTo>
                  <a:cubicBezTo>
                    <a:pt x="69" y="251"/>
                    <a:pt x="69" y="252"/>
                    <a:pt x="70" y="253"/>
                  </a:cubicBezTo>
                  <a:cubicBezTo>
                    <a:pt x="71" y="255"/>
                    <a:pt x="76" y="257"/>
                    <a:pt x="79" y="257"/>
                  </a:cubicBezTo>
                  <a:cubicBezTo>
                    <a:pt x="80" y="257"/>
                    <a:pt x="82" y="259"/>
                    <a:pt x="84" y="260"/>
                  </a:cubicBezTo>
                  <a:cubicBezTo>
                    <a:pt x="85" y="262"/>
                    <a:pt x="86" y="263"/>
                    <a:pt x="87" y="263"/>
                  </a:cubicBezTo>
                  <a:cubicBezTo>
                    <a:pt x="87" y="263"/>
                    <a:pt x="87" y="263"/>
                    <a:pt x="87" y="263"/>
                  </a:cubicBezTo>
                  <a:cubicBezTo>
                    <a:pt x="87" y="263"/>
                    <a:pt x="87" y="263"/>
                    <a:pt x="87" y="263"/>
                  </a:cubicBezTo>
                  <a:cubicBezTo>
                    <a:pt x="89" y="263"/>
                    <a:pt x="94" y="266"/>
                    <a:pt x="98" y="269"/>
                  </a:cubicBezTo>
                  <a:cubicBezTo>
                    <a:pt x="100" y="270"/>
                    <a:pt x="101" y="271"/>
                    <a:pt x="102" y="271"/>
                  </a:cubicBezTo>
                  <a:cubicBezTo>
                    <a:pt x="102" y="272"/>
                    <a:pt x="103" y="272"/>
                    <a:pt x="104" y="272"/>
                  </a:cubicBezTo>
                  <a:cubicBezTo>
                    <a:pt x="104" y="272"/>
                    <a:pt x="105" y="271"/>
                    <a:pt x="105" y="270"/>
                  </a:cubicBezTo>
                  <a:cubicBezTo>
                    <a:pt x="106" y="269"/>
                    <a:pt x="106" y="268"/>
                    <a:pt x="108" y="267"/>
                  </a:cubicBezTo>
                  <a:cubicBezTo>
                    <a:pt x="110" y="265"/>
                    <a:pt x="111" y="263"/>
                    <a:pt x="111" y="260"/>
                  </a:cubicBezTo>
                  <a:cubicBezTo>
                    <a:pt x="112" y="259"/>
                    <a:pt x="112" y="258"/>
                    <a:pt x="112" y="258"/>
                  </a:cubicBezTo>
                  <a:cubicBezTo>
                    <a:pt x="113" y="255"/>
                    <a:pt x="114" y="253"/>
                    <a:pt x="115" y="252"/>
                  </a:cubicBezTo>
                  <a:cubicBezTo>
                    <a:pt x="115" y="251"/>
                    <a:pt x="116" y="251"/>
                    <a:pt x="116" y="250"/>
                  </a:cubicBezTo>
                  <a:cubicBezTo>
                    <a:pt x="116" y="250"/>
                    <a:pt x="116" y="249"/>
                    <a:pt x="116" y="249"/>
                  </a:cubicBezTo>
                  <a:cubicBezTo>
                    <a:pt x="116" y="247"/>
                    <a:pt x="117" y="244"/>
                    <a:pt x="122" y="244"/>
                  </a:cubicBezTo>
                  <a:cubicBezTo>
                    <a:pt x="125" y="243"/>
                    <a:pt x="127" y="242"/>
                    <a:pt x="128" y="242"/>
                  </a:cubicBezTo>
                  <a:cubicBezTo>
                    <a:pt x="129" y="241"/>
                    <a:pt x="130" y="240"/>
                    <a:pt x="131" y="240"/>
                  </a:cubicBezTo>
                  <a:cubicBezTo>
                    <a:pt x="132" y="240"/>
                    <a:pt x="132" y="240"/>
                    <a:pt x="132" y="240"/>
                  </a:cubicBezTo>
                  <a:cubicBezTo>
                    <a:pt x="134" y="241"/>
                    <a:pt x="135" y="242"/>
                    <a:pt x="136" y="243"/>
                  </a:cubicBezTo>
                  <a:cubicBezTo>
                    <a:pt x="137" y="243"/>
                    <a:pt x="137" y="244"/>
                    <a:pt x="138" y="244"/>
                  </a:cubicBezTo>
                  <a:cubicBezTo>
                    <a:pt x="140" y="244"/>
                    <a:pt x="140" y="244"/>
                    <a:pt x="141" y="244"/>
                  </a:cubicBezTo>
                  <a:cubicBezTo>
                    <a:pt x="142" y="243"/>
                    <a:pt x="142" y="243"/>
                    <a:pt x="143" y="243"/>
                  </a:cubicBezTo>
                  <a:cubicBezTo>
                    <a:pt x="144" y="243"/>
                    <a:pt x="144" y="243"/>
                    <a:pt x="145" y="243"/>
                  </a:cubicBezTo>
                  <a:cubicBezTo>
                    <a:pt x="146" y="243"/>
                    <a:pt x="147" y="243"/>
                    <a:pt x="147" y="244"/>
                  </a:cubicBezTo>
                  <a:cubicBezTo>
                    <a:pt x="148" y="245"/>
                    <a:pt x="148" y="245"/>
                    <a:pt x="148" y="245"/>
                  </a:cubicBezTo>
                  <a:cubicBezTo>
                    <a:pt x="148" y="245"/>
                    <a:pt x="149" y="246"/>
                    <a:pt x="150" y="246"/>
                  </a:cubicBezTo>
                  <a:cubicBezTo>
                    <a:pt x="151" y="246"/>
                    <a:pt x="152" y="245"/>
                    <a:pt x="153" y="244"/>
                  </a:cubicBezTo>
                  <a:cubicBezTo>
                    <a:pt x="154" y="244"/>
                    <a:pt x="154" y="244"/>
                    <a:pt x="154" y="244"/>
                  </a:cubicBezTo>
                  <a:cubicBezTo>
                    <a:pt x="155" y="244"/>
                    <a:pt x="158" y="247"/>
                    <a:pt x="161" y="251"/>
                  </a:cubicBezTo>
                  <a:cubicBezTo>
                    <a:pt x="162" y="253"/>
                    <a:pt x="163" y="254"/>
                    <a:pt x="164" y="255"/>
                  </a:cubicBezTo>
                  <a:cubicBezTo>
                    <a:pt x="167" y="258"/>
                    <a:pt x="173" y="263"/>
                    <a:pt x="177" y="265"/>
                  </a:cubicBezTo>
                  <a:cubicBezTo>
                    <a:pt x="178" y="266"/>
                    <a:pt x="178" y="267"/>
                    <a:pt x="178" y="268"/>
                  </a:cubicBezTo>
                  <a:cubicBezTo>
                    <a:pt x="179" y="270"/>
                    <a:pt x="179" y="273"/>
                    <a:pt x="184" y="280"/>
                  </a:cubicBezTo>
                  <a:cubicBezTo>
                    <a:pt x="189" y="288"/>
                    <a:pt x="189" y="291"/>
                    <a:pt x="190" y="293"/>
                  </a:cubicBezTo>
                  <a:cubicBezTo>
                    <a:pt x="190" y="295"/>
                    <a:pt x="190" y="295"/>
                    <a:pt x="191" y="296"/>
                  </a:cubicBezTo>
                  <a:cubicBezTo>
                    <a:pt x="192" y="298"/>
                    <a:pt x="192" y="299"/>
                    <a:pt x="192" y="300"/>
                  </a:cubicBezTo>
                  <a:cubicBezTo>
                    <a:pt x="191" y="300"/>
                    <a:pt x="191" y="301"/>
                    <a:pt x="193" y="302"/>
                  </a:cubicBezTo>
                  <a:cubicBezTo>
                    <a:pt x="196" y="303"/>
                    <a:pt x="204" y="314"/>
                    <a:pt x="206" y="317"/>
                  </a:cubicBezTo>
                  <a:cubicBezTo>
                    <a:pt x="206" y="317"/>
                    <a:pt x="207" y="318"/>
                    <a:pt x="207" y="319"/>
                  </a:cubicBezTo>
                  <a:cubicBezTo>
                    <a:pt x="208" y="321"/>
                    <a:pt x="208" y="322"/>
                    <a:pt x="210" y="322"/>
                  </a:cubicBezTo>
                  <a:cubicBezTo>
                    <a:pt x="212" y="323"/>
                    <a:pt x="213" y="324"/>
                    <a:pt x="214" y="325"/>
                  </a:cubicBezTo>
                  <a:cubicBezTo>
                    <a:pt x="215" y="326"/>
                    <a:pt x="215" y="326"/>
                    <a:pt x="216" y="327"/>
                  </a:cubicBezTo>
                  <a:cubicBezTo>
                    <a:pt x="217" y="328"/>
                    <a:pt x="217" y="328"/>
                    <a:pt x="216" y="329"/>
                  </a:cubicBezTo>
                  <a:cubicBezTo>
                    <a:pt x="216" y="330"/>
                    <a:pt x="216" y="330"/>
                    <a:pt x="216" y="331"/>
                  </a:cubicBezTo>
                  <a:cubicBezTo>
                    <a:pt x="215" y="332"/>
                    <a:pt x="215" y="332"/>
                    <a:pt x="215" y="332"/>
                  </a:cubicBezTo>
                  <a:cubicBezTo>
                    <a:pt x="215" y="334"/>
                    <a:pt x="215" y="336"/>
                    <a:pt x="218" y="338"/>
                  </a:cubicBezTo>
                  <a:cubicBezTo>
                    <a:pt x="219" y="338"/>
                    <a:pt x="219" y="338"/>
                    <a:pt x="219" y="339"/>
                  </a:cubicBezTo>
                  <a:cubicBezTo>
                    <a:pt x="219" y="340"/>
                    <a:pt x="219" y="341"/>
                    <a:pt x="218" y="342"/>
                  </a:cubicBezTo>
                  <a:cubicBezTo>
                    <a:pt x="217" y="343"/>
                    <a:pt x="217" y="344"/>
                    <a:pt x="218" y="346"/>
                  </a:cubicBezTo>
                  <a:cubicBezTo>
                    <a:pt x="219" y="347"/>
                    <a:pt x="220" y="350"/>
                    <a:pt x="222" y="352"/>
                  </a:cubicBezTo>
                  <a:cubicBezTo>
                    <a:pt x="223" y="355"/>
                    <a:pt x="224" y="357"/>
                    <a:pt x="225" y="358"/>
                  </a:cubicBezTo>
                  <a:cubicBezTo>
                    <a:pt x="226" y="359"/>
                    <a:pt x="226" y="360"/>
                    <a:pt x="226" y="361"/>
                  </a:cubicBezTo>
                  <a:cubicBezTo>
                    <a:pt x="226" y="363"/>
                    <a:pt x="225" y="364"/>
                    <a:pt x="226" y="364"/>
                  </a:cubicBezTo>
                  <a:cubicBezTo>
                    <a:pt x="227" y="365"/>
                    <a:pt x="228" y="366"/>
                    <a:pt x="228" y="367"/>
                  </a:cubicBezTo>
                  <a:cubicBezTo>
                    <a:pt x="228" y="368"/>
                    <a:pt x="228" y="368"/>
                    <a:pt x="229" y="368"/>
                  </a:cubicBezTo>
                  <a:cubicBezTo>
                    <a:pt x="229" y="368"/>
                    <a:pt x="232" y="369"/>
                    <a:pt x="237" y="371"/>
                  </a:cubicBezTo>
                  <a:cubicBezTo>
                    <a:pt x="239" y="372"/>
                    <a:pt x="239" y="373"/>
                    <a:pt x="240" y="373"/>
                  </a:cubicBezTo>
                  <a:cubicBezTo>
                    <a:pt x="241" y="374"/>
                    <a:pt x="241" y="374"/>
                    <a:pt x="243" y="374"/>
                  </a:cubicBezTo>
                  <a:cubicBezTo>
                    <a:pt x="244" y="374"/>
                    <a:pt x="244" y="374"/>
                    <a:pt x="244" y="374"/>
                  </a:cubicBezTo>
                  <a:cubicBezTo>
                    <a:pt x="246" y="374"/>
                    <a:pt x="247" y="375"/>
                    <a:pt x="249" y="376"/>
                  </a:cubicBezTo>
                  <a:cubicBezTo>
                    <a:pt x="250" y="377"/>
                    <a:pt x="251" y="377"/>
                    <a:pt x="252" y="378"/>
                  </a:cubicBezTo>
                  <a:cubicBezTo>
                    <a:pt x="252" y="378"/>
                    <a:pt x="253" y="378"/>
                    <a:pt x="253" y="379"/>
                  </a:cubicBezTo>
                  <a:cubicBezTo>
                    <a:pt x="256" y="381"/>
                    <a:pt x="257" y="381"/>
                    <a:pt x="260" y="382"/>
                  </a:cubicBezTo>
                  <a:cubicBezTo>
                    <a:pt x="261" y="382"/>
                    <a:pt x="262" y="382"/>
                    <a:pt x="263" y="382"/>
                  </a:cubicBezTo>
                  <a:cubicBezTo>
                    <a:pt x="264" y="382"/>
                    <a:pt x="265" y="382"/>
                    <a:pt x="267" y="381"/>
                  </a:cubicBezTo>
                  <a:cubicBezTo>
                    <a:pt x="267" y="380"/>
                    <a:pt x="268" y="380"/>
                    <a:pt x="269" y="38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298">
              <a:extLst>
                <a:ext uri="{FF2B5EF4-FFF2-40B4-BE49-F238E27FC236}">
                  <a16:creationId xmlns:a16="http://schemas.microsoft.com/office/drawing/2014/main" id="{621D773D-0A31-4F70-AAD6-58356FC3E030}"/>
                </a:ext>
              </a:extLst>
            </p:cNvPr>
            <p:cNvSpPr>
              <a:spLocks noEditPoints="1"/>
            </p:cNvSpPr>
            <p:nvPr/>
          </p:nvSpPr>
          <p:spPr bwMode="auto">
            <a:xfrm>
              <a:off x="5387975" y="1993901"/>
              <a:ext cx="709613" cy="439738"/>
            </a:xfrm>
            <a:custGeom>
              <a:avLst/>
              <a:gdLst>
                <a:gd name="T0" fmla="*/ 179 w 189"/>
                <a:gd name="T1" fmla="*/ 117 h 117"/>
                <a:gd name="T2" fmla="*/ 179 w 189"/>
                <a:gd name="T3" fmla="*/ 117 h 117"/>
                <a:gd name="T4" fmla="*/ 0 w 189"/>
                <a:gd name="T5" fmla="*/ 109 h 117"/>
                <a:gd name="T6" fmla="*/ 0 w 189"/>
                <a:gd name="T7" fmla="*/ 109 h 117"/>
                <a:gd name="T8" fmla="*/ 9 w 189"/>
                <a:gd name="T9" fmla="*/ 0 h 117"/>
                <a:gd name="T10" fmla="*/ 9 w 189"/>
                <a:gd name="T11" fmla="*/ 0 h 117"/>
                <a:gd name="T12" fmla="*/ 136 w 189"/>
                <a:gd name="T13" fmla="*/ 5 h 117"/>
                <a:gd name="T14" fmla="*/ 172 w 189"/>
                <a:gd name="T15" fmla="*/ 5 h 117"/>
                <a:gd name="T16" fmla="*/ 173 w 189"/>
                <a:gd name="T17" fmla="*/ 5 h 117"/>
                <a:gd name="T18" fmla="*/ 173 w 189"/>
                <a:gd name="T19" fmla="*/ 5 h 117"/>
                <a:gd name="T20" fmla="*/ 175 w 189"/>
                <a:gd name="T21" fmla="*/ 14 h 117"/>
                <a:gd name="T22" fmla="*/ 176 w 189"/>
                <a:gd name="T23" fmla="*/ 19 h 117"/>
                <a:gd name="T24" fmla="*/ 175 w 189"/>
                <a:gd name="T25" fmla="*/ 36 h 117"/>
                <a:gd name="T26" fmla="*/ 182 w 189"/>
                <a:gd name="T27" fmla="*/ 54 h 117"/>
                <a:gd name="T28" fmla="*/ 182 w 189"/>
                <a:gd name="T29" fmla="*/ 69 h 117"/>
                <a:gd name="T30" fmla="*/ 182 w 189"/>
                <a:gd name="T31" fmla="*/ 76 h 117"/>
                <a:gd name="T32" fmla="*/ 183 w 189"/>
                <a:gd name="T33" fmla="*/ 80 h 117"/>
                <a:gd name="T34" fmla="*/ 184 w 189"/>
                <a:gd name="T35" fmla="*/ 89 h 117"/>
                <a:gd name="T36" fmla="*/ 185 w 189"/>
                <a:gd name="T37" fmla="*/ 97 h 117"/>
                <a:gd name="T38" fmla="*/ 187 w 189"/>
                <a:gd name="T39" fmla="*/ 100 h 117"/>
                <a:gd name="T40" fmla="*/ 188 w 189"/>
                <a:gd name="T41" fmla="*/ 101 h 117"/>
                <a:gd name="T42" fmla="*/ 189 w 189"/>
                <a:gd name="T43" fmla="*/ 108 h 117"/>
                <a:gd name="T44" fmla="*/ 189 w 189"/>
                <a:gd name="T45" fmla="*/ 113 h 117"/>
                <a:gd name="T46" fmla="*/ 189 w 189"/>
                <a:gd name="T47" fmla="*/ 116 h 117"/>
                <a:gd name="T48" fmla="*/ 189 w 189"/>
                <a:gd name="T49" fmla="*/ 117 h 117"/>
                <a:gd name="T50" fmla="*/ 189 w 189"/>
                <a:gd name="T51" fmla="*/ 117 h 117"/>
                <a:gd name="T52" fmla="*/ 179 w 189"/>
                <a:gd name="T53" fmla="*/ 117 h 117"/>
                <a:gd name="T54" fmla="*/ 1 w 189"/>
                <a:gd name="T55" fmla="*/ 109 h 117"/>
                <a:gd name="T56" fmla="*/ 179 w 189"/>
                <a:gd name="T57" fmla="*/ 116 h 117"/>
                <a:gd name="T58" fmla="*/ 179 w 189"/>
                <a:gd name="T59" fmla="*/ 116 h 117"/>
                <a:gd name="T60" fmla="*/ 189 w 189"/>
                <a:gd name="T61" fmla="*/ 116 h 117"/>
                <a:gd name="T62" fmla="*/ 189 w 189"/>
                <a:gd name="T63" fmla="*/ 114 h 117"/>
                <a:gd name="T64" fmla="*/ 188 w 189"/>
                <a:gd name="T65" fmla="*/ 108 h 117"/>
                <a:gd name="T66" fmla="*/ 188 w 189"/>
                <a:gd name="T67" fmla="*/ 101 h 117"/>
                <a:gd name="T68" fmla="*/ 187 w 189"/>
                <a:gd name="T69" fmla="*/ 100 h 117"/>
                <a:gd name="T70" fmla="*/ 184 w 189"/>
                <a:gd name="T71" fmla="*/ 97 h 117"/>
                <a:gd name="T72" fmla="*/ 183 w 189"/>
                <a:gd name="T73" fmla="*/ 90 h 117"/>
                <a:gd name="T74" fmla="*/ 182 w 189"/>
                <a:gd name="T75" fmla="*/ 80 h 117"/>
                <a:gd name="T76" fmla="*/ 182 w 189"/>
                <a:gd name="T77" fmla="*/ 76 h 117"/>
                <a:gd name="T78" fmla="*/ 181 w 189"/>
                <a:gd name="T79" fmla="*/ 68 h 117"/>
                <a:gd name="T80" fmla="*/ 181 w 189"/>
                <a:gd name="T81" fmla="*/ 55 h 117"/>
                <a:gd name="T82" fmla="*/ 175 w 189"/>
                <a:gd name="T83" fmla="*/ 36 h 117"/>
                <a:gd name="T84" fmla="*/ 176 w 189"/>
                <a:gd name="T85" fmla="*/ 19 h 117"/>
                <a:gd name="T86" fmla="*/ 175 w 189"/>
                <a:gd name="T87" fmla="*/ 14 h 117"/>
                <a:gd name="T88" fmla="*/ 172 w 189"/>
                <a:gd name="T89" fmla="*/ 5 h 117"/>
                <a:gd name="T90" fmla="*/ 136 w 189"/>
                <a:gd name="T91" fmla="*/ 6 h 117"/>
                <a:gd name="T92" fmla="*/ 9 w 189"/>
                <a:gd name="T93" fmla="*/ 1 h 117"/>
                <a:gd name="T94" fmla="*/ 1 w 189"/>
                <a:gd name="T95" fmla="*/ 10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 h="117">
                  <a:moveTo>
                    <a:pt x="179" y="117"/>
                  </a:moveTo>
                  <a:cubicBezTo>
                    <a:pt x="179" y="117"/>
                    <a:pt x="179" y="117"/>
                    <a:pt x="179" y="117"/>
                  </a:cubicBezTo>
                  <a:cubicBezTo>
                    <a:pt x="127" y="117"/>
                    <a:pt x="13" y="110"/>
                    <a:pt x="0" y="109"/>
                  </a:cubicBezTo>
                  <a:cubicBezTo>
                    <a:pt x="0" y="109"/>
                    <a:pt x="0" y="109"/>
                    <a:pt x="0" y="109"/>
                  </a:cubicBezTo>
                  <a:cubicBezTo>
                    <a:pt x="9" y="0"/>
                    <a:pt x="9" y="0"/>
                    <a:pt x="9" y="0"/>
                  </a:cubicBezTo>
                  <a:cubicBezTo>
                    <a:pt x="9" y="0"/>
                    <a:pt x="9" y="0"/>
                    <a:pt x="9" y="0"/>
                  </a:cubicBezTo>
                  <a:cubicBezTo>
                    <a:pt x="53" y="3"/>
                    <a:pt x="95" y="5"/>
                    <a:pt x="136" y="5"/>
                  </a:cubicBezTo>
                  <a:cubicBezTo>
                    <a:pt x="148" y="5"/>
                    <a:pt x="160" y="5"/>
                    <a:pt x="172" y="5"/>
                  </a:cubicBezTo>
                  <a:cubicBezTo>
                    <a:pt x="173" y="5"/>
                    <a:pt x="173" y="5"/>
                    <a:pt x="173" y="5"/>
                  </a:cubicBezTo>
                  <a:cubicBezTo>
                    <a:pt x="173" y="5"/>
                    <a:pt x="173" y="5"/>
                    <a:pt x="173" y="5"/>
                  </a:cubicBezTo>
                  <a:cubicBezTo>
                    <a:pt x="173" y="8"/>
                    <a:pt x="174" y="12"/>
                    <a:pt x="175" y="14"/>
                  </a:cubicBezTo>
                  <a:cubicBezTo>
                    <a:pt x="177" y="16"/>
                    <a:pt x="177" y="18"/>
                    <a:pt x="176" y="19"/>
                  </a:cubicBezTo>
                  <a:cubicBezTo>
                    <a:pt x="176" y="20"/>
                    <a:pt x="173" y="28"/>
                    <a:pt x="175" y="36"/>
                  </a:cubicBezTo>
                  <a:cubicBezTo>
                    <a:pt x="177" y="42"/>
                    <a:pt x="181" y="52"/>
                    <a:pt x="182" y="54"/>
                  </a:cubicBezTo>
                  <a:cubicBezTo>
                    <a:pt x="183" y="57"/>
                    <a:pt x="183" y="63"/>
                    <a:pt x="182" y="69"/>
                  </a:cubicBezTo>
                  <a:cubicBezTo>
                    <a:pt x="182" y="72"/>
                    <a:pt x="182" y="74"/>
                    <a:pt x="182" y="76"/>
                  </a:cubicBezTo>
                  <a:cubicBezTo>
                    <a:pt x="182" y="77"/>
                    <a:pt x="183" y="79"/>
                    <a:pt x="183" y="80"/>
                  </a:cubicBezTo>
                  <a:cubicBezTo>
                    <a:pt x="183" y="82"/>
                    <a:pt x="183" y="86"/>
                    <a:pt x="184" y="89"/>
                  </a:cubicBezTo>
                  <a:cubicBezTo>
                    <a:pt x="184" y="92"/>
                    <a:pt x="185" y="95"/>
                    <a:pt x="185" y="97"/>
                  </a:cubicBezTo>
                  <a:cubicBezTo>
                    <a:pt x="185" y="99"/>
                    <a:pt x="186" y="99"/>
                    <a:pt x="187" y="100"/>
                  </a:cubicBezTo>
                  <a:cubicBezTo>
                    <a:pt x="188" y="100"/>
                    <a:pt x="188" y="100"/>
                    <a:pt x="188" y="101"/>
                  </a:cubicBezTo>
                  <a:cubicBezTo>
                    <a:pt x="189" y="102"/>
                    <a:pt x="189" y="104"/>
                    <a:pt x="189" y="108"/>
                  </a:cubicBezTo>
                  <a:cubicBezTo>
                    <a:pt x="189" y="110"/>
                    <a:pt x="189" y="112"/>
                    <a:pt x="189" y="113"/>
                  </a:cubicBezTo>
                  <a:cubicBezTo>
                    <a:pt x="189" y="114"/>
                    <a:pt x="189" y="115"/>
                    <a:pt x="189" y="116"/>
                  </a:cubicBezTo>
                  <a:cubicBezTo>
                    <a:pt x="189" y="117"/>
                    <a:pt x="189" y="117"/>
                    <a:pt x="189" y="117"/>
                  </a:cubicBezTo>
                  <a:cubicBezTo>
                    <a:pt x="189" y="117"/>
                    <a:pt x="189" y="117"/>
                    <a:pt x="189" y="117"/>
                  </a:cubicBezTo>
                  <a:cubicBezTo>
                    <a:pt x="186" y="117"/>
                    <a:pt x="183" y="117"/>
                    <a:pt x="179" y="117"/>
                  </a:cubicBezTo>
                  <a:close/>
                  <a:moveTo>
                    <a:pt x="1" y="109"/>
                  </a:moveTo>
                  <a:cubicBezTo>
                    <a:pt x="15" y="110"/>
                    <a:pt x="127" y="116"/>
                    <a:pt x="179" y="116"/>
                  </a:cubicBezTo>
                  <a:cubicBezTo>
                    <a:pt x="179" y="116"/>
                    <a:pt x="179" y="116"/>
                    <a:pt x="179" y="116"/>
                  </a:cubicBezTo>
                  <a:cubicBezTo>
                    <a:pt x="183" y="116"/>
                    <a:pt x="186" y="116"/>
                    <a:pt x="189" y="116"/>
                  </a:cubicBezTo>
                  <a:cubicBezTo>
                    <a:pt x="189" y="115"/>
                    <a:pt x="189" y="114"/>
                    <a:pt x="189" y="114"/>
                  </a:cubicBezTo>
                  <a:cubicBezTo>
                    <a:pt x="188" y="112"/>
                    <a:pt x="188" y="110"/>
                    <a:pt x="188" y="108"/>
                  </a:cubicBezTo>
                  <a:cubicBezTo>
                    <a:pt x="189" y="105"/>
                    <a:pt x="189" y="102"/>
                    <a:pt x="188" y="101"/>
                  </a:cubicBezTo>
                  <a:cubicBezTo>
                    <a:pt x="188" y="101"/>
                    <a:pt x="187" y="100"/>
                    <a:pt x="187" y="100"/>
                  </a:cubicBezTo>
                  <a:cubicBezTo>
                    <a:pt x="186" y="100"/>
                    <a:pt x="184" y="99"/>
                    <a:pt x="184" y="97"/>
                  </a:cubicBezTo>
                  <a:cubicBezTo>
                    <a:pt x="184" y="95"/>
                    <a:pt x="184" y="93"/>
                    <a:pt x="183" y="90"/>
                  </a:cubicBezTo>
                  <a:cubicBezTo>
                    <a:pt x="183" y="86"/>
                    <a:pt x="182" y="82"/>
                    <a:pt x="182" y="80"/>
                  </a:cubicBezTo>
                  <a:cubicBezTo>
                    <a:pt x="182" y="79"/>
                    <a:pt x="182" y="77"/>
                    <a:pt x="182" y="76"/>
                  </a:cubicBezTo>
                  <a:cubicBezTo>
                    <a:pt x="181" y="74"/>
                    <a:pt x="181" y="72"/>
                    <a:pt x="181" y="68"/>
                  </a:cubicBezTo>
                  <a:cubicBezTo>
                    <a:pt x="182" y="64"/>
                    <a:pt x="183" y="57"/>
                    <a:pt x="181" y="55"/>
                  </a:cubicBezTo>
                  <a:cubicBezTo>
                    <a:pt x="180" y="52"/>
                    <a:pt x="177" y="43"/>
                    <a:pt x="175" y="36"/>
                  </a:cubicBezTo>
                  <a:cubicBezTo>
                    <a:pt x="172" y="28"/>
                    <a:pt x="175" y="20"/>
                    <a:pt x="176" y="19"/>
                  </a:cubicBezTo>
                  <a:cubicBezTo>
                    <a:pt x="176" y="17"/>
                    <a:pt x="176" y="16"/>
                    <a:pt x="175" y="14"/>
                  </a:cubicBezTo>
                  <a:cubicBezTo>
                    <a:pt x="173" y="12"/>
                    <a:pt x="172" y="8"/>
                    <a:pt x="172" y="5"/>
                  </a:cubicBezTo>
                  <a:cubicBezTo>
                    <a:pt x="160" y="5"/>
                    <a:pt x="148" y="6"/>
                    <a:pt x="136" y="6"/>
                  </a:cubicBezTo>
                  <a:cubicBezTo>
                    <a:pt x="96" y="6"/>
                    <a:pt x="53" y="4"/>
                    <a:pt x="9" y="1"/>
                  </a:cubicBezTo>
                  <a:lnTo>
                    <a:pt x="1" y="10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5">
              <a:extLst>
                <a:ext uri="{FF2B5EF4-FFF2-40B4-BE49-F238E27FC236}">
                  <a16:creationId xmlns:a16="http://schemas.microsoft.com/office/drawing/2014/main" id="{4E39CCFD-FFA9-438F-8C62-CA159B9E7057}"/>
                </a:ext>
              </a:extLst>
            </p:cNvPr>
            <p:cNvSpPr>
              <a:spLocks noEditPoints="1"/>
            </p:cNvSpPr>
            <p:nvPr/>
          </p:nvSpPr>
          <p:spPr bwMode="auto">
            <a:xfrm>
              <a:off x="7142163" y="4352926"/>
              <a:ext cx="985838" cy="758825"/>
            </a:xfrm>
            <a:custGeom>
              <a:avLst/>
              <a:gdLst>
                <a:gd name="T0" fmla="*/ 246 w 262"/>
                <a:gd name="T1" fmla="*/ 195 h 202"/>
                <a:gd name="T2" fmla="*/ 231 w 262"/>
                <a:gd name="T3" fmla="*/ 191 h 202"/>
                <a:gd name="T4" fmla="*/ 237 w 262"/>
                <a:gd name="T5" fmla="*/ 189 h 202"/>
                <a:gd name="T6" fmla="*/ 203 w 262"/>
                <a:gd name="T7" fmla="*/ 158 h 202"/>
                <a:gd name="T8" fmla="*/ 194 w 262"/>
                <a:gd name="T9" fmla="*/ 139 h 202"/>
                <a:gd name="T10" fmla="*/ 186 w 262"/>
                <a:gd name="T11" fmla="*/ 143 h 202"/>
                <a:gd name="T12" fmla="*/ 171 w 262"/>
                <a:gd name="T13" fmla="*/ 119 h 202"/>
                <a:gd name="T14" fmla="*/ 169 w 262"/>
                <a:gd name="T15" fmla="*/ 104 h 202"/>
                <a:gd name="T16" fmla="*/ 163 w 262"/>
                <a:gd name="T17" fmla="*/ 98 h 202"/>
                <a:gd name="T18" fmla="*/ 152 w 262"/>
                <a:gd name="T19" fmla="*/ 63 h 202"/>
                <a:gd name="T20" fmla="*/ 110 w 262"/>
                <a:gd name="T21" fmla="*/ 35 h 202"/>
                <a:gd name="T22" fmla="*/ 98 w 262"/>
                <a:gd name="T23" fmla="*/ 46 h 202"/>
                <a:gd name="T24" fmla="*/ 94 w 262"/>
                <a:gd name="T25" fmla="*/ 49 h 202"/>
                <a:gd name="T26" fmla="*/ 64 w 262"/>
                <a:gd name="T27" fmla="*/ 42 h 202"/>
                <a:gd name="T28" fmla="*/ 62 w 262"/>
                <a:gd name="T29" fmla="*/ 35 h 202"/>
                <a:gd name="T30" fmla="*/ 40 w 262"/>
                <a:gd name="T31" fmla="*/ 34 h 202"/>
                <a:gd name="T32" fmla="*/ 44 w 262"/>
                <a:gd name="T33" fmla="*/ 30 h 202"/>
                <a:gd name="T34" fmla="*/ 15 w 262"/>
                <a:gd name="T35" fmla="*/ 39 h 202"/>
                <a:gd name="T36" fmla="*/ 19 w 262"/>
                <a:gd name="T37" fmla="*/ 32 h 202"/>
                <a:gd name="T38" fmla="*/ 7 w 262"/>
                <a:gd name="T39" fmla="*/ 40 h 202"/>
                <a:gd name="T40" fmla="*/ 79 w 262"/>
                <a:gd name="T41" fmla="*/ 6 h 202"/>
                <a:gd name="T42" fmla="*/ 171 w 262"/>
                <a:gd name="T43" fmla="*/ 17 h 202"/>
                <a:gd name="T44" fmla="*/ 189 w 262"/>
                <a:gd name="T45" fmla="*/ 1 h 202"/>
                <a:gd name="T46" fmla="*/ 196 w 262"/>
                <a:gd name="T47" fmla="*/ 17 h 202"/>
                <a:gd name="T48" fmla="*/ 227 w 262"/>
                <a:gd name="T49" fmla="*/ 72 h 202"/>
                <a:gd name="T50" fmla="*/ 227 w 262"/>
                <a:gd name="T51" fmla="*/ 78 h 202"/>
                <a:gd name="T52" fmla="*/ 261 w 262"/>
                <a:gd name="T53" fmla="*/ 146 h 202"/>
                <a:gd name="T54" fmla="*/ 259 w 262"/>
                <a:gd name="T55" fmla="*/ 185 h 202"/>
                <a:gd name="T56" fmla="*/ 256 w 262"/>
                <a:gd name="T57" fmla="*/ 190 h 202"/>
                <a:gd name="T58" fmla="*/ 258 w 262"/>
                <a:gd name="T59" fmla="*/ 183 h 202"/>
                <a:gd name="T60" fmla="*/ 232 w 262"/>
                <a:gd name="T61" fmla="*/ 88 h 202"/>
                <a:gd name="T62" fmla="*/ 222 w 262"/>
                <a:gd name="T63" fmla="*/ 68 h 202"/>
                <a:gd name="T64" fmla="*/ 231 w 262"/>
                <a:gd name="T65" fmla="*/ 76 h 202"/>
                <a:gd name="T66" fmla="*/ 194 w 262"/>
                <a:gd name="T67" fmla="*/ 13 h 202"/>
                <a:gd name="T68" fmla="*/ 174 w 262"/>
                <a:gd name="T69" fmla="*/ 1 h 202"/>
                <a:gd name="T70" fmla="*/ 167 w 262"/>
                <a:gd name="T71" fmla="*/ 12 h 202"/>
                <a:gd name="T72" fmla="*/ 8 w 262"/>
                <a:gd name="T73" fmla="*/ 33 h 202"/>
                <a:gd name="T74" fmla="*/ 18 w 262"/>
                <a:gd name="T75" fmla="*/ 32 h 202"/>
                <a:gd name="T76" fmla="*/ 15 w 262"/>
                <a:gd name="T77" fmla="*/ 38 h 202"/>
                <a:gd name="T78" fmla="*/ 44 w 262"/>
                <a:gd name="T79" fmla="*/ 29 h 202"/>
                <a:gd name="T80" fmla="*/ 42 w 262"/>
                <a:gd name="T81" fmla="*/ 34 h 202"/>
                <a:gd name="T82" fmla="*/ 65 w 262"/>
                <a:gd name="T83" fmla="*/ 33 h 202"/>
                <a:gd name="T84" fmla="*/ 75 w 262"/>
                <a:gd name="T85" fmla="*/ 49 h 202"/>
                <a:gd name="T86" fmla="*/ 94 w 262"/>
                <a:gd name="T87" fmla="*/ 50 h 202"/>
                <a:gd name="T88" fmla="*/ 103 w 262"/>
                <a:gd name="T89" fmla="*/ 43 h 202"/>
                <a:gd name="T90" fmla="*/ 122 w 262"/>
                <a:gd name="T91" fmla="*/ 38 h 202"/>
                <a:gd name="T92" fmla="*/ 159 w 262"/>
                <a:gd name="T93" fmla="*/ 65 h 202"/>
                <a:gd name="T94" fmla="*/ 164 w 262"/>
                <a:gd name="T95" fmla="*/ 104 h 202"/>
                <a:gd name="T96" fmla="*/ 171 w 262"/>
                <a:gd name="T97" fmla="*/ 104 h 202"/>
                <a:gd name="T98" fmla="*/ 169 w 262"/>
                <a:gd name="T99" fmla="*/ 121 h 202"/>
                <a:gd name="T100" fmla="*/ 190 w 262"/>
                <a:gd name="T101" fmla="*/ 141 h 202"/>
                <a:gd name="T102" fmla="*/ 198 w 262"/>
                <a:gd name="T103" fmla="*/ 152 h 202"/>
                <a:gd name="T104" fmla="*/ 214 w 262"/>
                <a:gd name="T105" fmla="*/ 173 h 202"/>
                <a:gd name="T106" fmla="*/ 238 w 262"/>
                <a:gd name="T107" fmla="*/ 191 h 202"/>
                <a:gd name="T108" fmla="*/ 238 w 262"/>
                <a:gd name="T109" fmla="*/ 195 h 202"/>
                <a:gd name="T110" fmla="*/ 244 w 262"/>
                <a:gd name="T111" fmla="*/ 146 h 202"/>
                <a:gd name="T112" fmla="*/ 247 w 262"/>
                <a:gd name="T113" fmla="*/ 128 h 202"/>
                <a:gd name="T114" fmla="*/ 239 w 262"/>
                <a:gd name="T115" fmla="*/ 138 h 202"/>
                <a:gd name="T116" fmla="*/ 250 w 262"/>
                <a:gd name="T117" fmla="*/ 14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202">
                  <a:moveTo>
                    <a:pt x="251" y="202"/>
                  </a:moveTo>
                  <a:cubicBezTo>
                    <a:pt x="250" y="202"/>
                    <a:pt x="250" y="202"/>
                    <a:pt x="250" y="202"/>
                  </a:cubicBezTo>
                  <a:cubicBezTo>
                    <a:pt x="250" y="201"/>
                    <a:pt x="250" y="201"/>
                    <a:pt x="252" y="198"/>
                  </a:cubicBezTo>
                  <a:cubicBezTo>
                    <a:pt x="254" y="196"/>
                    <a:pt x="255" y="193"/>
                    <a:pt x="256" y="191"/>
                  </a:cubicBezTo>
                  <a:cubicBezTo>
                    <a:pt x="256" y="191"/>
                    <a:pt x="256" y="191"/>
                    <a:pt x="256" y="191"/>
                  </a:cubicBezTo>
                  <a:cubicBezTo>
                    <a:pt x="255" y="190"/>
                    <a:pt x="255" y="190"/>
                    <a:pt x="254" y="190"/>
                  </a:cubicBezTo>
                  <a:cubicBezTo>
                    <a:pt x="253" y="190"/>
                    <a:pt x="253" y="190"/>
                    <a:pt x="252" y="190"/>
                  </a:cubicBezTo>
                  <a:cubicBezTo>
                    <a:pt x="252" y="190"/>
                    <a:pt x="252" y="190"/>
                    <a:pt x="252" y="190"/>
                  </a:cubicBezTo>
                  <a:cubicBezTo>
                    <a:pt x="250" y="190"/>
                    <a:pt x="249" y="192"/>
                    <a:pt x="248" y="193"/>
                  </a:cubicBezTo>
                  <a:cubicBezTo>
                    <a:pt x="248" y="194"/>
                    <a:pt x="247" y="195"/>
                    <a:pt x="246" y="195"/>
                  </a:cubicBezTo>
                  <a:cubicBezTo>
                    <a:pt x="246" y="195"/>
                    <a:pt x="245" y="195"/>
                    <a:pt x="243" y="194"/>
                  </a:cubicBezTo>
                  <a:cubicBezTo>
                    <a:pt x="243" y="194"/>
                    <a:pt x="243" y="194"/>
                    <a:pt x="243" y="194"/>
                  </a:cubicBezTo>
                  <a:cubicBezTo>
                    <a:pt x="242" y="194"/>
                    <a:pt x="242" y="194"/>
                    <a:pt x="241" y="194"/>
                  </a:cubicBezTo>
                  <a:cubicBezTo>
                    <a:pt x="241" y="194"/>
                    <a:pt x="240" y="194"/>
                    <a:pt x="240" y="195"/>
                  </a:cubicBezTo>
                  <a:cubicBezTo>
                    <a:pt x="240" y="195"/>
                    <a:pt x="239" y="195"/>
                    <a:pt x="238" y="196"/>
                  </a:cubicBezTo>
                  <a:cubicBezTo>
                    <a:pt x="238" y="196"/>
                    <a:pt x="237" y="196"/>
                    <a:pt x="237" y="196"/>
                  </a:cubicBezTo>
                  <a:cubicBezTo>
                    <a:pt x="237" y="196"/>
                    <a:pt x="237" y="197"/>
                    <a:pt x="236" y="197"/>
                  </a:cubicBezTo>
                  <a:cubicBezTo>
                    <a:pt x="236" y="197"/>
                    <a:pt x="235" y="196"/>
                    <a:pt x="233" y="196"/>
                  </a:cubicBezTo>
                  <a:cubicBezTo>
                    <a:pt x="231" y="195"/>
                    <a:pt x="230" y="194"/>
                    <a:pt x="230" y="194"/>
                  </a:cubicBezTo>
                  <a:cubicBezTo>
                    <a:pt x="230" y="193"/>
                    <a:pt x="230" y="192"/>
                    <a:pt x="231" y="191"/>
                  </a:cubicBezTo>
                  <a:cubicBezTo>
                    <a:pt x="232" y="190"/>
                    <a:pt x="232" y="190"/>
                    <a:pt x="232" y="190"/>
                  </a:cubicBezTo>
                  <a:cubicBezTo>
                    <a:pt x="232" y="190"/>
                    <a:pt x="233" y="189"/>
                    <a:pt x="233" y="189"/>
                  </a:cubicBezTo>
                  <a:cubicBezTo>
                    <a:pt x="234" y="189"/>
                    <a:pt x="235" y="190"/>
                    <a:pt x="236" y="191"/>
                  </a:cubicBezTo>
                  <a:cubicBezTo>
                    <a:pt x="237" y="191"/>
                    <a:pt x="237" y="192"/>
                    <a:pt x="237" y="192"/>
                  </a:cubicBezTo>
                  <a:cubicBezTo>
                    <a:pt x="238" y="191"/>
                    <a:pt x="238" y="191"/>
                    <a:pt x="238" y="191"/>
                  </a:cubicBezTo>
                  <a:cubicBezTo>
                    <a:pt x="238" y="190"/>
                    <a:pt x="238" y="190"/>
                    <a:pt x="238" y="190"/>
                  </a:cubicBezTo>
                  <a:cubicBezTo>
                    <a:pt x="239" y="190"/>
                    <a:pt x="239" y="189"/>
                    <a:pt x="239" y="189"/>
                  </a:cubicBezTo>
                  <a:cubicBezTo>
                    <a:pt x="238" y="189"/>
                    <a:pt x="238" y="189"/>
                    <a:pt x="238" y="189"/>
                  </a:cubicBezTo>
                  <a:cubicBezTo>
                    <a:pt x="238" y="189"/>
                    <a:pt x="238" y="189"/>
                    <a:pt x="238" y="189"/>
                  </a:cubicBezTo>
                  <a:cubicBezTo>
                    <a:pt x="238" y="189"/>
                    <a:pt x="237" y="189"/>
                    <a:pt x="237" y="189"/>
                  </a:cubicBezTo>
                  <a:cubicBezTo>
                    <a:pt x="235" y="189"/>
                    <a:pt x="233" y="188"/>
                    <a:pt x="232" y="188"/>
                  </a:cubicBezTo>
                  <a:cubicBezTo>
                    <a:pt x="232" y="187"/>
                    <a:pt x="232" y="187"/>
                    <a:pt x="232" y="187"/>
                  </a:cubicBezTo>
                  <a:cubicBezTo>
                    <a:pt x="230" y="186"/>
                    <a:pt x="229" y="185"/>
                    <a:pt x="228" y="183"/>
                  </a:cubicBezTo>
                  <a:cubicBezTo>
                    <a:pt x="226" y="180"/>
                    <a:pt x="224" y="177"/>
                    <a:pt x="221" y="174"/>
                  </a:cubicBezTo>
                  <a:cubicBezTo>
                    <a:pt x="220" y="173"/>
                    <a:pt x="219" y="173"/>
                    <a:pt x="217" y="173"/>
                  </a:cubicBezTo>
                  <a:cubicBezTo>
                    <a:pt x="216" y="173"/>
                    <a:pt x="215" y="173"/>
                    <a:pt x="214" y="173"/>
                  </a:cubicBezTo>
                  <a:cubicBezTo>
                    <a:pt x="213" y="174"/>
                    <a:pt x="213" y="174"/>
                    <a:pt x="212" y="174"/>
                  </a:cubicBezTo>
                  <a:cubicBezTo>
                    <a:pt x="210" y="174"/>
                    <a:pt x="209" y="173"/>
                    <a:pt x="209" y="171"/>
                  </a:cubicBezTo>
                  <a:cubicBezTo>
                    <a:pt x="208" y="170"/>
                    <a:pt x="208" y="168"/>
                    <a:pt x="207" y="167"/>
                  </a:cubicBezTo>
                  <a:cubicBezTo>
                    <a:pt x="205" y="165"/>
                    <a:pt x="203" y="160"/>
                    <a:pt x="203" y="158"/>
                  </a:cubicBezTo>
                  <a:cubicBezTo>
                    <a:pt x="203" y="158"/>
                    <a:pt x="203" y="158"/>
                    <a:pt x="203" y="158"/>
                  </a:cubicBezTo>
                  <a:cubicBezTo>
                    <a:pt x="203" y="156"/>
                    <a:pt x="203" y="156"/>
                    <a:pt x="201" y="156"/>
                  </a:cubicBezTo>
                  <a:cubicBezTo>
                    <a:pt x="201" y="156"/>
                    <a:pt x="201" y="156"/>
                    <a:pt x="201" y="156"/>
                  </a:cubicBezTo>
                  <a:cubicBezTo>
                    <a:pt x="200" y="155"/>
                    <a:pt x="199" y="155"/>
                    <a:pt x="199" y="154"/>
                  </a:cubicBezTo>
                  <a:cubicBezTo>
                    <a:pt x="199" y="152"/>
                    <a:pt x="199" y="152"/>
                    <a:pt x="199" y="152"/>
                  </a:cubicBezTo>
                  <a:cubicBezTo>
                    <a:pt x="199" y="153"/>
                    <a:pt x="199" y="153"/>
                    <a:pt x="199" y="153"/>
                  </a:cubicBezTo>
                  <a:cubicBezTo>
                    <a:pt x="198" y="153"/>
                    <a:pt x="198" y="153"/>
                    <a:pt x="198" y="153"/>
                  </a:cubicBezTo>
                  <a:cubicBezTo>
                    <a:pt x="197" y="153"/>
                    <a:pt x="195" y="150"/>
                    <a:pt x="194" y="148"/>
                  </a:cubicBezTo>
                  <a:cubicBezTo>
                    <a:pt x="193" y="146"/>
                    <a:pt x="193" y="143"/>
                    <a:pt x="194" y="141"/>
                  </a:cubicBezTo>
                  <a:cubicBezTo>
                    <a:pt x="194" y="140"/>
                    <a:pt x="194" y="139"/>
                    <a:pt x="194" y="139"/>
                  </a:cubicBezTo>
                  <a:cubicBezTo>
                    <a:pt x="194" y="139"/>
                    <a:pt x="193" y="139"/>
                    <a:pt x="193" y="139"/>
                  </a:cubicBezTo>
                  <a:cubicBezTo>
                    <a:pt x="192" y="140"/>
                    <a:pt x="192" y="140"/>
                    <a:pt x="192" y="140"/>
                  </a:cubicBezTo>
                  <a:cubicBezTo>
                    <a:pt x="191" y="140"/>
                    <a:pt x="191" y="139"/>
                    <a:pt x="191" y="139"/>
                  </a:cubicBezTo>
                  <a:cubicBezTo>
                    <a:pt x="190" y="139"/>
                    <a:pt x="190" y="138"/>
                    <a:pt x="189" y="138"/>
                  </a:cubicBezTo>
                  <a:cubicBezTo>
                    <a:pt x="188" y="138"/>
                    <a:pt x="188" y="138"/>
                    <a:pt x="188" y="138"/>
                  </a:cubicBezTo>
                  <a:cubicBezTo>
                    <a:pt x="189" y="139"/>
                    <a:pt x="189" y="139"/>
                    <a:pt x="189" y="139"/>
                  </a:cubicBezTo>
                  <a:cubicBezTo>
                    <a:pt x="189" y="139"/>
                    <a:pt x="190" y="140"/>
                    <a:pt x="190" y="141"/>
                  </a:cubicBezTo>
                  <a:cubicBezTo>
                    <a:pt x="191" y="142"/>
                    <a:pt x="191" y="142"/>
                    <a:pt x="190" y="143"/>
                  </a:cubicBezTo>
                  <a:cubicBezTo>
                    <a:pt x="190" y="143"/>
                    <a:pt x="190" y="143"/>
                    <a:pt x="189" y="143"/>
                  </a:cubicBezTo>
                  <a:cubicBezTo>
                    <a:pt x="188" y="143"/>
                    <a:pt x="187" y="143"/>
                    <a:pt x="186" y="143"/>
                  </a:cubicBezTo>
                  <a:cubicBezTo>
                    <a:pt x="184" y="142"/>
                    <a:pt x="180" y="137"/>
                    <a:pt x="177" y="133"/>
                  </a:cubicBezTo>
                  <a:cubicBezTo>
                    <a:pt x="175" y="131"/>
                    <a:pt x="175" y="129"/>
                    <a:pt x="174" y="127"/>
                  </a:cubicBezTo>
                  <a:cubicBezTo>
                    <a:pt x="174" y="126"/>
                    <a:pt x="174" y="125"/>
                    <a:pt x="173" y="123"/>
                  </a:cubicBezTo>
                  <a:cubicBezTo>
                    <a:pt x="172" y="122"/>
                    <a:pt x="172" y="121"/>
                    <a:pt x="171" y="121"/>
                  </a:cubicBezTo>
                  <a:cubicBezTo>
                    <a:pt x="171" y="122"/>
                    <a:pt x="171" y="122"/>
                    <a:pt x="171" y="122"/>
                  </a:cubicBezTo>
                  <a:cubicBezTo>
                    <a:pt x="171" y="122"/>
                    <a:pt x="170" y="122"/>
                    <a:pt x="170" y="122"/>
                  </a:cubicBezTo>
                  <a:cubicBezTo>
                    <a:pt x="169" y="122"/>
                    <a:pt x="169" y="122"/>
                    <a:pt x="169" y="122"/>
                  </a:cubicBezTo>
                  <a:cubicBezTo>
                    <a:pt x="168" y="121"/>
                    <a:pt x="168" y="121"/>
                    <a:pt x="168" y="120"/>
                  </a:cubicBezTo>
                  <a:cubicBezTo>
                    <a:pt x="168" y="120"/>
                    <a:pt x="169" y="120"/>
                    <a:pt x="170" y="119"/>
                  </a:cubicBezTo>
                  <a:cubicBezTo>
                    <a:pt x="171" y="119"/>
                    <a:pt x="171" y="119"/>
                    <a:pt x="171" y="119"/>
                  </a:cubicBezTo>
                  <a:cubicBezTo>
                    <a:pt x="172" y="119"/>
                    <a:pt x="173" y="118"/>
                    <a:pt x="173" y="117"/>
                  </a:cubicBezTo>
                  <a:cubicBezTo>
                    <a:pt x="173" y="116"/>
                    <a:pt x="174" y="115"/>
                    <a:pt x="174" y="113"/>
                  </a:cubicBezTo>
                  <a:cubicBezTo>
                    <a:pt x="175" y="111"/>
                    <a:pt x="176" y="110"/>
                    <a:pt x="176" y="108"/>
                  </a:cubicBezTo>
                  <a:cubicBezTo>
                    <a:pt x="176" y="107"/>
                    <a:pt x="176" y="107"/>
                    <a:pt x="176" y="107"/>
                  </a:cubicBezTo>
                  <a:cubicBezTo>
                    <a:pt x="176" y="106"/>
                    <a:pt x="176" y="106"/>
                    <a:pt x="175" y="106"/>
                  </a:cubicBezTo>
                  <a:cubicBezTo>
                    <a:pt x="175" y="106"/>
                    <a:pt x="175" y="106"/>
                    <a:pt x="174" y="106"/>
                  </a:cubicBezTo>
                  <a:cubicBezTo>
                    <a:pt x="174" y="106"/>
                    <a:pt x="174" y="106"/>
                    <a:pt x="174" y="106"/>
                  </a:cubicBezTo>
                  <a:cubicBezTo>
                    <a:pt x="172" y="106"/>
                    <a:pt x="172" y="106"/>
                    <a:pt x="171" y="104"/>
                  </a:cubicBezTo>
                  <a:cubicBezTo>
                    <a:pt x="170" y="103"/>
                    <a:pt x="170" y="103"/>
                    <a:pt x="169" y="103"/>
                  </a:cubicBezTo>
                  <a:cubicBezTo>
                    <a:pt x="169" y="103"/>
                    <a:pt x="169" y="103"/>
                    <a:pt x="169" y="104"/>
                  </a:cubicBezTo>
                  <a:cubicBezTo>
                    <a:pt x="169" y="106"/>
                    <a:pt x="169" y="107"/>
                    <a:pt x="170" y="108"/>
                  </a:cubicBezTo>
                  <a:cubicBezTo>
                    <a:pt x="170" y="109"/>
                    <a:pt x="171" y="110"/>
                    <a:pt x="171" y="111"/>
                  </a:cubicBezTo>
                  <a:cubicBezTo>
                    <a:pt x="171" y="112"/>
                    <a:pt x="171" y="112"/>
                    <a:pt x="171" y="113"/>
                  </a:cubicBezTo>
                  <a:cubicBezTo>
                    <a:pt x="170" y="113"/>
                    <a:pt x="169" y="114"/>
                    <a:pt x="168" y="114"/>
                  </a:cubicBezTo>
                  <a:cubicBezTo>
                    <a:pt x="167" y="114"/>
                    <a:pt x="167" y="114"/>
                    <a:pt x="167" y="114"/>
                  </a:cubicBezTo>
                  <a:cubicBezTo>
                    <a:pt x="167" y="114"/>
                    <a:pt x="166" y="114"/>
                    <a:pt x="165" y="113"/>
                  </a:cubicBezTo>
                  <a:cubicBezTo>
                    <a:pt x="164" y="112"/>
                    <a:pt x="164" y="110"/>
                    <a:pt x="164" y="108"/>
                  </a:cubicBezTo>
                  <a:cubicBezTo>
                    <a:pt x="164" y="106"/>
                    <a:pt x="164" y="105"/>
                    <a:pt x="163" y="104"/>
                  </a:cubicBezTo>
                  <a:cubicBezTo>
                    <a:pt x="163" y="104"/>
                    <a:pt x="163" y="103"/>
                    <a:pt x="163" y="102"/>
                  </a:cubicBezTo>
                  <a:cubicBezTo>
                    <a:pt x="162" y="100"/>
                    <a:pt x="163" y="99"/>
                    <a:pt x="163" y="98"/>
                  </a:cubicBezTo>
                  <a:cubicBezTo>
                    <a:pt x="164" y="97"/>
                    <a:pt x="164" y="96"/>
                    <a:pt x="164" y="95"/>
                  </a:cubicBezTo>
                  <a:cubicBezTo>
                    <a:pt x="164" y="94"/>
                    <a:pt x="164" y="93"/>
                    <a:pt x="164" y="91"/>
                  </a:cubicBezTo>
                  <a:cubicBezTo>
                    <a:pt x="165" y="89"/>
                    <a:pt x="165" y="87"/>
                    <a:pt x="165" y="84"/>
                  </a:cubicBezTo>
                  <a:cubicBezTo>
                    <a:pt x="166" y="81"/>
                    <a:pt x="165" y="79"/>
                    <a:pt x="165" y="77"/>
                  </a:cubicBezTo>
                  <a:cubicBezTo>
                    <a:pt x="165" y="76"/>
                    <a:pt x="165" y="76"/>
                    <a:pt x="165" y="75"/>
                  </a:cubicBezTo>
                  <a:cubicBezTo>
                    <a:pt x="164" y="75"/>
                    <a:pt x="164" y="75"/>
                    <a:pt x="164" y="74"/>
                  </a:cubicBezTo>
                  <a:cubicBezTo>
                    <a:pt x="164" y="72"/>
                    <a:pt x="164" y="72"/>
                    <a:pt x="162" y="71"/>
                  </a:cubicBezTo>
                  <a:cubicBezTo>
                    <a:pt x="160" y="70"/>
                    <a:pt x="159" y="68"/>
                    <a:pt x="159" y="65"/>
                  </a:cubicBezTo>
                  <a:cubicBezTo>
                    <a:pt x="158" y="63"/>
                    <a:pt x="157" y="63"/>
                    <a:pt x="153" y="63"/>
                  </a:cubicBezTo>
                  <a:cubicBezTo>
                    <a:pt x="152" y="63"/>
                    <a:pt x="152" y="63"/>
                    <a:pt x="152" y="63"/>
                  </a:cubicBezTo>
                  <a:cubicBezTo>
                    <a:pt x="149" y="63"/>
                    <a:pt x="148" y="61"/>
                    <a:pt x="146" y="59"/>
                  </a:cubicBezTo>
                  <a:cubicBezTo>
                    <a:pt x="146" y="58"/>
                    <a:pt x="145" y="57"/>
                    <a:pt x="144" y="57"/>
                  </a:cubicBezTo>
                  <a:cubicBezTo>
                    <a:pt x="140" y="55"/>
                    <a:pt x="139" y="53"/>
                    <a:pt x="137" y="51"/>
                  </a:cubicBezTo>
                  <a:cubicBezTo>
                    <a:pt x="137" y="50"/>
                    <a:pt x="136" y="50"/>
                    <a:pt x="136" y="49"/>
                  </a:cubicBezTo>
                  <a:cubicBezTo>
                    <a:pt x="136" y="48"/>
                    <a:pt x="136" y="48"/>
                    <a:pt x="134" y="48"/>
                  </a:cubicBezTo>
                  <a:cubicBezTo>
                    <a:pt x="133" y="47"/>
                    <a:pt x="131" y="46"/>
                    <a:pt x="129" y="44"/>
                  </a:cubicBezTo>
                  <a:cubicBezTo>
                    <a:pt x="127" y="42"/>
                    <a:pt x="124" y="39"/>
                    <a:pt x="122" y="39"/>
                  </a:cubicBezTo>
                  <a:cubicBezTo>
                    <a:pt x="121" y="38"/>
                    <a:pt x="121" y="38"/>
                    <a:pt x="121" y="38"/>
                  </a:cubicBezTo>
                  <a:cubicBezTo>
                    <a:pt x="119" y="37"/>
                    <a:pt x="116" y="36"/>
                    <a:pt x="112" y="35"/>
                  </a:cubicBezTo>
                  <a:cubicBezTo>
                    <a:pt x="111" y="35"/>
                    <a:pt x="110" y="35"/>
                    <a:pt x="110" y="35"/>
                  </a:cubicBezTo>
                  <a:cubicBezTo>
                    <a:pt x="108" y="35"/>
                    <a:pt x="108" y="36"/>
                    <a:pt x="108" y="36"/>
                  </a:cubicBezTo>
                  <a:cubicBezTo>
                    <a:pt x="107" y="37"/>
                    <a:pt x="107" y="37"/>
                    <a:pt x="106" y="38"/>
                  </a:cubicBezTo>
                  <a:cubicBezTo>
                    <a:pt x="105" y="39"/>
                    <a:pt x="105" y="39"/>
                    <a:pt x="105" y="39"/>
                  </a:cubicBezTo>
                  <a:cubicBezTo>
                    <a:pt x="105" y="40"/>
                    <a:pt x="105" y="40"/>
                    <a:pt x="105" y="40"/>
                  </a:cubicBezTo>
                  <a:cubicBezTo>
                    <a:pt x="106" y="41"/>
                    <a:pt x="106" y="41"/>
                    <a:pt x="106" y="42"/>
                  </a:cubicBezTo>
                  <a:cubicBezTo>
                    <a:pt x="106" y="43"/>
                    <a:pt x="106" y="43"/>
                    <a:pt x="106" y="43"/>
                  </a:cubicBezTo>
                  <a:cubicBezTo>
                    <a:pt x="106" y="43"/>
                    <a:pt x="105" y="43"/>
                    <a:pt x="104" y="43"/>
                  </a:cubicBezTo>
                  <a:cubicBezTo>
                    <a:pt x="104" y="43"/>
                    <a:pt x="103" y="43"/>
                    <a:pt x="103" y="43"/>
                  </a:cubicBezTo>
                  <a:cubicBezTo>
                    <a:pt x="101" y="43"/>
                    <a:pt x="100" y="44"/>
                    <a:pt x="99" y="45"/>
                  </a:cubicBezTo>
                  <a:cubicBezTo>
                    <a:pt x="98" y="46"/>
                    <a:pt x="98" y="46"/>
                    <a:pt x="98" y="46"/>
                  </a:cubicBezTo>
                  <a:cubicBezTo>
                    <a:pt x="97" y="46"/>
                    <a:pt x="97" y="46"/>
                    <a:pt x="97" y="46"/>
                  </a:cubicBezTo>
                  <a:cubicBezTo>
                    <a:pt x="96" y="47"/>
                    <a:pt x="96" y="47"/>
                    <a:pt x="96" y="49"/>
                  </a:cubicBezTo>
                  <a:cubicBezTo>
                    <a:pt x="95" y="52"/>
                    <a:pt x="90" y="56"/>
                    <a:pt x="89" y="56"/>
                  </a:cubicBezTo>
                  <a:cubicBezTo>
                    <a:pt x="88" y="57"/>
                    <a:pt x="87" y="57"/>
                    <a:pt x="87" y="57"/>
                  </a:cubicBezTo>
                  <a:cubicBezTo>
                    <a:pt x="86" y="57"/>
                    <a:pt x="86" y="57"/>
                    <a:pt x="86" y="56"/>
                  </a:cubicBezTo>
                  <a:cubicBezTo>
                    <a:pt x="86" y="56"/>
                    <a:pt x="86" y="56"/>
                    <a:pt x="86" y="55"/>
                  </a:cubicBezTo>
                  <a:cubicBezTo>
                    <a:pt x="88" y="54"/>
                    <a:pt x="89" y="53"/>
                    <a:pt x="92" y="52"/>
                  </a:cubicBezTo>
                  <a:cubicBezTo>
                    <a:pt x="93" y="51"/>
                    <a:pt x="94" y="50"/>
                    <a:pt x="94" y="50"/>
                  </a:cubicBezTo>
                  <a:cubicBezTo>
                    <a:pt x="94" y="49"/>
                    <a:pt x="94" y="49"/>
                    <a:pt x="94" y="49"/>
                  </a:cubicBezTo>
                  <a:cubicBezTo>
                    <a:pt x="94" y="49"/>
                    <a:pt x="94" y="49"/>
                    <a:pt x="94" y="49"/>
                  </a:cubicBezTo>
                  <a:cubicBezTo>
                    <a:pt x="93" y="49"/>
                    <a:pt x="92" y="50"/>
                    <a:pt x="91" y="51"/>
                  </a:cubicBezTo>
                  <a:cubicBezTo>
                    <a:pt x="89" y="51"/>
                    <a:pt x="87" y="52"/>
                    <a:pt x="85" y="53"/>
                  </a:cubicBezTo>
                  <a:cubicBezTo>
                    <a:pt x="84" y="53"/>
                    <a:pt x="82" y="54"/>
                    <a:pt x="81" y="54"/>
                  </a:cubicBezTo>
                  <a:cubicBezTo>
                    <a:pt x="79" y="55"/>
                    <a:pt x="77" y="55"/>
                    <a:pt x="76" y="55"/>
                  </a:cubicBezTo>
                  <a:cubicBezTo>
                    <a:pt x="74" y="55"/>
                    <a:pt x="73" y="52"/>
                    <a:pt x="73" y="51"/>
                  </a:cubicBezTo>
                  <a:cubicBezTo>
                    <a:pt x="72" y="51"/>
                    <a:pt x="72" y="51"/>
                    <a:pt x="73" y="50"/>
                  </a:cubicBezTo>
                  <a:cubicBezTo>
                    <a:pt x="73" y="50"/>
                    <a:pt x="73" y="50"/>
                    <a:pt x="73" y="50"/>
                  </a:cubicBezTo>
                  <a:cubicBezTo>
                    <a:pt x="74" y="50"/>
                    <a:pt x="74" y="50"/>
                    <a:pt x="74" y="49"/>
                  </a:cubicBezTo>
                  <a:cubicBezTo>
                    <a:pt x="74" y="49"/>
                    <a:pt x="73" y="47"/>
                    <a:pt x="64" y="42"/>
                  </a:cubicBezTo>
                  <a:cubicBezTo>
                    <a:pt x="64" y="42"/>
                    <a:pt x="64" y="42"/>
                    <a:pt x="64" y="42"/>
                  </a:cubicBezTo>
                  <a:cubicBezTo>
                    <a:pt x="63" y="41"/>
                    <a:pt x="63" y="41"/>
                    <a:pt x="63" y="41"/>
                  </a:cubicBezTo>
                  <a:cubicBezTo>
                    <a:pt x="64" y="40"/>
                    <a:pt x="64" y="40"/>
                    <a:pt x="64" y="40"/>
                  </a:cubicBezTo>
                  <a:cubicBezTo>
                    <a:pt x="64" y="40"/>
                    <a:pt x="65" y="40"/>
                    <a:pt x="65" y="39"/>
                  </a:cubicBezTo>
                  <a:cubicBezTo>
                    <a:pt x="64" y="39"/>
                    <a:pt x="64" y="39"/>
                    <a:pt x="64" y="39"/>
                  </a:cubicBezTo>
                  <a:cubicBezTo>
                    <a:pt x="64" y="38"/>
                    <a:pt x="64" y="38"/>
                    <a:pt x="63" y="37"/>
                  </a:cubicBezTo>
                  <a:cubicBezTo>
                    <a:pt x="63" y="35"/>
                    <a:pt x="64" y="35"/>
                    <a:pt x="64" y="35"/>
                  </a:cubicBezTo>
                  <a:cubicBezTo>
                    <a:pt x="65" y="34"/>
                    <a:pt x="65" y="34"/>
                    <a:pt x="65" y="34"/>
                  </a:cubicBezTo>
                  <a:cubicBezTo>
                    <a:pt x="65" y="34"/>
                    <a:pt x="65" y="34"/>
                    <a:pt x="65" y="34"/>
                  </a:cubicBezTo>
                  <a:cubicBezTo>
                    <a:pt x="65" y="34"/>
                    <a:pt x="65" y="34"/>
                    <a:pt x="65" y="34"/>
                  </a:cubicBezTo>
                  <a:cubicBezTo>
                    <a:pt x="64" y="34"/>
                    <a:pt x="63" y="35"/>
                    <a:pt x="62" y="35"/>
                  </a:cubicBezTo>
                  <a:cubicBezTo>
                    <a:pt x="62" y="35"/>
                    <a:pt x="62" y="34"/>
                    <a:pt x="61" y="34"/>
                  </a:cubicBezTo>
                  <a:cubicBezTo>
                    <a:pt x="61" y="34"/>
                    <a:pt x="61" y="34"/>
                    <a:pt x="60" y="36"/>
                  </a:cubicBezTo>
                  <a:cubicBezTo>
                    <a:pt x="59" y="36"/>
                    <a:pt x="59" y="36"/>
                    <a:pt x="59" y="36"/>
                  </a:cubicBezTo>
                  <a:cubicBezTo>
                    <a:pt x="59" y="37"/>
                    <a:pt x="60" y="37"/>
                    <a:pt x="60" y="37"/>
                  </a:cubicBezTo>
                  <a:cubicBezTo>
                    <a:pt x="61" y="37"/>
                    <a:pt x="62" y="38"/>
                    <a:pt x="62" y="39"/>
                  </a:cubicBezTo>
                  <a:cubicBezTo>
                    <a:pt x="63" y="41"/>
                    <a:pt x="63" y="41"/>
                    <a:pt x="63" y="41"/>
                  </a:cubicBezTo>
                  <a:cubicBezTo>
                    <a:pt x="62" y="41"/>
                    <a:pt x="62" y="41"/>
                    <a:pt x="62" y="41"/>
                  </a:cubicBezTo>
                  <a:cubicBezTo>
                    <a:pt x="62" y="41"/>
                    <a:pt x="62" y="41"/>
                    <a:pt x="61" y="40"/>
                  </a:cubicBezTo>
                  <a:cubicBezTo>
                    <a:pt x="60" y="38"/>
                    <a:pt x="45" y="34"/>
                    <a:pt x="42" y="34"/>
                  </a:cubicBezTo>
                  <a:cubicBezTo>
                    <a:pt x="41" y="34"/>
                    <a:pt x="41" y="34"/>
                    <a:pt x="40" y="34"/>
                  </a:cubicBezTo>
                  <a:cubicBezTo>
                    <a:pt x="40" y="34"/>
                    <a:pt x="39" y="34"/>
                    <a:pt x="39" y="34"/>
                  </a:cubicBezTo>
                  <a:cubicBezTo>
                    <a:pt x="38" y="34"/>
                    <a:pt x="37" y="34"/>
                    <a:pt x="36" y="33"/>
                  </a:cubicBezTo>
                  <a:cubicBezTo>
                    <a:pt x="36" y="33"/>
                    <a:pt x="36" y="33"/>
                    <a:pt x="36" y="33"/>
                  </a:cubicBezTo>
                  <a:cubicBezTo>
                    <a:pt x="36" y="32"/>
                    <a:pt x="37" y="32"/>
                    <a:pt x="38" y="32"/>
                  </a:cubicBezTo>
                  <a:cubicBezTo>
                    <a:pt x="39" y="32"/>
                    <a:pt x="40" y="32"/>
                    <a:pt x="41" y="31"/>
                  </a:cubicBezTo>
                  <a:cubicBezTo>
                    <a:pt x="41" y="31"/>
                    <a:pt x="42" y="31"/>
                    <a:pt x="43" y="31"/>
                  </a:cubicBezTo>
                  <a:cubicBezTo>
                    <a:pt x="43" y="31"/>
                    <a:pt x="43" y="31"/>
                    <a:pt x="44" y="31"/>
                  </a:cubicBezTo>
                  <a:cubicBezTo>
                    <a:pt x="44" y="31"/>
                    <a:pt x="45" y="31"/>
                    <a:pt x="46" y="31"/>
                  </a:cubicBezTo>
                  <a:cubicBezTo>
                    <a:pt x="46" y="31"/>
                    <a:pt x="47" y="31"/>
                    <a:pt x="47" y="31"/>
                  </a:cubicBezTo>
                  <a:cubicBezTo>
                    <a:pt x="47" y="30"/>
                    <a:pt x="46" y="30"/>
                    <a:pt x="44" y="30"/>
                  </a:cubicBezTo>
                  <a:cubicBezTo>
                    <a:pt x="44" y="30"/>
                    <a:pt x="44" y="29"/>
                    <a:pt x="43" y="29"/>
                  </a:cubicBezTo>
                  <a:cubicBezTo>
                    <a:pt x="42" y="29"/>
                    <a:pt x="42" y="30"/>
                    <a:pt x="41" y="30"/>
                  </a:cubicBezTo>
                  <a:cubicBezTo>
                    <a:pt x="40" y="30"/>
                    <a:pt x="39" y="30"/>
                    <a:pt x="38" y="30"/>
                  </a:cubicBezTo>
                  <a:cubicBezTo>
                    <a:pt x="36" y="30"/>
                    <a:pt x="36" y="31"/>
                    <a:pt x="36" y="31"/>
                  </a:cubicBezTo>
                  <a:cubicBezTo>
                    <a:pt x="36" y="32"/>
                    <a:pt x="35" y="32"/>
                    <a:pt x="35" y="33"/>
                  </a:cubicBezTo>
                  <a:cubicBezTo>
                    <a:pt x="34" y="35"/>
                    <a:pt x="29" y="36"/>
                    <a:pt x="25" y="37"/>
                  </a:cubicBezTo>
                  <a:cubicBezTo>
                    <a:pt x="24" y="37"/>
                    <a:pt x="24" y="37"/>
                    <a:pt x="23" y="37"/>
                  </a:cubicBezTo>
                  <a:cubicBezTo>
                    <a:pt x="21" y="37"/>
                    <a:pt x="20" y="38"/>
                    <a:pt x="19" y="38"/>
                  </a:cubicBezTo>
                  <a:cubicBezTo>
                    <a:pt x="18" y="39"/>
                    <a:pt x="17" y="39"/>
                    <a:pt x="16" y="39"/>
                  </a:cubicBezTo>
                  <a:cubicBezTo>
                    <a:pt x="15" y="39"/>
                    <a:pt x="15" y="39"/>
                    <a:pt x="15" y="39"/>
                  </a:cubicBezTo>
                  <a:cubicBezTo>
                    <a:pt x="15" y="39"/>
                    <a:pt x="14" y="39"/>
                    <a:pt x="14" y="38"/>
                  </a:cubicBezTo>
                  <a:cubicBezTo>
                    <a:pt x="14" y="38"/>
                    <a:pt x="15" y="38"/>
                    <a:pt x="16" y="37"/>
                  </a:cubicBezTo>
                  <a:cubicBezTo>
                    <a:pt x="17" y="37"/>
                    <a:pt x="18" y="37"/>
                    <a:pt x="18" y="36"/>
                  </a:cubicBezTo>
                  <a:cubicBezTo>
                    <a:pt x="19" y="36"/>
                    <a:pt x="19" y="36"/>
                    <a:pt x="19" y="36"/>
                  </a:cubicBezTo>
                  <a:cubicBezTo>
                    <a:pt x="20" y="35"/>
                    <a:pt x="20" y="34"/>
                    <a:pt x="22" y="34"/>
                  </a:cubicBezTo>
                  <a:cubicBezTo>
                    <a:pt x="23" y="33"/>
                    <a:pt x="23" y="33"/>
                    <a:pt x="23" y="33"/>
                  </a:cubicBezTo>
                  <a:cubicBezTo>
                    <a:pt x="24" y="33"/>
                    <a:pt x="22" y="32"/>
                    <a:pt x="21" y="31"/>
                  </a:cubicBezTo>
                  <a:cubicBezTo>
                    <a:pt x="20" y="31"/>
                    <a:pt x="20" y="30"/>
                    <a:pt x="20" y="30"/>
                  </a:cubicBezTo>
                  <a:cubicBezTo>
                    <a:pt x="20" y="30"/>
                    <a:pt x="20" y="31"/>
                    <a:pt x="20" y="31"/>
                  </a:cubicBezTo>
                  <a:cubicBezTo>
                    <a:pt x="19" y="32"/>
                    <a:pt x="19" y="32"/>
                    <a:pt x="19" y="32"/>
                  </a:cubicBezTo>
                  <a:cubicBezTo>
                    <a:pt x="19" y="33"/>
                    <a:pt x="19" y="33"/>
                    <a:pt x="19" y="33"/>
                  </a:cubicBezTo>
                  <a:cubicBezTo>
                    <a:pt x="18" y="33"/>
                    <a:pt x="18" y="32"/>
                    <a:pt x="18" y="32"/>
                  </a:cubicBezTo>
                  <a:cubicBezTo>
                    <a:pt x="17" y="32"/>
                    <a:pt x="16" y="31"/>
                    <a:pt x="16" y="31"/>
                  </a:cubicBezTo>
                  <a:cubicBezTo>
                    <a:pt x="15" y="32"/>
                    <a:pt x="15" y="32"/>
                    <a:pt x="15" y="33"/>
                  </a:cubicBezTo>
                  <a:cubicBezTo>
                    <a:pt x="15" y="34"/>
                    <a:pt x="15" y="35"/>
                    <a:pt x="14" y="36"/>
                  </a:cubicBezTo>
                  <a:cubicBezTo>
                    <a:pt x="14" y="38"/>
                    <a:pt x="13" y="38"/>
                    <a:pt x="12" y="39"/>
                  </a:cubicBezTo>
                  <a:cubicBezTo>
                    <a:pt x="11" y="39"/>
                    <a:pt x="11" y="39"/>
                    <a:pt x="10" y="40"/>
                  </a:cubicBezTo>
                  <a:cubicBezTo>
                    <a:pt x="10" y="41"/>
                    <a:pt x="9" y="41"/>
                    <a:pt x="9" y="41"/>
                  </a:cubicBezTo>
                  <a:cubicBezTo>
                    <a:pt x="8" y="41"/>
                    <a:pt x="8" y="40"/>
                    <a:pt x="7" y="40"/>
                  </a:cubicBezTo>
                  <a:cubicBezTo>
                    <a:pt x="7" y="40"/>
                    <a:pt x="7" y="40"/>
                    <a:pt x="7" y="40"/>
                  </a:cubicBezTo>
                  <a:cubicBezTo>
                    <a:pt x="7" y="39"/>
                    <a:pt x="7" y="39"/>
                    <a:pt x="7" y="39"/>
                  </a:cubicBezTo>
                  <a:cubicBezTo>
                    <a:pt x="7" y="38"/>
                    <a:pt x="9" y="36"/>
                    <a:pt x="9" y="35"/>
                  </a:cubicBezTo>
                  <a:cubicBezTo>
                    <a:pt x="9" y="34"/>
                    <a:pt x="8" y="34"/>
                    <a:pt x="8" y="33"/>
                  </a:cubicBezTo>
                  <a:cubicBezTo>
                    <a:pt x="7" y="32"/>
                    <a:pt x="6" y="31"/>
                    <a:pt x="7" y="29"/>
                  </a:cubicBezTo>
                  <a:cubicBezTo>
                    <a:pt x="7" y="29"/>
                    <a:pt x="7" y="29"/>
                    <a:pt x="7" y="28"/>
                  </a:cubicBezTo>
                  <a:cubicBezTo>
                    <a:pt x="7" y="27"/>
                    <a:pt x="8" y="26"/>
                    <a:pt x="6" y="25"/>
                  </a:cubicBezTo>
                  <a:cubicBezTo>
                    <a:pt x="6" y="24"/>
                    <a:pt x="5" y="24"/>
                    <a:pt x="4" y="23"/>
                  </a:cubicBezTo>
                  <a:cubicBezTo>
                    <a:pt x="2" y="22"/>
                    <a:pt x="0" y="21"/>
                    <a:pt x="0" y="19"/>
                  </a:cubicBezTo>
                  <a:cubicBezTo>
                    <a:pt x="0" y="19"/>
                    <a:pt x="0" y="18"/>
                    <a:pt x="0" y="18"/>
                  </a:cubicBezTo>
                  <a:cubicBezTo>
                    <a:pt x="2" y="16"/>
                    <a:pt x="71" y="7"/>
                    <a:pt x="79" y="6"/>
                  </a:cubicBezTo>
                  <a:cubicBezTo>
                    <a:pt x="80" y="6"/>
                    <a:pt x="80" y="6"/>
                    <a:pt x="80" y="6"/>
                  </a:cubicBezTo>
                  <a:cubicBezTo>
                    <a:pt x="80" y="6"/>
                    <a:pt x="80" y="6"/>
                    <a:pt x="80" y="6"/>
                  </a:cubicBezTo>
                  <a:cubicBezTo>
                    <a:pt x="82" y="11"/>
                    <a:pt x="86" y="16"/>
                    <a:pt x="86" y="16"/>
                  </a:cubicBezTo>
                  <a:cubicBezTo>
                    <a:pt x="87" y="16"/>
                    <a:pt x="165" y="10"/>
                    <a:pt x="166" y="10"/>
                  </a:cubicBezTo>
                  <a:cubicBezTo>
                    <a:pt x="166" y="10"/>
                    <a:pt x="166" y="10"/>
                    <a:pt x="166" y="10"/>
                  </a:cubicBezTo>
                  <a:cubicBezTo>
                    <a:pt x="166" y="10"/>
                    <a:pt x="166" y="10"/>
                    <a:pt x="166" y="10"/>
                  </a:cubicBezTo>
                  <a:cubicBezTo>
                    <a:pt x="166" y="10"/>
                    <a:pt x="167" y="10"/>
                    <a:pt x="168" y="12"/>
                  </a:cubicBezTo>
                  <a:cubicBezTo>
                    <a:pt x="168" y="13"/>
                    <a:pt x="168" y="13"/>
                    <a:pt x="168" y="14"/>
                  </a:cubicBezTo>
                  <a:cubicBezTo>
                    <a:pt x="168" y="16"/>
                    <a:pt x="169" y="17"/>
                    <a:pt x="170" y="17"/>
                  </a:cubicBezTo>
                  <a:cubicBezTo>
                    <a:pt x="170" y="17"/>
                    <a:pt x="171" y="17"/>
                    <a:pt x="171" y="17"/>
                  </a:cubicBezTo>
                  <a:cubicBezTo>
                    <a:pt x="172" y="17"/>
                    <a:pt x="172" y="17"/>
                    <a:pt x="172" y="17"/>
                  </a:cubicBezTo>
                  <a:cubicBezTo>
                    <a:pt x="173" y="17"/>
                    <a:pt x="174" y="17"/>
                    <a:pt x="174" y="15"/>
                  </a:cubicBezTo>
                  <a:cubicBezTo>
                    <a:pt x="174" y="14"/>
                    <a:pt x="174" y="13"/>
                    <a:pt x="174" y="12"/>
                  </a:cubicBezTo>
                  <a:cubicBezTo>
                    <a:pt x="174" y="10"/>
                    <a:pt x="174" y="8"/>
                    <a:pt x="173" y="6"/>
                  </a:cubicBezTo>
                  <a:cubicBezTo>
                    <a:pt x="172" y="4"/>
                    <a:pt x="172" y="3"/>
                    <a:pt x="172" y="2"/>
                  </a:cubicBezTo>
                  <a:cubicBezTo>
                    <a:pt x="172" y="1"/>
                    <a:pt x="172" y="1"/>
                    <a:pt x="173" y="1"/>
                  </a:cubicBezTo>
                  <a:cubicBezTo>
                    <a:pt x="173" y="1"/>
                    <a:pt x="174" y="1"/>
                    <a:pt x="174" y="1"/>
                  </a:cubicBezTo>
                  <a:cubicBezTo>
                    <a:pt x="175" y="1"/>
                    <a:pt x="177" y="1"/>
                    <a:pt x="179" y="1"/>
                  </a:cubicBezTo>
                  <a:cubicBezTo>
                    <a:pt x="181" y="1"/>
                    <a:pt x="184" y="2"/>
                    <a:pt x="186" y="2"/>
                  </a:cubicBezTo>
                  <a:cubicBezTo>
                    <a:pt x="188" y="2"/>
                    <a:pt x="189" y="1"/>
                    <a:pt x="189" y="1"/>
                  </a:cubicBezTo>
                  <a:cubicBezTo>
                    <a:pt x="190" y="0"/>
                    <a:pt x="190" y="0"/>
                    <a:pt x="190" y="0"/>
                  </a:cubicBezTo>
                  <a:cubicBezTo>
                    <a:pt x="190" y="0"/>
                    <a:pt x="190" y="0"/>
                    <a:pt x="190" y="0"/>
                  </a:cubicBezTo>
                  <a:cubicBezTo>
                    <a:pt x="190" y="0"/>
                    <a:pt x="190" y="0"/>
                    <a:pt x="190" y="0"/>
                  </a:cubicBezTo>
                  <a:cubicBezTo>
                    <a:pt x="190" y="0"/>
                    <a:pt x="190" y="0"/>
                    <a:pt x="190" y="0"/>
                  </a:cubicBezTo>
                  <a:cubicBezTo>
                    <a:pt x="192" y="1"/>
                    <a:pt x="192" y="2"/>
                    <a:pt x="192" y="4"/>
                  </a:cubicBezTo>
                  <a:cubicBezTo>
                    <a:pt x="192" y="4"/>
                    <a:pt x="192" y="4"/>
                    <a:pt x="192" y="5"/>
                  </a:cubicBezTo>
                  <a:cubicBezTo>
                    <a:pt x="191" y="7"/>
                    <a:pt x="191" y="7"/>
                    <a:pt x="192" y="8"/>
                  </a:cubicBezTo>
                  <a:cubicBezTo>
                    <a:pt x="192" y="8"/>
                    <a:pt x="193" y="9"/>
                    <a:pt x="193" y="9"/>
                  </a:cubicBezTo>
                  <a:cubicBezTo>
                    <a:pt x="194" y="11"/>
                    <a:pt x="195" y="12"/>
                    <a:pt x="195" y="13"/>
                  </a:cubicBezTo>
                  <a:cubicBezTo>
                    <a:pt x="195" y="14"/>
                    <a:pt x="195" y="15"/>
                    <a:pt x="196" y="17"/>
                  </a:cubicBezTo>
                  <a:cubicBezTo>
                    <a:pt x="198" y="20"/>
                    <a:pt x="204" y="35"/>
                    <a:pt x="204" y="35"/>
                  </a:cubicBezTo>
                  <a:cubicBezTo>
                    <a:pt x="206" y="39"/>
                    <a:pt x="223" y="63"/>
                    <a:pt x="224" y="64"/>
                  </a:cubicBezTo>
                  <a:cubicBezTo>
                    <a:pt x="224" y="64"/>
                    <a:pt x="224" y="64"/>
                    <a:pt x="224" y="64"/>
                  </a:cubicBezTo>
                  <a:cubicBezTo>
                    <a:pt x="226" y="65"/>
                    <a:pt x="227" y="65"/>
                    <a:pt x="230" y="71"/>
                  </a:cubicBezTo>
                  <a:cubicBezTo>
                    <a:pt x="233" y="76"/>
                    <a:pt x="233" y="77"/>
                    <a:pt x="233" y="79"/>
                  </a:cubicBezTo>
                  <a:cubicBezTo>
                    <a:pt x="233" y="79"/>
                    <a:pt x="233" y="79"/>
                    <a:pt x="233" y="79"/>
                  </a:cubicBezTo>
                  <a:cubicBezTo>
                    <a:pt x="233" y="79"/>
                    <a:pt x="232" y="80"/>
                    <a:pt x="232" y="80"/>
                  </a:cubicBezTo>
                  <a:cubicBezTo>
                    <a:pt x="232" y="80"/>
                    <a:pt x="231" y="79"/>
                    <a:pt x="231" y="77"/>
                  </a:cubicBezTo>
                  <a:cubicBezTo>
                    <a:pt x="230" y="76"/>
                    <a:pt x="230" y="76"/>
                    <a:pt x="230" y="76"/>
                  </a:cubicBezTo>
                  <a:cubicBezTo>
                    <a:pt x="230" y="74"/>
                    <a:pt x="228" y="72"/>
                    <a:pt x="227" y="72"/>
                  </a:cubicBezTo>
                  <a:cubicBezTo>
                    <a:pt x="227" y="72"/>
                    <a:pt x="227" y="72"/>
                    <a:pt x="227" y="72"/>
                  </a:cubicBezTo>
                  <a:cubicBezTo>
                    <a:pt x="227" y="72"/>
                    <a:pt x="227" y="72"/>
                    <a:pt x="227" y="72"/>
                  </a:cubicBezTo>
                  <a:cubicBezTo>
                    <a:pt x="227" y="72"/>
                    <a:pt x="227" y="73"/>
                    <a:pt x="226" y="73"/>
                  </a:cubicBezTo>
                  <a:cubicBezTo>
                    <a:pt x="225" y="73"/>
                    <a:pt x="225" y="72"/>
                    <a:pt x="225" y="72"/>
                  </a:cubicBezTo>
                  <a:cubicBezTo>
                    <a:pt x="224" y="71"/>
                    <a:pt x="224" y="71"/>
                    <a:pt x="224" y="70"/>
                  </a:cubicBezTo>
                  <a:cubicBezTo>
                    <a:pt x="223" y="70"/>
                    <a:pt x="223" y="69"/>
                    <a:pt x="223" y="69"/>
                  </a:cubicBezTo>
                  <a:cubicBezTo>
                    <a:pt x="222" y="68"/>
                    <a:pt x="222" y="68"/>
                    <a:pt x="222" y="68"/>
                  </a:cubicBezTo>
                  <a:cubicBezTo>
                    <a:pt x="222" y="68"/>
                    <a:pt x="222" y="68"/>
                    <a:pt x="222" y="68"/>
                  </a:cubicBezTo>
                  <a:cubicBezTo>
                    <a:pt x="222" y="69"/>
                    <a:pt x="224" y="73"/>
                    <a:pt x="225" y="75"/>
                  </a:cubicBezTo>
                  <a:cubicBezTo>
                    <a:pt x="226" y="76"/>
                    <a:pt x="227" y="78"/>
                    <a:pt x="227" y="78"/>
                  </a:cubicBezTo>
                  <a:cubicBezTo>
                    <a:pt x="228" y="80"/>
                    <a:pt x="228" y="80"/>
                    <a:pt x="229" y="81"/>
                  </a:cubicBezTo>
                  <a:cubicBezTo>
                    <a:pt x="229" y="81"/>
                    <a:pt x="229" y="82"/>
                    <a:pt x="229" y="83"/>
                  </a:cubicBezTo>
                  <a:cubicBezTo>
                    <a:pt x="230" y="83"/>
                    <a:pt x="230" y="83"/>
                    <a:pt x="230" y="83"/>
                  </a:cubicBezTo>
                  <a:cubicBezTo>
                    <a:pt x="230" y="83"/>
                    <a:pt x="230" y="83"/>
                    <a:pt x="230" y="83"/>
                  </a:cubicBezTo>
                  <a:cubicBezTo>
                    <a:pt x="230" y="83"/>
                    <a:pt x="230" y="82"/>
                    <a:pt x="231" y="82"/>
                  </a:cubicBezTo>
                  <a:cubicBezTo>
                    <a:pt x="231" y="82"/>
                    <a:pt x="231" y="82"/>
                    <a:pt x="231" y="82"/>
                  </a:cubicBezTo>
                  <a:cubicBezTo>
                    <a:pt x="232" y="82"/>
                    <a:pt x="233" y="86"/>
                    <a:pt x="233" y="88"/>
                  </a:cubicBezTo>
                  <a:cubicBezTo>
                    <a:pt x="239" y="94"/>
                    <a:pt x="242" y="101"/>
                    <a:pt x="244" y="107"/>
                  </a:cubicBezTo>
                  <a:cubicBezTo>
                    <a:pt x="247" y="112"/>
                    <a:pt x="248" y="116"/>
                    <a:pt x="252" y="118"/>
                  </a:cubicBezTo>
                  <a:cubicBezTo>
                    <a:pt x="258" y="124"/>
                    <a:pt x="262" y="138"/>
                    <a:pt x="261" y="146"/>
                  </a:cubicBezTo>
                  <a:cubicBezTo>
                    <a:pt x="260" y="151"/>
                    <a:pt x="261" y="153"/>
                    <a:pt x="261" y="155"/>
                  </a:cubicBezTo>
                  <a:cubicBezTo>
                    <a:pt x="261" y="156"/>
                    <a:pt x="261" y="157"/>
                    <a:pt x="261" y="157"/>
                  </a:cubicBezTo>
                  <a:cubicBezTo>
                    <a:pt x="262" y="160"/>
                    <a:pt x="260" y="172"/>
                    <a:pt x="258" y="175"/>
                  </a:cubicBezTo>
                  <a:cubicBezTo>
                    <a:pt x="257" y="176"/>
                    <a:pt x="257" y="177"/>
                    <a:pt x="258" y="178"/>
                  </a:cubicBezTo>
                  <a:cubicBezTo>
                    <a:pt x="258" y="179"/>
                    <a:pt x="258" y="179"/>
                    <a:pt x="258" y="180"/>
                  </a:cubicBezTo>
                  <a:cubicBezTo>
                    <a:pt x="258" y="181"/>
                    <a:pt x="258" y="181"/>
                    <a:pt x="259" y="182"/>
                  </a:cubicBezTo>
                  <a:cubicBezTo>
                    <a:pt x="259" y="182"/>
                    <a:pt x="259" y="182"/>
                    <a:pt x="259" y="184"/>
                  </a:cubicBezTo>
                  <a:cubicBezTo>
                    <a:pt x="258" y="185"/>
                    <a:pt x="258" y="185"/>
                    <a:pt x="258" y="186"/>
                  </a:cubicBezTo>
                  <a:cubicBezTo>
                    <a:pt x="259" y="186"/>
                    <a:pt x="259" y="186"/>
                    <a:pt x="259" y="186"/>
                  </a:cubicBezTo>
                  <a:cubicBezTo>
                    <a:pt x="259" y="185"/>
                    <a:pt x="259" y="185"/>
                    <a:pt x="259" y="185"/>
                  </a:cubicBezTo>
                  <a:cubicBezTo>
                    <a:pt x="260" y="185"/>
                    <a:pt x="260" y="184"/>
                    <a:pt x="260" y="184"/>
                  </a:cubicBezTo>
                  <a:cubicBezTo>
                    <a:pt x="260" y="184"/>
                    <a:pt x="260" y="184"/>
                    <a:pt x="260" y="184"/>
                  </a:cubicBezTo>
                  <a:cubicBezTo>
                    <a:pt x="260" y="184"/>
                    <a:pt x="260" y="184"/>
                    <a:pt x="260" y="184"/>
                  </a:cubicBezTo>
                  <a:cubicBezTo>
                    <a:pt x="261" y="184"/>
                    <a:pt x="261" y="184"/>
                    <a:pt x="261" y="184"/>
                  </a:cubicBezTo>
                  <a:cubicBezTo>
                    <a:pt x="261" y="185"/>
                    <a:pt x="257" y="196"/>
                    <a:pt x="255" y="198"/>
                  </a:cubicBezTo>
                  <a:cubicBezTo>
                    <a:pt x="254" y="200"/>
                    <a:pt x="253" y="201"/>
                    <a:pt x="251" y="202"/>
                  </a:cubicBezTo>
                  <a:close/>
                  <a:moveTo>
                    <a:pt x="252" y="189"/>
                  </a:moveTo>
                  <a:cubicBezTo>
                    <a:pt x="253" y="189"/>
                    <a:pt x="253" y="189"/>
                    <a:pt x="253" y="189"/>
                  </a:cubicBezTo>
                  <a:cubicBezTo>
                    <a:pt x="253" y="189"/>
                    <a:pt x="254" y="189"/>
                    <a:pt x="254" y="189"/>
                  </a:cubicBezTo>
                  <a:cubicBezTo>
                    <a:pt x="255" y="190"/>
                    <a:pt x="256" y="190"/>
                    <a:pt x="256" y="190"/>
                  </a:cubicBezTo>
                  <a:cubicBezTo>
                    <a:pt x="256" y="191"/>
                    <a:pt x="256" y="191"/>
                    <a:pt x="256" y="192"/>
                  </a:cubicBezTo>
                  <a:cubicBezTo>
                    <a:pt x="256" y="193"/>
                    <a:pt x="254" y="197"/>
                    <a:pt x="253" y="198"/>
                  </a:cubicBezTo>
                  <a:cubicBezTo>
                    <a:pt x="251" y="201"/>
                    <a:pt x="251" y="201"/>
                    <a:pt x="251" y="201"/>
                  </a:cubicBezTo>
                  <a:cubicBezTo>
                    <a:pt x="251" y="201"/>
                    <a:pt x="251" y="201"/>
                    <a:pt x="251" y="201"/>
                  </a:cubicBezTo>
                  <a:cubicBezTo>
                    <a:pt x="253" y="201"/>
                    <a:pt x="253" y="200"/>
                    <a:pt x="255" y="198"/>
                  </a:cubicBezTo>
                  <a:cubicBezTo>
                    <a:pt x="256" y="196"/>
                    <a:pt x="259" y="187"/>
                    <a:pt x="260" y="185"/>
                  </a:cubicBezTo>
                  <a:cubicBezTo>
                    <a:pt x="260" y="185"/>
                    <a:pt x="260" y="185"/>
                    <a:pt x="260" y="185"/>
                  </a:cubicBezTo>
                  <a:cubicBezTo>
                    <a:pt x="259" y="185"/>
                    <a:pt x="259" y="186"/>
                    <a:pt x="259" y="186"/>
                  </a:cubicBezTo>
                  <a:cubicBezTo>
                    <a:pt x="258" y="186"/>
                    <a:pt x="258" y="186"/>
                    <a:pt x="258" y="186"/>
                  </a:cubicBezTo>
                  <a:cubicBezTo>
                    <a:pt x="257" y="185"/>
                    <a:pt x="258" y="184"/>
                    <a:pt x="258" y="183"/>
                  </a:cubicBezTo>
                  <a:cubicBezTo>
                    <a:pt x="259" y="182"/>
                    <a:pt x="259" y="182"/>
                    <a:pt x="258" y="182"/>
                  </a:cubicBezTo>
                  <a:cubicBezTo>
                    <a:pt x="258" y="182"/>
                    <a:pt x="258" y="181"/>
                    <a:pt x="258" y="180"/>
                  </a:cubicBezTo>
                  <a:cubicBezTo>
                    <a:pt x="257" y="179"/>
                    <a:pt x="257" y="179"/>
                    <a:pt x="257" y="178"/>
                  </a:cubicBezTo>
                  <a:cubicBezTo>
                    <a:pt x="257" y="177"/>
                    <a:pt x="256" y="176"/>
                    <a:pt x="258" y="174"/>
                  </a:cubicBezTo>
                  <a:cubicBezTo>
                    <a:pt x="259" y="172"/>
                    <a:pt x="261" y="160"/>
                    <a:pt x="261" y="157"/>
                  </a:cubicBezTo>
                  <a:cubicBezTo>
                    <a:pt x="261" y="157"/>
                    <a:pt x="261" y="156"/>
                    <a:pt x="261" y="155"/>
                  </a:cubicBezTo>
                  <a:cubicBezTo>
                    <a:pt x="260" y="153"/>
                    <a:pt x="260" y="151"/>
                    <a:pt x="261" y="146"/>
                  </a:cubicBezTo>
                  <a:cubicBezTo>
                    <a:pt x="261" y="139"/>
                    <a:pt x="258" y="124"/>
                    <a:pt x="251" y="119"/>
                  </a:cubicBezTo>
                  <a:cubicBezTo>
                    <a:pt x="248" y="116"/>
                    <a:pt x="246" y="112"/>
                    <a:pt x="244" y="107"/>
                  </a:cubicBezTo>
                  <a:cubicBezTo>
                    <a:pt x="241" y="101"/>
                    <a:pt x="238" y="95"/>
                    <a:pt x="232" y="88"/>
                  </a:cubicBezTo>
                  <a:cubicBezTo>
                    <a:pt x="232" y="88"/>
                    <a:pt x="232" y="88"/>
                    <a:pt x="232" y="88"/>
                  </a:cubicBezTo>
                  <a:cubicBezTo>
                    <a:pt x="232" y="88"/>
                    <a:pt x="232" y="88"/>
                    <a:pt x="232" y="88"/>
                  </a:cubicBezTo>
                  <a:cubicBezTo>
                    <a:pt x="232" y="85"/>
                    <a:pt x="231" y="83"/>
                    <a:pt x="231" y="83"/>
                  </a:cubicBezTo>
                  <a:cubicBezTo>
                    <a:pt x="231" y="83"/>
                    <a:pt x="230" y="83"/>
                    <a:pt x="230" y="83"/>
                  </a:cubicBezTo>
                  <a:cubicBezTo>
                    <a:pt x="230" y="84"/>
                    <a:pt x="230" y="84"/>
                    <a:pt x="230" y="84"/>
                  </a:cubicBezTo>
                  <a:cubicBezTo>
                    <a:pt x="229" y="84"/>
                    <a:pt x="229" y="83"/>
                    <a:pt x="229" y="83"/>
                  </a:cubicBezTo>
                  <a:cubicBezTo>
                    <a:pt x="229" y="82"/>
                    <a:pt x="228" y="82"/>
                    <a:pt x="228" y="81"/>
                  </a:cubicBezTo>
                  <a:cubicBezTo>
                    <a:pt x="228" y="81"/>
                    <a:pt x="227" y="80"/>
                    <a:pt x="227" y="79"/>
                  </a:cubicBezTo>
                  <a:cubicBezTo>
                    <a:pt x="226" y="78"/>
                    <a:pt x="226" y="77"/>
                    <a:pt x="225" y="75"/>
                  </a:cubicBezTo>
                  <a:cubicBezTo>
                    <a:pt x="223" y="71"/>
                    <a:pt x="222" y="69"/>
                    <a:pt x="222" y="68"/>
                  </a:cubicBezTo>
                  <a:cubicBezTo>
                    <a:pt x="222" y="68"/>
                    <a:pt x="222" y="68"/>
                    <a:pt x="222" y="68"/>
                  </a:cubicBezTo>
                  <a:cubicBezTo>
                    <a:pt x="223" y="68"/>
                    <a:pt x="223" y="68"/>
                    <a:pt x="223" y="69"/>
                  </a:cubicBezTo>
                  <a:cubicBezTo>
                    <a:pt x="223" y="69"/>
                    <a:pt x="224" y="70"/>
                    <a:pt x="224" y="70"/>
                  </a:cubicBezTo>
                  <a:cubicBezTo>
                    <a:pt x="225" y="70"/>
                    <a:pt x="225" y="71"/>
                    <a:pt x="225" y="71"/>
                  </a:cubicBezTo>
                  <a:cubicBezTo>
                    <a:pt x="225" y="72"/>
                    <a:pt x="226" y="72"/>
                    <a:pt x="226" y="72"/>
                  </a:cubicBezTo>
                  <a:cubicBezTo>
                    <a:pt x="226" y="72"/>
                    <a:pt x="226" y="72"/>
                    <a:pt x="226" y="72"/>
                  </a:cubicBezTo>
                  <a:cubicBezTo>
                    <a:pt x="226" y="72"/>
                    <a:pt x="227" y="72"/>
                    <a:pt x="227" y="72"/>
                  </a:cubicBezTo>
                  <a:cubicBezTo>
                    <a:pt x="227" y="71"/>
                    <a:pt x="227" y="71"/>
                    <a:pt x="227" y="71"/>
                  </a:cubicBezTo>
                  <a:cubicBezTo>
                    <a:pt x="228" y="71"/>
                    <a:pt x="228" y="71"/>
                    <a:pt x="228" y="71"/>
                  </a:cubicBezTo>
                  <a:cubicBezTo>
                    <a:pt x="228" y="72"/>
                    <a:pt x="230" y="73"/>
                    <a:pt x="231" y="76"/>
                  </a:cubicBezTo>
                  <a:cubicBezTo>
                    <a:pt x="231" y="77"/>
                    <a:pt x="231" y="77"/>
                    <a:pt x="231" y="77"/>
                  </a:cubicBezTo>
                  <a:cubicBezTo>
                    <a:pt x="231" y="78"/>
                    <a:pt x="232" y="79"/>
                    <a:pt x="232" y="79"/>
                  </a:cubicBezTo>
                  <a:cubicBezTo>
                    <a:pt x="232" y="79"/>
                    <a:pt x="232" y="79"/>
                    <a:pt x="232" y="79"/>
                  </a:cubicBezTo>
                  <a:cubicBezTo>
                    <a:pt x="232" y="79"/>
                    <a:pt x="232" y="79"/>
                    <a:pt x="232" y="79"/>
                  </a:cubicBezTo>
                  <a:cubicBezTo>
                    <a:pt x="232" y="77"/>
                    <a:pt x="233" y="76"/>
                    <a:pt x="229" y="71"/>
                  </a:cubicBezTo>
                  <a:cubicBezTo>
                    <a:pt x="226" y="66"/>
                    <a:pt x="225" y="65"/>
                    <a:pt x="224" y="65"/>
                  </a:cubicBezTo>
                  <a:cubicBezTo>
                    <a:pt x="224" y="64"/>
                    <a:pt x="224" y="64"/>
                    <a:pt x="224" y="64"/>
                  </a:cubicBezTo>
                  <a:cubicBezTo>
                    <a:pt x="222" y="64"/>
                    <a:pt x="205" y="39"/>
                    <a:pt x="204" y="35"/>
                  </a:cubicBezTo>
                  <a:cubicBezTo>
                    <a:pt x="204" y="35"/>
                    <a:pt x="197" y="21"/>
                    <a:pt x="195" y="17"/>
                  </a:cubicBezTo>
                  <a:cubicBezTo>
                    <a:pt x="195" y="16"/>
                    <a:pt x="194" y="14"/>
                    <a:pt x="194" y="13"/>
                  </a:cubicBezTo>
                  <a:cubicBezTo>
                    <a:pt x="194" y="12"/>
                    <a:pt x="194" y="11"/>
                    <a:pt x="193" y="10"/>
                  </a:cubicBezTo>
                  <a:cubicBezTo>
                    <a:pt x="192" y="9"/>
                    <a:pt x="192" y="9"/>
                    <a:pt x="192" y="8"/>
                  </a:cubicBezTo>
                  <a:cubicBezTo>
                    <a:pt x="191" y="7"/>
                    <a:pt x="191" y="7"/>
                    <a:pt x="191" y="5"/>
                  </a:cubicBezTo>
                  <a:cubicBezTo>
                    <a:pt x="191" y="4"/>
                    <a:pt x="191" y="4"/>
                    <a:pt x="191" y="4"/>
                  </a:cubicBezTo>
                  <a:cubicBezTo>
                    <a:pt x="192" y="2"/>
                    <a:pt x="192" y="2"/>
                    <a:pt x="190" y="1"/>
                  </a:cubicBezTo>
                  <a:cubicBezTo>
                    <a:pt x="190" y="1"/>
                    <a:pt x="190" y="1"/>
                    <a:pt x="190" y="1"/>
                  </a:cubicBezTo>
                  <a:cubicBezTo>
                    <a:pt x="190" y="1"/>
                    <a:pt x="190" y="1"/>
                    <a:pt x="190" y="1"/>
                  </a:cubicBezTo>
                  <a:cubicBezTo>
                    <a:pt x="189" y="2"/>
                    <a:pt x="188" y="2"/>
                    <a:pt x="186" y="2"/>
                  </a:cubicBezTo>
                  <a:cubicBezTo>
                    <a:pt x="184" y="2"/>
                    <a:pt x="181" y="2"/>
                    <a:pt x="179" y="2"/>
                  </a:cubicBezTo>
                  <a:cubicBezTo>
                    <a:pt x="177" y="1"/>
                    <a:pt x="175" y="1"/>
                    <a:pt x="174" y="1"/>
                  </a:cubicBezTo>
                  <a:cubicBezTo>
                    <a:pt x="174" y="1"/>
                    <a:pt x="173" y="1"/>
                    <a:pt x="173" y="1"/>
                  </a:cubicBezTo>
                  <a:cubicBezTo>
                    <a:pt x="173" y="1"/>
                    <a:pt x="173" y="2"/>
                    <a:pt x="172" y="2"/>
                  </a:cubicBezTo>
                  <a:cubicBezTo>
                    <a:pt x="172" y="3"/>
                    <a:pt x="173" y="4"/>
                    <a:pt x="174" y="6"/>
                  </a:cubicBezTo>
                  <a:cubicBezTo>
                    <a:pt x="175" y="7"/>
                    <a:pt x="175" y="10"/>
                    <a:pt x="174" y="12"/>
                  </a:cubicBezTo>
                  <a:cubicBezTo>
                    <a:pt x="174" y="13"/>
                    <a:pt x="174" y="14"/>
                    <a:pt x="174" y="15"/>
                  </a:cubicBezTo>
                  <a:cubicBezTo>
                    <a:pt x="174" y="17"/>
                    <a:pt x="174" y="17"/>
                    <a:pt x="172" y="17"/>
                  </a:cubicBezTo>
                  <a:cubicBezTo>
                    <a:pt x="172" y="17"/>
                    <a:pt x="171" y="17"/>
                    <a:pt x="171" y="17"/>
                  </a:cubicBezTo>
                  <a:cubicBezTo>
                    <a:pt x="171" y="17"/>
                    <a:pt x="170" y="17"/>
                    <a:pt x="170" y="17"/>
                  </a:cubicBezTo>
                  <a:cubicBezTo>
                    <a:pt x="168" y="17"/>
                    <a:pt x="168" y="15"/>
                    <a:pt x="168" y="14"/>
                  </a:cubicBezTo>
                  <a:cubicBezTo>
                    <a:pt x="168" y="13"/>
                    <a:pt x="168" y="13"/>
                    <a:pt x="167" y="12"/>
                  </a:cubicBezTo>
                  <a:cubicBezTo>
                    <a:pt x="167" y="11"/>
                    <a:pt x="166" y="10"/>
                    <a:pt x="166" y="10"/>
                  </a:cubicBezTo>
                  <a:cubicBezTo>
                    <a:pt x="162" y="10"/>
                    <a:pt x="87" y="17"/>
                    <a:pt x="86" y="17"/>
                  </a:cubicBezTo>
                  <a:cubicBezTo>
                    <a:pt x="85" y="17"/>
                    <a:pt x="81" y="10"/>
                    <a:pt x="79" y="7"/>
                  </a:cubicBezTo>
                  <a:cubicBezTo>
                    <a:pt x="48" y="10"/>
                    <a:pt x="2" y="17"/>
                    <a:pt x="1" y="18"/>
                  </a:cubicBezTo>
                  <a:cubicBezTo>
                    <a:pt x="1" y="19"/>
                    <a:pt x="1" y="19"/>
                    <a:pt x="1" y="19"/>
                  </a:cubicBezTo>
                  <a:cubicBezTo>
                    <a:pt x="1" y="20"/>
                    <a:pt x="3" y="22"/>
                    <a:pt x="5" y="23"/>
                  </a:cubicBezTo>
                  <a:cubicBezTo>
                    <a:pt x="5" y="23"/>
                    <a:pt x="6" y="24"/>
                    <a:pt x="6" y="24"/>
                  </a:cubicBezTo>
                  <a:cubicBezTo>
                    <a:pt x="8" y="26"/>
                    <a:pt x="8" y="27"/>
                    <a:pt x="7" y="29"/>
                  </a:cubicBezTo>
                  <a:cubicBezTo>
                    <a:pt x="7" y="30"/>
                    <a:pt x="7" y="30"/>
                    <a:pt x="7" y="30"/>
                  </a:cubicBezTo>
                  <a:cubicBezTo>
                    <a:pt x="7" y="30"/>
                    <a:pt x="8" y="32"/>
                    <a:pt x="8" y="33"/>
                  </a:cubicBezTo>
                  <a:cubicBezTo>
                    <a:pt x="9" y="34"/>
                    <a:pt x="9" y="34"/>
                    <a:pt x="9" y="35"/>
                  </a:cubicBezTo>
                  <a:cubicBezTo>
                    <a:pt x="9" y="35"/>
                    <a:pt x="9" y="37"/>
                    <a:pt x="7" y="39"/>
                  </a:cubicBezTo>
                  <a:cubicBezTo>
                    <a:pt x="8" y="40"/>
                    <a:pt x="8" y="40"/>
                    <a:pt x="9" y="40"/>
                  </a:cubicBezTo>
                  <a:cubicBezTo>
                    <a:pt x="9" y="40"/>
                    <a:pt x="10" y="40"/>
                    <a:pt x="10" y="40"/>
                  </a:cubicBezTo>
                  <a:cubicBezTo>
                    <a:pt x="11" y="39"/>
                    <a:pt x="11" y="39"/>
                    <a:pt x="12" y="38"/>
                  </a:cubicBezTo>
                  <a:cubicBezTo>
                    <a:pt x="12" y="38"/>
                    <a:pt x="13" y="37"/>
                    <a:pt x="14" y="36"/>
                  </a:cubicBezTo>
                  <a:cubicBezTo>
                    <a:pt x="15" y="35"/>
                    <a:pt x="15" y="34"/>
                    <a:pt x="15" y="33"/>
                  </a:cubicBezTo>
                  <a:cubicBezTo>
                    <a:pt x="15" y="32"/>
                    <a:pt x="15" y="31"/>
                    <a:pt x="16" y="31"/>
                  </a:cubicBezTo>
                  <a:cubicBezTo>
                    <a:pt x="16" y="31"/>
                    <a:pt x="16" y="31"/>
                    <a:pt x="16" y="31"/>
                  </a:cubicBezTo>
                  <a:cubicBezTo>
                    <a:pt x="17" y="31"/>
                    <a:pt x="18" y="31"/>
                    <a:pt x="18" y="32"/>
                  </a:cubicBezTo>
                  <a:cubicBezTo>
                    <a:pt x="19" y="32"/>
                    <a:pt x="19" y="32"/>
                    <a:pt x="19" y="32"/>
                  </a:cubicBezTo>
                  <a:cubicBezTo>
                    <a:pt x="19" y="31"/>
                    <a:pt x="19" y="31"/>
                    <a:pt x="19" y="31"/>
                  </a:cubicBezTo>
                  <a:cubicBezTo>
                    <a:pt x="19" y="31"/>
                    <a:pt x="19" y="30"/>
                    <a:pt x="20" y="30"/>
                  </a:cubicBezTo>
                  <a:cubicBezTo>
                    <a:pt x="20" y="30"/>
                    <a:pt x="21" y="30"/>
                    <a:pt x="21" y="30"/>
                  </a:cubicBezTo>
                  <a:cubicBezTo>
                    <a:pt x="23" y="31"/>
                    <a:pt x="24" y="33"/>
                    <a:pt x="24" y="34"/>
                  </a:cubicBezTo>
                  <a:cubicBezTo>
                    <a:pt x="24" y="34"/>
                    <a:pt x="23" y="34"/>
                    <a:pt x="23" y="34"/>
                  </a:cubicBezTo>
                  <a:cubicBezTo>
                    <a:pt x="21" y="35"/>
                    <a:pt x="20" y="35"/>
                    <a:pt x="20" y="36"/>
                  </a:cubicBezTo>
                  <a:cubicBezTo>
                    <a:pt x="19" y="37"/>
                    <a:pt x="19" y="37"/>
                    <a:pt x="19" y="37"/>
                  </a:cubicBezTo>
                  <a:cubicBezTo>
                    <a:pt x="18" y="37"/>
                    <a:pt x="17" y="37"/>
                    <a:pt x="16" y="38"/>
                  </a:cubicBezTo>
                  <a:cubicBezTo>
                    <a:pt x="16" y="38"/>
                    <a:pt x="15" y="38"/>
                    <a:pt x="15" y="38"/>
                  </a:cubicBezTo>
                  <a:cubicBezTo>
                    <a:pt x="15" y="38"/>
                    <a:pt x="15" y="38"/>
                    <a:pt x="15" y="38"/>
                  </a:cubicBezTo>
                  <a:cubicBezTo>
                    <a:pt x="17" y="39"/>
                    <a:pt x="18" y="38"/>
                    <a:pt x="19" y="38"/>
                  </a:cubicBezTo>
                  <a:cubicBezTo>
                    <a:pt x="20" y="37"/>
                    <a:pt x="21" y="37"/>
                    <a:pt x="23" y="36"/>
                  </a:cubicBezTo>
                  <a:cubicBezTo>
                    <a:pt x="24" y="36"/>
                    <a:pt x="24" y="36"/>
                    <a:pt x="25" y="36"/>
                  </a:cubicBezTo>
                  <a:cubicBezTo>
                    <a:pt x="29" y="35"/>
                    <a:pt x="33" y="34"/>
                    <a:pt x="35" y="33"/>
                  </a:cubicBezTo>
                  <a:cubicBezTo>
                    <a:pt x="35" y="32"/>
                    <a:pt x="35" y="32"/>
                    <a:pt x="35" y="31"/>
                  </a:cubicBezTo>
                  <a:cubicBezTo>
                    <a:pt x="36" y="30"/>
                    <a:pt x="36" y="30"/>
                    <a:pt x="38" y="30"/>
                  </a:cubicBezTo>
                  <a:cubicBezTo>
                    <a:pt x="39" y="30"/>
                    <a:pt x="40" y="29"/>
                    <a:pt x="41" y="29"/>
                  </a:cubicBezTo>
                  <a:cubicBezTo>
                    <a:pt x="42" y="29"/>
                    <a:pt x="42" y="29"/>
                    <a:pt x="43" y="29"/>
                  </a:cubicBezTo>
                  <a:cubicBezTo>
                    <a:pt x="44" y="29"/>
                    <a:pt x="44" y="29"/>
                    <a:pt x="44" y="29"/>
                  </a:cubicBezTo>
                  <a:cubicBezTo>
                    <a:pt x="46" y="29"/>
                    <a:pt x="47" y="30"/>
                    <a:pt x="47" y="31"/>
                  </a:cubicBezTo>
                  <a:cubicBezTo>
                    <a:pt x="47" y="31"/>
                    <a:pt x="47" y="31"/>
                    <a:pt x="46" y="31"/>
                  </a:cubicBezTo>
                  <a:cubicBezTo>
                    <a:pt x="45" y="31"/>
                    <a:pt x="44" y="31"/>
                    <a:pt x="44" y="31"/>
                  </a:cubicBezTo>
                  <a:cubicBezTo>
                    <a:pt x="43" y="31"/>
                    <a:pt x="43" y="31"/>
                    <a:pt x="43" y="31"/>
                  </a:cubicBezTo>
                  <a:cubicBezTo>
                    <a:pt x="42" y="31"/>
                    <a:pt x="41" y="31"/>
                    <a:pt x="41" y="32"/>
                  </a:cubicBezTo>
                  <a:cubicBezTo>
                    <a:pt x="40" y="32"/>
                    <a:pt x="39" y="33"/>
                    <a:pt x="38" y="33"/>
                  </a:cubicBezTo>
                  <a:cubicBezTo>
                    <a:pt x="37" y="33"/>
                    <a:pt x="37" y="33"/>
                    <a:pt x="37" y="33"/>
                  </a:cubicBezTo>
                  <a:cubicBezTo>
                    <a:pt x="37" y="33"/>
                    <a:pt x="37" y="33"/>
                    <a:pt x="37" y="33"/>
                  </a:cubicBezTo>
                  <a:cubicBezTo>
                    <a:pt x="38" y="34"/>
                    <a:pt x="38" y="34"/>
                    <a:pt x="40" y="34"/>
                  </a:cubicBezTo>
                  <a:cubicBezTo>
                    <a:pt x="41" y="34"/>
                    <a:pt x="41" y="34"/>
                    <a:pt x="42" y="34"/>
                  </a:cubicBezTo>
                  <a:cubicBezTo>
                    <a:pt x="45" y="34"/>
                    <a:pt x="60" y="38"/>
                    <a:pt x="62" y="40"/>
                  </a:cubicBezTo>
                  <a:cubicBezTo>
                    <a:pt x="62" y="40"/>
                    <a:pt x="62" y="40"/>
                    <a:pt x="62" y="40"/>
                  </a:cubicBezTo>
                  <a:cubicBezTo>
                    <a:pt x="62" y="40"/>
                    <a:pt x="62" y="40"/>
                    <a:pt x="62" y="39"/>
                  </a:cubicBezTo>
                  <a:cubicBezTo>
                    <a:pt x="62" y="38"/>
                    <a:pt x="61" y="38"/>
                    <a:pt x="60" y="38"/>
                  </a:cubicBezTo>
                  <a:cubicBezTo>
                    <a:pt x="60" y="37"/>
                    <a:pt x="59" y="37"/>
                    <a:pt x="59" y="36"/>
                  </a:cubicBezTo>
                  <a:cubicBezTo>
                    <a:pt x="59" y="36"/>
                    <a:pt x="59" y="36"/>
                    <a:pt x="59" y="35"/>
                  </a:cubicBezTo>
                  <a:cubicBezTo>
                    <a:pt x="60" y="34"/>
                    <a:pt x="60" y="34"/>
                    <a:pt x="61" y="34"/>
                  </a:cubicBezTo>
                  <a:cubicBezTo>
                    <a:pt x="61" y="34"/>
                    <a:pt x="61" y="34"/>
                    <a:pt x="61" y="34"/>
                  </a:cubicBezTo>
                  <a:cubicBezTo>
                    <a:pt x="62" y="34"/>
                    <a:pt x="62" y="34"/>
                    <a:pt x="62" y="34"/>
                  </a:cubicBezTo>
                  <a:cubicBezTo>
                    <a:pt x="63" y="34"/>
                    <a:pt x="64" y="34"/>
                    <a:pt x="65" y="33"/>
                  </a:cubicBezTo>
                  <a:cubicBezTo>
                    <a:pt x="65" y="33"/>
                    <a:pt x="65" y="33"/>
                    <a:pt x="65" y="33"/>
                  </a:cubicBezTo>
                  <a:cubicBezTo>
                    <a:pt x="66" y="33"/>
                    <a:pt x="66" y="33"/>
                    <a:pt x="66" y="34"/>
                  </a:cubicBezTo>
                  <a:cubicBezTo>
                    <a:pt x="66" y="35"/>
                    <a:pt x="65" y="35"/>
                    <a:pt x="65" y="35"/>
                  </a:cubicBezTo>
                  <a:cubicBezTo>
                    <a:pt x="64" y="36"/>
                    <a:pt x="63" y="36"/>
                    <a:pt x="64" y="36"/>
                  </a:cubicBezTo>
                  <a:cubicBezTo>
                    <a:pt x="64" y="38"/>
                    <a:pt x="64" y="38"/>
                    <a:pt x="65" y="39"/>
                  </a:cubicBezTo>
                  <a:cubicBezTo>
                    <a:pt x="65" y="39"/>
                    <a:pt x="65" y="39"/>
                    <a:pt x="65" y="39"/>
                  </a:cubicBezTo>
                  <a:cubicBezTo>
                    <a:pt x="66" y="40"/>
                    <a:pt x="65" y="40"/>
                    <a:pt x="64" y="41"/>
                  </a:cubicBezTo>
                  <a:cubicBezTo>
                    <a:pt x="64" y="41"/>
                    <a:pt x="64" y="41"/>
                    <a:pt x="64" y="41"/>
                  </a:cubicBezTo>
                  <a:cubicBezTo>
                    <a:pt x="64" y="41"/>
                    <a:pt x="64" y="41"/>
                    <a:pt x="64" y="41"/>
                  </a:cubicBezTo>
                  <a:cubicBezTo>
                    <a:pt x="75" y="47"/>
                    <a:pt x="75" y="48"/>
                    <a:pt x="75" y="49"/>
                  </a:cubicBezTo>
                  <a:cubicBezTo>
                    <a:pt x="75" y="50"/>
                    <a:pt x="74" y="50"/>
                    <a:pt x="73" y="50"/>
                  </a:cubicBezTo>
                  <a:cubicBezTo>
                    <a:pt x="73" y="51"/>
                    <a:pt x="73" y="51"/>
                    <a:pt x="73" y="51"/>
                  </a:cubicBezTo>
                  <a:cubicBezTo>
                    <a:pt x="73" y="51"/>
                    <a:pt x="73" y="51"/>
                    <a:pt x="73" y="51"/>
                  </a:cubicBezTo>
                  <a:cubicBezTo>
                    <a:pt x="74" y="53"/>
                    <a:pt x="75" y="54"/>
                    <a:pt x="76" y="55"/>
                  </a:cubicBezTo>
                  <a:cubicBezTo>
                    <a:pt x="77" y="55"/>
                    <a:pt x="77" y="55"/>
                    <a:pt x="77" y="55"/>
                  </a:cubicBezTo>
                  <a:cubicBezTo>
                    <a:pt x="78" y="55"/>
                    <a:pt x="79" y="54"/>
                    <a:pt x="81" y="54"/>
                  </a:cubicBezTo>
                  <a:cubicBezTo>
                    <a:pt x="82" y="53"/>
                    <a:pt x="83" y="53"/>
                    <a:pt x="85" y="52"/>
                  </a:cubicBezTo>
                  <a:cubicBezTo>
                    <a:pt x="87" y="52"/>
                    <a:pt x="89" y="51"/>
                    <a:pt x="90" y="50"/>
                  </a:cubicBezTo>
                  <a:cubicBezTo>
                    <a:pt x="92" y="49"/>
                    <a:pt x="93" y="49"/>
                    <a:pt x="94" y="49"/>
                  </a:cubicBezTo>
                  <a:cubicBezTo>
                    <a:pt x="94" y="49"/>
                    <a:pt x="94" y="49"/>
                    <a:pt x="94" y="50"/>
                  </a:cubicBezTo>
                  <a:cubicBezTo>
                    <a:pt x="94" y="51"/>
                    <a:pt x="93" y="51"/>
                    <a:pt x="92" y="52"/>
                  </a:cubicBezTo>
                  <a:cubicBezTo>
                    <a:pt x="90" y="53"/>
                    <a:pt x="88" y="54"/>
                    <a:pt x="87" y="55"/>
                  </a:cubicBezTo>
                  <a:cubicBezTo>
                    <a:pt x="86" y="56"/>
                    <a:pt x="86" y="56"/>
                    <a:pt x="86" y="56"/>
                  </a:cubicBezTo>
                  <a:cubicBezTo>
                    <a:pt x="86" y="56"/>
                    <a:pt x="87" y="56"/>
                    <a:pt x="87" y="56"/>
                  </a:cubicBezTo>
                  <a:cubicBezTo>
                    <a:pt x="87" y="56"/>
                    <a:pt x="88" y="56"/>
                    <a:pt x="88" y="56"/>
                  </a:cubicBezTo>
                  <a:cubicBezTo>
                    <a:pt x="89" y="55"/>
                    <a:pt x="95" y="52"/>
                    <a:pt x="95" y="49"/>
                  </a:cubicBezTo>
                  <a:cubicBezTo>
                    <a:pt x="95" y="46"/>
                    <a:pt x="96" y="46"/>
                    <a:pt x="97" y="46"/>
                  </a:cubicBezTo>
                  <a:cubicBezTo>
                    <a:pt x="97" y="45"/>
                    <a:pt x="97" y="45"/>
                    <a:pt x="97" y="45"/>
                  </a:cubicBezTo>
                  <a:cubicBezTo>
                    <a:pt x="98" y="45"/>
                    <a:pt x="98" y="45"/>
                    <a:pt x="98" y="45"/>
                  </a:cubicBezTo>
                  <a:cubicBezTo>
                    <a:pt x="99" y="44"/>
                    <a:pt x="101" y="43"/>
                    <a:pt x="103" y="43"/>
                  </a:cubicBezTo>
                  <a:cubicBezTo>
                    <a:pt x="103" y="43"/>
                    <a:pt x="104" y="43"/>
                    <a:pt x="104" y="43"/>
                  </a:cubicBezTo>
                  <a:cubicBezTo>
                    <a:pt x="105" y="43"/>
                    <a:pt x="105" y="43"/>
                    <a:pt x="105" y="43"/>
                  </a:cubicBezTo>
                  <a:cubicBezTo>
                    <a:pt x="106" y="42"/>
                    <a:pt x="106" y="42"/>
                    <a:pt x="106" y="42"/>
                  </a:cubicBezTo>
                  <a:cubicBezTo>
                    <a:pt x="106" y="42"/>
                    <a:pt x="106" y="42"/>
                    <a:pt x="106" y="42"/>
                  </a:cubicBezTo>
                  <a:cubicBezTo>
                    <a:pt x="106" y="41"/>
                    <a:pt x="105" y="41"/>
                    <a:pt x="105" y="41"/>
                  </a:cubicBezTo>
                  <a:cubicBezTo>
                    <a:pt x="105" y="40"/>
                    <a:pt x="104" y="40"/>
                    <a:pt x="104" y="39"/>
                  </a:cubicBezTo>
                  <a:cubicBezTo>
                    <a:pt x="104" y="39"/>
                    <a:pt x="105" y="38"/>
                    <a:pt x="105" y="38"/>
                  </a:cubicBezTo>
                  <a:cubicBezTo>
                    <a:pt x="106" y="37"/>
                    <a:pt x="107" y="37"/>
                    <a:pt x="107" y="36"/>
                  </a:cubicBezTo>
                  <a:cubicBezTo>
                    <a:pt x="108" y="35"/>
                    <a:pt x="108" y="35"/>
                    <a:pt x="112" y="35"/>
                  </a:cubicBezTo>
                  <a:cubicBezTo>
                    <a:pt x="116" y="35"/>
                    <a:pt x="119" y="36"/>
                    <a:pt x="122" y="38"/>
                  </a:cubicBezTo>
                  <a:cubicBezTo>
                    <a:pt x="123" y="38"/>
                    <a:pt x="123" y="38"/>
                    <a:pt x="123" y="38"/>
                  </a:cubicBezTo>
                  <a:cubicBezTo>
                    <a:pt x="124" y="39"/>
                    <a:pt x="127" y="41"/>
                    <a:pt x="129" y="43"/>
                  </a:cubicBezTo>
                  <a:cubicBezTo>
                    <a:pt x="131" y="45"/>
                    <a:pt x="133" y="47"/>
                    <a:pt x="134" y="47"/>
                  </a:cubicBezTo>
                  <a:cubicBezTo>
                    <a:pt x="136" y="48"/>
                    <a:pt x="136" y="48"/>
                    <a:pt x="137" y="49"/>
                  </a:cubicBezTo>
                  <a:cubicBezTo>
                    <a:pt x="137" y="49"/>
                    <a:pt x="137" y="50"/>
                    <a:pt x="138" y="50"/>
                  </a:cubicBezTo>
                  <a:cubicBezTo>
                    <a:pt x="139" y="53"/>
                    <a:pt x="140" y="54"/>
                    <a:pt x="144" y="56"/>
                  </a:cubicBezTo>
                  <a:cubicBezTo>
                    <a:pt x="145" y="57"/>
                    <a:pt x="146" y="58"/>
                    <a:pt x="147" y="59"/>
                  </a:cubicBezTo>
                  <a:cubicBezTo>
                    <a:pt x="148" y="61"/>
                    <a:pt x="149" y="62"/>
                    <a:pt x="152" y="62"/>
                  </a:cubicBezTo>
                  <a:cubicBezTo>
                    <a:pt x="153" y="62"/>
                    <a:pt x="153" y="62"/>
                    <a:pt x="153" y="62"/>
                  </a:cubicBezTo>
                  <a:cubicBezTo>
                    <a:pt x="157" y="62"/>
                    <a:pt x="158" y="62"/>
                    <a:pt x="159" y="65"/>
                  </a:cubicBezTo>
                  <a:cubicBezTo>
                    <a:pt x="160" y="68"/>
                    <a:pt x="161" y="70"/>
                    <a:pt x="162" y="71"/>
                  </a:cubicBezTo>
                  <a:cubicBezTo>
                    <a:pt x="164" y="71"/>
                    <a:pt x="164" y="72"/>
                    <a:pt x="165" y="74"/>
                  </a:cubicBezTo>
                  <a:cubicBezTo>
                    <a:pt x="165" y="75"/>
                    <a:pt x="165" y="75"/>
                    <a:pt x="165" y="75"/>
                  </a:cubicBezTo>
                  <a:cubicBezTo>
                    <a:pt x="165" y="76"/>
                    <a:pt x="165" y="76"/>
                    <a:pt x="165" y="77"/>
                  </a:cubicBezTo>
                  <a:cubicBezTo>
                    <a:pt x="166" y="79"/>
                    <a:pt x="166" y="81"/>
                    <a:pt x="166" y="84"/>
                  </a:cubicBezTo>
                  <a:cubicBezTo>
                    <a:pt x="165" y="87"/>
                    <a:pt x="165" y="89"/>
                    <a:pt x="165" y="92"/>
                  </a:cubicBezTo>
                  <a:cubicBezTo>
                    <a:pt x="165" y="93"/>
                    <a:pt x="165" y="94"/>
                    <a:pt x="165" y="95"/>
                  </a:cubicBezTo>
                  <a:cubicBezTo>
                    <a:pt x="165" y="96"/>
                    <a:pt x="164" y="97"/>
                    <a:pt x="164" y="98"/>
                  </a:cubicBezTo>
                  <a:cubicBezTo>
                    <a:pt x="163" y="99"/>
                    <a:pt x="163" y="100"/>
                    <a:pt x="163" y="102"/>
                  </a:cubicBezTo>
                  <a:cubicBezTo>
                    <a:pt x="163" y="103"/>
                    <a:pt x="164" y="103"/>
                    <a:pt x="164" y="104"/>
                  </a:cubicBezTo>
                  <a:cubicBezTo>
                    <a:pt x="164" y="105"/>
                    <a:pt x="165" y="106"/>
                    <a:pt x="165" y="108"/>
                  </a:cubicBezTo>
                  <a:cubicBezTo>
                    <a:pt x="165" y="110"/>
                    <a:pt x="165" y="112"/>
                    <a:pt x="166" y="113"/>
                  </a:cubicBezTo>
                  <a:cubicBezTo>
                    <a:pt x="166" y="113"/>
                    <a:pt x="167" y="113"/>
                    <a:pt x="167" y="113"/>
                  </a:cubicBezTo>
                  <a:cubicBezTo>
                    <a:pt x="168" y="113"/>
                    <a:pt x="168" y="113"/>
                    <a:pt x="168" y="113"/>
                  </a:cubicBezTo>
                  <a:cubicBezTo>
                    <a:pt x="169" y="113"/>
                    <a:pt x="170" y="113"/>
                    <a:pt x="170" y="112"/>
                  </a:cubicBezTo>
                  <a:cubicBezTo>
                    <a:pt x="171" y="112"/>
                    <a:pt x="171" y="112"/>
                    <a:pt x="171" y="111"/>
                  </a:cubicBezTo>
                  <a:cubicBezTo>
                    <a:pt x="170" y="110"/>
                    <a:pt x="170" y="109"/>
                    <a:pt x="169" y="109"/>
                  </a:cubicBezTo>
                  <a:cubicBezTo>
                    <a:pt x="169" y="107"/>
                    <a:pt x="168" y="106"/>
                    <a:pt x="168" y="104"/>
                  </a:cubicBezTo>
                  <a:cubicBezTo>
                    <a:pt x="168" y="102"/>
                    <a:pt x="169" y="102"/>
                    <a:pt x="169" y="102"/>
                  </a:cubicBezTo>
                  <a:cubicBezTo>
                    <a:pt x="170" y="102"/>
                    <a:pt x="171" y="103"/>
                    <a:pt x="171" y="104"/>
                  </a:cubicBezTo>
                  <a:cubicBezTo>
                    <a:pt x="172" y="106"/>
                    <a:pt x="173" y="106"/>
                    <a:pt x="174" y="106"/>
                  </a:cubicBezTo>
                  <a:cubicBezTo>
                    <a:pt x="174" y="106"/>
                    <a:pt x="174" y="106"/>
                    <a:pt x="174" y="106"/>
                  </a:cubicBezTo>
                  <a:cubicBezTo>
                    <a:pt x="175" y="106"/>
                    <a:pt x="175" y="106"/>
                    <a:pt x="175" y="106"/>
                  </a:cubicBezTo>
                  <a:cubicBezTo>
                    <a:pt x="176" y="106"/>
                    <a:pt x="176" y="106"/>
                    <a:pt x="177" y="106"/>
                  </a:cubicBezTo>
                  <a:cubicBezTo>
                    <a:pt x="177" y="107"/>
                    <a:pt x="177" y="107"/>
                    <a:pt x="177" y="108"/>
                  </a:cubicBezTo>
                  <a:cubicBezTo>
                    <a:pt x="176" y="110"/>
                    <a:pt x="176" y="112"/>
                    <a:pt x="175" y="113"/>
                  </a:cubicBezTo>
                  <a:cubicBezTo>
                    <a:pt x="174" y="115"/>
                    <a:pt x="173" y="116"/>
                    <a:pt x="173" y="117"/>
                  </a:cubicBezTo>
                  <a:cubicBezTo>
                    <a:pt x="173" y="118"/>
                    <a:pt x="173" y="120"/>
                    <a:pt x="171" y="120"/>
                  </a:cubicBezTo>
                  <a:cubicBezTo>
                    <a:pt x="170" y="120"/>
                    <a:pt x="170" y="120"/>
                    <a:pt x="170" y="120"/>
                  </a:cubicBezTo>
                  <a:cubicBezTo>
                    <a:pt x="170" y="120"/>
                    <a:pt x="169" y="120"/>
                    <a:pt x="169" y="121"/>
                  </a:cubicBezTo>
                  <a:cubicBezTo>
                    <a:pt x="169" y="121"/>
                    <a:pt x="169" y="121"/>
                    <a:pt x="169" y="121"/>
                  </a:cubicBezTo>
                  <a:cubicBezTo>
                    <a:pt x="170" y="121"/>
                    <a:pt x="170" y="121"/>
                    <a:pt x="170" y="121"/>
                  </a:cubicBezTo>
                  <a:cubicBezTo>
                    <a:pt x="171" y="121"/>
                    <a:pt x="171" y="121"/>
                    <a:pt x="171" y="121"/>
                  </a:cubicBezTo>
                  <a:cubicBezTo>
                    <a:pt x="172" y="121"/>
                    <a:pt x="172" y="121"/>
                    <a:pt x="173" y="123"/>
                  </a:cubicBezTo>
                  <a:cubicBezTo>
                    <a:pt x="174" y="125"/>
                    <a:pt x="175" y="126"/>
                    <a:pt x="175" y="127"/>
                  </a:cubicBezTo>
                  <a:cubicBezTo>
                    <a:pt x="175" y="129"/>
                    <a:pt x="176" y="130"/>
                    <a:pt x="177" y="133"/>
                  </a:cubicBezTo>
                  <a:cubicBezTo>
                    <a:pt x="180" y="137"/>
                    <a:pt x="185" y="142"/>
                    <a:pt x="186" y="142"/>
                  </a:cubicBezTo>
                  <a:cubicBezTo>
                    <a:pt x="187" y="143"/>
                    <a:pt x="188" y="143"/>
                    <a:pt x="189" y="143"/>
                  </a:cubicBezTo>
                  <a:cubicBezTo>
                    <a:pt x="189" y="143"/>
                    <a:pt x="190" y="143"/>
                    <a:pt x="190" y="143"/>
                  </a:cubicBezTo>
                  <a:cubicBezTo>
                    <a:pt x="190" y="142"/>
                    <a:pt x="190" y="142"/>
                    <a:pt x="190" y="141"/>
                  </a:cubicBezTo>
                  <a:cubicBezTo>
                    <a:pt x="189" y="140"/>
                    <a:pt x="189" y="140"/>
                    <a:pt x="188" y="139"/>
                  </a:cubicBezTo>
                  <a:cubicBezTo>
                    <a:pt x="188" y="138"/>
                    <a:pt x="187" y="138"/>
                    <a:pt x="188" y="137"/>
                  </a:cubicBezTo>
                  <a:cubicBezTo>
                    <a:pt x="188" y="137"/>
                    <a:pt x="188" y="137"/>
                    <a:pt x="189" y="137"/>
                  </a:cubicBezTo>
                  <a:cubicBezTo>
                    <a:pt x="190" y="138"/>
                    <a:pt x="191" y="138"/>
                    <a:pt x="191" y="139"/>
                  </a:cubicBezTo>
                  <a:cubicBezTo>
                    <a:pt x="192" y="139"/>
                    <a:pt x="192" y="139"/>
                    <a:pt x="192" y="139"/>
                  </a:cubicBezTo>
                  <a:cubicBezTo>
                    <a:pt x="193" y="138"/>
                    <a:pt x="194" y="138"/>
                    <a:pt x="195" y="139"/>
                  </a:cubicBezTo>
                  <a:cubicBezTo>
                    <a:pt x="195" y="139"/>
                    <a:pt x="195" y="140"/>
                    <a:pt x="195" y="141"/>
                  </a:cubicBezTo>
                  <a:cubicBezTo>
                    <a:pt x="194" y="143"/>
                    <a:pt x="194" y="146"/>
                    <a:pt x="194" y="148"/>
                  </a:cubicBezTo>
                  <a:cubicBezTo>
                    <a:pt x="195" y="150"/>
                    <a:pt x="197" y="152"/>
                    <a:pt x="198" y="152"/>
                  </a:cubicBezTo>
                  <a:cubicBezTo>
                    <a:pt x="198" y="152"/>
                    <a:pt x="198" y="152"/>
                    <a:pt x="198" y="152"/>
                  </a:cubicBezTo>
                  <a:cubicBezTo>
                    <a:pt x="199" y="152"/>
                    <a:pt x="199" y="152"/>
                    <a:pt x="199" y="152"/>
                  </a:cubicBezTo>
                  <a:cubicBezTo>
                    <a:pt x="200" y="152"/>
                    <a:pt x="200" y="153"/>
                    <a:pt x="200" y="154"/>
                  </a:cubicBezTo>
                  <a:cubicBezTo>
                    <a:pt x="200" y="155"/>
                    <a:pt x="200" y="155"/>
                    <a:pt x="201" y="155"/>
                  </a:cubicBezTo>
                  <a:cubicBezTo>
                    <a:pt x="201" y="155"/>
                    <a:pt x="201" y="155"/>
                    <a:pt x="201" y="155"/>
                  </a:cubicBezTo>
                  <a:cubicBezTo>
                    <a:pt x="203" y="156"/>
                    <a:pt x="203" y="156"/>
                    <a:pt x="203" y="158"/>
                  </a:cubicBezTo>
                  <a:cubicBezTo>
                    <a:pt x="204" y="158"/>
                    <a:pt x="204" y="158"/>
                    <a:pt x="204" y="158"/>
                  </a:cubicBezTo>
                  <a:cubicBezTo>
                    <a:pt x="204" y="160"/>
                    <a:pt x="206" y="164"/>
                    <a:pt x="208" y="167"/>
                  </a:cubicBezTo>
                  <a:cubicBezTo>
                    <a:pt x="209" y="168"/>
                    <a:pt x="209" y="169"/>
                    <a:pt x="209" y="171"/>
                  </a:cubicBezTo>
                  <a:cubicBezTo>
                    <a:pt x="210" y="172"/>
                    <a:pt x="210" y="173"/>
                    <a:pt x="212" y="173"/>
                  </a:cubicBezTo>
                  <a:cubicBezTo>
                    <a:pt x="212" y="173"/>
                    <a:pt x="213" y="173"/>
                    <a:pt x="214" y="173"/>
                  </a:cubicBezTo>
                  <a:cubicBezTo>
                    <a:pt x="215" y="173"/>
                    <a:pt x="216" y="172"/>
                    <a:pt x="217" y="172"/>
                  </a:cubicBezTo>
                  <a:cubicBezTo>
                    <a:pt x="219" y="172"/>
                    <a:pt x="220" y="173"/>
                    <a:pt x="221" y="174"/>
                  </a:cubicBezTo>
                  <a:cubicBezTo>
                    <a:pt x="224" y="177"/>
                    <a:pt x="227" y="180"/>
                    <a:pt x="228" y="182"/>
                  </a:cubicBezTo>
                  <a:cubicBezTo>
                    <a:pt x="229" y="184"/>
                    <a:pt x="231" y="186"/>
                    <a:pt x="232" y="187"/>
                  </a:cubicBezTo>
                  <a:cubicBezTo>
                    <a:pt x="233" y="187"/>
                    <a:pt x="233" y="187"/>
                    <a:pt x="233" y="187"/>
                  </a:cubicBezTo>
                  <a:cubicBezTo>
                    <a:pt x="234" y="188"/>
                    <a:pt x="235" y="189"/>
                    <a:pt x="237" y="189"/>
                  </a:cubicBezTo>
                  <a:cubicBezTo>
                    <a:pt x="238" y="189"/>
                    <a:pt x="238" y="189"/>
                    <a:pt x="238" y="189"/>
                  </a:cubicBezTo>
                  <a:cubicBezTo>
                    <a:pt x="238" y="188"/>
                    <a:pt x="239" y="188"/>
                    <a:pt x="239" y="189"/>
                  </a:cubicBezTo>
                  <a:cubicBezTo>
                    <a:pt x="239" y="189"/>
                    <a:pt x="239" y="190"/>
                    <a:pt x="239" y="191"/>
                  </a:cubicBezTo>
                  <a:cubicBezTo>
                    <a:pt x="238" y="191"/>
                    <a:pt x="238" y="191"/>
                    <a:pt x="238" y="191"/>
                  </a:cubicBezTo>
                  <a:cubicBezTo>
                    <a:pt x="238" y="192"/>
                    <a:pt x="238" y="192"/>
                    <a:pt x="237" y="192"/>
                  </a:cubicBezTo>
                  <a:cubicBezTo>
                    <a:pt x="237" y="192"/>
                    <a:pt x="237" y="192"/>
                    <a:pt x="236" y="192"/>
                  </a:cubicBezTo>
                  <a:cubicBezTo>
                    <a:pt x="235" y="191"/>
                    <a:pt x="234" y="190"/>
                    <a:pt x="233" y="190"/>
                  </a:cubicBezTo>
                  <a:cubicBezTo>
                    <a:pt x="233" y="190"/>
                    <a:pt x="233" y="190"/>
                    <a:pt x="232" y="191"/>
                  </a:cubicBezTo>
                  <a:cubicBezTo>
                    <a:pt x="232" y="192"/>
                    <a:pt x="232" y="192"/>
                    <a:pt x="232" y="192"/>
                  </a:cubicBezTo>
                  <a:cubicBezTo>
                    <a:pt x="231" y="192"/>
                    <a:pt x="230" y="193"/>
                    <a:pt x="231" y="194"/>
                  </a:cubicBezTo>
                  <a:cubicBezTo>
                    <a:pt x="231" y="194"/>
                    <a:pt x="231" y="195"/>
                    <a:pt x="233" y="195"/>
                  </a:cubicBezTo>
                  <a:cubicBezTo>
                    <a:pt x="235" y="196"/>
                    <a:pt x="236" y="196"/>
                    <a:pt x="236" y="196"/>
                  </a:cubicBezTo>
                  <a:cubicBezTo>
                    <a:pt x="237" y="196"/>
                    <a:pt x="237" y="196"/>
                    <a:pt x="237" y="196"/>
                  </a:cubicBezTo>
                  <a:cubicBezTo>
                    <a:pt x="237" y="196"/>
                    <a:pt x="237" y="195"/>
                    <a:pt x="238" y="195"/>
                  </a:cubicBezTo>
                  <a:cubicBezTo>
                    <a:pt x="239" y="195"/>
                    <a:pt x="239" y="194"/>
                    <a:pt x="240" y="194"/>
                  </a:cubicBezTo>
                  <a:cubicBezTo>
                    <a:pt x="240" y="194"/>
                    <a:pt x="241" y="193"/>
                    <a:pt x="243" y="194"/>
                  </a:cubicBezTo>
                  <a:cubicBezTo>
                    <a:pt x="244" y="194"/>
                    <a:pt x="244" y="194"/>
                    <a:pt x="244" y="194"/>
                  </a:cubicBezTo>
                  <a:cubicBezTo>
                    <a:pt x="245" y="194"/>
                    <a:pt x="246" y="194"/>
                    <a:pt x="246" y="194"/>
                  </a:cubicBezTo>
                  <a:cubicBezTo>
                    <a:pt x="247" y="194"/>
                    <a:pt x="247" y="194"/>
                    <a:pt x="248" y="193"/>
                  </a:cubicBezTo>
                  <a:cubicBezTo>
                    <a:pt x="249" y="191"/>
                    <a:pt x="250" y="189"/>
                    <a:pt x="252" y="189"/>
                  </a:cubicBezTo>
                  <a:close/>
                  <a:moveTo>
                    <a:pt x="250" y="148"/>
                  </a:moveTo>
                  <a:cubicBezTo>
                    <a:pt x="250" y="148"/>
                    <a:pt x="249" y="148"/>
                    <a:pt x="249" y="148"/>
                  </a:cubicBezTo>
                  <a:cubicBezTo>
                    <a:pt x="249" y="148"/>
                    <a:pt x="248" y="148"/>
                    <a:pt x="247" y="148"/>
                  </a:cubicBezTo>
                  <a:cubicBezTo>
                    <a:pt x="245" y="147"/>
                    <a:pt x="244" y="147"/>
                    <a:pt x="244" y="146"/>
                  </a:cubicBezTo>
                  <a:cubicBezTo>
                    <a:pt x="244" y="145"/>
                    <a:pt x="243" y="145"/>
                    <a:pt x="243" y="144"/>
                  </a:cubicBezTo>
                  <a:cubicBezTo>
                    <a:pt x="242" y="143"/>
                    <a:pt x="241" y="142"/>
                    <a:pt x="240" y="142"/>
                  </a:cubicBezTo>
                  <a:cubicBezTo>
                    <a:pt x="240" y="142"/>
                    <a:pt x="239" y="142"/>
                    <a:pt x="239" y="142"/>
                  </a:cubicBezTo>
                  <a:cubicBezTo>
                    <a:pt x="238" y="142"/>
                    <a:pt x="238" y="141"/>
                    <a:pt x="238" y="141"/>
                  </a:cubicBezTo>
                  <a:cubicBezTo>
                    <a:pt x="237" y="140"/>
                    <a:pt x="238" y="140"/>
                    <a:pt x="238" y="139"/>
                  </a:cubicBezTo>
                  <a:cubicBezTo>
                    <a:pt x="238" y="138"/>
                    <a:pt x="238" y="138"/>
                    <a:pt x="238" y="138"/>
                  </a:cubicBezTo>
                  <a:cubicBezTo>
                    <a:pt x="239" y="137"/>
                    <a:pt x="242" y="134"/>
                    <a:pt x="243" y="133"/>
                  </a:cubicBezTo>
                  <a:cubicBezTo>
                    <a:pt x="244" y="132"/>
                    <a:pt x="245" y="131"/>
                    <a:pt x="245" y="131"/>
                  </a:cubicBezTo>
                  <a:cubicBezTo>
                    <a:pt x="245" y="129"/>
                    <a:pt x="246" y="129"/>
                    <a:pt x="246" y="128"/>
                  </a:cubicBezTo>
                  <a:cubicBezTo>
                    <a:pt x="247" y="128"/>
                    <a:pt x="247" y="128"/>
                    <a:pt x="247" y="128"/>
                  </a:cubicBezTo>
                  <a:cubicBezTo>
                    <a:pt x="248" y="128"/>
                    <a:pt x="252" y="134"/>
                    <a:pt x="252" y="135"/>
                  </a:cubicBezTo>
                  <a:cubicBezTo>
                    <a:pt x="253" y="137"/>
                    <a:pt x="254" y="141"/>
                    <a:pt x="253" y="142"/>
                  </a:cubicBezTo>
                  <a:cubicBezTo>
                    <a:pt x="252" y="142"/>
                    <a:pt x="252" y="142"/>
                    <a:pt x="252" y="142"/>
                  </a:cubicBezTo>
                  <a:cubicBezTo>
                    <a:pt x="252" y="143"/>
                    <a:pt x="251" y="143"/>
                    <a:pt x="251" y="146"/>
                  </a:cubicBezTo>
                  <a:cubicBezTo>
                    <a:pt x="251" y="147"/>
                    <a:pt x="251" y="148"/>
                    <a:pt x="250" y="148"/>
                  </a:cubicBezTo>
                  <a:close/>
                  <a:moveTo>
                    <a:pt x="247" y="129"/>
                  </a:moveTo>
                  <a:cubicBezTo>
                    <a:pt x="247" y="129"/>
                    <a:pt x="247" y="129"/>
                    <a:pt x="247" y="129"/>
                  </a:cubicBezTo>
                  <a:cubicBezTo>
                    <a:pt x="246" y="129"/>
                    <a:pt x="245" y="130"/>
                    <a:pt x="245" y="131"/>
                  </a:cubicBezTo>
                  <a:cubicBezTo>
                    <a:pt x="245" y="132"/>
                    <a:pt x="244" y="133"/>
                    <a:pt x="243" y="134"/>
                  </a:cubicBezTo>
                  <a:cubicBezTo>
                    <a:pt x="242" y="135"/>
                    <a:pt x="239" y="137"/>
                    <a:pt x="239" y="138"/>
                  </a:cubicBezTo>
                  <a:cubicBezTo>
                    <a:pt x="239" y="139"/>
                    <a:pt x="239" y="139"/>
                    <a:pt x="238" y="139"/>
                  </a:cubicBezTo>
                  <a:cubicBezTo>
                    <a:pt x="238" y="140"/>
                    <a:pt x="238" y="140"/>
                    <a:pt x="238" y="141"/>
                  </a:cubicBezTo>
                  <a:cubicBezTo>
                    <a:pt x="238" y="141"/>
                    <a:pt x="238" y="141"/>
                    <a:pt x="239" y="141"/>
                  </a:cubicBezTo>
                  <a:cubicBezTo>
                    <a:pt x="240" y="141"/>
                    <a:pt x="240" y="141"/>
                    <a:pt x="240" y="141"/>
                  </a:cubicBezTo>
                  <a:cubicBezTo>
                    <a:pt x="242" y="142"/>
                    <a:pt x="242" y="142"/>
                    <a:pt x="243" y="144"/>
                  </a:cubicBezTo>
                  <a:cubicBezTo>
                    <a:pt x="244" y="144"/>
                    <a:pt x="244" y="145"/>
                    <a:pt x="244" y="145"/>
                  </a:cubicBezTo>
                  <a:cubicBezTo>
                    <a:pt x="245" y="146"/>
                    <a:pt x="245" y="147"/>
                    <a:pt x="247" y="147"/>
                  </a:cubicBezTo>
                  <a:cubicBezTo>
                    <a:pt x="248" y="147"/>
                    <a:pt x="249" y="147"/>
                    <a:pt x="249" y="148"/>
                  </a:cubicBezTo>
                  <a:cubicBezTo>
                    <a:pt x="250" y="148"/>
                    <a:pt x="250" y="148"/>
                    <a:pt x="250" y="148"/>
                  </a:cubicBezTo>
                  <a:cubicBezTo>
                    <a:pt x="250" y="148"/>
                    <a:pt x="250" y="148"/>
                    <a:pt x="250" y="146"/>
                  </a:cubicBezTo>
                  <a:cubicBezTo>
                    <a:pt x="250" y="143"/>
                    <a:pt x="251" y="142"/>
                    <a:pt x="252" y="142"/>
                  </a:cubicBezTo>
                  <a:cubicBezTo>
                    <a:pt x="252" y="141"/>
                    <a:pt x="252" y="141"/>
                    <a:pt x="252" y="141"/>
                  </a:cubicBezTo>
                  <a:cubicBezTo>
                    <a:pt x="253" y="141"/>
                    <a:pt x="253" y="138"/>
                    <a:pt x="252" y="136"/>
                  </a:cubicBezTo>
                  <a:cubicBezTo>
                    <a:pt x="251" y="133"/>
                    <a:pt x="248" y="129"/>
                    <a:pt x="247" y="129"/>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9" name="Freeform 500">
              <a:extLst>
                <a:ext uri="{FF2B5EF4-FFF2-40B4-BE49-F238E27FC236}">
                  <a16:creationId xmlns:a16="http://schemas.microsoft.com/office/drawing/2014/main" id="{C082924C-C4BB-4788-B086-E3190A67229F}"/>
                </a:ext>
              </a:extLst>
            </p:cNvPr>
            <p:cNvSpPr>
              <a:spLocks noEditPoints="1"/>
            </p:cNvSpPr>
            <p:nvPr/>
          </p:nvSpPr>
          <p:spPr bwMode="auto">
            <a:xfrm>
              <a:off x="6034088" y="1960563"/>
              <a:ext cx="706438" cy="796925"/>
            </a:xfrm>
            <a:custGeom>
              <a:avLst/>
              <a:gdLst>
                <a:gd name="T0" fmla="*/ 20 w 188"/>
                <a:gd name="T1" fmla="*/ 147 h 212"/>
                <a:gd name="T2" fmla="*/ 10 w 188"/>
                <a:gd name="T3" fmla="*/ 138 h 212"/>
                <a:gd name="T4" fmla="*/ 16 w 188"/>
                <a:gd name="T5" fmla="*/ 117 h 212"/>
                <a:gd name="T6" fmla="*/ 11 w 188"/>
                <a:gd name="T7" fmla="*/ 99 h 212"/>
                <a:gd name="T8" fmla="*/ 9 w 188"/>
                <a:gd name="T9" fmla="*/ 64 h 212"/>
                <a:gd name="T10" fmla="*/ 0 w 188"/>
                <a:gd name="T11" fmla="*/ 14 h 212"/>
                <a:gd name="T12" fmla="*/ 49 w 188"/>
                <a:gd name="T13" fmla="*/ 11 h 212"/>
                <a:gd name="T14" fmla="*/ 59 w 188"/>
                <a:gd name="T15" fmla="*/ 4 h 212"/>
                <a:gd name="T16" fmla="*/ 64 w 188"/>
                <a:gd name="T17" fmla="*/ 24 h 212"/>
                <a:gd name="T18" fmla="*/ 73 w 188"/>
                <a:gd name="T19" fmla="*/ 26 h 212"/>
                <a:gd name="T20" fmla="*/ 85 w 188"/>
                <a:gd name="T21" fmla="*/ 31 h 212"/>
                <a:gd name="T22" fmla="*/ 104 w 188"/>
                <a:gd name="T23" fmla="*/ 25 h 212"/>
                <a:gd name="T24" fmla="*/ 120 w 188"/>
                <a:gd name="T25" fmla="*/ 38 h 212"/>
                <a:gd name="T26" fmla="*/ 125 w 188"/>
                <a:gd name="T27" fmla="*/ 34 h 212"/>
                <a:gd name="T28" fmla="*/ 146 w 188"/>
                <a:gd name="T29" fmla="*/ 42 h 212"/>
                <a:gd name="T30" fmla="*/ 159 w 188"/>
                <a:gd name="T31" fmla="*/ 42 h 212"/>
                <a:gd name="T32" fmla="*/ 172 w 188"/>
                <a:gd name="T33" fmla="*/ 40 h 212"/>
                <a:gd name="T34" fmla="*/ 187 w 188"/>
                <a:gd name="T35" fmla="*/ 43 h 212"/>
                <a:gd name="T36" fmla="*/ 173 w 188"/>
                <a:gd name="T37" fmla="*/ 52 h 212"/>
                <a:gd name="T38" fmla="*/ 129 w 188"/>
                <a:gd name="T39" fmla="*/ 90 h 212"/>
                <a:gd name="T40" fmla="*/ 123 w 188"/>
                <a:gd name="T41" fmla="*/ 96 h 212"/>
                <a:gd name="T42" fmla="*/ 124 w 188"/>
                <a:gd name="T43" fmla="*/ 118 h 212"/>
                <a:gd name="T44" fmla="*/ 111 w 188"/>
                <a:gd name="T45" fmla="*/ 132 h 212"/>
                <a:gd name="T46" fmla="*/ 116 w 188"/>
                <a:gd name="T47" fmla="*/ 141 h 212"/>
                <a:gd name="T48" fmla="*/ 114 w 188"/>
                <a:gd name="T49" fmla="*/ 156 h 212"/>
                <a:gd name="T50" fmla="*/ 120 w 188"/>
                <a:gd name="T51" fmla="*/ 170 h 212"/>
                <a:gd name="T52" fmla="*/ 129 w 188"/>
                <a:gd name="T53" fmla="*/ 175 h 212"/>
                <a:gd name="T54" fmla="*/ 142 w 188"/>
                <a:gd name="T55" fmla="*/ 183 h 212"/>
                <a:gd name="T56" fmla="*/ 158 w 188"/>
                <a:gd name="T57" fmla="*/ 208 h 212"/>
                <a:gd name="T58" fmla="*/ 42 w 188"/>
                <a:gd name="T59" fmla="*/ 211 h 212"/>
                <a:gd name="T60" fmla="*/ 141 w 188"/>
                <a:gd name="T61" fmla="*/ 183 h 212"/>
                <a:gd name="T62" fmla="*/ 129 w 188"/>
                <a:gd name="T63" fmla="*/ 176 h 212"/>
                <a:gd name="T64" fmla="*/ 120 w 188"/>
                <a:gd name="T65" fmla="*/ 170 h 212"/>
                <a:gd name="T66" fmla="*/ 114 w 188"/>
                <a:gd name="T67" fmla="*/ 156 h 212"/>
                <a:gd name="T68" fmla="*/ 116 w 188"/>
                <a:gd name="T69" fmla="*/ 141 h 212"/>
                <a:gd name="T70" fmla="*/ 110 w 188"/>
                <a:gd name="T71" fmla="*/ 132 h 212"/>
                <a:gd name="T72" fmla="*/ 124 w 188"/>
                <a:gd name="T73" fmla="*/ 118 h 212"/>
                <a:gd name="T74" fmla="*/ 123 w 188"/>
                <a:gd name="T75" fmla="*/ 96 h 212"/>
                <a:gd name="T76" fmla="*/ 158 w 188"/>
                <a:gd name="T77" fmla="*/ 61 h 212"/>
                <a:gd name="T78" fmla="*/ 180 w 188"/>
                <a:gd name="T79" fmla="*/ 44 h 212"/>
                <a:gd name="T80" fmla="*/ 164 w 188"/>
                <a:gd name="T81" fmla="*/ 42 h 212"/>
                <a:gd name="T82" fmla="*/ 158 w 188"/>
                <a:gd name="T83" fmla="*/ 42 h 212"/>
                <a:gd name="T84" fmla="*/ 143 w 188"/>
                <a:gd name="T85" fmla="*/ 46 h 212"/>
                <a:gd name="T86" fmla="*/ 124 w 188"/>
                <a:gd name="T87" fmla="*/ 34 h 212"/>
                <a:gd name="T88" fmla="*/ 119 w 188"/>
                <a:gd name="T89" fmla="*/ 39 h 212"/>
                <a:gd name="T90" fmla="*/ 101 w 188"/>
                <a:gd name="T91" fmla="*/ 25 h 212"/>
                <a:gd name="T92" fmla="*/ 82 w 188"/>
                <a:gd name="T93" fmla="*/ 30 h 212"/>
                <a:gd name="T94" fmla="*/ 71 w 188"/>
                <a:gd name="T95" fmla="*/ 25 h 212"/>
                <a:gd name="T96" fmla="*/ 62 w 188"/>
                <a:gd name="T97" fmla="*/ 23 h 212"/>
                <a:gd name="T98" fmla="*/ 52 w 188"/>
                <a:gd name="T99" fmla="*/ 0 h 212"/>
                <a:gd name="T100" fmla="*/ 49 w 188"/>
                <a:gd name="T101" fmla="*/ 12 h 212"/>
                <a:gd name="T102" fmla="*/ 3 w 188"/>
                <a:gd name="T103" fmla="*/ 45 h 212"/>
                <a:gd name="T104" fmla="*/ 11 w 188"/>
                <a:gd name="T105" fmla="*/ 89 h 212"/>
                <a:gd name="T106" fmla="*/ 16 w 188"/>
                <a:gd name="T107" fmla="*/ 110 h 212"/>
                <a:gd name="T108" fmla="*/ 11 w 188"/>
                <a:gd name="T109" fmla="*/ 136 h 212"/>
                <a:gd name="T110" fmla="*/ 16 w 188"/>
                <a:gd name="T111" fmla="*/ 14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12">
                  <a:moveTo>
                    <a:pt x="42" y="212"/>
                  </a:moveTo>
                  <a:cubicBezTo>
                    <a:pt x="29" y="212"/>
                    <a:pt x="20" y="212"/>
                    <a:pt x="20" y="212"/>
                  </a:cubicBezTo>
                  <a:cubicBezTo>
                    <a:pt x="20" y="212"/>
                    <a:pt x="20" y="212"/>
                    <a:pt x="20" y="212"/>
                  </a:cubicBezTo>
                  <a:cubicBezTo>
                    <a:pt x="20" y="147"/>
                    <a:pt x="20" y="147"/>
                    <a:pt x="20" y="147"/>
                  </a:cubicBezTo>
                  <a:cubicBezTo>
                    <a:pt x="19" y="146"/>
                    <a:pt x="18" y="145"/>
                    <a:pt x="16" y="145"/>
                  </a:cubicBezTo>
                  <a:cubicBezTo>
                    <a:pt x="15" y="145"/>
                    <a:pt x="12" y="145"/>
                    <a:pt x="12" y="142"/>
                  </a:cubicBezTo>
                  <a:cubicBezTo>
                    <a:pt x="12" y="140"/>
                    <a:pt x="12" y="140"/>
                    <a:pt x="11" y="139"/>
                  </a:cubicBezTo>
                  <a:cubicBezTo>
                    <a:pt x="11" y="139"/>
                    <a:pt x="11" y="139"/>
                    <a:pt x="10" y="138"/>
                  </a:cubicBezTo>
                  <a:cubicBezTo>
                    <a:pt x="10" y="138"/>
                    <a:pt x="10" y="137"/>
                    <a:pt x="10" y="136"/>
                  </a:cubicBezTo>
                  <a:cubicBezTo>
                    <a:pt x="10" y="135"/>
                    <a:pt x="11" y="134"/>
                    <a:pt x="12" y="133"/>
                  </a:cubicBezTo>
                  <a:cubicBezTo>
                    <a:pt x="14" y="132"/>
                    <a:pt x="17" y="126"/>
                    <a:pt x="17" y="123"/>
                  </a:cubicBezTo>
                  <a:cubicBezTo>
                    <a:pt x="16" y="121"/>
                    <a:pt x="16" y="119"/>
                    <a:pt x="16" y="117"/>
                  </a:cubicBezTo>
                  <a:cubicBezTo>
                    <a:pt x="17" y="114"/>
                    <a:pt x="17" y="111"/>
                    <a:pt x="16" y="110"/>
                  </a:cubicBezTo>
                  <a:cubicBezTo>
                    <a:pt x="16" y="110"/>
                    <a:pt x="15" y="109"/>
                    <a:pt x="15" y="109"/>
                  </a:cubicBezTo>
                  <a:cubicBezTo>
                    <a:pt x="14" y="109"/>
                    <a:pt x="12" y="108"/>
                    <a:pt x="12" y="106"/>
                  </a:cubicBezTo>
                  <a:cubicBezTo>
                    <a:pt x="12" y="104"/>
                    <a:pt x="12" y="102"/>
                    <a:pt x="11" y="99"/>
                  </a:cubicBezTo>
                  <a:cubicBezTo>
                    <a:pt x="11" y="95"/>
                    <a:pt x="10" y="91"/>
                    <a:pt x="10" y="89"/>
                  </a:cubicBezTo>
                  <a:cubicBezTo>
                    <a:pt x="10" y="88"/>
                    <a:pt x="10" y="86"/>
                    <a:pt x="10" y="85"/>
                  </a:cubicBezTo>
                  <a:cubicBezTo>
                    <a:pt x="9" y="83"/>
                    <a:pt x="9" y="81"/>
                    <a:pt x="9" y="77"/>
                  </a:cubicBezTo>
                  <a:cubicBezTo>
                    <a:pt x="10" y="73"/>
                    <a:pt x="11" y="66"/>
                    <a:pt x="9" y="64"/>
                  </a:cubicBezTo>
                  <a:cubicBezTo>
                    <a:pt x="8" y="61"/>
                    <a:pt x="5" y="52"/>
                    <a:pt x="3" y="45"/>
                  </a:cubicBezTo>
                  <a:cubicBezTo>
                    <a:pt x="0" y="37"/>
                    <a:pt x="3" y="29"/>
                    <a:pt x="4" y="28"/>
                  </a:cubicBezTo>
                  <a:cubicBezTo>
                    <a:pt x="4" y="26"/>
                    <a:pt x="4" y="25"/>
                    <a:pt x="3" y="23"/>
                  </a:cubicBezTo>
                  <a:cubicBezTo>
                    <a:pt x="1" y="21"/>
                    <a:pt x="0" y="17"/>
                    <a:pt x="0" y="14"/>
                  </a:cubicBezTo>
                  <a:cubicBezTo>
                    <a:pt x="0" y="14"/>
                    <a:pt x="0" y="14"/>
                    <a:pt x="0" y="14"/>
                  </a:cubicBezTo>
                  <a:cubicBezTo>
                    <a:pt x="0" y="14"/>
                    <a:pt x="0" y="14"/>
                    <a:pt x="0" y="14"/>
                  </a:cubicBezTo>
                  <a:cubicBezTo>
                    <a:pt x="17" y="13"/>
                    <a:pt x="33" y="12"/>
                    <a:pt x="49" y="11"/>
                  </a:cubicBezTo>
                  <a:cubicBezTo>
                    <a:pt x="49" y="11"/>
                    <a:pt x="49" y="11"/>
                    <a:pt x="49" y="11"/>
                  </a:cubicBezTo>
                  <a:cubicBezTo>
                    <a:pt x="50" y="11"/>
                    <a:pt x="50" y="10"/>
                    <a:pt x="50" y="9"/>
                  </a:cubicBezTo>
                  <a:cubicBezTo>
                    <a:pt x="49" y="5"/>
                    <a:pt x="50" y="2"/>
                    <a:pt x="51" y="1"/>
                  </a:cubicBezTo>
                  <a:cubicBezTo>
                    <a:pt x="51" y="0"/>
                    <a:pt x="52" y="0"/>
                    <a:pt x="52" y="0"/>
                  </a:cubicBezTo>
                  <a:cubicBezTo>
                    <a:pt x="56" y="0"/>
                    <a:pt x="59" y="1"/>
                    <a:pt x="59" y="4"/>
                  </a:cubicBezTo>
                  <a:cubicBezTo>
                    <a:pt x="60" y="7"/>
                    <a:pt x="61" y="12"/>
                    <a:pt x="61" y="13"/>
                  </a:cubicBezTo>
                  <a:cubicBezTo>
                    <a:pt x="62" y="13"/>
                    <a:pt x="62" y="15"/>
                    <a:pt x="61" y="17"/>
                  </a:cubicBezTo>
                  <a:cubicBezTo>
                    <a:pt x="61" y="19"/>
                    <a:pt x="61" y="22"/>
                    <a:pt x="62" y="23"/>
                  </a:cubicBezTo>
                  <a:cubicBezTo>
                    <a:pt x="63" y="23"/>
                    <a:pt x="63" y="24"/>
                    <a:pt x="64" y="24"/>
                  </a:cubicBezTo>
                  <a:cubicBezTo>
                    <a:pt x="65" y="25"/>
                    <a:pt x="66" y="26"/>
                    <a:pt x="67" y="26"/>
                  </a:cubicBezTo>
                  <a:cubicBezTo>
                    <a:pt x="68" y="26"/>
                    <a:pt x="68" y="26"/>
                    <a:pt x="69" y="25"/>
                  </a:cubicBezTo>
                  <a:cubicBezTo>
                    <a:pt x="70" y="25"/>
                    <a:pt x="71" y="25"/>
                    <a:pt x="71" y="25"/>
                  </a:cubicBezTo>
                  <a:cubicBezTo>
                    <a:pt x="72" y="25"/>
                    <a:pt x="73" y="26"/>
                    <a:pt x="73" y="26"/>
                  </a:cubicBezTo>
                  <a:cubicBezTo>
                    <a:pt x="73" y="27"/>
                    <a:pt x="73" y="27"/>
                    <a:pt x="74" y="27"/>
                  </a:cubicBezTo>
                  <a:cubicBezTo>
                    <a:pt x="74" y="27"/>
                    <a:pt x="75" y="27"/>
                    <a:pt x="76" y="27"/>
                  </a:cubicBezTo>
                  <a:cubicBezTo>
                    <a:pt x="78" y="27"/>
                    <a:pt x="81" y="28"/>
                    <a:pt x="83" y="30"/>
                  </a:cubicBezTo>
                  <a:cubicBezTo>
                    <a:pt x="83" y="31"/>
                    <a:pt x="84" y="31"/>
                    <a:pt x="85" y="31"/>
                  </a:cubicBezTo>
                  <a:cubicBezTo>
                    <a:pt x="86" y="31"/>
                    <a:pt x="87" y="31"/>
                    <a:pt x="88" y="30"/>
                  </a:cubicBezTo>
                  <a:cubicBezTo>
                    <a:pt x="89" y="30"/>
                    <a:pt x="90" y="29"/>
                    <a:pt x="90" y="29"/>
                  </a:cubicBezTo>
                  <a:cubicBezTo>
                    <a:pt x="93" y="27"/>
                    <a:pt x="97" y="24"/>
                    <a:pt x="101" y="24"/>
                  </a:cubicBezTo>
                  <a:cubicBezTo>
                    <a:pt x="102" y="24"/>
                    <a:pt x="103" y="25"/>
                    <a:pt x="104" y="25"/>
                  </a:cubicBezTo>
                  <a:cubicBezTo>
                    <a:pt x="109" y="27"/>
                    <a:pt x="114" y="30"/>
                    <a:pt x="115" y="33"/>
                  </a:cubicBezTo>
                  <a:cubicBezTo>
                    <a:pt x="116" y="34"/>
                    <a:pt x="116" y="34"/>
                    <a:pt x="116" y="34"/>
                  </a:cubicBezTo>
                  <a:cubicBezTo>
                    <a:pt x="117" y="37"/>
                    <a:pt x="118" y="39"/>
                    <a:pt x="119" y="39"/>
                  </a:cubicBezTo>
                  <a:cubicBezTo>
                    <a:pt x="120" y="38"/>
                    <a:pt x="120" y="38"/>
                    <a:pt x="120" y="38"/>
                  </a:cubicBezTo>
                  <a:cubicBezTo>
                    <a:pt x="121" y="38"/>
                    <a:pt x="122" y="37"/>
                    <a:pt x="122" y="36"/>
                  </a:cubicBezTo>
                  <a:cubicBezTo>
                    <a:pt x="123" y="34"/>
                    <a:pt x="123" y="33"/>
                    <a:pt x="124" y="33"/>
                  </a:cubicBezTo>
                  <a:cubicBezTo>
                    <a:pt x="124" y="34"/>
                    <a:pt x="124" y="34"/>
                    <a:pt x="124" y="34"/>
                  </a:cubicBezTo>
                  <a:cubicBezTo>
                    <a:pt x="125" y="34"/>
                    <a:pt x="125" y="34"/>
                    <a:pt x="125" y="34"/>
                  </a:cubicBezTo>
                  <a:cubicBezTo>
                    <a:pt x="127" y="36"/>
                    <a:pt x="131" y="38"/>
                    <a:pt x="133" y="41"/>
                  </a:cubicBezTo>
                  <a:cubicBezTo>
                    <a:pt x="135" y="43"/>
                    <a:pt x="138" y="47"/>
                    <a:pt x="141" y="47"/>
                  </a:cubicBezTo>
                  <a:cubicBezTo>
                    <a:pt x="142" y="47"/>
                    <a:pt x="142" y="46"/>
                    <a:pt x="143" y="46"/>
                  </a:cubicBezTo>
                  <a:cubicBezTo>
                    <a:pt x="144" y="45"/>
                    <a:pt x="145" y="44"/>
                    <a:pt x="146" y="42"/>
                  </a:cubicBezTo>
                  <a:cubicBezTo>
                    <a:pt x="149" y="39"/>
                    <a:pt x="152" y="36"/>
                    <a:pt x="153" y="36"/>
                  </a:cubicBezTo>
                  <a:cubicBezTo>
                    <a:pt x="154" y="36"/>
                    <a:pt x="154" y="36"/>
                    <a:pt x="154" y="36"/>
                  </a:cubicBezTo>
                  <a:cubicBezTo>
                    <a:pt x="157" y="38"/>
                    <a:pt x="158" y="40"/>
                    <a:pt x="158" y="42"/>
                  </a:cubicBezTo>
                  <a:cubicBezTo>
                    <a:pt x="158" y="42"/>
                    <a:pt x="159" y="42"/>
                    <a:pt x="159" y="42"/>
                  </a:cubicBezTo>
                  <a:cubicBezTo>
                    <a:pt x="159" y="42"/>
                    <a:pt x="159" y="42"/>
                    <a:pt x="160" y="42"/>
                  </a:cubicBezTo>
                  <a:cubicBezTo>
                    <a:pt x="160" y="42"/>
                    <a:pt x="161" y="42"/>
                    <a:pt x="162" y="42"/>
                  </a:cubicBezTo>
                  <a:cubicBezTo>
                    <a:pt x="162" y="41"/>
                    <a:pt x="163" y="41"/>
                    <a:pt x="163" y="41"/>
                  </a:cubicBezTo>
                  <a:cubicBezTo>
                    <a:pt x="166" y="41"/>
                    <a:pt x="169" y="40"/>
                    <a:pt x="172" y="40"/>
                  </a:cubicBezTo>
                  <a:cubicBezTo>
                    <a:pt x="173" y="40"/>
                    <a:pt x="174" y="40"/>
                    <a:pt x="174" y="40"/>
                  </a:cubicBezTo>
                  <a:cubicBezTo>
                    <a:pt x="175" y="40"/>
                    <a:pt x="175" y="41"/>
                    <a:pt x="176" y="42"/>
                  </a:cubicBezTo>
                  <a:cubicBezTo>
                    <a:pt x="177" y="43"/>
                    <a:pt x="178" y="44"/>
                    <a:pt x="180" y="44"/>
                  </a:cubicBezTo>
                  <a:cubicBezTo>
                    <a:pt x="181" y="44"/>
                    <a:pt x="185" y="44"/>
                    <a:pt x="187" y="43"/>
                  </a:cubicBezTo>
                  <a:cubicBezTo>
                    <a:pt x="188" y="43"/>
                    <a:pt x="188" y="43"/>
                    <a:pt x="188" y="43"/>
                  </a:cubicBezTo>
                  <a:cubicBezTo>
                    <a:pt x="188" y="44"/>
                    <a:pt x="188" y="44"/>
                    <a:pt x="188" y="44"/>
                  </a:cubicBezTo>
                  <a:cubicBezTo>
                    <a:pt x="182" y="49"/>
                    <a:pt x="176" y="51"/>
                    <a:pt x="174" y="52"/>
                  </a:cubicBezTo>
                  <a:cubicBezTo>
                    <a:pt x="173" y="52"/>
                    <a:pt x="173" y="52"/>
                    <a:pt x="173" y="52"/>
                  </a:cubicBezTo>
                  <a:cubicBezTo>
                    <a:pt x="168" y="54"/>
                    <a:pt x="161" y="56"/>
                    <a:pt x="159" y="61"/>
                  </a:cubicBezTo>
                  <a:cubicBezTo>
                    <a:pt x="157" y="65"/>
                    <a:pt x="140" y="80"/>
                    <a:pt x="131" y="88"/>
                  </a:cubicBezTo>
                  <a:cubicBezTo>
                    <a:pt x="130" y="89"/>
                    <a:pt x="130" y="89"/>
                    <a:pt x="130" y="89"/>
                  </a:cubicBezTo>
                  <a:cubicBezTo>
                    <a:pt x="129" y="89"/>
                    <a:pt x="129" y="90"/>
                    <a:pt x="129" y="90"/>
                  </a:cubicBezTo>
                  <a:cubicBezTo>
                    <a:pt x="129" y="90"/>
                    <a:pt x="129" y="90"/>
                    <a:pt x="129" y="90"/>
                  </a:cubicBezTo>
                  <a:cubicBezTo>
                    <a:pt x="129" y="91"/>
                    <a:pt x="129" y="91"/>
                    <a:pt x="129" y="91"/>
                  </a:cubicBezTo>
                  <a:cubicBezTo>
                    <a:pt x="129" y="91"/>
                    <a:pt x="129" y="91"/>
                    <a:pt x="129" y="91"/>
                  </a:cubicBezTo>
                  <a:cubicBezTo>
                    <a:pt x="128" y="92"/>
                    <a:pt x="124" y="96"/>
                    <a:pt x="123" y="96"/>
                  </a:cubicBezTo>
                  <a:cubicBezTo>
                    <a:pt x="123" y="96"/>
                    <a:pt x="123" y="99"/>
                    <a:pt x="123" y="101"/>
                  </a:cubicBezTo>
                  <a:cubicBezTo>
                    <a:pt x="124" y="102"/>
                    <a:pt x="124" y="103"/>
                    <a:pt x="124" y="104"/>
                  </a:cubicBezTo>
                  <a:cubicBezTo>
                    <a:pt x="124" y="105"/>
                    <a:pt x="124" y="105"/>
                    <a:pt x="124" y="106"/>
                  </a:cubicBezTo>
                  <a:cubicBezTo>
                    <a:pt x="125" y="110"/>
                    <a:pt x="126" y="115"/>
                    <a:pt x="124" y="118"/>
                  </a:cubicBezTo>
                  <a:cubicBezTo>
                    <a:pt x="122" y="121"/>
                    <a:pt x="121" y="121"/>
                    <a:pt x="119" y="122"/>
                  </a:cubicBezTo>
                  <a:cubicBezTo>
                    <a:pt x="117" y="122"/>
                    <a:pt x="116" y="123"/>
                    <a:pt x="114" y="124"/>
                  </a:cubicBezTo>
                  <a:cubicBezTo>
                    <a:pt x="113" y="125"/>
                    <a:pt x="112" y="126"/>
                    <a:pt x="112" y="128"/>
                  </a:cubicBezTo>
                  <a:cubicBezTo>
                    <a:pt x="112" y="129"/>
                    <a:pt x="112" y="130"/>
                    <a:pt x="111" y="132"/>
                  </a:cubicBezTo>
                  <a:cubicBezTo>
                    <a:pt x="110" y="133"/>
                    <a:pt x="110" y="134"/>
                    <a:pt x="110" y="134"/>
                  </a:cubicBezTo>
                  <a:cubicBezTo>
                    <a:pt x="110" y="135"/>
                    <a:pt x="111" y="135"/>
                    <a:pt x="112" y="136"/>
                  </a:cubicBezTo>
                  <a:cubicBezTo>
                    <a:pt x="113" y="136"/>
                    <a:pt x="114" y="136"/>
                    <a:pt x="114" y="137"/>
                  </a:cubicBezTo>
                  <a:cubicBezTo>
                    <a:pt x="116" y="138"/>
                    <a:pt x="116" y="139"/>
                    <a:pt x="116" y="141"/>
                  </a:cubicBezTo>
                  <a:cubicBezTo>
                    <a:pt x="117" y="142"/>
                    <a:pt x="116" y="144"/>
                    <a:pt x="115" y="145"/>
                  </a:cubicBezTo>
                  <a:cubicBezTo>
                    <a:pt x="114" y="146"/>
                    <a:pt x="114" y="147"/>
                    <a:pt x="114" y="148"/>
                  </a:cubicBezTo>
                  <a:cubicBezTo>
                    <a:pt x="114" y="149"/>
                    <a:pt x="115" y="150"/>
                    <a:pt x="115" y="151"/>
                  </a:cubicBezTo>
                  <a:cubicBezTo>
                    <a:pt x="115" y="154"/>
                    <a:pt x="115" y="154"/>
                    <a:pt x="114" y="156"/>
                  </a:cubicBezTo>
                  <a:cubicBezTo>
                    <a:pt x="114" y="157"/>
                    <a:pt x="114" y="158"/>
                    <a:pt x="113" y="159"/>
                  </a:cubicBezTo>
                  <a:cubicBezTo>
                    <a:pt x="112" y="162"/>
                    <a:pt x="113" y="163"/>
                    <a:pt x="115" y="164"/>
                  </a:cubicBezTo>
                  <a:cubicBezTo>
                    <a:pt x="115" y="165"/>
                    <a:pt x="116" y="165"/>
                    <a:pt x="116" y="166"/>
                  </a:cubicBezTo>
                  <a:cubicBezTo>
                    <a:pt x="117" y="168"/>
                    <a:pt x="119" y="169"/>
                    <a:pt x="120" y="170"/>
                  </a:cubicBezTo>
                  <a:cubicBezTo>
                    <a:pt x="121" y="170"/>
                    <a:pt x="122" y="170"/>
                    <a:pt x="123" y="171"/>
                  </a:cubicBezTo>
                  <a:cubicBezTo>
                    <a:pt x="123" y="171"/>
                    <a:pt x="124" y="171"/>
                    <a:pt x="125" y="171"/>
                  </a:cubicBezTo>
                  <a:cubicBezTo>
                    <a:pt x="126" y="172"/>
                    <a:pt x="127" y="172"/>
                    <a:pt x="128" y="174"/>
                  </a:cubicBezTo>
                  <a:cubicBezTo>
                    <a:pt x="128" y="175"/>
                    <a:pt x="128" y="175"/>
                    <a:pt x="129" y="175"/>
                  </a:cubicBezTo>
                  <a:cubicBezTo>
                    <a:pt x="130" y="175"/>
                    <a:pt x="130" y="175"/>
                    <a:pt x="130" y="175"/>
                  </a:cubicBezTo>
                  <a:cubicBezTo>
                    <a:pt x="130" y="175"/>
                    <a:pt x="131" y="175"/>
                    <a:pt x="131" y="175"/>
                  </a:cubicBezTo>
                  <a:cubicBezTo>
                    <a:pt x="132" y="175"/>
                    <a:pt x="134" y="175"/>
                    <a:pt x="136" y="177"/>
                  </a:cubicBezTo>
                  <a:cubicBezTo>
                    <a:pt x="138" y="179"/>
                    <a:pt x="140" y="181"/>
                    <a:pt x="142" y="183"/>
                  </a:cubicBezTo>
                  <a:cubicBezTo>
                    <a:pt x="145" y="186"/>
                    <a:pt x="147" y="189"/>
                    <a:pt x="149" y="189"/>
                  </a:cubicBezTo>
                  <a:cubicBezTo>
                    <a:pt x="151" y="189"/>
                    <a:pt x="156" y="194"/>
                    <a:pt x="155" y="199"/>
                  </a:cubicBezTo>
                  <a:cubicBezTo>
                    <a:pt x="155" y="202"/>
                    <a:pt x="156" y="205"/>
                    <a:pt x="157" y="207"/>
                  </a:cubicBezTo>
                  <a:cubicBezTo>
                    <a:pt x="158" y="208"/>
                    <a:pt x="158" y="208"/>
                    <a:pt x="158" y="208"/>
                  </a:cubicBezTo>
                  <a:cubicBezTo>
                    <a:pt x="157" y="208"/>
                    <a:pt x="157" y="208"/>
                    <a:pt x="157" y="208"/>
                  </a:cubicBezTo>
                  <a:cubicBezTo>
                    <a:pt x="125" y="211"/>
                    <a:pt x="71" y="212"/>
                    <a:pt x="42" y="212"/>
                  </a:cubicBezTo>
                  <a:moveTo>
                    <a:pt x="20" y="211"/>
                  </a:moveTo>
                  <a:cubicBezTo>
                    <a:pt x="22" y="211"/>
                    <a:pt x="30" y="211"/>
                    <a:pt x="42" y="211"/>
                  </a:cubicBezTo>
                  <a:cubicBezTo>
                    <a:pt x="71" y="211"/>
                    <a:pt x="124" y="211"/>
                    <a:pt x="157" y="207"/>
                  </a:cubicBezTo>
                  <a:cubicBezTo>
                    <a:pt x="156" y="205"/>
                    <a:pt x="155" y="202"/>
                    <a:pt x="155" y="199"/>
                  </a:cubicBezTo>
                  <a:cubicBezTo>
                    <a:pt x="155" y="194"/>
                    <a:pt x="151" y="190"/>
                    <a:pt x="149" y="190"/>
                  </a:cubicBezTo>
                  <a:cubicBezTo>
                    <a:pt x="147" y="189"/>
                    <a:pt x="144" y="186"/>
                    <a:pt x="141" y="183"/>
                  </a:cubicBezTo>
                  <a:cubicBezTo>
                    <a:pt x="140" y="181"/>
                    <a:pt x="138" y="179"/>
                    <a:pt x="136" y="178"/>
                  </a:cubicBezTo>
                  <a:cubicBezTo>
                    <a:pt x="134" y="176"/>
                    <a:pt x="132" y="176"/>
                    <a:pt x="131" y="176"/>
                  </a:cubicBezTo>
                  <a:cubicBezTo>
                    <a:pt x="131" y="176"/>
                    <a:pt x="130" y="176"/>
                    <a:pt x="130" y="176"/>
                  </a:cubicBezTo>
                  <a:cubicBezTo>
                    <a:pt x="129" y="176"/>
                    <a:pt x="129" y="176"/>
                    <a:pt x="129" y="176"/>
                  </a:cubicBezTo>
                  <a:cubicBezTo>
                    <a:pt x="128" y="176"/>
                    <a:pt x="128" y="175"/>
                    <a:pt x="127" y="174"/>
                  </a:cubicBezTo>
                  <a:cubicBezTo>
                    <a:pt x="127" y="172"/>
                    <a:pt x="126" y="172"/>
                    <a:pt x="125" y="172"/>
                  </a:cubicBezTo>
                  <a:cubicBezTo>
                    <a:pt x="124" y="172"/>
                    <a:pt x="123" y="172"/>
                    <a:pt x="122" y="171"/>
                  </a:cubicBezTo>
                  <a:cubicBezTo>
                    <a:pt x="122" y="171"/>
                    <a:pt x="121" y="170"/>
                    <a:pt x="120" y="170"/>
                  </a:cubicBezTo>
                  <a:cubicBezTo>
                    <a:pt x="119" y="169"/>
                    <a:pt x="117" y="169"/>
                    <a:pt x="116" y="167"/>
                  </a:cubicBezTo>
                  <a:cubicBezTo>
                    <a:pt x="115" y="166"/>
                    <a:pt x="115" y="165"/>
                    <a:pt x="114" y="164"/>
                  </a:cubicBezTo>
                  <a:cubicBezTo>
                    <a:pt x="113" y="163"/>
                    <a:pt x="112" y="162"/>
                    <a:pt x="113" y="159"/>
                  </a:cubicBezTo>
                  <a:cubicBezTo>
                    <a:pt x="113" y="158"/>
                    <a:pt x="113" y="157"/>
                    <a:pt x="114" y="156"/>
                  </a:cubicBezTo>
                  <a:cubicBezTo>
                    <a:pt x="114" y="154"/>
                    <a:pt x="114" y="153"/>
                    <a:pt x="114" y="151"/>
                  </a:cubicBezTo>
                  <a:cubicBezTo>
                    <a:pt x="114" y="150"/>
                    <a:pt x="114" y="149"/>
                    <a:pt x="114" y="148"/>
                  </a:cubicBezTo>
                  <a:cubicBezTo>
                    <a:pt x="113" y="147"/>
                    <a:pt x="113" y="146"/>
                    <a:pt x="115" y="145"/>
                  </a:cubicBezTo>
                  <a:cubicBezTo>
                    <a:pt x="116" y="144"/>
                    <a:pt x="116" y="142"/>
                    <a:pt x="116" y="141"/>
                  </a:cubicBezTo>
                  <a:cubicBezTo>
                    <a:pt x="116" y="139"/>
                    <a:pt x="115" y="138"/>
                    <a:pt x="114" y="137"/>
                  </a:cubicBezTo>
                  <a:cubicBezTo>
                    <a:pt x="113" y="137"/>
                    <a:pt x="113" y="136"/>
                    <a:pt x="112" y="136"/>
                  </a:cubicBezTo>
                  <a:cubicBezTo>
                    <a:pt x="111" y="136"/>
                    <a:pt x="110" y="135"/>
                    <a:pt x="109" y="134"/>
                  </a:cubicBezTo>
                  <a:cubicBezTo>
                    <a:pt x="109" y="134"/>
                    <a:pt x="109" y="133"/>
                    <a:pt x="110" y="132"/>
                  </a:cubicBezTo>
                  <a:cubicBezTo>
                    <a:pt x="111" y="130"/>
                    <a:pt x="111" y="129"/>
                    <a:pt x="112" y="128"/>
                  </a:cubicBezTo>
                  <a:cubicBezTo>
                    <a:pt x="112" y="126"/>
                    <a:pt x="112" y="125"/>
                    <a:pt x="114" y="123"/>
                  </a:cubicBezTo>
                  <a:cubicBezTo>
                    <a:pt x="116" y="122"/>
                    <a:pt x="117" y="122"/>
                    <a:pt x="118" y="121"/>
                  </a:cubicBezTo>
                  <a:cubicBezTo>
                    <a:pt x="120" y="121"/>
                    <a:pt x="122" y="120"/>
                    <a:pt x="124" y="118"/>
                  </a:cubicBezTo>
                  <a:cubicBezTo>
                    <a:pt x="126" y="115"/>
                    <a:pt x="125" y="110"/>
                    <a:pt x="124" y="107"/>
                  </a:cubicBezTo>
                  <a:cubicBezTo>
                    <a:pt x="124" y="106"/>
                    <a:pt x="124" y="105"/>
                    <a:pt x="123" y="104"/>
                  </a:cubicBezTo>
                  <a:cubicBezTo>
                    <a:pt x="123" y="103"/>
                    <a:pt x="123" y="102"/>
                    <a:pt x="123" y="101"/>
                  </a:cubicBezTo>
                  <a:cubicBezTo>
                    <a:pt x="122" y="98"/>
                    <a:pt x="122" y="96"/>
                    <a:pt x="123" y="96"/>
                  </a:cubicBezTo>
                  <a:cubicBezTo>
                    <a:pt x="124" y="95"/>
                    <a:pt x="127" y="92"/>
                    <a:pt x="128" y="91"/>
                  </a:cubicBezTo>
                  <a:cubicBezTo>
                    <a:pt x="128" y="90"/>
                    <a:pt x="128" y="90"/>
                    <a:pt x="130" y="88"/>
                  </a:cubicBezTo>
                  <a:cubicBezTo>
                    <a:pt x="130" y="88"/>
                    <a:pt x="130" y="88"/>
                    <a:pt x="130" y="88"/>
                  </a:cubicBezTo>
                  <a:cubicBezTo>
                    <a:pt x="147" y="74"/>
                    <a:pt x="157" y="64"/>
                    <a:pt x="158" y="61"/>
                  </a:cubicBezTo>
                  <a:cubicBezTo>
                    <a:pt x="161" y="56"/>
                    <a:pt x="168" y="53"/>
                    <a:pt x="173" y="52"/>
                  </a:cubicBezTo>
                  <a:cubicBezTo>
                    <a:pt x="174" y="51"/>
                    <a:pt x="174" y="51"/>
                    <a:pt x="174" y="51"/>
                  </a:cubicBezTo>
                  <a:cubicBezTo>
                    <a:pt x="176" y="51"/>
                    <a:pt x="182" y="49"/>
                    <a:pt x="187" y="44"/>
                  </a:cubicBezTo>
                  <a:cubicBezTo>
                    <a:pt x="184" y="44"/>
                    <a:pt x="181" y="44"/>
                    <a:pt x="180" y="44"/>
                  </a:cubicBezTo>
                  <a:cubicBezTo>
                    <a:pt x="178" y="44"/>
                    <a:pt x="177" y="43"/>
                    <a:pt x="176" y="42"/>
                  </a:cubicBezTo>
                  <a:cubicBezTo>
                    <a:pt x="175" y="42"/>
                    <a:pt x="174" y="41"/>
                    <a:pt x="174" y="40"/>
                  </a:cubicBezTo>
                  <a:cubicBezTo>
                    <a:pt x="173" y="40"/>
                    <a:pt x="173" y="40"/>
                    <a:pt x="172" y="40"/>
                  </a:cubicBezTo>
                  <a:cubicBezTo>
                    <a:pt x="170" y="40"/>
                    <a:pt x="166" y="41"/>
                    <a:pt x="164" y="42"/>
                  </a:cubicBezTo>
                  <a:cubicBezTo>
                    <a:pt x="163" y="42"/>
                    <a:pt x="162" y="42"/>
                    <a:pt x="162" y="42"/>
                  </a:cubicBezTo>
                  <a:cubicBezTo>
                    <a:pt x="161" y="42"/>
                    <a:pt x="161" y="42"/>
                    <a:pt x="160" y="43"/>
                  </a:cubicBezTo>
                  <a:cubicBezTo>
                    <a:pt x="160" y="43"/>
                    <a:pt x="159" y="43"/>
                    <a:pt x="159" y="43"/>
                  </a:cubicBezTo>
                  <a:cubicBezTo>
                    <a:pt x="158" y="43"/>
                    <a:pt x="158" y="42"/>
                    <a:pt x="158" y="42"/>
                  </a:cubicBezTo>
                  <a:cubicBezTo>
                    <a:pt x="157" y="41"/>
                    <a:pt x="157" y="38"/>
                    <a:pt x="154" y="36"/>
                  </a:cubicBezTo>
                  <a:cubicBezTo>
                    <a:pt x="153" y="36"/>
                    <a:pt x="153" y="36"/>
                    <a:pt x="153" y="36"/>
                  </a:cubicBezTo>
                  <a:cubicBezTo>
                    <a:pt x="152" y="36"/>
                    <a:pt x="149" y="40"/>
                    <a:pt x="147" y="42"/>
                  </a:cubicBezTo>
                  <a:cubicBezTo>
                    <a:pt x="145" y="44"/>
                    <a:pt x="144" y="46"/>
                    <a:pt x="143" y="46"/>
                  </a:cubicBezTo>
                  <a:cubicBezTo>
                    <a:pt x="143" y="47"/>
                    <a:pt x="142" y="47"/>
                    <a:pt x="141" y="47"/>
                  </a:cubicBezTo>
                  <a:cubicBezTo>
                    <a:pt x="138" y="47"/>
                    <a:pt x="134" y="44"/>
                    <a:pt x="133" y="41"/>
                  </a:cubicBezTo>
                  <a:cubicBezTo>
                    <a:pt x="131" y="39"/>
                    <a:pt x="127" y="36"/>
                    <a:pt x="125" y="35"/>
                  </a:cubicBezTo>
                  <a:cubicBezTo>
                    <a:pt x="124" y="34"/>
                    <a:pt x="124" y="34"/>
                    <a:pt x="124" y="34"/>
                  </a:cubicBezTo>
                  <a:cubicBezTo>
                    <a:pt x="124" y="34"/>
                    <a:pt x="124" y="34"/>
                    <a:pt x="124" y="34"/>
                  </a:cubicBezTo>
                  <a:cubicBezTo>
                    <a:pt x="123" y="34"/>
                    <a:pt x="123" y="35"/>
                    <a:pt x="123" y="36"/>
                  </a:cubicBezTo>
                  <a:cubicBezTo>
                    <a:pt x="122" y="37"/>
                    <a:pt x="122" y="39"/>
                    <a:pt x="120" y="39"/>
                  </a:cubicBezTo>
                  <a:cubicBezTo>
                    <a:pt x="119" y="39"/>
                    <a:pt x="119" y="39"/>
                    <a:pt x="119" y="39"/>
                  </a:cubicBezTo>
                  <a:cubicBezTo>
                    <a:pt x="118" y="39"/>
                    <a:pt x="117" y="37"/>
                    <a:pt x="115" y="35"/>
                  </a:cubicBezTo>
                  <a:cubicBezTo>
                    <a:pt x="115" y="34"/>
                    <a:pt x="115" y="34"/>
                    <a:pt x="115" y="34"/>
                  </a:cubicBezTo>
                  <a:cubicBezTo>
                    <a:pt x="113" y="30"/>
                    <a:pt x="109" y="28"/>
                    <a:pt x="104" y="26"/>
                  </a:cubicBezTo>
                  <a:cubicBezTo>
                    <a:pt x="103" y="25"/>
                    <a:pt x="102" y="25"/>
                    <a:pt x="101" y="25"/>
                  </a:cubicBezTo>
                  <a:cubicBezTo>
                    <a:pt x="97" y="25"/>
                    <a:pt x="93" y="27"/>
                    <a:pt x="91" y="29"/>
                  </a:cubicBezTo>
                  <a:cubicBezTo>
                    <a:pt x="90" y="30"/>
                    <a:pt x="89" y="30"/>
                    <a:pt x="89" y="30"/>
                  </a:cubicBezTo>
                  <a:cubicBezTo>
                    <a:pt x="87" y="31"/>
                    <a:pt x="86" y="32"/>
                    <a:pt x="85" y="32"/>
                  </a:cubicBezTo>
                  <a:cubicBezTo>
                    <a:pt x="84" y="32"/>
                    <a:pt x="83" y="31"/>
                    <a:pt x="82" y="30"/>
                  </a:cubicBezTo>
                  <a:cubicBezTo>
                    <a:pt x="81" y="28"/>
                    <a:pt x="78" y="28"/>
                    <a:pt x="75" y="28"/>
                  </a:cubicBezTo>
                  <a:cubicBezTo>
                    <a:pt x="75" y="28"/>
                    <a:pt x="74" y="28"/>
                    <a:pt x="73" y="28"/>
                  </a:cubicBezTo>
                  <a:cubicBezTo>
                    <a:pt x="73" y="27"/>
                    <a:pt x="73" y="27"/>
                    <a:pt x="72" y="26"/>
                  </a:cubicBezTo>
                  <a:cubicBezTo>
                    <a:pt x="72" y="26"/>
                    <a:pt x="72" y="25"/>
                    <a:pt x="71" y="25"/>
                  </a:cubicBezTo>
                  <a:cubicBezTo>
                    <a:pt x="71" y="25"/>
                    <a:pt x="70" y="26"/>
                    <a:pt x="69" y="26"/>
                  </a:cubicBezTo>
                  <a:cubicBezTo>
                    <a:pt x="68" y="26"/>
                    <a:pt x="68" y="26"/>
                    <a:pt x="67" y="26"/>
                  </a:cubicBezTo>
                  <a:cubicBezTo>
                    <a:pt x="65" y="26"/>
                    <a:pt x="64" y="26"/>
                    <a:pt x="63" y="25"/>
                  </a:cubicBezTo>
                  <a:cubicBezTo>
                    <a:pt x="63" y="24"/>
                    <a:pt x="62" y="24"/>
                    <a:pt x="62" y="23"/>
                  </a:cubicBezTo>
                  <a:cubicBezTo>
                    <a:pt x="60" y="22"/>
                    <a:pt x="60" y="19"/>
                    <a:pt x="61" y="16"/>
                  </a:cubicBezTo>
                  <a:cubicBezTo>
                    <a:pt x="61" y="15"/>
                    <a:pt x="61" y="13"/>
                    <a:pt x="61" y="13"/>
                  </a:cubicBezTo>
                  <a:cubicBezTo>
                    <a:pt x="60" y="12"/>
                    <a:pt x="59" y="7"/>
                    <a:pt x="59" y="4"/>
                  </a:cubicBezTo>
                  <a:cubicBezTo>
                    <a:pt x="58" y="1"/>
                    <a:pt x="54" y="0"/>
                    <a:pt x="52" y="0"/>
                  </a:cubicBezTo>
                  <a:cubicBezTo>
                    <a:pt x="52" y="0"/>
                    <a:pt x="51" y="1"/>
                    <a:pt x="51" y="1"/>
                  </a:cubicBezTo>
                  <a:cubicBezTo>
                    <a:pt x="50" y="2"/>
                    <a:pt x="50" y="4"/>
                    <a:pt x="50" y="9"/>
                  </a:cubicBezTo>
                  <a:cubicBezTo>
                    <a:pt x="50" y="10"/>
                    <a:pt x="50" y="11"/>
                    <a:pt x="50" y="12"/>
                  </a:cubicBezTo>
                  <a:cubicBezTo>
                    <a:pt x="49" y="12"/>
                    <a:pt x="49" y="12"/>
                    <a:pt x="49" y="12"/>
                  </a:cubicBezTo>
                  <a:cubicBezTo>
                    <a:pt x="34" y="13"/>
                    <a:pt x="17" y="14"/>
                    <a:pt x="1" y="14"/>
                  </a:cubicBezTo>
                  <a:cubicBezTo>
                    <a:pt x="1" y="17"/>
                    <a:pt x="2" y="21"/>
                    <a:pt x="3" y="23"/>
                  </a:cubicBezTo>
                  <a:cubicBezTo>
                    <a:pt x="5" y="25"/>
                    <a:pt x="5" y="27"/>
                    <a:pt x="4" y="28"/>
                  </a:cubicBezTo>
                  <a:cubicBezTo>
                    <a:pt x="4" y="29"/>
                    <a:pt x="1" y="37"/>
                    <a:pt x="3" y="45"/>
                  </a:cubicBezTo>
                  <a:cubicBezTo>
                    <a:pt x="5" y="51"/>
                    <a:pt x="9" y="61"/>
                    <a:pt x="10" y="63"/>
                  </a:cubicBezTo>
                  <a:cubicBezTo>
                    <a:pt x="11" y="66"/>
                    <a:pt x="11" y="72"/>
                    <a:pt x="10" y="78"/>
                  </a:cubicBezTo>
                  <a:cubicBezTo>
                    <a:pt x="10" y="81"/>
                    <a:pt x="10" y="83"/>
                    <a:pt x="10" y="85"/>
                  </a:cubicBezTo>
                  <a:cubicBezTo>
                    <a:pt x="10" y="86"/>
                    <a:pt x="11" y="88"/>
                    <a:pt x="11" y="89"/>
                  </a:cubicBezTo>
                  <a:cubicBezTo>
                    <a:pt x="11" y="91"/>
                    <a:pt x="11" y="95"/>
                    <a:pt x="12" y="98"/>
                  </a:cubicBezTo>
                  <a:cubicBezTo>
                    <a:pt x="12" y="101"/>
                    <a:pt x="13" y="104"/>
                    <a:pt x="13" y="106"/>
                  </a:cubicBezTo>
                  <a:cubicBezTo>
                    <a:pt x="13" y="108"/>
                    <a:pt x="14" y="108"/>
                    <a:pt x="15" y="109"/>
                  </a:cubicBezTo>
                  <a:cubicBezTo>
                    <a:pt x="16" y="109"/>
                    <a:pt x="16" y="109"/>
                    <a:pt x="16" y="110"/>
                  </a:cubicBezTo>
                  <a:cubicBezTo>
                    <a:pt x="17" y="111"/>
                    <a:pt x="17" y="113"/>
                    <a:pt x="17" y="117"/>
                  </a:cubicBezTo>
                  <a:cubicBezTo>
                    <a:pt x="17" y="119"/>
                    <a:pt x="17" y="121"/>
                    <a:pt x="17" y="122"/>
                  </a:cubicBezTo>
                  <a:cubicBezTo>
                    <a:pt x="18" y="126"/>
                    <a:pt x="15" y="132"/>
                    <a:pt x="12" y="133"/>
                  </a:cubicBezTo>
                  <a:cubicBezTo>
                    <a:pt x="11" y="134"/>
                    <a:pt x="11" y="135"/>
                    <a:pt x="11" y="136"/>
                  </a:cubicBezTo>
                  <a:cubicBezTo>
                    <a:pt x="10" y="137"/>
                    <a:pt x="11" y="137"/>
                    <a:pt x="11" y="138"/>
                  </a:cubicBezTo>
                  <a:cubicBezTo>
                    <a:pt x="12" y="139"/>
                    <a:pt x="12" y="139"/>
                    <a:pt x="12" y="139"/>
                  </a:cubicBezTo>
                  <a:cubicBezTo>
                    <a:pt x="12" y="139"/>
                    <a:pt x="13" y="140"/>
                    <a:pt x="13" y="142"/>
                  </a:cubicBezTo>
                  <a:cubicBezTo>
                    <a:pt x="13" y="144"/>
                    <a:pt x="15" y="145"/>
                    <a:pt x="16" y="145"/>
                  </a:cubicBezTo>
                  <a:cubicBezTo>
                    <a:pt x="18" y="145"/>
                    <a:pt x="20" y="146"/>
                    <a:pt x="20" y="146"/>
                  </a:cubicBezTo>
                  <a:cubicBezTo>
                    <a:pt x="20" y="146"/>
                    <a:pt x="20" y="146"/>
                    <a:pt x="20" y="146"/>
                  </a:cubicBezTo>
                  <a:cubicBezTo>
                    <a:pt x="20" y="211"/>
                    <a:pt x="20" y="211"/>
                    <a:pt x="20" y="211"/>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747">
              <a:extLst>
                <a:ext uri="{FF2B5EF4-FFF2-40B4-BE49-F238E27FC236}">
                  <a16:creationId xmlns:a16="http://schemas.microsoft.com/office/drawing/2014/main" id="{C71ECEDB-3359-40A4-9D2A-9AA69F9075C6}"/>
                </a:ext>
              </a:extLst>
            </p:cNvPr>
            <p:cNvSpPr>
              <a:spLocks noEditPoints="1"/>
            </p:cNvSpPr>
            <p:nvPr/>
          </p:nvSpPr>
          <p:spPr bwMode="auto">
            <a:xfrm>
              <a:off x="8551863" y="1839913"/>
              <a:ext cx="354013" cy="519113"/>
            </a:xfrm>
            <a:custGeom>
              <a:avLst/>
              <a:gdLst>
                <a:gd name="T0" fmla="*/ 33 w 94"/>
                <a:gd name="T1" fmla="*/ 136 h 138"/>
                <a:gd name="T2" fmla="*/ 29 w 94"/>
                <a:gd name="T3" fmla="*/ 134 h 138"/>
                <a:gd name="T4" fmla="*/ 2 w 94"/>
                <a:gd name="T5" fmla="*/ 43 h 138"/>
                <a:gd name="T6" fmla="*/ 8 w 94"/>
                <a:gd name="T7" fmla="*/ 13 h 138"/>
                <a:gd name="T8" fmla="*/ 16 w 94"/>
                <a:gd name="T9" fmla="*/ 6 h 138"/>
                <a:gd name="T10" fmla="*/ 32 w 94"/>
                <a:gd name="T11" fmla="*/ 3 h 138"/>
                <a:gd name="T12" fmla="*/ 63 w 94"/>
                <a:gd name="T13" fmla="*/ 48 h 138"/>
                <a:gd name="T14" fmla="*/ 73 w 94"/>
                <a:gd name="T15" fmla="*/ 54 h 138"/>
                <a:gd name="T16" fmla="*/ 77 w 94"/>
                <a:gd name="T17" fmla="*/ 65 h 138"/>
                <a:gd name="T18" fmla="*/ 87 w 94"/>
                <a:gd name="T19" fmla="*/ 68 h 138"/>
                <a:gd name="T20" fmla="*/ 89 w 94"/>
                <a:gd name="T21" fmla="*/ 75 h 138"/>
                <a:gd name="T22" fmla="*/ 92 w 94"/>
                <a:gd name="T23" fmla="*/ 77 h 138"/>
                <a:gd name="T24" fmla="*/ 87 w 94"/>
                <a:gd name="T25" fmla="*/ 86 h 138"/>
                <a:gd name="T26" fmla="*/ 82 w 94"/>
                <a:gd name="T27" fmla="*/ 94 h 138"/>
                <a:gd name="T28" fmla="*/ 77 w 94"/>
                <a:gd name="T29" fmla="*/ 94 h 138"/>
                <a:gd name="T30" fmla="*/ 74 w 94"/>
                <a:gd name="T31" fmla="*/ 101 h 138"/>
                <a:gd name="T32" fmla="*/ 69 w 94"/>
                <a:gd name="T33" fmla="*/ 99 h 138"/>
                <a:gd name="T34" fmla="*/ 64 w 94"/>
                <a:gd name="T35" fmla="*/ 99 h 138"/>
                <a:gd name="T36" fmla="*/ 70 w 94"/>
                <a:gd name="T37" fmla="*/ 102 h 138"/>
                <a:gd name="T38" fmla="*/ 63 w 94"/>
                <a:gd name="T39" fmla="*/ 107 h 138"/>
                <a:gd name="T40" fmla="*/ 61 w 94"/>
                <a:gd name="T41" fmla="*/ 105 h 138"/>
                <a:gd name="T42" fmla="*/ 62 w 94"/>
                <a:gd name="T43" fmla="*/ 111 h 138"/>
                <a:gd name="T44" fmla="*/ 58 w 94"/>
                <a:gd name="T45" fmla="*/ 110 h 138"/>
                <a:gd name="T46" fmla="*/ 54 w 94"/>
                <a:gd name="T47" fmla="*/ 106 h 138"/>
                <a:gd name="T48" fmla="*/ 52 w 94"/>
                <a:gd name="T49" fmla="*/ 110 h 138"/>
                <a:gd name="T50" fmla="*/ 50 w 94"/>
                <a:gd name="T51" fmla="*/ 111 h 138"/>
                <a:gd name="T52" fmla="*/ 48 w 94"/>
                <a:gd name="T53" fmla="*/ 126 h 138"/>
                <a:gd name="T54" fmla="*/ 42 w 94"/>
                <a:gd name="T55" fmla="*/ 125 h 138"/>
                <a:gd name="T56" fmla="*/ 41 w 94"/>
                <a:gd name="T57" fmla="*/ 132 h 138"/>
                <a:gd name="T58" fmla="*/ 37 w 94"/>
                <a:gd name="T59" fmla="*/ 129 h 138"/>
                <a:gd name="T60" fmla="*/ 37 w 94"/>
                <a:gd name="T61" fmla="*/ 135 h 138"/>
                <a:gd name="T62" fmla="*/ 36 w 94"/>
                <a:gd name="T63" fmla="*/ 137 h 138"/>
                <a:gd name="T64" fmla="*/ 36 w 94"/>
                <a:gd name="T65" fmla="*/ 134 h 138"/>
                <a:gd name="T66" fmla="*/ 38 w 94"/>
                <a:gd name="T67" fmla="*/ 128 h 138"/>
                <a:gd name="T68" fmla="*/ 42 w 94"/>
                <a:gd name="T69" fmla="*/ 131 h 138"/>
                <a:gd name="T70" fmla="*/ 43 w 94"/>
                <a:gd name="T71" fmla="*/ 125 h 138"/>
                <a:gd name="T72" fmla="*/ 48 w 94"/>
                <a:gd name="T73" fmla="*/ 125 h 138"/>
                <a:gd name="T74" fmla="*/ 51 w 94"/>
                <a:gd name="T75" fmla="*/ 109 h 138"/>
                <a:gd name="T76" fmla="*/ 53 w 94"/>
                <a:gd name="T77" fmla="*/ 104 h 138"/>
                <a:gd name="T78" fmla="*/ 57 w 94"/>
                <a:gd name="T79" fmla="*/ 109 h 138"/>
                <a:gd name="T80" fmla="*/ 59 w 94"/>
                <a:gd name="T81" fmla="*/ 109 h 138"/>
                <a:gd name="T82" fmla="*/ 63 w 94"/>
                <a:gd name="T83" fmla="*/ 109 h 138"/>
                <a:gd name="T84" fmla="*/ 62 w 94"/>
                <a:gd name="T85" fmla="*/ 104 h 138"/>
                <a:gd name="T86" fmla="*/ 66 w 94"/>
                <a:gd name="T87" fmla="*/ 106 h 138"/>
                <a:gd name="T88" fmla="*/ 69 w 94"/>
                <a:gd name="T89" fmla="*/ 101 h 138"/>
                <a:gd name="T90" fmla="*/ 63 w 94"/>
                <a:gd name="T91" fmla="*/ 100 h 138"/>
                <a:gd name="T92" fmla="*/ 69 w 94"/>
                <a:gd name="T93" fmla="*/ 97 h 138"/>
                <a:gd name="T94" fmla="*/ 73 w 94"/>
                <a:gd name="T95" fmla="*/ 102 h 138"/>
                <a:gd name="T96" fmla="*/ 76 w 94"/>
                <a:gd name="T97" fmla="*/ 94 h 138"/>
                <a:gd name="T98" fmla="*/ 80 w 94"/>
                <a:gd name="T99" fmla="*/ 95 h 138"/>
                <a:gd name="T100" fmla="*/ 85 w 94"/>
                <a:gd name="T101" fmla="*/ 87 h 138"/>
                <a:gd name="T102" fmla="*/ 93 w 94"/>
                <a:gd name="T103" fmla="*/ 79 h 138"/>
                <a:gd name="T104" fmla="*/ 88 w 94"/>
                <a:gd name="T105" fmla="*/ 75 h 138"/>
                <a:gd name="T106" fmla="*/ 86 w 94"/>
                <a:gd name="T107" fmla="*/ 69 h 138"/>
                <a:gd name="T108" fmla="*/ 76 w 94"/>
                <a:gd name="T109" fmla="*/ 64 h 138"/>
                <a:gd name="T110" fmla="*/ 71 w 94"/>
                <a:gd name="T111" fmla="*/ 55 h 138"/>
                <a:gd name="T112" fmla="*/ 50 w 94"/>
                <a:gd name="T113" fmla="*/ 13 h 138"/>
                <a:gd name="T114" fmla="*/ 33 w 94"/>
                <a:gd name="T115" fmla="*/ 4 h 138"/>
                <a:gd name="T116" fmla="*/ 14 w 94"/>
                <a:gd name="T117" fmla="*/ 4 h 138"/>
                <a:gd name="T118" fmla="*/ 2 w 94"/>
                <a:gd name="T119" fmla="*/ 33 h 138"/>
                <a:gd name="T120" fmla="*/ 29 w 94"/>
                <a:gd name="T121" fmla="*/ 133 h 138"/>
                <a:gd name="T122" fmla="*/ 33 w 94"/>
                <a:gd name="T123"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 h="138">
                  <a:moveTo>
                    <a:pt x="36" y="138"/>
                  </a:moveTo>
                  <a:cubicBezTo>
                    <a:pt x="36" y="138"/>
                    <a:pt x="36" y="138"/>
                    <a:pt x="35" y="137"/>
                  </a:cubicBezTo>
                  <a:cubicBezTo>
                    <a:pt x="35" y="137"/>
                    <a:pt x="34" y="136"/>
                    <a:pt x="34" y="136"/>
                  </a:cubicBezTo>
                  <a:cubicBezTo>
                    <a:pt x="33" y="136"/>
                    <a:pt x="33" y="136"/>
                    <a:pt x="33" y="136"/>
                  </a:cubicBezTo>
                  <a:cubicBezTo>
                    <a:pt x="33" y="136"/>
                    <a:pt x="32" y="136"/>
                    <a:pt x="32" y="136"/>
                  </a:cubicBezTo>
                  <a:cubicBezTo>
                    <a:pt x="31" y="136"/>
                    <a:pt x="31" y="136"/>
                    <a:pt x="31" y="135"/>
                  </a:cubicBezTo>
                  <a:cubicBezTo>
                    <a:pt x="31" y="135"/>
                    <a:pt x="31" y="134"/>
                    <a:pt x="30" y="134"/>
                  </a:cubicBezTo>
                  <a:cubicBezTo>
                    <a:pt x="29" y="134"/>
                    <a:pt x="29" y="134"/>
                    <a:pt x="29" y="134"/>
                  </a:cubicBezTo>
                  <a:cubicBezTo>
                    <a:pt x="29" y="134"/>
                    <a:pt x="29" y="134"/>
                    <a:pt x="29" y="134"/>
                  </a:cubicBezTo>
                  <a:cubicBezTo>
                    <a:pt x="29" y="134"/>
                    <a:pt x="29" y="134"/>
                    <a:pt x="29" y="134"/>
                  </a:cubicBezTo>
                  <a:cubicBezTo>
                    <a:pt x="2" y="43"/>
                    <a:pt x="2" y="43"/>
                    <a:pt x="2" y="43"/>
                  </a:cubicBezTo>
                  <a:cubicBezTo>
                    <a:pt x="2" y="43"/>
                    <a:pt x="2" y="43"/>
                    <a:pt x="2" y="43"/>
                  </a:cubicBezTo>
                  <a:cubicBezTo>
                    <a:pt x="2" y="43"/>
                    <a:pt x="2" y="43"/>
                    <a:pt x="2" y="42"/>
                  </a:cubicBezTo>
                  <a:cubicBezTo>
                    <a:pt x="2" y="40"/>
                    <a:pt x="2" y="39"/>
                    <a:pt x="2" y="38"/>
                  </a:cubicBezTo>
                  <a:cubicBezTo>
                    <a:pt x="1" y="36"/>
                    <a:pt x="0" y="34"/>
                    <a:pt x="2" y="32"/>
                  </a:cubicBezTo>
                  <a:cubicBezTo>
                    <a:pt x="3" y="30"/>
                    <a:pt x="6" y="19"/>
                    <a:pt x="8" y="13"/>
                  </a:cubicBezTo>
                  <a:cubicBezTo>
                    <a:pt x="8" y="12"/>
                    <a:pt x="9" y="10"/>
                    <a:pt x="9" y="10"/>
                  </a:cubicBezTo>
                  <a:cubicBezTo>
                    <a:pt x="9" y="8"/>
                    <a:pt x="11" y="3"/>
                    <a:pt x="13" y="3"/>
                  </a:cubicBezTo>
                  <a:cubicBezTo>
                    <a:pt x="14" y="3"/>
                    <a:pt x="14" y="3"/>
                    <a:pt x="14" y="3"/>
                  </a:cubicBezTo>
                  <a:cubicBezTo>
                    <a:pt x="15" y="4"/>
                    <a:pt x="16" y="5"/>
                    <a:pt x="16" y="6"/>
                  </a:cubicBezTo>
                  <a:cubicBezTo>
                    <a:pt x="17" y="8"/>
                    <a:pt x="18" y="10"/>
                    <a:pt x="20" y="10"/>
                  </a:cubicBezTo>
                  <a:cubicBezTo>
                    <a:pt x="20" y="10"/>
                    <a:pt x="20" y="10"/>
                    <a:pt x="20" y="10"/>
                  </a:cubicBezTo>
                  <a:cubicBezTo>
                    <a:pt x="23" y="10"/>
                    <a:pt x="31" y="5"/>
                    <a:pt x="32" y="3"/>
                  </a:cubicBezTo>
                  <a:cubicBezTo>
                    <a:pt x="32" y="3"/>
                    <a:pt x="32" y="3"/>
                    <a:pt x="32" y="3"/>
                  </a:cubicBezTo>
                  <a:cubicBezTo>
                    <a:pt x="33" y="1"/>
                    <a:pt x="34" y="0"/>
                    <a:pt x="35" y="0"/>
                  </a:cubicBezTo>
                  <a:cubicBezTo>
                    <a:pt x="36" y="0"/>
                    <a:pt x="37" y="1"/>
                    <a:pt x="38" y="1"/>
                  </a:cubicBezTo>
                  <a:cubicBezTo>
                    <a:pt x="41" y="3"/>
                    <a:pt x="49" y="8"/>
                    <a:pt x="50" y="13"/>
                  </a:cubicBezTo>
                  <a:cubicBezTo>
                    <a:pt x="52" y="17"/>
                    <a:pt x="63" y="48"/>
                    <a:pt x="63" y="48"/>
                  </a:cubicBezTo>
                  <a:cubicBezTo>
                    <a:pt x="63" y="48"/>
                    <a:pt x="64" y="53"/>
                    <a:pt x="66" y="54"/>
                  </a:cubicBezTo>
                  <a:cubicBezTo>
                    <a:pt x="67" y="55"/>
                    <a:pt x="67" y="55"/>
                    <a:pt x="68" y="55"/>
                  </a:cubicBezTo>
                  <a:cubicBezTo>
                    <a:pt x="69" y="55"/>
                    <a:pt x="70" y="55"/>
                    <a:pt x="71" y="54"/>
                  </a:cubicBezTo>
                  <a:cubicBezTo>
                    <a:pt x="72" y="54"/>
                    <a:pt x="73" y="54"/>
                    <a:pt x="73" y="54"/>
                  </a:cubicBezTo>
                  <a:cubicBezTo>
                    <a:pt x="74" y="54"/>
                    <a:pt x="75" y="54"/>
                    <a:pt x="75" y="55"/>
                  </a:cubicBezTo>
                  <a:cubicBezTo>
                    <a:pt x="76" y="56"/>
                    <a:pt x="76" y="58"/>
                    <a:pt x="76" y="60"/>
                  </a:cubicBezTo>
                  <a:cubicBezTo>
                    <a:pt x="76" y="62"/>
                    <a:pt x="76" y="63"/>
                    <a:pt x="76" y="64"/>
                  </a:cubicBezTo>
                  <a:cubicBezTo>
                    <a:pt x="77" y="65"/>
                    <a:pt x="77" y="65"/>
                    <a:pt x="77" y="65"/>
                  </a:cubicBezTo>
                  <a:cubicBezTo>
                    <a:pt x="78" y="66"/>
                    <a:pt x="82" y="71"/>
                    <a:pt x="83" y="71"/>
                  </a:cubicBezTo>
                  <a:cubicBezTo>
                    <a:pt x="84" y="70"/>
                    <a:pt x="85" y="69"/>
                    <a:pt x="86" y="68"/>
                  </a:cubicBezTo>
                  <a:cubicBezTo>
                    <a:pt x="87" y="66"/>
                    <a:pt x="87" y="66"/>
                    <a:pt x="87" y="66"/>
                  </a:cubicBezTo>
                  <a:cubicBezTo>
                    <a:pt x="87" y="68"/>
                    <a:pt x="87" y="68"/>
                    <a:pt x="87" y="68"/>
                  </a:cubicBezTo>
                  <a:cubicBezTo>
                    <a:pt x="87" y="68"/>
                    <a:pt x="87" y="68"/>
                    <a:pt x="87" y="68"/>
                  </a:cubicBezTo>
                  <a:cubicBezTo>
                    <a:pt x="87" y="69"/>
                    <a:pt x="88" y="69"/>
                    <a:pt x="89" y="70"/>
                  </a:cubicBezTo>
                  <a:cubicBezTo>
                    <a:pt x="89" y="70"/>
                    <a:pt x="90" y="70"/>
                    <a:pt x="90" y="71"/>
                  </a:cubicBezTo>
                  <a:cubicBezTo>
                    <a:pt x="90" y="72"/>
                    <a:pt x="90" y="73"/>
                    <a:pt x="89" y="75"/>
                  </a:cubicBezTo>
                  <a:cubicBezTo>
                    <a:pt x="89" y="75"/>
                    <a:pt x="89" y="75"/>
                    <a:pt x="89" y="75"/>
                  </a:cubicBezTo>
                  <a:cubicBezTo>
                    <a:pt x="88" y="76"/>
                    <a:pt x="88" y="76"/>
                    <a:pt x="88" y="76"/>
                  </a:cubicBezTo>
                  <a:cubicBezTo>
                    <a:pt x="88" y="77"/>
                    <a:pt x="89" y="77"/>
                    <a:pt x="90" y="77"/>
                  </a:cubicBezTo>
                  <a:cubicBezTo>
                    <a:pt x="90" y="77"/>
                    <a:pt x="91" y="77"/>
                    <a:pt x="92" y="77"/>
                  </a:cubicBezTo>
                  <a:cubicBezTo>
                    <a:pt x="93" y="77"/>
                    <a:pt x="93" y="77"/>
                    <a:pt x="94" y="78"/>
                  </a:cubicBezTo>
                  <a:cubicBezTo>
                    <a:pt x="94" y="80"/>
                    <a:pt x="93" y="82"/>
                    <a:pt x="92" y="83"/>
                  </a:cubicBezTo>
                  <a:cubicBezTo>
                    <a:pt x="90" y="86"/>
                    <a:pt x="89" y="86"/>
                    <a:pt x="87" y="86"/>
                  </a:cubicBezTo>
                  <a:cubicBezTo>
                    <a:pt x="87" y="86"/>
                    <a:pt x="87" y="86"/>
                    <a:pt x="87" y="86"/>
                  </a:cubicBezTo>
                  <a:cubicBezTo>
                    <a:pt x="86" y="86"/>
                    <a:pt x="86" y="87"/>
                    <a:pt x="85" y="87"/>
                  </a:cubicBezTo>
                  <a:cubicBezTo>
                    <a:pt x="85" y="88"/>
                    <a:pt x="85" y="89"/>
                    <a:pt x="84" y="90"/>
                  </a:cubicBezTo>
                  <a:cubicBezTo>
                    <a:pt x="82" y="92"/>
                    <a:pt x="82" y="92"/>
                    <a:pt x="82" y="93"/>
                  </a:cubicBezTo>
                  <a:cubicBezTo>
                    <a:pt x="82" y="93"/>
                    <a:pt x="82" y="93"/>
                    <a:pt x="82" y="94"/>
                  </a:cubicBezTo>
                  <a:cubicBezTo>
                    <a:pt x="81" y="94"/>
                    <a:pt x="81" y="95"/>
                    <a:pt x="80" y="95"/>
                  </a:cubicBezTo>
                  <a:cubicBezTo>
                    <a:pt x="80" y="95"/>
                    <a:pt x="79" y="95"/>
                    <a:pt x="78" y="94"/>
                  </a:cubicBezTo>
                  <a:cubicBezTo>
                    <a:pt x="78" y="93"/>
                    <a:pt x="77" y="93"/>
                    <a:pt x="77" y="93"/>
                  </a:cubicBezTo>
                  <a:cubicBezTo>
                    <a:pt x="77" y="93"/>
                    <a:pt x="77" y="93"/>
                    <a:pt x="77" y="94"/>
                  </a:cubicBezTo>
                  <a:cubicBezTo>
                    <a:pt x="77" y="94"/>
                    <a:pt x="77" y="94"/>
                    <a:pt x="77" y="94"/>
                  </a:cubicBezTo>
                  <a:cubicBezTo>
                    <a:pt x="77" y="96"/>
                    <a:pt x="77" y="98"/>
                    <a:pt x="76" y="98"/>
                  </a:cubicBezTo>
                  <a:cubicBezTo>
                    <a:pt x="75" y="98"/>
                    <a:pt x="75" y="98"/>
                    <a:pt x="75" y="98"/>
                  </a:cubicBezTo>
                  <a:cubicBezTo>
                    <a:pt x="75" y="98"/>
                    <a:pt x="74" y="98"/>
                    <a:pt x="74" y="101"/>
                  </a:cubicBezTo>
                  <a:cubicBezTo>
                    <a:pt x="74" y="102"/>
                    <a:pt x="73" y="103"/>
                    <a:pt x="73" y="103"/>
                  </a:cubicBezTo>
                  <a:cubicBezTo>
                    <a:pt x="72" y="103"/>
                    <a:pt x="72" y="102"/>
                    <a:pt x="71" y="102"/>
                  </a:cubicBezTo>
                  <a:cubicBezTo>
                    <a:pt x="70" y="101"/>
                    <a:pt x="70" y="101"/>
                    <a:pt x="70" y="101"/>
                  </a:cubicBezTo>
                  <a:cubicBezTo>
                    <a:pt x="69" y="100"/>
                    <a:pt x="69" y="100"/>
                    <a:pt x="69" y="99"/>
                  </a:cubicBezTo>
                  <a:cubicBezTo>
                    <a:pt x="69" y="99"/>
                    <a:pt x="69" y="98"/>
                    <a:pt x="69" y="98"/>
                  </a:cubicBezTo>
                  <a:cubicBezTo>
                    <a:pt x="68" y="97"/>
                    <a:pt x="68" y="97"/>
                    <a:pt x="68" y="97"/>
                  </a:cubicBezTo>
                  <a:cubicBezTo>
                    <a:pt x="67" y="97"/>
                    <a:pt x="66" y="98"/>
                    <a:pt x="65" y="99"/>
                  </a:cubicBezTo>
                  <a:cubicBezTo>
                    <a:pt x="64" y="99"/>
                    <a:pt x="64" y="99"/>
                    <a:pt x="64" y="99"/>
                  </a:cubicBezTo>
                  <a:cubicBezTo>
                    <a:pt x="64" y="100"/>
                    <a:pt x="64" y="100"/>
                    <a:pt x="64" y="100"/>
                  </a:cubicBezTo>
                  <a:cubicBezTo>
                    <a:pt x="64" y="100"/>
                    <a:pt x="64" y="100"/>
                    <a:pt x="65" y="100"/>
                  </a:cubicBezTo>
                  <a:cubicBezTo>
                    <a:pt x="65" y="99"/>
                    <a:pt x="67" y="99"/>
                    <a:pt x="69" y="101"/>
                  </a:cubicBezTo>
                  <a:cubicBezTo>
                    <a:pt x="70" y="101"/>
                    <a:pt x="70" y="102"/>
                    <a:pt x="70" y="102"/>
                  </a:cubicBezTo>
                  <a:cubicBezTo>
                    <a:pt x="70" y="103"/>
                    <a:pt x="70" y="104"/>
                    <a:pt x="69" y="105"/>
                  </a:cubicBezTo>
                  <a:cubicBezTo>
                    <a:pt x="67" y="107"/>
                    <a:pt x="67" y="107"/>
                    <a:pt x="67" y="107"/>
                  </a:cubicBezTo>
                  <a:cubicBezTo>
                    <a:pt x="66" y="107"/>
                    <a:pt x="66" y="108"/>
                    <a:pt x="65" y="108"/>
                  </a:cubicBezTo>
                  <a:cubicBezTo>
                    <a:pt x="64" y="108"/>
                    <a:pt x="64" y="107"/>
                    <a:pt x="63" y="107"/>
                  </a:cubicBezTo>
                  <a:cubicBezTo>
                    <a:pt x="63" y="106"/>
                    <a:pt x="63" y="106"/>
                    <a:pt x="63" y="106"/>
                  </a:cubicBezTo>
                  <a:cubicBezTo>
                    <a:pt x="63" y="105"/>
                    <a:pt x="63" y="105"/>
                    <a:pt x="62" y="105"/>
                  </a:cubicBezTo>
                  <a:cubicBezTo>
                    <a:pt x="62" y="105"/>
                    <a:pt x="62" y="105"/>
                    <a:pt x="62" y="105"/>
                  </a:cubicBezTo>
                  <a:cubicBezTo>
                    <a:pt x="61" y="105"/>
                    <a:pt x="61" y="105"/>
                    <a:pt x="61" y="105"/>
                  </a:cubicBezTo>
                  <a:cubicBezTo>
                    <a:pt x="61" y="106"/>
                    <a:pt x="62" y="107"/>
                    <a:pt x="63" y="108"/>
                  </a:cubicBezTo>
                  <a:cubicBezTo>
                    <a:pt x="63" y="109"/>
                    <a:pt x="63" y="109"/>
                    <a:pt x="63" y="109"/>
                  </a:cubicBezTo>
                  <a:cubicBezTo>
                    <a:pt x="64" y="109"/>
                    <a:pt x="64" y="110"/>
                    <a:pt x="64" y="110"/>
                  </a:cubicBezTo>
                  <a:cubicBezTo>
                    <a:pt x="63" y="110"/>
                    <a:pt x="63" y="111"/>
                    <a:pt x="62" y="111"/>
                  </a:cubicBezTo>
                  <a:cubicBezTo>
                    <a:pt x="62" y="111"/>
                    <a:pt x="61" y="110"/>
                    <a:pt x="60" y="110"/>
                  </a:cubicBezTo>
                  <a:cubicBezTo>
                    <a:pt x="59" y="110"/>
                    <a:pt x="58" y="109"/>
                    <a:pt x="58" y="109"/>
                  </a:cubicBezTo>
                  <a:cubicBezTo>
                    <a:pt x="58" y="109"/>
                    <a:pt x="58" y="109"/>
                    <a:pt x="58" y="109"/>
                  </a:cubicBezTo>
                  <a:cubicBezTo>
                    <a:pt x="58" y="110"/>
                    <a:pt x="58" y="110"/>
                    <a:pt x="58" y="110"/>
                  </a:cubicBezTo>
                  <a:cubicBezTo>
                    <a:pt x="57" y="110"/>
                    <a:pt x="57" y="110"/>
                    <a:pt x="57" y="110"/>
                  </a:cubicBezTo>
                  <a:cubicBezTo>
                    <a:pt x="56" y="110"/>
                    <a:pt x="55" y="108"/>
                    <a:pt x="54" y="107"/>
                  </a:cubicBezTo>
                  <a:cubicBezTo>
                    <a:pt x="54" y="107"/>
                    <a:pt x="54" y="107"/>
                    <a:pt x="54" y="107"/>
                  </a:cubicBezTo>
                  <a:cubicBezTo>
                    <a:pt x="54" y="106"/>
                    <a:pt x="54" y="106"/>
                    <a:pt x="54" y="106"/>
                  </a:cubicBezTo>
                  <a:cubicBezTo>
                    <a:pt x="54" y="105"/>
                    <a:pt x="53" y="105"/>
                    <a:pt x="53" y="104"/>
                  </a:cubicBezTo>
                  <a:cubicBezTo>
                    <a:pt x="53" y="104"/>
                    <a:pt x="53" y="105"/>
                    <a:pt x="53" y="105"/>
                  </a:cubicBezTo>
                  <a:cubicBezTo>
                    <a:pt x="53" y="107"/>
                    <a:pt x="53" y="107"/>
                    <a:pt x="52" y="108"/>
                  </a:cubicBezTo>
                  <a:cubicBezTo>
                    <a:pt x="52" y="108"/>
                    <a:pt x="52" y="109"/>
                    <a:pt x="52" y="110"/>
                  </a:cubicBezTo>
                  <a:cubicBezTo>
                    <a:pt x="52" y="110"/>
                    <a:pt x="52" y="110"/>
                    <a:pt x="52" y="110"/>
                  </a:cubicBezTo>
                  <a:cubicBezTo>
                    <a:pt x="52" y="110"/>
                    <a:pt x="52" y="110"/>
                    <a:pt x="52" y="110"/>
                  </a:cubicBezTo>
                  <a:cubicBezTo>
                    <a:pt x="51" y="110"/>
                    <a:pt x="51" y="110"/>
                    <a:pt x="51" y="110"/>
                  </a:cubicBezTo>
                  <a:cubicBezTo>
                    <a:pt x="51" y="110"/>
                    <a:pt x="51" y="110"/>
                    <a:pt x="50" y="111"/>
                  </a:cubicBezTo>
                  <a:cubicBezTo>
                    <a:pt x="48" y="114"/>
                    <a:pt x="50" y="119"/>
                    <a:pt x="50" y="121"/>
                  </a:cubicBezTo>
                  <a:cubicBezTo>
                    <a:pt x="50" y="122"/>
                    <a:pt x="50" y="122"/>
                    <a:pt x="50" y="123"/>
                  </a:cubicBezTo>
                  <a:cubicBezTo>
                    <a:pt x="51" y="124"/>
                    <a:pt x="51" y="124"/>
                    <a:pt x="49" y="125"/>
                  </a:cubicBezTo>
                  <a:cubicBezTo>
                    <a:pt x="48" y="126"/>
                    <a:pt x="48" y="126"/>
                    <a:pt x="48" y="126"/>
                  </a:cubicBezTo>
                  <a:cubicBezTo>
                    <a:pt x="47" y="126"/>
                    <a:pt x="47" y="126"/>
                    <a:pt x="46" y="126"/>
                  </a:cubicBezTo>
                  <a:cubicBezTo>
                    <a:pt x="45" y="126"/>
                    <a:pt x="45" y="126"/>
                    <a:pt x="44" y="126"/>
                  </a:cubicBezTo>
                  <a:cubicBezTo>
                    <a:pt x="44" y="125"/>
                    <a:pt x="44" y="125"/>
                    <a:pt x="43" y="125"/>
                  </a:cubicBezTo>
                  <a:cubicBezTo>
                    <a:pt x="42" y="125"/>
                    <a:pt x="42" y="125"/>
                    <a:pt x="42" y="125"/>
                  </a:cubicBezTo>
                  <a:cubicBezTo>
                    <a:pt x="42" y="126"/>
                    <a:pt x="42" y="126"/>
                    <a:pt x="42" y="127"/>
                  </a:cubicBezTo>
                  <a:cubicBezTo>
                    <a:pt x="43" y="128"/>
                    <a:pt x="43" y="128"/>
                    <a:pt x="43" y="128"/>
                  </a:cubicBezTo>
                  <a:cubicBezTo>
                    <a:pt x="43" y="130"/>
                    <a:pt x="43" y="130"/>
                    <a:pt x="42" y="131"/>
                  </a:cubicBezTo>
                  <a:cubicBezTo>
                    <a:pt x="41" y="132"/>
                    <a:pt x="41" y="132"/>
                    <a:pt x="41" y="132"/>
                  </a:cubicBezTo>
                  <a:cubicBezTo>
                    <a:pt x="41" y="132"/>
                    <a:pt x="41" y="132"/>
                    <a:pt x="41" y="132"/>
                  </a:cubicBezTo>
                  <a:cubicBezTo>
                    <a:pt x="40" y="132"/>
                    <a:pt x="39" y="131"/>
                    <a:pt x="38" y="129"/>
                  </a:cubicBezTo>
                  <a:cubicBezTo>
                    <a:pt x="38" y="129"/>
                    <a:pt x="38" y="129"/>
                    <a:pt x="38" y="129"/>
                  </a:cubicBezTo>
                  <a:cubicBezTo>
                    <a:pt x="37" y="129"/>
                    <a:pt x="37" y="129"/>
                    <a:pt x="37" y="129"/>
                  </a:cubicBezTo>
                  <a:cubicBezTo>
                    <a:pt x="37" y="129"/>
                    <a:pt x="37" y="131"/>
                    <a:pt x="37" y="132"/>
                  </a:cubicBezTo>
                  <a:cubicBezTo>
                    <a:pt x="38" y="133"/>
                    <a:pt x="37" y="133"/>
                    <a:pt x="37" y="133"/>
                  </a:cubicBezTo>
                  <a:cubicBezTo>
                    <a:pt x="37" y="134"/>
                    <a:pt x="36" y="134"/>
                    <a:pt x="36" y="134"/>
                  </a:cubicBezTo>
                  <a:cubicBezTo>
                    <a:pt x="36" y="135"/>
                    <a:pt x="36" y="135"/>
                    <a:pt x="37" y="135"/>
                  </a:cubicBezTo>
                  <a:cubicBezTo>
                    <a:pt x="37" y="136"/>
                    <a:pt x="37" y="137"/>
                    <a:pt x="37" y="138"/>
                  </a:cubicBezTo>
                  <a:cubicBezTo>
                    <a:pt x="37" y="138"/>
                    <a:pt x="37" y="138"/>
                    <a:pt x="36" y="138"/>
                  </a:cubicBezTo>
                  <a:close/>
                  <a:moveTo>
                    <a:pt x="34" y="135"/>
                  </a:moveTo>
                  <a:cubicBezTo>
                    <a:pt x="35" y="135"/>
                    <a:pt x="35" y="136"/>
                    <a:pt x="36" y="137"/>
                  </a:cubicBezTo>
                  <a:cubicBezTo>
                    <a:pt x="36" y="138"/>
                    <a:pt x="36" y="138"/>
                    <a:pt x="36" y="138"/>
                  </a:cubicBezTo>
                  <a:cubicBezTo>
                    <a:pt x="36" y="138"/>
                    <a:pt x="36" y="138"/>
                    <a:pt x="36" y="138"/>
                  </a:cubicBezTo>
                  <a:cubicBezTo>
                    <a:pt x="37" y="137"/>
                    <a:pt x="36" y="136"/>
                    <a:pt x="36" y="136"/>
                  </a:cubicBezTo>
                  <a:cubicBezTo>
                    <a:pt x="36" y="135"/>
                    <a:pt x="36" y="135"/>
                    <a:pt x="36" y="134"/>
                  </a:cubicBezTo>
                  <a:cubicBezTo>
                    <a:pt x="36" y="133"/>
                    <a:pt x="36" y="133"/>
                    <a:pt x="37" y="133"/>
                  </a:cubicBezTo>
                  <a:cubicBezTo>
                    <a:pt x="37" y="133"/>
                    <a:pt x="37" y="133"/>
                    <a:pt x="37" y="132"/>
                  </a:cubicBezTo>
                  <a:cubicBezTo>
                    <a:pt x="36" y="131"/>
                    <a:pt x="36" y="129"/>
                    <a:pt x="37" y="129"/>
                  </a:cubicBezTo>
                  <a:cubicBezTo>
                    <a:pt x="37" y="128"/>
                    <a:pt x="37" y="128"/>
                    <a:pt x="38" y="128"/>
                  </a:cubicBezTo>
                  <a:cubicBezTo>
                    <a:pt x="38" y="128"/>
                    <a:pt x="38" y="128"/>
                    <a:pt x="39" y="129"/>
                  </a:cubicBezTo>
                  <a:cubicBezTo>
                    <a:pt x="39" y="130"/>
                    <a:pt x="40" y="131"/>
                    <a:pt x="41" y="131"/>
                  </a:cubicBezTo>
                  <a:cubicBezTo>
                    <a:pt x="41" y="131"/>
                    <a:pt x="41" y="131"/>
                    <a:pt x="41" y="131"/>
                  </a:cubicBezTo>
                  <a:cubicBezTo>
                    <a:pt x="42" y="131"/>
                    <a:pt x="42" y="131"/>
                    <a:pt x="42" y="131"/>
                  </a:cubicBezTo>
                  <a:cubicBezTo>
                    <a:pt x="42" y="130"/>
                    <a:pt x="43" y="130"/>
                    <a:pt x="42" y="128"/>
                  </a:cubicBezTo>
                  <a:cubicBezTo>
                    <a:pt x="42" y="127"/>
                    <a:pt x="42" y="127"/>
                    <a:pt x="42" y="127"/>
                  </a:cubicBezTo>
                  <a:cubicBezTo>
                    <a:pt x="41" y="126"/>
                    <a:pt x="41" y="125"/>
                    <a:pt x="41" y="125"/>
                  </a:cubicBezTo>
                  <a:cubicBezTo>
                    <a:pt x="42" y="125"/>
                    <a:pt x="42" y="125"/>
                    <a:pt x="43" y="125"/>
                  </a:cubicBezTo>
                  <a:cubicBezTo>
                    <a:pt x="44" y="125"/>
                    <a:pt x="44" y="125"/>
                    <a:pt x="45" y="125"/>
                  </a:cubicBezTo>
                  <a:cubicBezTo>
                    <a:pt x="45" y="125"/>
                    <a:pt x="46" y="125"/>
                    <a:pt x="46" y="125"/>
                  </a:cubicBezTo>
                  <a:cubicBezTo>
                    <a:pt x="47" y="125"/>
                    <a:pt x="47" y="125"/>
                    <a:pt x="48" y="125"/>
                  </a:cubicBezTo>
                  <a:cubicBezTo>
                    <a:pt x="48" y="125"/>
                    <a:pt x="48" y="125"/>
                    <a:pt x="48" y="125"/>
                  </a:cubicBezTo>
                  <a:cubicBezTo>
                    <a:pt x="50" y="124"/>
                    <a:pt x="50" y="124"/>
                    <a:pt x="50" y="123"/>
                  </a:cubicBezTo>
                  <a:cubicBezTo>
                    <a:pt x="50" y="122"/>
                    <a:pt x="50" y="122"/>
                    <a:pt x="50" y="121"/>
                  </a:cubicBezTo>
                  <a:cubicBezTo>
                    <a:pt x="49" y="119"/>
                    <a:pt x="48" y="114"/>
                    <a:pt x="49" y="111"/>
                  </a:cubicBezTo>
                  <a:cubicBezTo>
                    <a:pt x="50" y="110"/>
                    <a:pt x="51" y="109"/>
                    <a:pt x="51" y="109"/>
                  </a:cubicBezTo>
                  <a:cubicBezTo>
                    <a:pt x="51" y="109"/>
                    <a:pt x="51" y="109"/>
                    <a:pt x="51" y="109"/>
                  </a:cubicBezTo>
                  <a:cubicBezTo>
                    <a:pt x="51" y="108"/>
                    <a:pt x="52" y="108"/>
                    <a:pt x="52" y="108"/>
                  </a:cubicBezTo>
                  <a:cubicBezTo>
                    <a:pt x="52" y="107"/>
                    <a:pt x="52" y="107"/>
                    <a:pt x="53" y="105"/>
                  </a:cubicBezTo>
                  <a:cubicBezTo>
                    <a:pt x="53" y="104"/>
                    <a:pt x="53" y="104"/>
                    <a:pt x="53" y="104"/>
                  </a:cubicBezTo>
                  <a:cubicBezTo>
                    <a:pt x="54" y="104"/>
                    <a:pt x="54" y="104"/>
                    <a:pt x="55" y="106"/>
                  </a:cubicBezTo>
                  <a:cubicBezTo>
                    <a:pt x="55" y="106"/>
                    <a:pt x="55" y="106"/>
                    <a:pt x="55" y="106"/>
                  </a:cubicBezTo>
                  <a:cubicBezTo>
                    <a:pt x="55" y="107"/>
                    <a:pt x="55" y="107"/>
                    <a:pt x="55" y="107"/>
                  </a:cubicBezTo>
                  <a:cubicBezTo>
                    <a:pt x="55" y="108"/>
                    <a:pt x="56" y="109"/>
                    <a:pt x="57" y="109"/>
                  </a:cubicBezTo>
                  <a:cubicBezTo>
                    <a:pt x="57" y="109"/>
                    <a:pt x="57" y="109"/>
                    <a:pt x="57" y="109"/>
                  </a:cubicBezTo>
                  <a:cubicBezTo>
                    <a:pt x="58" y="109"/>
                    <a:pt x="58" y="109"/>
                    <a:pt x="58" y="109"/>
                  </a:cubicBezTo>
                  <a:cubicBezTo>
                    <a:pt x="58" y="109"/>
                    <a:pt x="58" y="109"/>
                    <a:pt x="58" y="109"/>
                  </a:cubicBezTo>
                  <a:cubicBezTo>
                    <a:pt x="59" y="109"/>
                    <a:pt x="59" y="109"/>
                    <a:pt x="59" y="109"/>
                  </a:cubicBezTo>
                  <a:cubicBezTo>
                    <a:pt x="59" y="109"/>
                    <a:pt x="59" y="109"/>
                    <a:pt x="60" y="110"/>
                  </a:cubicBezTo>
                  <a:cubicBezTo>
                    <a:pt x="61" y="110"/>
                    <a:pt x="62" y="110"/>
                    <a:pt x="62" y="110"/>
                  </a:cubicBezTo>
                  <a:cubicBezTo>
                    <a:pt x="63" y="110"/>
                    <a:pt x="63" y="110"/>
                    <a:pt x="63" y="110"/>
                  </a:cubicBezTo>
                  <a:cubicBezTo>
                    <a:pt x="63" y="110"/>
                    <a:pt x="63" y="110"/>
                    <a:pt x="63" y="109"/>
                  </a:cubicBezTo>
                  <a:cubicBezTo>
                    <a:pt x="62" y="108"/>
                    <a:pt x="62" y="108"/>
                    <a:pt x="62" y="108"/>
                  </a:cubicBezTo>
                  <a:cubicBezTo>
                    <a:pt x="61" y="107"/>
                    <a:pt x="60" y="106"/>
                    <a:pt x="61" y="105"/>
                  </a:cubicBezTo>
                  <a:cubicBezTo>
                    <a:pt x="61" y="105"/>
                    <a:pt x="61" y="104"/>
                    <a:pt x="61" y="104"/>
                  </a:cubicBezTo>
                  <a:cubicBezTo>
                    <a:pt x="62" y="104"/>
                    <a:pt x="62" y="104"/>
                    <a:pt x="62" y="104"/>
                  </a:cubicBezTo>
                  <a:cubicBezTo>
                    <a:pt x="63" y="104"/>
                    <a:pt x="64" y="105"/>
                    <a:pt x="64" y="106"/>
                  </a:cubicBezTo>
                  <a:cubicBezTo>
                    <a:pt x="64" y="106"/>
                    <a:pt x="64" y="106"/>
                    <a:pt x="64" y="106"/>
                  </a:cubicBezTo>
                  <a:cubicBezTo>
                    <a:pt x="64" y="107"/>
                    <a:pt x="64" y="107"/>
                    <a:pt x="65" y="107"/>
                  </a:cubicBezTo>
                  <a:cubicBezTo>
                    <a:pt x="65" y="107"/>
                    <a:pt x="66" y="106"/>
                    <a:pt x="66" y="106"/>
                  </a:cubicBezTo>
                  <a:cubicBezTo>
                    <a:pt x="66" y="106"/>
                    <a:pt x="66" y="106"/>
                    <a:pt x="66" y="106"/>
                  </a:cubicBezTo>
                  <a:cubicBezTo>
                    <a:pt x="66" y="106"/>
                    <a:pt x="67" y="106"/>
                    <a:pt x="68" y="105"/>
                  </a:cubicBezTo>
                  <a:cubicBezTo>
                    <a:pt x="69" y="103"/>
                    <a:pt x="70" y="103"/>
                    <a:pt x="70" y="102"/>
                  </a:cubicBezTo>
                  <a:cubicBezTo>
                    <a:pt x="69" y="101"/>
                    <a:pt x="69" y="101"/>
                    <a:pt x="69" y="101"/>
                  </a:cubicBezTo>
                  <a:cubicBezTo>
                    <a:pt x="67" y="100"/>
                    <a:pt x="66" y="100"/>
                    <a:pt x="66" y="100"/>
                  </a:cubicBezTo>
                  <a:cubicBezTo>
                    <a:pt x="65" y="100"/>
                    <a:pt x="65" y="100"/>
                    <a:pt x="65" y="100"/>
                  </a:cubicBezTo>
                  <a:cubicBezTo>
                    <a:pt x="65" y="101"/>
                    <a:pt x="64" y="101"/>
                    <a:pt x="64" y="101"/>
                  </a:cubicBezTo>
                  <a:cubicBezTo>
                    <a:pt x="64" y="101"/>
                    <a:pt x="63" y="101"/>
                    <a:pt x="63" y="100"/>
                  </a:cubicBezTo>
                  <a:cubicBezTo>
                    <a:pt x="63" y="100"/>
                    <a:pt x="63" y="100"/>
                    <a:pt x="64" y="99"/>
                  </a:cubicBezTo>
                  <a:cubicBezTo>
                    <a:pt x="65" y="98"/>
                    <a:pt x="65" y="98"/>
                    <a:pt x="65" y="98"/>
                  </a:cubicBezTo>
                  <a:cubicBezTo>
                    <a:pt x="66" y="97"/>
                    <a:pt x="67" y="97"/>
                    <a:pt x="68" y="97"/>
                  </a:cubicBezTo>
                  <a:cubicBezTo>
                    <a:pt x="68" y="97"/>
                    <a:pt x="69" y="97"/>
                    <a:pt x="69" y="97"/>
                  </a:cubicBezTo>
                  <a:cubicBezTo>
                    <a:pt x="70" y="98"/>
                    <a:pt x="70" y="99"/>
                    <a:pt x="70" y="99"/>
                  </a:cubicBezTo>
                  <a:cubicBezTo>
                    <a:pt x="70" y="99"/>
                    <a:pt x="70" y="100"/>
                    <a:pt x="71" y="100"/>
                  </a:cubicBezTo>
                  <a:cubicBezTo>
                    <a:pt x="71" y="101"/>
                    <a:pt x="71" y="101"/>
                    <a:pt x="71" y="101"/>
                  </a:cubicBezTo>
                  <a:cubicBezTo>
                    <a:pt x="72" y="102"/>
                    <a:pt x="72" y="102"/>
                    <a:pt x="73" y="102"/>
                  </a:cubicBezTo>
                  <a:cubicBezTo>
                    <a:pt x="73" y="102"/>
                    <a:pt x="73" y="102"/>
                    <a:pt x="73" y="101"/>
                  </a:cubicBezTo>
                  <a:cubicBezTo>
                    <a:pt x="74" y="98"/>
                    <a:pt x="74" y="97"/>
                    <a:pt x="75" y="98"/>
                  </a:cubicBezTo>
                  <a:cubicBezTo>
                    <a:pt x="76" y="98"/>
                    <a:pt x="76" y="98"/>
                    <a:pt x="76" y="98"/>
                  </a:cubicBezTo>
                  <a:cubicBezTo>
                    <a:pt x="76" y="98"/>
                    <a:pt x="76" y="96"/>
                    <a:pt x="76" y="94"/>
                  </a:cubicBezTo>
                  <a:cubicBezTo>
                    <a:pt x="76" y="94"/>
                    <a:pt x="76" y="94"/>
                    <a:pt x="76" y="94"/>
                  </a:cubicBezTo>
                  <a:cubicBezTo>
                    <a:pt x="77" y="93"/>
                    <a:pt x="77" y="92"/>
                    <a:pt x="77" y="92"/>
                  </a:cubicBezTo>
                  <a:cubicBezTo>
                    <a:pt x="78" y="92"/>
                    <a:pt x="78" y="92"/>
                    <a:pt x="79" y="93"/>
                  </a:cubicBezTo>
                  <a:cubicBezTo>
                    <a:pt x="79" y="94"/>
                    <a:pt x="80" y="95"/>
                    <a:pt x="80" y="95"/>
                  </a:cubicBezTo>
                  <a:cubicBezTo>
                    <a:pt x="81" y="95"/>
                    <a:pt x="81" y="94"/>
                    <a:pt x="81" y="94"/>
                  </a:cubicBezTo>
                  <a:cubicBezTo>
                    <a:pt x="81" y="93"/>
                    <a:pt x="81" y="93"/>
                    <a:pt x="81" y="92"/>
                  </a:cubicBezTo>
                  <a:cubicBezTo>
                    <a:pt x="82" y="92"/>
                    <a:pt x="82" y="92"/>
                    <a:pt x="83" y="90"/>
                  </a:cubicBezTo>
                  <a:cubicBezTo>
                    <a:pt x="84" y="89"/>
                    <a:pt x="85" y="88"/>
                    <a:pt x="85" y="87"/>
                  </a:cubicBezTo>
                  <a:cubicBezTo>
                    <a:pt x="85" y="86"/>
                    <a:pt x="85" y="86"/>
                    <a:pt x="87" y="85"/>
                  </a:cubicBezTo>
                  <a:cubicBezTo>
                    <a:pt x="87" y="85"/>
                    <a:pt x="87" y="85"/>
                    <a:pt x="87" y="85"/>
                  </a:cubicBezTo>
                  <a:cubicBezTo>
                    <a:pt x="89" y="85"/>
                    <a:pt x="89" y="85"/>
                    <a:pt x="92" y="83"/>
                  </a:cubicBezTo>
                  <a:cubicBezTo>
                    <a:pt x="93" y="82"/>
                    <a:pt x="94" y="80"/>
                    <a:pt x="93" y="79"/>
                  </a:cubicBezTo>
                  <a:cubicBezTo>
                    <a:pt x="93" y="78"/>
                    <a:pt x="93" y="77"/>
                    <a:pt x="92" y="77"/>
                  </a:cubicBezTo>
                  <a:cubicBezTo>
                    <a:pt x="91" y="77"/>
                    <a:pt x="90" y="77"/>
                    <a:pt x="90" y="77"/>
                  </a:cubicBezTo>
                  <a:cubicBezTo>
                    <a:pt x="89" y="77"/>
                    <a:pt x="88" y="77"/>
                    <a:pt x="88" y="77"/>
                  </a:cubicBezTo>
                  <a:cubicBezTo>
                    <a:pt x="87" y="76"/>
                    <a:pt x="88" y="76"/>
                    <a:pt x="88" y="75"/>
                  </a:cubicBezTo>
                  <a:cubicBezTo>
                    <a:pt x="88" y="74"/>
                    <a:pt x="88" y="74"/>
                    <a:pt x="88" y="74"/>
                  </a:cubicBezTo>
                  <a:cubicBezTo>
                    <a:pt x="89" y="73"/>
                    <a:pt x="90" y="72"/>
                    <a:pt x="89" y="71"/>
                  </a:cubicBezTo>
                  <a:cubicBezTo>
                    <a:pt x="89" y="71"/>
                    <a:pt x="89" y="70"/>
                    <a:pt x="89" y="70"/>
                  </a:cubicBezTo>
                  <a:cubicBezTo>
                    <a:pt x="87" y="70"/>
                    <a:pt x="86" y="69"/>
                    <a:pt x="86" y="69"/>
                  </a:cubicBezTo>
                  <a:cubicBezTo>
                    <a:pt x="86" y="69"/>
                    <a:pt x="84" y="71"/>
                    <a:pt x="84" y="71"/>
                  </a:cubicBezTo>
                  <a:cubicBezTo>
                    <a:pt x="83" y="71"/>
                    <a:pt x="83" y="71"/>
                    <a:pt x="83" y="71"/>
                  </a:cubicBezTo>
                  <a:cubicBezTo>
                    <a:pt x="82" y="71"/>
                    <a:pt x="80" y="69"/>
                    <a:pt x="77" y="65"/>
                  </a:cubicBezTo>
                  <a:cubicBezTo>
                    <a:pt x="76" y="64"/>
                    <a:pt x="76" y="64"/>
                    <a:pt x="76" y="64"/>
                  </a:cubicBezTo>
                  <a:cubicBezTo>
                    <a:pt x="75" y="63"/>
                    <a:pt x="75" y="62"/>
                    <a:pt x="75" y="60"/>
                  </a:cubicBezTo>
                  <a:cubicBezTo>
                    <a:pt x="76" y="58"/>
                    <a:pt x="76" y="56"/>
                    <a:pt x="75" y="55"/>
                  </a:cubicBezTo>
                  <a:cubicBezTo>
                    <a:pt x="74" y="55"/>
                    <a:pt x="74" y="54"/>
                    <a:pt x="73" y="54"/>
                  </a:cubicBezTo>
                  <a:cubicBezTo>
                    <a:pt x="73" y="54"/>
                    <a:pt x="72" y="55"/>
                    <a:pt x="71" y="55"/>
                  </a:cubicBezTo>
                  <a:cubicBezTo>
                    <a:pt x="70" y="55"/>
                    <a:pt x="69" y="56"/>
                    <a:pt x="68" y="56"/>
                  </a:cubicBezTo>
                  <a:cubicBezTo>
                    <a:pt x="67" y="56"/>
                    <a:pt x="67" y="55"/>
                    <a:pt x="66" y="55"/>
                  </a:cubicBezTo>
                  <a:cubicBezTo>
                    <a:pt x="63" y="53"/>
                    <a:pt x="63" y="49"/>
                    <a:pt x="63" y="48"/>
                  </a:cubicBezTo>
                  <a:cubicBezTo>
                    <a:pt x="63" y="48"/>
                    <a:pt x="52" y="17"/>
                    <a:pt x="50" y="13"/>
                  </a:cubicBezTo>
                  <a:cubicBezTo>
                    <a:pt x="48" y="8"/>
                    <a:pt x="41" y="3"/>
                    <a:pt x="37" y="2"/>
                  </a:cubicBezTo>
                  <a:cubicBezTo>
                    <a:pt x="36" y="1"/>
                    <a:pt x="36" y="1"/>
                    <a:pt x="35" y="1"/>
                  </a:cubicBezTo>
                  <a:cubicBezTo>
                    <a:pt x="34" y="1"/>
                    <a:pt x="34" y="2"/>
                    <a:pt x="33" y="3"/>
                  </a:cubicBezTo>
                  <a:cubicBezTo>
                    <a:pt x="33" y="4"/>
                    <a:pt x="33" y="4"/>
                    <a:pt x="33" y="4"/>
                  </a:cubicBezTo>
                  <a:cubicBezTo>
                    <a:pt x="32" y="6"/>
                    <a:pt x="23" y="11"/>
                    <a:pt x="20" y="11"/>
                  </a:cubicBezTo>
                  <a:cubicBezTo>
                    <a:pt x="19" y="11"/>
                    <a:pt x="19" y="11"/>
                    <a:pt x="19" y="11"/>
                  </a:cubicBezTo>
                  <a:cubicBezTo>
                    <a:pt x="18" y="10"/>
                    <a:pt x="17" y="8"/>
                    <a:pt x="16" y="7"/>
                  </a:cubicBezTo>
                  <a:cubicBezTo>
                    <a:pt x="15" y="5"/>
                    <a:pt x="14" y="4"/>
                    <a:pt x="14" y="4"/>
                  </a:cubicBezTo>
                  <a:cubicBezTo>
                    <a:pt x="13" y="4"/>
                    <a:pt x="13" y="4"/>
                    <a:pt x="13" y="4"/>
                  </a:cubicBezTo>
                  <a:cubicBezTo>
                    <a:pt x="12" y="4"/>
                    <a:pt x="10" y="7"/>
                    <a:pt x="9" y="10"/>
                  </a:cubicBezTo>
                  <a:cubicBezTo>
                    <a:pt x="9" y="11"/>
                    <a:pt x="9" y="12"/>
                    <a:pt x="9" y="13"/>
                  </a:cubicBezTo>
                  <a:cubicBezTo>
                    <a:pt x="7" y="20"/>
                    <a:pt x="4" y="30"/>
                    <a:pt x="2" y="33"/>
                  </a:cubicBezTo>
                  <a:cubicBezTo>
                    <a:pt x="1" y="35"/>
                    <a:pt x="1" y="36"/>
                    <a:pt x="2" y="38"/>
                  </a:cubicBezTo>
                  <a:cubicBezTo>
                    <a:pt x="2" y="39"/>
                    <a:pt x="3" y="40"/>
                    <a:pt x="3" y="42"/>
                  </a:cubicBezTo>
                  <a:cubicBezTo>
                    <a:pt x="3" y="42"/>
                    <a:pt x="3" y="43"/>
                    <a:pt x="3" y="43"/>
                  </a:cubicBezTo>
                  <a:cubicBezTo>
                    <a:pt x="29" y="133"/>
                    <a:pt x="29" y="133"/>
                    <a:pt x="29" y="133"/>
                  </a:cubicBezTo>
                  <a:cubicBezTo>
                    <a:pt x="30" y="133"/>
                    <a:pt x="30" y="133"/>
                    <a:pt x="30" y="133"/>
                  </a:cubicBezTo>
                  <a:cubicBezTo>
                    <a:pt x="31" y="134"/>
                    <a:pt x="32" y="135"/>
                    <a:pt x="32" y="135"/>
                  </a:cubicBezTo>
                  <a:cubicBezTo>
                    <a:pt x="32" y="136"/>
                    <a:pt x="32" y="136"/>
                    <a:pt x="32" y="136"/>
                  </a:cubicBezTo>
                  <a:cubicBezTo>
                    <a:pt x="32" y="136"/>
                    <a:pt x="32" y="136"/>
                    <a:pt x="33" y="135"/>
                  </a:cubicBezTo>
                  <a:lnTo>
                    <a:pt x="34" y="13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1" name="Freeform 750">
              <a:extLst>
                <a:ext uri="{FF2B5EF4-FFF2-40B4-BE49-F238E27FC236}">
                  <a16:creationId xmlns:a16="http://schemas.microsoft.com/office/drawing/2014/main" id="{D1D3C43D-09C2-44D4-8D8C-38713D6BF754}"/>
                </a:ext>
              </a:extLst>
            </p:cNvPr>
            <p:cNvSpPr>
              <a:spLocks/>
            </p:cNvSpPr>
            <p:nvPr/>
          </p:nvSpPr>
          <p:spPr bwMode="auto">
            <a:xfrm>
              <a:off x="8507413" y="2001838"/>
              <a:ext cx="153988" cy="484188"/>
            </a:xfrm>
            <a:custGeom>
              <a:avLst/>
              <a:gdLst>
                <a:gd name="T0" fmla="*/ 26 w 41"/>
                <a:gd name="T1" fmla="*/ 117 h 129"/>
                <a:gd name="T2" fmla="*/ 28 w 41"/>
                <a:gd name="T3" fmla="*/ 129 h 129"/>
                <a:gd name="T4" fmla="*/ 30 w 41"/>
                <a:gd name="T5" fmla="*/ 128 h 129"/>
                <a:gd name="T6" fmla="*/ 33 w 41"/>
                <a:gd name="T7" fmla="*/ 123 h 129"/>
                <a:gd name="T8" fmla="*/ 34 w 41"/>
                <a:gd name="T9" fmla="*/ 116 h 129"/>
                <a:gd name="T10" fmla="*/ 38 w 41"/>
                <a:gd name="T11" fmla="*/ 105 h 129"/>
                <a:gd name="T12" fmla="*/ 38 w 41"/>
                <a:gd name="T13" fmla="*/ 101 h 129"/>
                <a:gd name="T14" fmla="*/ 38 w 41"/>
                <a:gd name="T15" fmla="*/ 96 h 129"/>
                <a:gd name="T16" fmla="*/ 41 w 41"/>
                <a:gd name="T17" fmla="*/ 91 h 129"/>
                <a:gd name="T18" fmla="*/ 15 w 41"/>
                <a:gd name="T19" fmla="*/ 0 h 129"/>
                <a:gd name="T20" fmla="*/ 10 w 41"/>
                <a:gd name="T21" fmla="*/ 8 h 129"/>
                <a:gd name="T22" fmla="*/ 13 w 41"/>
                <a:gd name="T23" fmla="*/ 13 h 129"/>
                <a:gd name="T24" fmla="*/ 12 w 41"/>
                <a:gd name="T25" fmla="*/ 18 h 129"/>
                <a:gd name="T26" fmla="*/ 15 w 41"/>
                <a:gd name="T27" fmla="*/ 25 h 129"/>
                <a:gd name="T28" fmla="*/ 10 w 41"/>
                <a:gd name="T29" fmla="*/ 31 h 129"/>
                <a:gd name="T30" fmla="*/ 8 w 41"/>
                <a:gd name="T31" fmla="*/ 40 h 129"/>
                <a:gd name="T32" fmla="*/ 7 w 41"/>
                <a:gd name="T33" fmla="*/ 44 h 129"/>
                <a:gd name="T34" fmla="*/ 4 w 41"/>
                <a:gd name="T35" fmla="*/ 47 h 129"/>
                <a:gd name="T36" fmla="*/ 2 w 41"/>
                <a:gd name="T37" fmla="*/ 47 h 129"/>
                <a:gd name="T38" fmla="*/ 0 w 41"/>
                <a:gd name="T39" fmla="*/ 50 h 129"/>
                <a:gd name="T40" fmla="*/ 20 w 41"/>
                <a:gd name="T41" fmla="*/ 110 h 129"/>
                <a:gd name="T42" fmla="*/ 26 w 41"/>
                <a:gd name="T43" fmla="*/ 11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129">
                  <a:moveTo>
                    <a:pt x="26" y="117"/>
                  </a:moveTo>
                  <a:cubicBezTo>
                    <a:pt x="28" y="118"/>
                    <a:pt x="27" y="126"/>
                    <a:pt x="28" y="129"/>
                  </a:cubicBezTo>
                  <a:cubicBezTo>
                    <a:pt x="28" y="129"/>
                    <a:pt x="29" y="129"/>
                    <a:pt x="30" y="128"/>
                  </a:cubicBezTo>
                  <a:cubicBezTo>
                    <a:pt x="33" y="126"/>
                    <a:pt x="33" y="127"/>
                    <a:pt x="33" y="123"/>
                  </a:cubicBezTo>
                  <a:cubicBezTo>
                    <a:pt x="33" y="120"/>
                    <a:pt x="35" y="118"/>
                    <a:pt x="34" y="116"/>
                  </a:cubicBezTo>
                  <a:cubicBezTo>
                    <a:pt x="32" y="113"/>
                    <a:pt x="40" y="106"/>
                    <a:pt x="38" y="105"/>
                  </a:cubicBezTo>
                  <a:cubicBezTo>
                    <a:pt x="36" y="104"/>
                    <a:pt x="39" y="104"/>
                    <a:pt x="38" y="101"/>
                  </a:cubicBezTo>
                  <a:cubicBezTo>
                    <a:pt x="37" y="97"/>
                    <a:pt x="36" y="98"/>
                    <a:pt x="38" y="96"/>
                  </a:cubicBezTo>
                  <a:cubicBezTo>
                    <a:pt x="39" y="95"/>
                    <a:pt x="40" y="92"/>
                    <a:pt x="41" y="91"/>
                  </a:cubicBezTo>
                  <a:cubicBezTo>
                    <a:pt x="15" y="0"/>
                    <a:pt x="15" y="0"/>
                    <a:pt x="15" y="0"/>
                  </a:cubicBezTo>
                  <a:cubicBezTo>
                    <a:pt x="14" y="4"/>
                    <a:pt x="12" y="6"/>
                    <a:pt x="10" y="8"/>
                  </a:cubicBezTo>
                  <a:cubicBezTo>
                    <a:pt x="9" y="11"/>
                    <a:pt x="12" y="11"/>
                    <a:pt x="13" y="13"/>
                  </a:cubicBezTo>
                  <a:cubicBezTo>
                    <a:pt x="13" y="14"/>
                    <a:pt x="8" y="15"/>
                    <a:pt x="12" y="18"/>
                  </a:cubicBezTo>
                  <a:cubicBezTo>
                    <a:pt x="17" y="22"/>
                    <a:pt x="14" y="23"/>
                    <a:pt x="15" y="25"/>
                  </a:cubicBezTo>
                  <a:cubicBezTo>
                    <a:pt x="16" y="26"/>
                    <a:pt x="11" y="29"/>
                    <a:pt x="10" y="31"/>
                  </a:cubicBezTo>
                  <a:cubicBezTo>
                    <a:pt x="8" y="34"/>
                    <a:pt x="7" y="37"/>
                    <a:pt x="8" y="40"/>
                  </a:cubicBezTo>
                  <a:cubicBezTo>
                    <a:pt x="10" y="44"/>
                    <a:pt x="7" y="43"/>
                    <a:pt x="7" y="44"/>
                  </a:cubicBezTo>
                  <a:cubicBezTo>
                    <a:pt x="7" y="46"/>
                    <a:pt x="4" y="47"/>
                    <a:pt x="4" y="47"/>
                  </a:cubicBezTo>
                  <a:cubicBezTo>
                    <a:pt x="4" y="47"/>
                    <a:pt x="3" y="42"/>
                    <a:pt x="2" y="47"/>
                  </a:cubicBezTo>
                  <a:cubicBezTo>
                    <a:pt x="2" y="48"/>
                    <a:pt x="1" y="49"/>
                    <a:pt x="0" y="50"/>
                  </a:cubicBezTo>
                  <a:cubicBezTo>
                    <a:pt x="20" y="110"/>
                    <a:pt x="20" y="110"/>
                    <a:pt x="20" y="110"/>
                  </a:cubicBezTo>
                  <a:cubicBezTo>
                    <a:pt x="20" y="110"/>
                    <a:pt x="24" y="117"/>
                    <a:pt x="26" y="11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751">
              <a:extLst>
                <a:ext uri="{FF2B5EF4-FFF2-40B4-BE49-F238E27FC236}">
                  <a16:creationId xmlns:a16="http://schemas.microsoft.com/office/drawing/2014/main" id="{6D778600-804B-46B3-91BC-EA2B8C4CF2A8}"/>
                </a:ext>
              </a:extLst>
            </p:cNvPr>
            <p:cNvSpPr>
              <a:spLocks noEditPoints="1"/>
            </p:cNvSpPr>
            <p:nvPr/>
          </p:nvSpPr>
          <p:spPr bwMode="auto">
            <a:xfrm>
              <a:off x="8507413" y="1997076"/>
              <a:ext cx="153988" cy="493713"/>
            </a:xfrm>
            <a:custGeom>
              <a:avLst/>
              <a:gdLst>
                <a:gd name="T0" fmla="*/ 28 w 41"/>
                <a:gd name="T1" fmla="*/ 130 h 131"/>
                <a:gd name="T2" fmla="*/ 26 w 41"/>
                <a:gd name="T3" fmla="*/ 118 h 131"/>
                <a:gd name="T4" fmla="*/ 20 w 41"/>
                <a:gd name="T5" fmla="*/ 112 h 131"/>
                <a:gd name="T6" fmla="*/ 0 w 41"/>
                <a:gd name="T7" fmla="*/ 51 h 131"/>
                <a:gd name="T8" fmla="*/ 3 w 41"/>
                <a:gd name="T9" fmla="*/ 45 h 131"/>
                <a:gd name="T10" fmla="*/ 6 w 41"/>
                <a:gd name="T11" fmla="*/ 45 h 131"/>
                <a:gd name="T12" fmla="*/ 8 w 41"/>
                <a:gd name="T13" fmla="*/ 41 h 131"/>
                <a:gd name="T14" fmla="*/ 10 w 41"/>
                <a:gd name="T15" fmla="*/ 32 h 131"/>
                <a:gd name="T16" fmla="*/ 14 w 41"/>
                <a:gd name="T17" fmla="*/ 26 h 131"/>
                <a:gd name="T18" fmla="*/ 12 w 41"/>
                <a:gd name="T19" fmla="*/ 20 h 131"/>
                <a:gd name="T20" fmla="*/ 12 w 41"/>
                <a:gd name="T21" fmla="*/ 15 h 131"/>
                <a:gd name="T22" fmla="*/ 11 w 41"/>
                <a:gd name="T23" fmla="*/ 12 h 131"/>
                <a:gd name="T24" fmla="*/ 12 w 41"/>
                <a:gd name="T25" fmla="*/ 7 h 131"/>
                <a:gd name="T26" fmla="*/ 14 w 41"/>
                <a:gd name="T27" fmla="*/ 0 h 131"/>
                <a:gd name="T28" fmla="*/ 41 w 41"/>
                <a:gd name="T29" fmla="*/ 92 h 131"/>
                <a:gd name="T30" fmla="*/ 38 w 41"/>
                <a:gd name="T31" fmla="*/ 97 h 131"/>
                <a:gd name="T32" fmla="*/ 38 w 41"/>
                <a:gd name="T33" fmla="*/ 102 h 131"/>
                <a:gd name="T34" fmla="*/ 38 w 41"/>
                <a:gd name="T35" fmla="*/ 106 h 131"/>
                <a:gd name="T36" fmla="*/ 36 w 41"/>
                <a:gd name="T37" fmla="*/ 111 h 131"/>
                <a:gd name="T38" fmla="*/ 34 w 41"/>
                <a:gd name="T39" fmla="*/ 121 h 131"/>
                <a:gd name="T40" fmla="*/ 31 w 41"/>
                <a:gd name="T41" fmla="*/ 128 h 131"/>
                <a:gd name="T42" fmla="*/ 28 w 41"/>
                <a:gd name="T43" fmla="*/ 130 h 131"/>
                <a:gd name="T44" fmla="*/ 21 w 41"/>
                <a:gd name="T45" fmla="*/ 111 h 131"/>
                <a:gd name="T46" fmla="*/ 28 w 41"/>
                <a:gd name="T47" fmla="*/ 124 h 131"/>
                <a:gd name="T48" fmla="*/ 30 w 41"/>
                <a:gd name="T49" fmla="*/ 129 h 131"/>
                <a:gd name="T50" fmla="*/ 32 w 41"/>
                <a:gd name="T51" fmla="*/ 124 h 131"/>
                <a:gd name="T52" fmla="*/ 34 w 41"/>
                <a:gd name="T53" fmla="*/ 117 h 131"/>
                <a:gd name="T54" fmla="*/ 38 w 41"/>
                <a:gd name="T55" fmla="*/ 107 h 131"/>
                <a:gd name="T56" fmla="*/ 37 w 41"/>
                <a:gd name="T57" fmla="*/ 105 h 131"/>
                <a:gd name="T58" fmla="*/ 37 w 41"/>
                <a:gd name="T59" fmla="*/ 100 h 131"/>
                <a:gd name="T60" fmla="*/ 39 w 41"/>
                <a:gd name="T61" fmla="*/ 94 h 131"/>
                <a:gd name="T62" fmla="*/ 15 w 41"/>
                <a:gd name="T63" fmla="*/ 2 h 131"/>
                <a:gd name="T64" fmla="*/ 11 w 41"/>
                <a:gd name="T65" fmla="*/ 9 h 131"/>
                <a:gd name="T66" fmla="*/ 13 w 41"/>
                <a:gd name="T67" fmla="*/ 13 h 131"/>
                <a:gd name="T68" fmla="*/ 11 w 41"/>
                <a:gd name="T69" fmla="*/ 17 h 131"/>
                <a:gd name="T70" fmla="*/ 15 w 41"/>
                <a:gd name="T71" fmla="*/ 24 h 131"/>
                <a:gd name="T72" fmla="*/ 13 w 41"/>
                <a:gd name="T73" fmla="*/ 29 h 131"/>
                <a:gd name="T74" fmla="*/ 10 w 41"/>
                <a:gd name="T75" fmla="*/ 33 h 131"/>
                <a:gd name="T76" fmla="*/ 8 w 41"/>
                <a:gd name="T77" fmla="*/ 45 h 131"/>
                <a:gd name="T78" fmla="*/ 4 w 41"/>
                <a:gd name="T79" fmla="*/ 48 h 131"/>
                <a:gd name="T80" fmla="*/ 4 w 41"/>
                <a:gd name="T81" fmla="*/ 48 h 131"/>
                <a:gd name="T82" fmla="*/ 2 w 41"/>
                <a:gd name="T83" fmla="*/ 48 h 131"/>
                <a:gd name="T84" fmla="*/ 21 w 41"/>
                <a:gd name="T85" fmla="*/ 11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 h="131">
                  <a:moveTo>
                    <a:pt x="28" y="131"/>
                  </a:moveTo>
                  <a:cubicBezTo>
                    <a:pt x="28" y="130"/>
                    <a:pt x="28" y="130"/>
                    <a:pt x="28" y="130"/>
                  </a:cubicBezTo>
                  <a:cubicBezTo>
                    <a:pt x="27" y="129"/>
                    <a:pt x="27" y="126"/>
                    <a:pt x="27" y="124"/>
                  </a:cubicBezTo>
                  <a:cubicBezTo>
                    <a:pt x="27" y="121"/>
                    <a:pt x="27" y="119"/>
                    <a:pt x="26" y="118"/>
                  </a:cubicBezTo>
                  <a:cubicBezTo>
                    <a:pt x="24" y="118"/>
                    <a:pt x="20" y="112"/>
                    <a:pt x="20" y="112"/>
                  </a:cubicBezTo>
                  <a:cubicBezTo>
                    <a:pt x="20" y="112"/>
                    <a:pt x="20" y="112"/>
                    <a:pt x="20" y="112"/>
                  </a:cubicBezTo>
                  <a:cubicBezTo>
                    <a:pt x="0" y="51"/>
                    <a:pt x="0" y="51"/>
                    <a:pt x="0" y="51"/>
                  </a:cubicBezTo>
                  <a:cubicBezTo>
                    <a:pt x="0" y="51"/>
                    <a:pt x="0" y="51"/>
                    <a:pt x="0" y="51"/>
                  </a:cubicBezTo>
                  <a:cubicBezTo>
                    <a:pt x="1" y="50"/>
                    <a:pt x="1" y="49"/>
                    <a:pt x="2" y="48"/>
                  </a:cubicBezTo>
                  <a:cubicBezTo>
                    <a:pt x="2" y="46"/>
                    <a:pt x="3" y="45"/>
                    <a:pt x="3" y="45"/>
                  </a:cubicBezTo>
                  <a:cubicBezTo>
                    <a:pt x="4" y="45"/>
                    <a:pt x="4" y="47"/>
                    <a:pt x="4" y="48"/>
                  </a:cubicBezTo>
                  <a:cubicBezTo>
                    <a:pt x="5" y="47"/>
                    <a:pt x="6" y="46"/>
                    <a:pt x="6" y="45"/>
                  </a:cubicBezTo>
                  <a:cubicBezTo>
                    <a:pt x="6" y="45"/>
                    <a:pt x="7" y="44"/>
                    <a:pt x="7" y="44"/>
                  </a:cubicBezTo>
                  <a:cubicBezTo>
                    <a:pt x="8" y="44"/>
                    <a:pt x="9" y="43"/>
                    <a:pt x="8" y="41"/>
                  </a:cubicBezTo>
                  <a:cubicBezTo>
                    <a:pt x="6" y="38"/>
                    <a:pt x="8" y="35"/>
                    <a:pt x="10" y="32"/>
                  </a:cubicBezTo>
                  <a:cubicBezTo>
                    <a:pt x="10" y="32"/>
                    <a:pt x="10" y="32"/>
                    <a:pt x="10" y="32"/>
                  </a:cubicBezTo>
                  <a:cubicBezTo>
                    <a:pt x="10" y="31"/>
                    <a:pt x="11" y="30"/>
                    <a:pt x="12" y="29"/>
                  </a:cubicBezTo>
                  <a:cubicBezTo>
                    <a:pt x="14" y="28"/>
                    <a:pt x="15" y="27"/>
                    <a:pt x="14" y="26"/>
                  </a:cubicBezTo>
                  <a:cubicBezTo>
                    <a:pt x="14" y="25"/>
                    <a:pt x="14" y="25"/>
                    <a:pt x="14" y="24"/>
                  </a:cubicBezTo>
                  <a:cubicBezTo>
                    <a:pt x="15" y="23"/>
                    <a:pt x="15" y="22"/>
                    <a:pt x="12" y="20"/>
                  </a:cubicBezTo>
                  <a:cubicBezTo>
                    <a:pt x="11" y="19"/>
                    <a:pt x="11" y="18"/>
                    <a:pt x="11" y="17"/>
                  </a:cubicBezTo>
                  <a:cubicBezTo>
                    <a:pt x="10" y="16"/>
                    <a:pt x="11" y="15"/>
                    <a:pt x="12" y="15"/>
                  </a:cubicBezTo>
                  <a:cubicBezTo>
                    <a:pt x="12" y="14"/>
                    <a:pt x="13" y="14"/>
                    <a:pt x="12" y="14"/>
                  </a:cubicBezTo>
                  <a:cubicBezTo>
                    <a:pt x="12" y="13"/>
                    <a:pt x="12" y="13"/>
                    <a:pt x="11" y="12"/>
                  </a:cubicBezTo>
                  <a:cubicBezTo>
                    <a:pt x="10" y="12"/>
                    <a:pt x="9" y="11"/>
                    <a:pt x="10" y="9"/>
                  </a:cubicBezTo>
                  <a:cubicBezTo>
                    <a:pt x="11" y="8"/>
                    <a:pt x="11" y="7"/>
                    <a:pt x="12" y="7"/>
                  </a:cubicBezTo>
                  <a:cubicBezTo>
                    <a:pt x="13" y="5"/>
                    <a:pt x="14" y="4"/>
                    <a:pt x="14" y="1"/>
                  </a:cubicBezTo>
                  <a:cubicBezTo>
                    <a:pt x="14" y="0"/>
                    <a:pt x="14" y="0"/>
                    <a:pt x="14" y="0"/>
                  </a:cubicBezTo>
                  <a:cubicBezTo>
                    <a:pt x="41" y="92"/>
                    <a:pt x="41" y="92"/>
                    <a:pt x="41" y="92"/>
                  </a:cubicBezTo>
                  <a:cubicBezTo>
                    <a:pt x="41" y="92"/>
                    <a:pt x="41" y="92"/>
                    <a:pt x="41" y="92"/>
                  </a:cubicBezTo>
                  <a:cubicBezTo>
                    <a:pt x="41" y="92"/>
                    <a:pt x="40" y="93"/>
                    <a:pt x="40" y="94"/>
                  </a:cubicBezTo>
                  <a:cubicBezTo>
                    <a:pt x="39" y="95"/>
                    <a:pt x="39" y="96"/>
                    <a:pt x="38" y="97"/>
                  </a:cubicBezTo>
                  <a:cubicBezTo>
                    <a:pt x="37" y="98"/>
                    <a:pt x="37" y="98"/>
                    <a:pt x="37" y="99"/>
                  </a:cubicBezTo>
                  <a:cubicBezTo>
                    <a:pt x="37" y="100"/>
                    <a:pt x="38" y="101"/>
                    <a:pt x="38" y="102"/>
                  </a:cubicBezTo>
                  <a:cubicBezTo>
                    <a:pt x="38" y="104"/>
                    <a:pt x="38" y="105"/>
                    <a:pt x="38" y="105"/>
                  </a:cubicBezTo>
                  <a:cubicBezTo>
                    <a:pt x="38" y="106"/>
                    <a:pt x="38" y="106"/>
                    <a:pt x="38" y="106"/>
                  </a:cubicBezTo>
                  <a:cubicBezTo>
                    <a:pt x="38" y="106"/>
                    <a:pt x="38" y="106"/>
                    <a:pt x="38" y="106"/>
                  </a:cubicBezTo>
                  <a:cubicBezTo>
                    <a:pt x="39" y="107"/>
                    <a:pt x="38" y="109"/>
                    <a:pt x="36" y="111"/>
                  </a:cubicBezTo>
                  <a:cubicBezTo>
                    <a:pt x="35" y="113"/>
                    <a:pt x="33" y="115"/>
                    <a:pt x="34" y="117"/>
                  </a:cubicBezTo>
                  <a:cubicBezTo>
                    <a:pt x="35" y="118"/>
                    <a:pt x="34" y="120"/>
                    <a:pt x="34" y="121"/>
                  </a:cubicBezTo>
                  <a:cubicBezTo>
                    <a:pt x="33" y="122"/>
                    <a:pt x="33" y="123"/>
                    <a:pt x="33" y="124"/>
                  </a:cubicBezTo>
                  <a:cubicBezTo>
                    <a:pt x="33" y="127"/>
                    <a:pt x="33" y="127"/>
                    <a:pt x="31" y="128"/>
                  </a:cubicBezTo>
                  <a:cubicBezTo>
                    <a:pt x="31" y="128"/>
                    <a:pt x="31" y="129"/>
                    <a:pt x="30" y="129"/>
                  </a:cubicBezTo>
                  <a:cubicBezTo>
                    <a:pt x="29" y="130"/>
                    <a:pt x="28" y="130"/>
                    <a:pt x="28" y="130"/>
                  </a:cubicBezTo>
                  <a:lnTo>
                    <a:pt x="28" y="131"/>
                  </a:lnTo>
                  <a:close/>
                  <a:moveTo>
                    <a:pt x="21" y="111"/>
                  </a:moveTo>
                  <a:cubicBezTo>
                    <a:pt x="22" y="113"/>
                    <a:pt x="25" y="117"/>
                    <a:pt x="26" y="118"/>
                  </a:cubicBezTo>
                  <a:cubicBezTo>
                    <a:pt x="27" y="118"/>
                    <a:pt x="28" y="120"/>
                    <a:pt x="28" y="124"/>
                  </a:cubicBezTo>
                  <a:cubicBezTo>
                    <a:pt x="28" y="126"/>
                    <a:pt x="28" y="128"/>
                    <a:pt x="28" y="130"/>
                  </a:cubicBezTo>
                  <a:cubicBezTo>
                    <a:pt x="28" y="129"/>
                    <a:pt x="29" y="129"/>
                    <a:pt x="30" y="129"/>
                  </a:cubicBezTo>
                  <a:cubicBezTo>
                    <a:pt x="30" y="128"/>
                    <a:pt x="31" y="128"/>
                    <a:pt x="31" y="127"/>
                  </a:cubicBezTo>
                  <a:cubicBezTo>
                    <a:pt x="32" y="127"/>
                    <a:pt x="32" y="127"/>
                    <a:pt x="32" y="124"/>
                  </a:cubicBezTo>
                  <a:cubicBezTo>
                    <a:pt x="32" y="123"/>
                    <a:pt x="33" y="122"/>
                    <a:pt x="33" y="121"/>
                  </a:cubicBezTo>
                  <a:cubicBezTo>
                    <a:pt x="34" y="119"/>
                    <a:pt x="34" y="118"/>
                    <a:pt x="34" y="117"/>
                  </a:cubicBezTo>
                  <a:cubicBezTo>
                    <a:pt x="33" y="115"/>
                    <a:pt x="34" y="113"/>
                    <a:pt x="36" y="110"/>
                  </a:cubicBezTo>
                  <a:cubicBezTo>
                    <a:pt x="37" y="109"/>
                    <a:pt x="38" y="107"/>
                    <a:pt x="38" y="107"/>
                  </a:cubicBezTo>
                  <a:cubicBezTo>
                    <a:pt x="38" y="106"/>
                    <a:pt x="38" y="106"/>
                    <a:pt x="38" y="106"/>
                  </a:cubicBezTo>
                  <a:cubicBezTo>
                    <a:pt x="37" y="106"/>
                    <a:pt x="37" y="105"/>
                    <a:pt x="37" y="105"/>
                  </a:cubicBezTo>
                  <a:cubicBezTo>
                    <a:pt x="38" y="104"/>
                    <a:pt x="38" y="104"/>
                    <a:pt x="37" y="102"/>
                  </a:cubicBezTo>
                  <a:cubicBezTo>
                    <a:pt x="37" y="101"/>
                    <a:pt x="37" y="100"/>
                    <a:pt x="37" y="100"/>
                  </a:cubicBezTo>
                  <a:cubicBezTo>
                    <a:pt x="36" y="98"/>
                    <a:pt x="36" y="98"/>
                    <a:pt x="37" y="97"/>
                  </a:cubicBezTo>
                  <a:cubicBezTo>
                    <a:pt x="38" y="96"/>
                    <a:pt x="39" y="95"/>
                    <a:pt x="39" y="94"/>
                  </a:cubicBezTo>
                  <a:cubicBezTo>
                    <a:pt x="40" y="93"/>
                    <a:pt x="40" y="92"/>
                    <a:pt x="41" y="92"/>
                  </a:cubicBezTo>
                  <a:cubicBezTo>
                    <a:pt x="15" y="2"/>
                    <a:pt x="15" y="2"/>
                    <a:pt x="15" y="2"/>
                  </a:cubicBezTo>
                  <a:cubicBezTo>
                    <a:pt x="14" y="4"/>
                    <a:pt x="13" y="6"/>
                    <a:pt x="12" y="7"/>
                  </a:cubicBezTo>
                  <a:cubicBezTo>
                    <a:pt x="11" y="8"/>
                    <a:pt x="11" y="8"/>
                    <a:pt x="11" y="9"/>
                  </a:cubicBezTo>
                  <a:cubicBezTo>
                    <a:pt x="10" y="10"/>
                    <a:pt x="10" y="11"/>
                    <a:pt x="12" y="12"/>
                  </a:cubicBezTo>
                  <a:cubicBezTo>
                    <a:pt x="12" y="12"/>
                    <a:pt x="13" y="13"/>
                    <a:pt x="13" y="13"/>
                  </a:cubicBezTo>
                  <a:cubicBezTo>
                    <a:pt x="13" y="14"/>
                    <a:pt x="13" y="15"/>
                    <a:pt x="12" y="15"/>
                  </a:cubicBezTo>
                  <a:cubicBezTo>
                    <a:pt x="12" y="16"/>
                    <a:pt x="11" y="16"/>
                    <a:pt x="11" y="17"/>
                  </a:cubicBezTo>
                  <a:cubicBezTo>
                    <a:pt x="11" y="17"/>
                    <a:pt x="12" y="18"/>
                    <a:pt x="13" y="19"/>
                  </a:cubicBezTo>
                  <a:cubicBezTo>
                    <a:pt x="15" y="22"/>
                    <a:pt x="15" y="23"/>
                    <a:pt x="15" y="24"/>
                  </a:cubicBezTo>
                  <a:cubicBezTo>
                    <a:pt x="15" y="25"/>
                    <a:pt x="15" y="25"/>
                    <a:pt x="15" y="26"/>
                  </a:cubicBezTo>
                  <a:cubicBezTo>
                    <a:pt x="16" y="27"/>
                    <a:pt x="14" y="28"/>
                    <a:pt x="13" y="29"/>
                  </a:cubicBezTo>
                  <a:cubicBezTo>
                    <a:pt x="12" y="30"/>
                    <a:pt x="11" y="31"/>
                    <a:pt x="10" y="32"/>
                  </a:cubicBezTo>
                  <a:cubicBezTo>
                    <a:pt x="10" y="33"/>
                    <a:pt x="10" y="33"/>
                    <a:pt x="10" y="33"/>
                  </a:cubicBezTo>
                  <a:cubicBezTo>
                    <a:pt x="9" y="35"/>
                    <a:pt x="7" y="38"/>
                    <a:pt x="8" y="41"/>
                  </a:cubicBezTo>
                  <a:cubicBezTo>
                    <a:pt x="9" y="44"/>
                    <a:pt x="8" y="44"/>
                    <a:pt x="8" y="45"/>
                  </a:cubicBezTo>
                  <a:cubicBezTo>
                    <a:pt x="7" y="45"/>
                    <a:pt x="7" y="45"/>
                    <a:pt x="7" y="45"/>
                  </a:cubicBezTo>
                  <a:cubicBezTo>
                    <a:pt x="7" y="47"/>
                    <a:pt x="5" y="48"/>
                    <a:pt x="4" y="48"/>
                  </a:cubicBezTo>
                  <a:cubicBezTo>
                    <a:pt x="4" y="49"/>
                    <a:pt x="4" y="49"/>
                    <a:pt x="4" y="49"/>
                  </a:cubicBezTo>
                  <a:cubicBezTo>
                    <a:pt x="4" y="48"/>
                    <a:pt x="4" y="48"/>
                    <a:pt x="4" y="48"/>
                  </a:cubicBezTo>
                  <a:cubicBezTo>
                    <a:pt x="4" y="47"/>
                    <a:pt x="3" y="46"/>
                    <a:pt x="3" y="46"/>
                  </a:cubicBezTo>
                  <a:cubicBezTo>
                    <a:pt x="3" y="46"/>
                    <a:pt x="3" y="46"/>
                    <a:pt x="2" y="48"/>
                  </a:cubicBezTo>
                  <a:cubicBezTo>
                    <a:pt x="2" y="49"/>
                    <a:pt x="1" y="50"/>
                    <a:pt x="1" y="51"/>
                  </a:cubicBezTo>
                  <a:lnTo>
                    <a:pt x="21" y="1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3" name="Freeform 752">
              <a:extLst>
                <a:ext uri="{FF2B5EF4-FFF2-40B4-BE49-F238E27FC236}">
                  <a16:creationId xmlns:a16="http://schemas.microsoft.com/office/drawing/2014/main" id="{D9B1C5F7-602D-49C8-8BA3-4EB6DC9D4E80}"/>
                </a:ext>
              </a:extLst>
            </p:cNvPr>
            <p:cNvSpPr>
              <a:spLocks/>
            </p:cNvSpPr>
            <p:nvPr/>
          </p:nvSpPr>
          <p:spPr bwMode="auto">
            <a:xfrm>
              <a:off x="8431213" y="2189163"/>
              <a:ext cx="180975" cy="365125"/>
            </a:xfrm>
            <a:custGeom>
              <a:avLst/>
              <a:gdLst>
                <a:gd name="T0" fmla="*/ 13 w 48"/>
                <a:gd name="T1" fmla="*/ 13 h 97"/>
                <a:gd name="T2" fmla="*/ 12 w 48"/>
                <a:gd name="T3" fmla="*/ 23 h 97"/>
                <a:gd name="T4" fmla="*/ 16 w 48"/>
                <a:gd name="T5" fmla="*/ 29 h 97"/>
                <a:gd name="T6" fmla="*/ 7 w 48"/>
                <a:gd name="T7" fmla="*/ 44 h 97"/>
                <a:gd name="T8" fmla="*/ 7 w 48"/>
                <a:gd name="T9" fmla="*/ 54 h 97"/>
                <a:gd name="T10" fmla="*/ 5 w 48"/>
                <a:gd name="T11" fmla="*/ 74 h 97"/>
                <a:gd name="T12" fmla="*/ 7 w 48"/>
                <a:gd name="T13" fmla="*/ 84 h 97"/>
                <a:gd name="T14" fmla="*/ 6 w 48"/>
                <a:gd name="T15" fmla="*/ 92 h 97"/>
                <a:gd name="T16" fmla="*/ 9 w 48"/>
                <a:gd name="T17" fmla="*/ 97 h 97"/>
                <a:gd name="T18" fmla="*/ 34 w 48"/>
                <a:gd name="T19" fmla="*/ 92 h 97"/>
                <a:gd name="T20" fmla="*/ 40 w 48"/>
                <a:gd name="T21" fmla="*/ 89 h 97"/>
                <a:gd name="T22" fmla="*/ 48 w 48"/>
                <a:gd name="T23" fmla="*/ 79 h 97"/>
                <a:gd name="T24" fmla="*/ 46 w 48"/>
                <a:gd name="T25" fmla="*/ 67 h 97"/>
                <a:gd name="T26" fmla="*/ 40 w 48"/>
                <a:gd name="T27" fmla="*/ 60 h 97"/>
                <a:gd name="T28" fmla="*/ 20 w 48"/>
                <a:gd name="T29" fmla="*/ 0 h 97"/>
                <a:gd name="T30" fmla="*/ 16 w 48"/>
                <a:gd name="T31" fmla="*/ 1 h 97"/>
                <a:gd name="T32" fmla="*/ 13 w 48"/>
                <a:gd name="T33" fmla="*/ 10 h 97"/>
                <a:gd name="T34" fmla="*/ 13 w 48"/>
                <a:gd name="T3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97">
                  <a:moveTo>
                    <a:pt x="13" y="13"/>
                  </a:moveTo>
                  <a:cubicBezTo>
                    <a:pt x="13" y="15"/>
                    <a:pt x="10" y="21"/>
                    <a:pt x="12" y="23"/>
                  </a:cubicBezTo>
                  <a:cubicBezTo>
                    <a:pt x="14" y="25"/>
                    <a:pt x="17" y="27"/>
                    <a:pt x="16" y="29"/>
                  </a:cubicBezTo>
                  <a:cubicBezTo>
                    <a:pt x="14" y="31"/>
                    <a:pt x="0" y="40"/>
                    <a:pt x="7" y="44"/>
                  </a:cubicBezTo>
                  <a:cubicBezTo>
                    <a:pt x="15" y="47"/>
                    <a:pt x="8" y="51"/>
                    <a:pt x="7" y="54"/>
                  </a:cubicBezTo>
                  <a:cubicBezTo>
                    <a:pt x="6" y="58"/>
                    <a:pt x="3" y="67"/>
                    <a:pt x="5" y="74"/>
                  </a:cubicBezTo>
                  <a:cubicBezTo>
                    <a:pt x="8" y="80"/>
                    <a:pt x="8" y="82"/>
                    <a:pt x="7" y="84"/>
                  </a:cubicBezTo>
                  <a:cubicBezTo>
                    <a:pt x="7" y="87"/>
                    <a:pt x="5" y="89"/>
                    <a:pt x="6" y="92"/>
                  </a:cubicBezTo>
                  <a:cubicBezTo>
                    <a:pt x="7" y="94"/>
                    <a:pt x="7" y="97"/>
                    <a:pt x="9" y="97"/>
                  </a:cubicBezTo>
                  <a:cubicBezTo>
                    <a:pt x="9" y="97"/>
                    <a:pt x="30" y="92"/>
                    <a:pt x="34" y="92"/>
                  </a:cubicBezTo>
                  <a:cubicBezTo>
                    <a:pt x="38" y="91"/>
                    <a:pt x="39" y="91"/>
                    <a:pt x="40" y="89"/>
                  </a:cubicBezTo>
                  <a:cubicBezTo>
                    <a:pt x="41" y="87"/>
                    <a:pt x="48" y="79"/>
                    <a:pt x="48" y="79"/>
                  </a:cubicBezTo>
                  <a:cubicBezTo>
                    <a:pt x="47" y="76"/>
                    <a:pt x="48" y="68"/>
                    <a:pt x="46" y="67"/>
                  </a:cubicBezTo>
                  <a:cubicBezTo>
                    <a:pt x="44" y="67"/>
                    <a:pt x="40" y="60"/>
                    <a:pt x="40" y="60"/>
                  </a:cubicBezTo>
                  <a:cubicBezTo>
                    <a:pt x="20" y="0"/>
                    <a:pt x="20" y="0"/>
                    <a:pt x="20" y="0"/>
                  </a:cubicBezTo>
                  <a:cubicBezTo>
                    <a:pt x="19" y="1"/>
                    <a:pt x="17" y="0"/>
                    <a:pt x="16" y="1"/>
                  </a:cubicBezTo>
                  <a:cubicBezTo>
                    <a:pt x="14" y="1"/>
                    <a:pt x="13" y="6"/>
                    <a:pt x="13" y="10"/>
                  </a:cubicBezTo>
                  <a:cubicBezTo>
                    <a:pt x="13" y="10"/>
                    <a:pt x="13" y="12"/>
                    <a:pt x="13" y="1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4" name="Freeform 753">
              <a:extLst>
                <a:ext uri="{FF2B5EF4-FFF2-40B4-BE49-F238E27FC236}">
                  <a16:creationId xmlns:a16="http://schemas.microsoft.com/office/drawing/2014/main" id="{D1518D64-7721-4D35-AF85-D7D4AD6804C3}"/>
                </a:ext>
              </a:extLst>
            </p:cNvPr>
            <p:cNvSpPr>
              <a:spLocks noEditPoints="1"/>
            </p:cNvSpPr>
            <p:nvPr/>
          </p:nvSpPr>
          <p:spPr bwMode="auto">
            <a:xfrm>
              <a:off x="8442326" y="2185988"/>
              <a:ext cx="169863" cy="368300"/>
            </a:xfrm>
            <a:custGeom>
              <a:avLst/>
              <a:gdLst>
                <a:gd name="T0" fmla="*/ 6 w 45"/>
                <a:gd name="T1" fmla="*/ 98 h 98"/>
                <a:gd name="T2" fmla="*/ 4 w 45"/>
                <a:gd name="T3" fmla="*/ 95 h 98"/>
                <a:gd name="T4" fmla="*/ 3 w 45"/>
                <a:gd name="T5" fmla="*/ 88 h 98"/>
                <a:gd name="T6" fmla="*/ 4 w 45"/>
                <a:gd name="T7" fmla="*/ 85 h 98"/>
                <a:gd name="T8" fmla="*/ 4 w 45"/>
                <a:gd name="T9" fmla="*/ 56 h 98"/>
                <a:gd name="T10" fmla="*/ 6 w 45"/>
                <a:gd name="T11" fmla="*/ 52 h 98"/>
                <a:gd name="T12" fmla="*/ 4 w 45"/>
                <a:gd name="T13" fmla="*/ 45 h 98"/>
                <a:gd name="T14" fmla="*/ 10 w 45"/>
                <a:gd name="T15" fmla="*/ 31 h 98"/>
                <a:gd name="T16" fmla="*/ 10 w 45"/>
                <a:gd name="T17" fmla="*/ 25 h 98"/>
                <a:gd name="T18" fmla="*/ 9 w 45"/>
                <a:gd name="T19" fmla="*/ 16 h 98"/>
                <a:gd name="T20" fmla="*/ 10 w 45"/>
                <a:gd name="T21" fmla="*/ 11 h 98"/>
                <a:gd name="T22" fmla="*/ 10 w 45"/>
                <a:gd name="T23" fmla="*/ 11 h 98"/>
                <a:gd name="T24" fmla="*/ 14 w 45"/>
                <a:gd name="T25" fmla="*/ 1 h 98"/>
                <a:gd name="T26" fmla="*/ 17 w 45"/>
                <a:gd name="T27" fmla="*/ 1 h 98"/>
                <a:gd name="T28" fmla="*/ 18 w 45"/>
                <a:gd name="T29" fmla="*/ 1 h 98"/>
                <a:gd name="T30" fmla="*/ 43 w 45"/>
                <a:gd name="T31" fmla="*/ 68 h 98"/>
                <a:gd name="T32" fmla="*/ 45 w 45"/>
                <a:gd name="T33" fmla="*/ 80 h 98"/>
                <a:gd name="T34" fmla="*/ 45 w 45"/>
                <a:gd name="T35" fmla="*/ 80 h 98"/>
                <a:gd name="T36" fmla="*/ 32 w 45"/>
                <a:gd name="T37" fmla="*/ 93 h 98"/>
                <a:gd name="T38" fmla="*/ 17 w 45"/>
                <a:gd name="T39" fmla="*/ 96 h 98"/>
                <a:gd name="T40" fmla="*/ 10 w 45"/>
                <a:gd name="T41" fmla="*/ 11 h 98"/>
                <a:gd name="T42" fmla="*/ 10 w 45"/>
                <a:gd name="T43" fmla="*/ 17 h 98"/>
                <a:gd name="T44" fmla="*/ 10 w 45"/>
                <a:gd name="T45" fmla="*/ 25 h 98"/>
                <a:gd name="T46" fmla="*/ 11 w 45"/>
                <a:gd name="T47" fmla="*/ 32 h 98"/>
                <a:gd name="T48" fmla="*/ 4 w 45"/>
                <a:gd name="T49" fmla="*/ 44 h 98"/>
                <a:gd name="T50" fmla="*/ 6 w 45"/>
                <a:gd name="T51" fmla="*/ 53 h 98"/>
                <a:gd name="T52" fmla="*/ 4 w 45"/>
                <a:gd name="T53" fmla="*/ 56 h 98"/>
                <a:gd name="T54" fmla="*/ 5 w 45"/>
                <a:gd name="T55" fmla="*/ 85 h 98"/>
                <a:gd name="T56" fmla="*/ 4 w 45"/>
                <a:gd name="T57" fmla="*/ 88 h 98"/>
                <a:gd name="T58" fmla="*/ 4 w 45"/>
                <a:gd name="T59" fmla="*/ 95 h 98"/>
                <a:gd name="T60" fmla="*/ 17 w 45"/>
                <a:gd name="T61" fmla="*/ 96 h 98"/>
                <a:gd name="T62" fmla="*/ 32 w 45"/>
                <a:gd name="T63" fmla="*/ 92 h 98"/>
                <a:gd name="T64" fmla="*/ 45 w 45"/>
                <a:gd name="T65" fmla="*/ 80 h 98"/>
                <a:gd name="T66" fmla="*/ 43 w 45"/>
                <a:gd name="T67" fmla="*/ 68 h 98"/>
                <a:gd name="T68" fmla="*/ 37 w 45"/>
                <a:gd name="T69" fmla="*/ 62 h 98"/>
                <a:gd name="T70" fmla="*/ 15 w 45"/>
                <a:gd name="T71" fmla="*/ 2 h 98"/>
                <a:gd name="T72" fmla="*/ 13 w 45"/>
                <a:gd name="T73"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98">
                  <a:moveTo>
                    <a:pt x="6" y="98"/>
                  </a:moveTo>
                  <a:cubicBezTo>
                    <a:pt x="6" y="98"/>
                    <a:pt x="6" y="98"/>
                    <a:pt x="6" y="98"/>
                  </a:cubicBezTo>
                  <a:cubicBezTo>
                    <a:pt x="6" y="98"/>
                    <a:pt x="6" y="98"/>
                    <a:pt x="6" y="98"/>
                  </a:cubicBezTo>
                  <a:cubicBezTo>
                    <a:pt x="5" y="98"/>
                    <a:pt x="4" y="97"/>
                    <a:pt x="4" y="95"/>
                  </a:cubicBezTo>
                  <a:cubicBezTo>
                    <a:pt x="3" y="94"/>
                    <a:pt x="3" y="93"/>
                    <a:pt x="3" y="93"/>
                  </a:cubicBezTo>
                  <a:cubicBezTo>
                    <a:pt x="2" y="91"/>
                    <a:pt x="3" y="90"/>
                    <a:pt x="3" y="88"/>
                  </a:cubicBezTo>
                  <a:cubicBezTo>
                    <a:pt x="4" y="87"/>
                    <a:pt x="4" y="86"/>
                    <a:pt x="4" y="85"/>
                  </a:cubicBezTo>
                  <a:cubicBezTo>
                    <a:pt x="4" y="85"/>
                    <a:pt x="4" y="85"/>
                    <a:pt x="4" y="85"/>
                  </a:cubicBezTo>
                  <a:cubicBezTo>
                    <a:pt x="4" y="83"/>
                    <a:pt x="5" y="81"/>
                    <a:pt x="2" y="75"/>
                  </a:cubicBezTo>
                  <a:cubicBezTo>
                    <a:pt x="0" y="69"/>
                    <a:pt x="3" y="59"/>
                    <a:pt x="4" y="56"/>
                  </a:cubicBezTo>
                  <a:cubicBezTo>
                    <a:pt x="4" y="55"/>
                    <a:pt x="4" y="55"/>
                    <a:pt x="4" y="55"/>
                  </a:cubicBezTo>
                  <a:cubicBezTo>
                    <a:pt x="4" y="54"/>
                    <a:pt x="5" y="53"/>
                    <a:pt x="6" y="52"/>
                  </a:cubicBezTo>
                  <a:cubicBezTo>
                    <a:pt x="7" y="51"/>
                    <a:pt x="8" y="49"/>
                    <a:pt x="7" y="48"/>
                  </a:cubicBezTo>
                  <a:cubicBezTo>
                    <a:pt x="7" y="47"/>
                    <a:pt x="6" y="46"/>
                    <a:pt x="4" y="45"/>
                  </a:cubicBezTo>
                  <a:cubicBezTo>
                    <a:pt x="3" y="44"/>
                    <a:pt x="2" y="43"/>
                    <a:pt x="2" y="42"/>
                  </a:cubicBezTo>
                  <a:cubicBezTo>
                    <a:pt x="1" y="39"/>
                    <a:pt x="7" y="34"/>
                    <a:pt x="10" y="31"/>
                  </a:cubicBezTo>
                  <a:cubicBezTo>
                    <a:pt x="11" y="31"/>
                    <a:pt x="12" y="30"/>
                    <a:pt x="12" y="30"/>
                  </a:cubicBezTo>
                  <a:cubicBezTo>
                    <a:pt x="13" y="29"/>
                    <a:pt x="12" y="27"/>
                    <a:pt x="10" y="25"/>
                  </a:cubicBezTo>
                  <a:cubicBezTo>
                    <a:pt x="10" y="25"/>
                    <a:pt x="9" y="24"/>
                    <a:pt x="9" y="24"/>
                  </a:cubicBezTo>
                  <a:cubicBezTo>
                    <a:pt x="7" y="22"/>
                    <a:pt x="9" y="19"/>
                    <a:pt x="9" y="16"/>
                  </a:cubicBezTo>
                  <a:cubicBezTo>
                    <a:pt x="10" y="16"/>
                    <a:pt x="10" y="15"/>
                    <a:pt x="10" y="14"/>
                  </a:cubicBezTo>
                  <a:cubicBezTo>
                    <a:pt x="10" y="13"/>
                    <a:pt x="10" y="11"/>
                    <a:pt x="10" y="11"/>
                  </a:cubicBezTo>
                  <a:cubicBezTo>
                    <a:pt x="10" y="11"/>
                    <a:pt x="10" y="11"/>
                    <a:pt x="10" y="11"/>
                  </a:cubicBezTo>
                  <a:cubicBezTo>
                    <a:pt x="10" y="11"/>
                    <a:pt x="10" y="11"/>
                    <a:pt x="10" y="11"/>
                  </a:cubicBezTo>
                  <a:cubicBezTo>
                    <a:pt x="10" y="8"/>
                    <a:pt x="11" y="2"/>
                    <a:pt x="13" y="1"/>
                  </a:cubicBezTo>
                  <a:cubicBezTo>
                    <a:pt x="13" y="1"/>
                    <a:pt x="13" y="1"/>
                    <a:pt x="14" y="1"/>
                  </a:cubicBezTo>
                  <a:cubicBezTo>
                    <a:pt x="15" y="1"/>
                    <a:pt x="15" y="1"/>
                    <a:pt x="15" y="1"/>
                  </a:cubicBezTo>
                  <a:cubicBezTo>
                    <a:pt x="15" y="1"/>
                    <a:pt x="16" y="1"/>
                    <a:pt x="17" y="1"/>
                  </a:cubicBezTo>
                  <a:cubicBezTo>
                    <a:pt x="17" y="0"/>
                    <a:pt x="17" y="0"/>
                    <a:pt x="17" y="0"/>
                  </a:cubicBezTo>
                  <a:cubicBezTo>
                    <a:pt x="18" y="1"/>
                    <a:pt x="18" y="1"/>
                    <a:pt x="18" y="1"/>
                  </a:cubicBezTo>
                  <a:cubicBezTo>
                    <a:pt x="38" y="61"/>
                    <a:pt x="38" y="61"/>
                    <a:pt x="38" y="61"/>
                  </a:cubicBezTo>
                  <a:cubicBezTo>
                    <a:pt x="39" y="63"/>
                    <a:pt x="42" y="67"/>
                    <a:pt x="43" y="68"/>
                  </a:cubicBezTo>
                  <a:cubicBezTo>
                    <a:pt x="44" y="68"/>
                    <a:pt x="45" y="70"/>
                    <a:pt x="45" y="74"/>
                  </a:cubicBezTo>
                  <a:cubicBezTo>
                    <a:pt x="45" y="76"/>
                    <a:pt x="45" y="79"/>
                    <a:pt x="45" y="80"/>
                  </a:cubicBezTo>
                  <a:cubicBezTo>
                    <a:pt x="45" y="80"/>
                    <a:pt x="45" y="80"/>
                    <a:pt x="45" y="80"/>
                  </a:cubicBezTo>
                  <a:cubicBezTo>
                    <a:pt x="45" y="80"/>
                    <a:pt x="45" y="80"/>
                    <a:pt x="45" y="80"/>
                  </a:cubicBezTo>
                  <a:cubicBezTo>
                    <a:pt x="45" y="81"/>
                    <a:pt x="38" y="88"/>
                    <a:pt x="37" y="90"/>
                  </a:cubicBezTo>
                  <a:cubicBezTo>
                    <a:pt x="36" y="92"/>
                    <a:pt x="35" y="93"/>
                    <a:pt x="32" y="93"/>
                  </a:cubicBezTo>
                  <a:cubicBezTo>
                    <a:pt x="31" y="93"/>
                    <a:pt x="31" y="93"/>
                    <a:pt x="31" y="93"/>
                  </a:cubicBezTo>
                  <a:cubicBezTo>
                    <a:pt x="29" y="93"/>
                    <a:pt x="23" y="95"/>
                    <a:pt x="17" y="96"/>
                  </a:cubicBezTo>
                  <a:cubicBezTo>
                    <a:pt x="10" y="98"/>
                    <a:pt x="6" y="98"/>
                    <a:pt x="6" y="98"/>
                  </a:cubicBezTo>
                  <a:close/>
                  <a:moveTo>
                    <a:pt x="10" y="11"/>
                  </a:moveTo>
                  <a:cubicBezTo>
                    <a:pt x="10" y="11"/>
                    <a:pt x="11" y="13"/>
                    <a:pt x="11" y="14"/>
                  </a:cubicBezTo>
                  <a:cubicBezTo>
                    <a:pt x="11" y="15"/>
                    <a:pt x="10" y="16"/>
                    <a:pt x="10" y="17"/>
                  </a:cubicBezTo>
                  <a:cubicBezTo>
                    <a:pt x="9" y="19"/>
                    <a:pt x="8" y="22"/>
                    <a:pt x="9" y="24"/>
                  </a:cubicBezTo>
                  <a:cubicBezTo>
                    <a:pt x="10" y="24"/>
                    <a:pt x="10" y="24"/>
                    <a:pt x="10" y="25"/>
                  </a:cubicBezTo>
                  <a:cubicBezTo>
                    <a:pt x="12" y="27"/>
                    <a:pt x="14" y="29"/>
                    <a:pt x="13" y="30"/>
                  </a:cubicBezTo>
                  <a:cubicBezTo>
                    <a:pt x="12" y="31"/>
                    <a:pt x="12" y="31"/>
                    <a:pt x="11" y="32"/>
                  </a:cubicBezTo>
                  <a:cubicBezTo>
                    <a:pt x="8" y="34"/>
                    <a:pt x="2" y="39"/>
                    <a:pt x="2" y="42"/>
                  </a:cubicBezTo>
                  <a:cubicBezTo>
                    <a:pt x="2" y="43"/>
                    <a:pt x="3" y="44"/>
                    <a:pt x="4" y="44"/>
                  </a:cubicBezTo>
                  <a:cubicBezTo>
                    <a:pt x="6" y="45"/>
                    <a:pt x="7" y="46"/>
                    <a:pt x="8" y="48"/>
                  </a:cubicBezTo>
                  <a:cubicBezTo>
                    <a:pt x="8" y="49"/>
                    <a:pt x="7" y="51"/>
                    <a:pt x="6" y="53"/>
                  </a:cubicBezTo>
                  <a:cubicBezTo>
                    <a:pt x="5" y="54"/>
                    <a:pt x="5" y="55"/>
                    <a:pt x="4" y="55"/>
                  </a:cubicBezTo>
                  <a:cubicBezTo>
                    <a:pt x="4" y="56"/>
                    <a:pt x="4" y="56"/>
                    <a:pt x="4" y="56"/>
                  </a:cubicBezTo>
                  <a:cubicBezTo>
                    <a:pt x="3" y="59"/>
                    <a:pt x="0" y="69"/>
                    <a:pt x="3" y="75"/>
                  </a:cubicBezTo>
                  <a:cubicBezTo>
                    <a:pt x="5" y="81"/>
                    <a:pt x="5" y="83"/>
                    <a:pt x="5" y="85"/>
                  </a:cubicBezTo>
                  <a:cubicBezTo>
                    <a:pt x="5" y="85"/>
                    <a:pt x="5" y="85"/>
                    <a:pt x="5" y="85"/>
                  </a:cubicBezTo>
                  <a:cubicBezTo>
                    <a:pt x="4" y="87"/>
                    <a:pt x="4" y="87"/>
                    <a:pt x="4" y="88"/>
                  </a:cubicBezTo>
                  <a:cubicBezTo>
                    <a:pt x="3" y="90"/>
                    <a:pt x="3" y="91"/>
                    <a:pt x="3" y="92"/>
                  </a:cubicBezTo>
                  <a:cubicBezTo>
                    <a:pt x="4" y="93"/>
                    <a:pt x="4" y="94"/>
                    <a:pt x="4" y="95"/>
                  </a:cubicBezTo>
                  <a:cubicBezTo>
                    <a:pt x="5" y="96"/>
                    <a:pt x="5" y="98"/>
                    <a:pt x="6" y="98"/>
                  </a:cubicBezTo>
                  <a:cubicBezTo>
                    <a:pt x="6" y="98"/>
                    <a:pt x="11" y="97"/>
                    <a:pt x="17" y="96"/>
                  </a:cubicBezTo>
                  <a:cubicBezTo>
                    <a:pt x="23" y="94"/>
                    <a:pt x="29" y="93"/>
                    <a:pt x="31" y="93"/>
                  </a:cubicBezTo>
                  <a:cubicBezTo>
                    <a:pt x="32" y="92"/>
                    <a:pt x="32" y="92"/>
                    <a:pt x="32" y="92"/>
                  </a:cubicBezTo>
                  <a:cubicBezTo>
                    <a:pt x="35" y="92"/>
                    <a:pt x="36" y="92"/>
                    <a:pt x="37" y="90"/>
                  </a:cubicBezTo>
                  <a:cubicBezTo>
                    <a:pt x="38" y="88"/>
                    <a:pt x="44" y="81"/>
                    <a:pt x="45" y="80"/>
                  </a:cubicBezTo>
                  <a:cubicBezTo>
                    <a:pt x="44" y="79"/>
                    <a:pt x="44" y="76"/>
                    <a:pt x="44" y="74"/>
                  </a:cubicBezTo>
                  <a:cubicBezTo>
                    <a:pt x="44" y="71"/>
                    <a:pt x="44" y="69"/>
                    <a:pt x="43" y="68"/>
                  </a:cubicBezTo>
                  <a:cubicBezTo>
                    <a:pt x="41" y="68"/>
                    <a:pt x="37" y="62"/>
                    <a:pt x="37" y="62"/>
                  </a:cubicBezTo>
                  <a:cubicBezTo>
                    <a:pt x="37" y="62"/>
                    <a:pt x="37" y="62"/>
                    <a:pt x="37" y="62"/>
                  </a:cubicBezTo>
                  <a:cubicBezTo>
                    <a:pt x="17" y="1"/>
                    <a:pt x="17" y="1"/>
                    <a:pt x="17" y="1"/>
                  </a:cubicBezTo>
                  <a:cubicBezTo>
                    <a:pt x="16" y="2"/>
                    <a:pt x="15" y="2"/>
                    <a:pt x="15" y="2"/>
                  </a:cubicBezTo>
                  <a:cubicBezTo>
                    <a:pt x="14" y="2"/>
                    <a:pt x="14" y="2"/>
                    <a:pt x="14" y="2"/>
                  </a:cubicBezTo>
                  <a:cubicBezTo>
                    <a:pt x="13" y="2"/>
                    <a:pt x="13" y="2"/>
                    <a:pt x="13" y="2"/>
                  </a:cubicBezTo>
                  <a:cubicBezTo>
                    <a:pt x="12" y="2"/>
                    <a:pt x="10" y="7"/>
                    <a:pt x="10" y="1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grpSp>
          <p:nvGrpSpPr>
            <p:cNvPr id="45" name="Group 44">
              <a:extLst>
                <a:ext uri="{FF2B5EF4-FFF2-40B4-BE49-F238E27FC236}">
                  <a16:creationId xmlns:a16="http://schemas.microsoft.com/office/drawing/2014/main" id="{36842B7D-78F0-4058-A607-2861A83262C4}"/>
                </a:ext>
              </a:extLst>
            </p:cNvPr>
            <p:cNvGrpSpPr/>
            <p:nvPr/>
          </p:nvGrpSpPr>
          <p:grpSpPr>
            <a:xfrm>
              <a:off x="5341938" y="2227263"/>
              <a:ext cx="3154363" cy="1955800"/>
              <a:chOff x="5341938" y="2227263"/>
              <a:chExt cx="3154363" cy="1955800"/>
            </a:xfrm>
            <a:grpFill/>
          </p:grpSpPr>
          <p:sp>
            <p:nvSpPr>
              <p:cNvPr id="102" name="Freeform 33">
                <a:extLst>
                  <a:ext uri="{FF2B5EF4-FFF2-40B4-BE49-F238E27FC236}">
                    <a16:creationId xmlns:a16="http://schemas.microsoft.com/office/drawing/2014/main" id="{DA005E44-543A-4B1D-B63C-01FB2FF5D80B}"/>
                  </a:ext>
                </a:extLst>
              </p:cNvPr>
              <p:cNvSpPr>
                <a:spLocks/>
              </p:cNvSpPr>
              <p:nvPr/>
            </p:nvSpPr>
            <p:spPr bwMode="auto">
              <a:xfrm>
                <a:off x="5410201" y="3622676"/>
                <a:ext cx="928688" cy="477838"/>
              </a:xfrm>
              <a:custGeom>
                <a:avLst/>
                <a:gdLst>
                  <a:gd name="T0" fmla="*/ 247 w 247"/>
                  <a:gd name="T1" fmla="*/ 57 h 127"/>
                  <a:gd name="T2" fmla="*/ 239 w 247"/>
                  <a:gd name="T3" fmla="*/ 5 h 127"/>
                  <a:gd name="T4" fmla="*/ 0 w 247"/>
                  <a:gd name="T5" fmla="*/ 0 h 127"/>
                  <a:gd name="T6" fmla="*/ 0 w 247"/>
                  <a:gd name="T7" fmla="*/ 19 h 127"/>
                  <a:gd name="T8" fmla="*/ 85 w 247"/>
                  <a:gd name="T9" fmla="*/ 23 h 127"/>
                  <a:gd name="T10" fmla="*/ 87 w 247"/>
                  <a:gd name="T11" fmla="*/ 92 h 127"/>
                  <a:gd name="T12" fmla="*/ 92 w 247"/>
                  <a:gd name="T13" fmla="*/ 99 h 127"/>
                  <a:gd name="T14" fmla="*/ 99 w 247"/>
                  <a:gd name="T15" fmla="*/ 100 h 127"/>
                  <a:gd name="T16" fmla="*/ 102 w 247"/>
                  <a:gd name="T17" fmla="*/ 97 h 127"/>
                  <a:gd name="T18" fmla="*/ 106 w 247"/>
                  <a:gd name="T19" fmla="*/ 101 h 127"/>
                  <a:gd name="T20" fmla="*/ 108 w 247"/>
                  <a:gd name="T21" fmla="*/ 106 h 127"/>
                  <a:gd name="T22" fmla="*/ 115 w 247"/>
                  <a:gd name="T23" fmla="*/ 107 h 127"/>
                  <a:gd name="T24" fmla="*/ 119 w 247"/>
                  <a:gd name="T25" fmla="*/ 110 h 127"/>
                  <a:gd name="T26" fmla="*/ 126 w 247"/>
                  <a:gd name="T27" fmla="*/ 109 h 127"/>
                  <a:gd name="T28" fmla="*/ 129 w 247"/>
                  <a:gd name="T29" fmla="*/ 112 h 127"/>
                  <a:gd name="T30" fmla="*/ 132 w 247"/>
                  <a:gd name="T31" fmla="*/ 111 h 127"/>
                  <a:gd name="T32" fmla="*/ 135 w 247"/>
                  <a:gd name="T33" fmla="*/ 110 h 127"/>
                  <a:gd name="T34" fmla="*/ 139 w 247"/>
                  <a:gd name="T35" fmla="*/ 109 h 127"/>
                  <a:gd name="T36" fmla="*/ 140 w 247"/>
                  <a:gd name="T37" fmla="*/ 112 h 127"/>
                  <a:gd name="T38" fmla="*/ 143 w 247"/>
                  <a:gd name="T39" fmla="*/ 114 h 127"/>
                  <a:gd name="T40" fmla="*/ 144 w 247"/>
                  <a:gd name="T41" fmla="*/ 120 h 127"/>
                  <a:gd name="T42" fmla="*/ 148 w 247"/>
                  <a:gd name="T43" fmla="*/ 118 h 127"/>
                  <a:gd name="T44" fmla="*/ 153 w 247"/>
                  <a:gd name="T45" fmla="*/ 116 h 127"/>
                  <a:gd name="T46" fmla="*/ 157 w 247"/>
                  <a:gd name="T47" fmla="*/ 120 h 127"/>
                  <a:gd name="T48" fmla="*/ 160 w 247"/>
                  <a:gd name="T49" fmla="*/ 119 h 127"/>
                  <a:gd name="T50" fmla="*/ 167 w 247"/>
                  <a:gd name="T51" fmla="*/ 118 h 127"/>
                  <a:gd name="T52" fmla="*/ 167 w 247"/>
                  <a:gd name="T53" fmla="*/ 122 h 127"/>
                  <a:gd name="T54" fmla="*/ 169 w 247"/>
                  <a:gd name="T55" fmla="*/ 125 h 127"/>
                  <a:gd name="T56" fmla="*/ 171 w 247"/>
                  <a:gd name="T57" fmla="*/ 121 h 127"/>
                  <a:gd name="T58" fmla="*/ 173 w 247"/>
                  <a:gd name="T59" fmla="*/ 116 h 127"/>
                  <a:gd name="T60" fmla="*/ 175 w 247"/>
                  <a:gd name="T61" fmla="*/ 117 h 127"/>
                  <a:gd name="T62" fmla="*/ 178 w 247"/>
                  <a:gd name="T63" fmla="*/ 120 h 127"/>
                  <a:gd name="T64" fmla="*/ 181 w 247"/>
                  <a:gd name="T65" fmla="*/ 118 h 127"/>
                  <a:gd name="T66" fmla="*/ 185 w 247"/>
                  <a:gd name="T67" fmla="*/ 121 h 127"/>
                  <a:gd name="T68" fmla="*/ 191 w 247"/>
                  <a:gd name="T69" fmla="*/ 126 h 127"/>
                  <a:gd name="T70" fmla="*/ 196 w 247"/>
                  <a:gd name="T71" fmla="*/ 123 h 127"/>
                  <a:gd name="T72" fmla="*/ 203 w 247"/>
                  <a:gd name="T73" fmla="*/ 119 h 127"/>
                  <a:gd name="T74" fmla="*/ 206 w 247"/>
                  <a:gd name="T75" fmla="*/ 121 h 127"/>
                  <a:gd name="T76" fmla="*/ 210 w 247"/>
                  <a:gd name="T77" fmla="*/ 118 h 127"/>
                  <a:gd name="T78" fmla="*/ 215 w 247"/>
                  <a:gd name="T79" fmla="*/ 116 h 127"/>
                  <a:gd name="T80" fmla="*/ 218 w 247"/>
                  <a:gd name="T81" fmla="*/ 120 h 127"/>
                  <a:gd name="T82" fmla="*/ 223 w 247"/>
                  <a:gd name="T83" fmla="*/ 118 h 127"/>
                  <a:gd name="T84" fmla="*/ 226 w 247"/>
                  <a:gd name="T85" fmla="*/ 115 h 127"/>
                  <a:gd name="T86" fmla="*/ 233 w 247"/>
                  <a:gd name="T87" fmla="*/ 120 h 127"/>
                  <a:gd name="T88" fmla="*/ 239 w 247"/>
                  <a:gd name="T89" fmla="*/ 124 h 127"/>
                  <a:gd name="T90" fmla="*/ 244 w 247"/>
                  <a:gd name="T91" fmla="*/ 126 h 127"/>
                  <a:gd name="T92" fmla="*/ 247 w 247"/>
                  <a:gd name="T93" fmla="*/ 125 h 127"/>
                  <a:gd name="T94" fmla="*/ 247 w 247"/>
                  <a:gd name="T95" fmla="*/ 5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127">
                    <a:moveTo>
                      <a:pt x="247" y="57"/>
                    </a:moveTo>
                    <a:cubicBezTo>
                      <a:pt x="240" y="29"/>
                      <a:pt x="239" y="5"/>
                      <a:pt x="239" y="5"/>
                    </a:cubicBezTo>
                    <a:cubicBezTo>
                      <a:pt x="149" y="6"/>
                      <a:pt x="69" y="4"/>
                      <a:pt x="0" y="0"/>
                    </a:cubicBezTo>
                    <a:cubicBezTo>
                      <a:pt x="0" y="19"/>
                      <a:pt x="0" y="19"/>
                      <a:pt x="0" y="19"/>
                    </a:cubicBezTo>
                    <a:cubicBezTo>
                      <a:pt x="85" y="23"/>
                      <a:pt x="85" y="23"/>
                      <a:pt x="85" y="23"/>
                    </a:cubicBezTo>
                    <a:cubicBezTo>
                      <a:pt x="85" y="23"/>
                      <a:pt x="84" y="91"/>
                      <a:pt x="87" y="92"/>
                    </a:cubicBezTo>
                    <a:cubicBezTo>
                      <a:pt x="89" y="94"/>
                      <a:pt x="90" y="97"/>
                      <a:pt x="92" y="99"/>
                    </a:cubicBezTo>
                    <a:cubicBezTo>
                      <a:pt x="95" y="101"/>
                      <a:pt x="95" y="99"/>
                      <a:pt x="99" y="100"/>
                    </a:cubicBezTo>
                    <a:cubicBezTo>
                      <a:pt x="102" y="101"/>
                      <a:pt x="101" y="98"/>
                      <a:pt x="102" y="97"/>
                    </a:cubicBezTo>
                    <a:cubicBezTo>
                      <a:pt x="104" y="96"/>
                      <a:pt x="105" y="99"/>
                      <a:pt x="106" y="101"/>
                    </a:cubicBezTo>
                    <a:cubicBezTo>
                      <a:pt x="107" y="103"/>
                      <a:pt x="106" y="106"/>
                      <a:pt x="108" y="106"/>
                    </a:cubicBezTo>
                    <a:cubicBezTo>
                      <a:pt x="111" y="107"/>
                      <a:pt x="112" y="108"/>
                      <a:pt x="115" y="107"/>
                    </a:cubicBezTo>
                    <a:cubicBezTo>
                      <a:pt x="118" y="107"/>
                      <a:pt x="119" y="110"/>
                      <a:pt x="119" y="110"/>
                    </a:cubicBezTo>
                    <a:cubicBezTo>
                      <a:pt x="121" y="111"/>
                      <a:pt x="123" y="109"/>
                      <a:pt x="126" y="109"/>
                    </a:cubicBezTo>
                    <a:cubicBezTo>
                      <a:pt x="129" y="110"/>
                      <a:pt x="128" y="110"/>
                      <a:pt x="129" y="112"/>
                    </a:cubicBezTo>
                    <a:cubicBezTo>
                      <a:pt x="129" y="114"/>
                      <a:pt x="131" y="113"/>
                      <a:pt x="132" y="111"/>
                    </a:cubicBezTo>
                    <a:cubicBezTo>
                      <a:pt x="133" y="109"/>
                      <a:pt x="134" y="111"/>
                      <a:pt x="135" y="110"/>
                    </a:cubicBezTo>
                    <a:cubicBezTo>
                      <a:pt x="135" y="109"/>
                      <a:pt x="137" y="109"/>
                      <a:pt x="139" y="109"/>
                    </a:cubicBezTo>
                    <a:cubicBezTo>
                      <a:pt x="141" y="109"/>
                      <a:pt x="140" y="111"/>
                      <a:pt x="140" y="112"/>
                    </a:cubicBezTo>
                    <a:cubicBezTo>
                      <a:pt x="140" y="114"/>
                      <a:pt x="141" y="114"/>
                      <a:pt x="143" y="114"/>
                    </a:cubicBezTo>
                    <a:cubicBezTo>
                      <a:pt x="144" y="115"/>
                      <a:pt x="143" y="117"/>
                      <a:pt x="144" y="120"/>
                    </a:cubicBezTo>
                    <a:cubicBezTo>
                      <a:pt x="144" y="122"/>
                      <a:pt x="147" y="119"/>
                      <a:pt x="148" y="118"/>
                    </a:cubicBezTo>
                    <a:cubicBezTo>
                      <a:pt x="149" y="116"/>
                      <a:pt x="151" y="116"/>
                      <a:pt x="153" y="116"/>
                    </a:cubicBezTo>
                    <a:cubicBezTo>
                      <a:pt x="155" y="117"/>
                      <a:pt x="156" y="118"/>
                      <a:pt x="157" y="120"/>
                    </a:cubicBezTo>
                    <a:cubicBezTo>
                      <a:pt x="158" y="121"/>
                      <a:pt x="160" y="121"/>
                      <a:pt x="160" y="119"/>
                    </a:cubicBezTo>
                    <a:cubicBezTo>
                      <a:pt x="160" y="118"/>
                      <a:pt x="166" y="118"/>
                      <a:pt x="167" y="118"/>
                    </a:cubicBezTo>
                    <a:cubicBezTo>
                      <a:pt x="168" y="118"/>
                      <a:pt x="167" y="120"/>
                      <a:pt x="167" y="122"/>
                    </a:cubicBezTo>
                    <a:cubicBezTo>
                      <a:pt x="167" y="124"/>
                      <a:pt x="168" y="125"/>
                      <a:pt x="169" y="125"/>
                    </a:cubicBezTo>
                    <a:cubicBezTo>
                      <a:pt x="170" y="125"/>
                      <a:pt x="171" y="123"/>
                      <a:pt x="171" y="121"/>
                    </a:cubicBezTo>
                    <a:cubicBezTo>
                      <a:pt x="171" y="118"/>
                      <a:pt x="172" y="119"/>
                      <a:pt x="173" y="116"/>
                    </a:cubicBezTo>
                    <a:cubicBezTo>
                      <a:pt x="174" y="114"/>
                      <a:pt x="174" y="116"/>
                      <a:pt x="175" y="117"/>
                    </a:cubicBezTo>
                    <a:cubicBezTo>
                      <a:pt x="176" y="118"/>
                      <a:pt x="177" y="119"/>
                      <a:pt x="178" y="120"/>
                    </a:cubicBezTo>
                    <a:cubicBezTo>
                      <a:pt x="180" y="122"/>
                      <a:pt x="180" y="120"/>
                      <a:pt x="181" y="118"/>
                    </a:cubicBezTo>
                    <a:cubicBezTo>
                      <a:pt x="181" y="117"/>
                      <a:pt x="183" y="119"/>
                      <a:pt x="185" y="121"/>
                    </a:cubicBezTo>
                    <a:cubicBezTo>
                      <a:pt x="188" y="123"/>
                      <a:pt x="189" y="124"/>
                      <a:pt x="191" y="126"/>
                    </a:cubicBezTo>
                    <a:cubicBezTo>
                      <a:pt x="193" y="127"/>
                      <a:pt x="194" y="125"/>
                      <a:pt x="196" y="123"/>
                    </a:cubicBezTo>
                    <a:cubicBezTo>
                      <a:pt x="198" y="121"/>
                      <a:pt x="200" y="120"/>
                      <a:pt x="203" y="119"/>
                    </a:cubicBezTo>
                    <a:cubicBezTo>
                      <a:pt x="205" y="118"/>
                      <a:pt x="204" y="120"/>
                      <a:pt x="206" y="121"/>
                    </a:cubicBezTo>
                    <a:cubicBezTo>
                      <a:pt x="208" y="123"/>
                      <a:pt x="209" y="121"/>
                      <a:pt x="210" y="118"/>
                    </a:cubicBezTo>
                    <a:cubicBezTo>
                      <a:pt x="210" y="116"/>
                      <a:pt x="213" y="116"/>
                      <a:pt x="215" y="116"/>
                    </a:cubicBezTo>
                    <a:cubicBezTo>
                      <a:pt x="216" y="116"/>
                      <a:pt x="216" y="118"/>
                      <a:pt x="218" y="120"/>
                    </a:cubicBezTo>
                    <a:cubicBezTo>
                      <a:pt x="221" y="122"/>
                      <a:pt x="222" y="119"/>
                      <a:pt x="223" y="118"/>
                    </a:cubicBezTo>
                    <a:cubicBezTo>
                      <a:pt x="224" y="117"/>
                      <a:pt x="225" y="115"/>
                      <a:pt x="226" y="115"/>
                    </a:cubicBezTo>
                    <a:cubicBezTo>
                      <a:pt x="228" y="115"/>
                      <a:pt x="230" y="116"/>
                      <a:pt x="233" y="120"/>
                    </a:cubicBezTo>
                    <a:cubicBezTo>
                      <a:pt x="236" y="124"/>
                      <a:pt x="238" y="123"/>
                      <a:pt x="239" y="124"/>
                    </a:cubicBezTo>
                    <a:cubicBezTo>
                      <a:pt x="240" y="125"/>
                      <a:pt x="241" y="126"/>
                      <a:pt x="244" y="126"/>
                    </a:cubicBezTo>
                    <a:cubicBezTo>
                      <a:pt x="246" y="126"/>
                      <a:pt x="246" y="126"/>
                      <a:pt x="247" y="125"/>
                    </a:cubicBezTo>
                    <a:lnTo>
                      <a:pt x="247" y="5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3" name="Freeform 340">
                <a:extLst>
                  <a:ext uri="{FF2B5EF4-FFF2-40B4-BE49-F238E27FC236}">
                    <a16:creationId xmlns:a16="http://schemas.microsoft.com/office/drawing/2014/main" id="{CB1E8B7D-59CC-464C-952B-B52FA18D1127}"/>
                  </a:ext>
                </a:extLst>
              </p:cNvPr>
              <p:cNvSpPr>
                <a:spLocks/>
              </p:cNvSpPr>
              <p:nvPr/>
            </p:nvSpPr>
            <p:spPr bwMode="auto">
              <a:xfrm>
                <a:off x="5341938" y="2798763"/>
                <a:ext cx="890588" cy="447675"/>
              </a:xfrm>
              <a:custGeom>
                <a:avLst/>
                <a:gdLst>
                  <a:gd name="T0" fmla="*/ 237 w 237"/>
                  <a:gd name="T1" fmla="*/ 116 h 119"/>
                  <a:gd name="T2" fmla="*/ 236 w 237"/>
                  <a:gd name="T3" fmla="*/ 115 h 119"/>
                  <a:gd name="T4" fmla="*/ 232 w 237"/>
                  <a:gd name="T5" fmla="*/ 112 h 119"/>
                  <a:gd name="T6" fmla="*/ 231 w 237"/>
                  <a:gd name="T7" fmla="*/ 106 h 119"/>
                  <a:gd name="T8" fmla="*/ 226 w 237"/>
                  <a:gd name="T9" fmla="*/ 100 h 119"/>
                  <a:gd name="T10" fmla="*/ 225 w 237"/>
                  <a:gd name="T11" fmla="*/ 97 h 119"/>
                  <a:gd name="T12" fmla="*/ 223 w 237"/>
                  <a:gd name="T13" fmla="*/ 92 h 119"/>
                  <a:gd name="T14" fmla="*/ 221 w 237"/>
                  <a:gd name="T15" fmla="*/ 91 h 119"/>
                  <a:gd name="T16" fmla="*/ 222 w 237"/>
                  <a:gd name="T17" fmla="*/ 80 h 119"/>
                  <a:gd name="T18" fmla="*/ 221 w 237"/>
                  <a:gd name="T19" fmla="*/ 76 h 119"/>
                  <a:gd name="T20" fmla="*/ 221 w 237"/>
                  <a:gd name="T21" fmla="*/ 71 h 119"/>
                  <a:gd name="T22" fmla="*/ 220 w 237"/>
                  <a:gd name="T23" fmla="*/ 67 h 119"/>
                  <a:gd name="T24" fmla="*/ 218 w 237"/>
                  <a:gd name="T25" fmla="*/ 65 h 119"/>
                  <a:gd name="T26" fmla="*/ 218 w 237"/>
                  <a:gd name="T27" fmla="*/ 62 h 119"/>
                  <a:gd name="T28" fmla="*/ 216 w 237"/>
                  <a:gd name="T29" fmla="*/ 60 h 119"/>
                  <a:gd name="T30" fmla="*/ 214 w 237"/>
                  <a:gd name="T31" fmla="*/ 58 h 119"/>
                  <a:gd name="T32" fmla="*/ 213 w 237"/>
                  <a:gd name="T33" fmla="*/ 47 h 119"/>
                  <a:gd name="T34" fmla="*/ 210 w 237"/>
                  <a:gd name="T35" fmla="*/ 40 h 119"/>
                  <a:gd name="T36" fmla="*/ 208 w 237"/>
                  <a:gd name="T37" fmla="*/ 35 h 119"/>
                  <a:gd name="T38" fmla="*/ 207 w 237"/>
                  <a:gd name="T39" fmla="*/ 29 h 119"/>
                  <a:gd name="T40" fmla="*/ 206 w 237"/>
                  <a:gd name="T41" fmla="*/ 27 h 119"/>
                  <a:gd name="T42" fmla="*/ 204 w 237"/>
                  <a:gd name="T43" fmla="*/ 27 h 119"/>
                  <a:gd name="T44" fmla="*/ 199 w 237"/>
                  <a:gd name="T45" fmla="*/ 22 h 119"/>
                  <a:gd name="T46" fmla="*/ 195 w 237"/>
                  <a:gd name="T47" fmla="*/ 19 h 119"/>
                  <a:gd name="T48" fmla="*/ 186 w 237"/>
                  <a:gd name="T49" fmla="*/ 16 h 119"/>
                  <a:gd name="T50" fmla="*/ 183 w 237"/>
                  <a:gd name="T51" fmla="*/ 13 h 119"/>
                  <a:gd name="T52" fmla="*/ 170 w 237"/>
                  <a:gd name="T53" fmla="*/ 12 h 119"/>
                  <a:gd name="T54" fmla="*/ 166 w 237"/>
                  <a:gd name="T55" fmla="*/ 15 h 119"/>
                  <a:gd name="T56" fmla="*/ 164 w 237"/>
                  <a:gd name="T57" fmla="*/ 16 h 119"/>
                  <a:gd name="T58" fmla="*/ 159 w 237"/>
                  <a:gd name="T59" fmla="*/ 14 h 119"/>
                  <a:gd name="T60" fmla="*/ 156 w 237"/>
                  <a:gd name="T61" fmla="*/ 11 h 119"/>
                  <a:gd name="T62" fmla="*/ 152 w 237"/>
                  <a:gd name="T63" fmla="*/ 7 h 119"/>
                  <a:gd name="T64" fmla="*/ 5 w 237"/>
                  <a:gd name="T65" fmla="*/ 0 h 119"/>
                  <a:gd name="T66" fmla="*/ 0 w 237"/>
                  <a:gd name="T67" fmla="*/ 73 h 119"/>
                  <a:gd name="T68" fmla="*/ 48 w 237"/>
                  <a:gd name="T69" fmla="*/ 75 h 119"/>
                  <a:gd name="T70" fmla="*/ 54 w 237"/>
                  <a:gd name="T71" fmla="*/ 79 h 119"/>
                  <a:gd name="T72" fmla="*/ 52 w 237"/>
                  <a:gd name="T73" fmla="*/ 112 h 119"/>
                  <a:gd name="T74" fmla="*/ 237 w 237"/>
                  <a:gd name="T75" fmla="*/ 11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119">
                    <a:moveTo>
                      <a:pt x="237" y="116"/>
                    </a:moveTo>
                    <a:cubicBezTo>
                      <a:pt x="236" y="115"/>
                      <a:pt x="236" y="115"/>
                      <a:pt x="236" y="115"/>
                    </a:cubicBezTo>
                    <a:cubicBezTo>
                      <a:pt x="235" y="114"/>
                      <a:pt x="232" y="114"/>
                      <a:pt x="232" y="112"/>
                    </a:cubicBezTo>
                    <a:cubicBezTo>
                      <a:pt x="232" y="110"/>
                      <a:pt x="234" y="109"/>
                      <a:pt x="231" y="106"/>
                    </a:cubicBezTo>
                    <a:cubicBezTo>
                      <a:pt x="229" y="103"/>
                      <a:pt x="226" y="103"/>
                      <a:pt x="226" y="100"/>
                    </a:cubicBezTo>
                    <a:cubicBezTo>
                      <a:pt x="225" y="97"/>
                      <a:pt x="227" y="99"/>
                      <a:pt x="225" y="97"/>
                    </a:cubicBezTo>
                    <a:cubicBezTo>
                      <a:pt x="224" y="95"/>
                      <a:pt x="224" y="92"/>
                      <a:pt x="223" y="92"/>
                    </a:cubicBezTo>
                    <a:cubicBezTo>
                      <a:pt x="222" y="92"/>
                      <a:pt x="221" y="93"/>
                      <a:pt x="221" y="91"/>
                    </a:cubicBezTo>
                    <a:cubicBezTo>
                      <a:pt x="221" y="89"/>
                      <a:pt x="224" y="83"/>
                      <a:pt x="222" y="80"/>
                    </a:cubicBezTo>
                    <a:cubicBezTo>
                      <a:pt x="220" y="77"/>
                      <a:pt x="220" y="77"/>
                      <a:pt x="221" y="76"/>
                    </a:cubicBezTo>
                    <a:cubicBezTo>
                      <a:pt x="222" y="74"/>
                      <a:pt x="222" y="72"/>
                      <a:pt x="221" y="71"/>
                    </a:cubicBezTo>
                    <a:cubicBezTo>
                      <a:pt x="220" y="70"/>
                      <a:pt x="220" y="69"/>
                      <a:pt x="220" y="67"/>
                    </a:cubicBezTo>
                    <a:cubicBezTo>
                      <a:pt x="221" y="66"/>
                      <a:pt x="218" y="66"/>
                      <a:pt x="218" y="65"/>
                    </a:cubicBezTo>
                    <a:cubicBezTo>
                      <a:pt x="219" y="63"/>
                      <a:pt x="218" y="62"/>
                      <a:pt x="218" y="62"/>
                    </a:cubicBezTo>
                    <a:cubicBezTo>
                      <a:pt x="218" y="62"/>
                      <a:pt x="217" y="59"/>
                      <a:pt x="216" y="60"/>
                    </a:cubicBezTo>
                    <a:cubicBezTo>
                      <a:pt x="214" y="60"/>
                      <a:pt x="214" y="60"/>
                      <a:pt x="214" y="58"/>
                    </a:cubicBezTo>
                    <a:cubicBezTo>
                      <a:pt x="214" y="57"/>
                      <a:pt x="215" y="50"/>
                      <a:pt x="213" y="47"/>
                    </a:cubicBezTo>
                    <a:cubicBezTo>
                      <a:pt x="211" y="45"/>
                      <a:pt x="212" y="42"/>
                      <a:pt x="210" y="40"/>
                    </a:cubicBezTo>
                    <a:cubicBezTo>
                      <a:pt x="209" y="38"/>
                      <a:pt x="209" y="38"/>
                      <a:pt x="208" y="35"/>
                    </a:cubicBezTo>
                    <a:cubicBezTo>
                      <a:pt x="207" y="33"/>
                      <a:pt x="207" y="31"/>
                      <a:pt x="207" y="29"/>
                    </a:cubicBezTo>
                    <a:cubicBezTo>
                      <a:pt x="206" y="29"/>
                      <a:pt x="206" y="28"/>
                      <a:pt x="206" y="27"/>
                    </a:cubicBezTo>
                    <a:cubicBezTo>
                      <a:pt x="205" y="27"/>
                      <a:pt x="204" y="27"/>
                      <a:pt x="204" y="27"/>
                    </a:cubicBezTo>
                    <a:cubicBezTo>
                      <a:pt x="201" y="28"/>
                      <a:pt x="200" y="22"/>
                      <a:pt x="199" y="22"/>
                    </a:cubicBezTo>
                    <a:cubicBezTo>
                      <a:pt x="198" y="22"/>
                      <a:pt x="196" y="21"/>
                      <a:pt x="195" y="19"/>
                    </a:cubicBezTo>
                    <a:cubicBezTo>
                      <a:pt x="193" y="17"/>
                      <a:pt x="188" y="16"/>
                      <a:pt x="186" y="16"/>
                    </a:cubicBezTo>
                    <a:cubicBezTo>
                      <a:pt x="184" y="16"/>
                      <a:pt x="184" y="14"/>
                      <a:pt x="183" y="13"/>
                    </a:cubicBezTo>
                    <a:cubicBezTo>
                      <a:pt x="182" y="11"/>
                      <a:pt x="172" y="12"/>
                      <a:pt x="170" y="12"/>
                    </a:cubicBezTo>
                    <a:cubicBezTo>
                      <a:pt x="167" y="12"/>
                      <a:pt x="167" y="13"/>
                      <a:pt x="166" y="15"/>
                    </a:cubicBezTo>
                    <a:cubicBezTo>
                      <a:pt x="165" y="17"/>
                      <a:pt x="165" y="17"/>
                      <a:pt x="164" y="16"/>
                    </a:cubicBezTo>
                    <a:cubicBezTo>
                      <a:pt x="163" y="16"/>
                      <a:pt x="162" y="14"/>
                      <a:pt x="159" y="14"/>
                    </a:cubicBezTo>
                    <a:cubicBezTo>
                      <a:pt x="157" y="13"/>
                      <a:pt x="157" y="12"/>
                      <a:pt x="156" y="11"/>
                    </a:cubicBezTo>
                    <a:cubicBezTo>
                      <a:pt x="155" y="9"/>
                      <a:pt x="152" y="7"/>
                      <a:pt x="152" y="7"/>
                    </a:cubicBezTo>
                    <a:cubicBezTo>
                      <a:pt x="123" y="8"/>
                      <a:pt x="22" y="1"/>
                      <a:pt x="5" y="0"/>
                    </a:cubicBezTo>
                    <a:cubicBezTo>
                      <a:pt x="0" y="73"/>
                      <a:pt x="0" y="73"/>
                      <a:pt x="0" y="73"/>
                    </a:cubicBezTo>
                    <a:cubicBezTo>
                      <a:pt x="22" y="75"/>
                      <a:pt x="40" y="76"/>
                      <a:pt x="48" y="75"/>
                    </a:cubicBezTo>
                    <a:cubicBezTo>
                      <a:pt x="48" y="75"/>
                      <a:pt x="53" y="74"/>
                      <a:pt x="54" y="79"/>
                    </a:cubicBezTo>
                    <a:cubicBezTo>
                      <a:pt x="54" y="80"/>
                      <a:pt x="53" y="93"/>
                      <a:pt x="52" y="112"/>
                    </a:cubicBezTo>
                    <a:cubicBezTo>
                      <a:pt x="70" y="113"/>
                      <a:pt x="189" y="119"/>
                      <a:pt x="237" y="116"/>
                    </a:cubicBez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4" name="Freeform 397">
                <a:extLst>
                  <a:ext uri="{FF2B5EF4-FFF2-40B4-BE49-F238E27FC236}">
                    <a16:creationId xmlns:a16="http://schemas.microsoft.com/office/drawing/2014/main" id="{732D14CB-BEA6-4D35-ADFC-8BD47D3ADFAC}"/>
                  </a:ext>
                </a:extLst>
              </p:cNvPr>
              <p:cNvSpPr>
                <a:spLocks/>
              </p:cNvSpPr>
              <p:nvPr/>
            </p:nvSpPr>
            <p:spPr bwMode="auto">
              <a:xfrm>
                <a:off x="7562850" y="3746501"/>
                <a:ext cx="546100" cy="420688"/>
              </a:xfrm>
              <a:custGeom>
                <a:avLst/>
                <a:gdLst>
                  <a:gd name="T0" fmla="*/ 108 w 145"/>
                  <a:gd name="T1" fmla="*/ 6 h 112"/>
                  <a:gd name="T2" fmla="*/ 74 w 145"/>
                  <a:gd name="T3" fmla="*/ 12 h 112"/>
                  <a:gd name="T4" fmla="*/ 71 w 145"/>
                  <a:gd name="T5" fmla="*/ 5 h 112"/>
                  <a:gd name="T6" fmla="*/ 65 w 145"/>
                  <a:gd name="T7" fmla="*/ 4 h 112"/>
                  <a:gd name="T8" fmla="*/ 63 w 145"/>
                  <a:gd name="T9" fmla="*/ 1 h 112"/>
                  <a:gd name="T10" fmla="*/ 31 w 145"/>
                  <a:gd name="T11" fmla="*/ 5 h 112"/>
                  <a:gd name="T12" fmla="*/ 14 w 145"/>
                  <a:gd name="T13" fmla="*/ 13 h 112"/>
                  <a:gd name="T14" fmla="*/ 6 w 145"/>
                  <a:gd name="T15" fmla="*/ 17 h 112"/>
                  <a:gd name="T16" fmla="*/ 6 w 145"/>
                  <a:gd name="T17" fmla="*/ 18 h 112"/>
                  <a:gd name="T18" fmla="*/ 1 w 145"/>
                  <a:gd name="T19" fmla="*/ 24 h 112"/>
                  <a:gd name="T20" fmla="*/ 2 w 145"/>
                  <a:gd name="T21" fmla="*/ 30 h 112"/>
                  <a:gd name="T22" fmla="*/ 9 w 145"/>
                  <a:gd name="T23" fmla="*/ 35 h 112"/>
                  <a:gd name="T24" fmla="*/ 13 w 145"/>
                  <a:gd name="T25" fmla="*/ 35 h 112"/>
                  <a:gd name="T26" fmla="*/ 18 w 145"/>
                  <a:gd name="T27" fmla="*/ 41 h 112"/>
                  <a:gd name="T28" fmla="*/ 28 w 145"/>
                  <a:gd name="T29" fmla="*/ 53 h 112"/>
                  <a:gd name="T30" fmla="*/ 36 w 145"/>
                  <a:gd name="T31" fmla="*/ 58 h 112"/>
                  <a:gd name="T32" fmla="*/ 42 w 145"/>
                  <a:gd name="T33" fmla="*/ 63 h 112"/>
                  <a:gd name="T34" fmla="*/ 49 w 145"/>
                  <a:gd name="T35" fmla="*/ 67 h 112"/>
                  <a:gd name="T36" fmla="*/ 54 w 145"/>
                  <a:gd name="T37" fmla="*/ 74 h 112"/>
                  <a:gd name="T38" fmla="*/ 62 w 145"/>
                  <a:gd name="T39" fmla="*/ 80 h 112"/>
                  <a:gd name="T40" fmla="*/ 68 w 145"/>
                  <a:gd name="T41" fmla="*/ 88 h 112"/>
                  <a:gd name="T42" fmla="*/ 69 w 145"/>
                  <a:gd name="T43" fmla="*/ 94 h 112"/>
                  <a:gd name="T44" fmla="*/ 74 w 145"/>
                  <a:gd name="T45" fmla="*/ 97 h 112"/>
                  <a:gd name="T46" fmla="*/ 78 w 145"/>
                  <a:gd name="T47" fmla="*/ 103 h 112"/>
                  <a:gd name="T48" fmla="*/ 79 w 145"/>
                  <a:gd name="T49" fmla="*/ 110 h 112"/>
                  <a:gd name="T50" fmla="*/ 89 w 145"/>
                  <a:gd name="T51" fmla="*/ 112 h 112"/>
                  <a:gd name="T52" fmla="*/ 89 w 145"/>
                  <a:gd name="T53" fmla="*/ 111 h 112"/>
                  <a:gd name="T54" fmla="*/ 90 w 145"/>
                  <a:gd name="T55" fmla="*/ 108 h 112"/>
                  <a:gd name="T56" fmla="*/ 94 w 145"/>
                  <a:gd name="T57" fmla="*/ 106 h 112"/>
                  <a:gd name="T58" fmla="*/ 92 w 145"/>
                  <a:gd name="T59" fmla="*/ 103 h 112"/>
                  <a:gd name="T60" fmla="*/ 91 w 145"/>
                  <a:gd name="T61" fmla="*/ 100 h 112"/>
                  <a:gd name="T62" fmla="*/ 94 w 145"/>
                  <a:gd name="T63" fmla="*/ 101 h 112"/>
                  <a:gd name="T64" fmla="*/ 97 w 145"/>
                  <a:gd name="T65" fmla="*/ 102 h 112"/>
                  <a:gd name="T66" fmla="*/ 100 w 145"/>
                  <a:gd name="T67" fmla="*/ 98 h 112"/>
                  <a:gd name="T68" fmla="*/ 98 w 145"/>
                  <a:gd name="T69" fmla="*/ 96 h 112"/>
                  <a:gd name="T70" fmla="*/ 95 w 145"/>
                  <a:gd name="T71" fmla="*/ 95 h 112"/>
                  <a:gd name="T72" fmla="*/ 98 w 145"/>
                  <a:gd name="T73" fmla="*/ 92 h 112"/>
                  <a:gd name="T74" fmla="*/ 102 w 145"/>
                  <a:gd name="T75" fmla="*/ 93 h 112"/>
                  <a:gd name="T76" fmla="*/ 109 w 145"/>
                  <a:gd name="T77" fmla="*/ 88 h 112"/>
                  <a:gd name="T78" fmla="*/ 114 w 145"/>
                  <a:gd name="T79" fmla="*/ 86 h 112"/>
                  <a:gd name="T80" fmla="*/ 114 w 145"/>
                  <a:gd name="T81" fmla="*/ 82 h 112"/>
                  <a:gd name="T82" fmla="*/ 116 w 145"/>
                  <a:gd name="T83" fmla="*/ 81 h 112"/>
                  <a:gd name="T84" fmla="*/ 118 w 145"/>
                  <a:gd name="T85" fmla="*/ 79 h 112"/>
                  <a:gd name="T86" fmla="*/ 122 w 145"/>
                  <a:gd name="T87" fmla="*/ 74 h 112"/>
                  <a:gd name="T88" fmla="*/ 122 w 145"/>
                  <a:gd name="T89" fmla="*/ 70 h 112"/>
                  <a:gd name="T90" fmla="*/ 127 w 145"/>
                  <a:gd name="T91" fmla="*/ 70 h 112"/>
                  <a:gd name="T92" fmla="*/ 129 w 145"/>
                  <a:gd name="T93" fmla="*/ 65 h 112"/>
                  <a:gd name="T94" fmla="*/ 130 w 145"/>
                  <a:gd name="T95" fmla="*/ 60 h 112"/>
                  <a:gd name="T96" fmla="*/ 129 w 145"/>
                  <a:gd name="T97" fmla="*/ 59 h 112"/>
                  <a:gd name="T98" fmla="*/ 131 w 145"/>
                  <a:gd name="T99" fmla="*/ 57 h 112"/>
                  <a:gd name="T100" fmla="*/ 142 w 145"/>
                  <a:gd name="T101" fmla="*/ 37 h 112"/>
                  <a:gd name="T102" fmla="*/ 145 w 145"/>
                  <a:gd name="T103" fmla="*/ 35 h 112"/>
                  <a:gd name="T104" fmla="*/ 108 w 145"/>
                  <a:gd name="T105" fmla="*/ 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12">
                    <a:moveTo>
                      <a:pt x="108" y="6"/>
                    </a:moveTo>
                    <a:cubicBezTo>
                      <a:pt x="74" y="12"/>
                      <a:pt x="74" y="12"/>
                      <a:pt x="74" y="12"/>
                    </a:cubicBezTo>
                    <a:cubicBezTo>
                      <a:pt x="74" y="12"/>
                      <a:pt x="72" y="6"/>
                      <a:pt x="71" y="5"/>
                    </a:cubicBezTo>
                    <a:cubicBezTo>
                      <a:pt x="70" y="3"/>
                      <a:pt x="69" y="4"/>
                      <a:pt x="65" y="4"/>
                    </a:cubicBezTo>
                    <a:cubicBezTo>
                      <a:pt x="62" y="3"/>
                      <a:pt x="63" y="3"/>
                      <a:pt x="63" y="1"/>
                    </a:cubicBezTo>
                    <a:cubicBezTo>
                      <a:pt x="63" y="0"/>
                      <a:pt x="34" y="4"/>
                      <a:pt x="31" y="5"/>
                    </a:cubicBezTo>
                    <a:cubicBezTo>
                      <a:pt x="29" y="5"/>
                      <a:pt x="18" y="11"/>
                      <a:pt x="14" y="13"/>
                    </a:cubicBezTo>
                    <a:cubicBezTo>
                      <a:pt x="11" y="14"/>
                      <a:pt x="10" y="16"/>
                      <a:pt x="6" y="17"/>
                    </a:cubicBezTo>
                    <a:cubicBezTo>
                      <a:pt x="6" y="18"/>
                      <a:pt x="6" y="18"/>
                      <a:pt x="6" y="18"/>
                    </a:cubicBezTo>
                    <a:cubicBezTo>
                      <a:pt x="5" y="19"/>
                      <a:pt x="1" y="21"/>
                      <a:pt x="1" y="24"/>
                    </a:cubicBezTo>
                    <a:cubicBezTo>
                      <a:pt x="1" y="26"/>
                      <a:pt x="0" y="29"/>
                      <a:pt x="2" y="30"/>
                    </a:cubicBezTo>
                    <a:cubicBezTo>
                      <a:pt x="3" y="31"/>
                      <a:pt x="7" y="33"/>
                      <a:pt x="9" y="35"/>
                    </a:cubicBezTo>
                    <a:cubicBezTo>
                      <a:pt x="10" y="37"/>
                      <a:pt x="11" y="35"/>
                      <a:pt x="13" y="35"/>
                    </a:cubicBezTo>
                    <a:cubicBezTo>
                      <a:pt x="15" y="35"/>
                      <a:pt x="16" y="37"/>
                      <a:pt x="18" y="41"/>
                    </a:cubicBezTo>
                    <a:cubicBezTo>
                      <a:pt x="20" y="45"/>
                      <a:pt x="24" y="51"/>
                      <a:pt x="28" y="53"/>
                    </a:cubicBezTo>
                    <a:cubicBezTo>
                      <a:pt x="32" y="54"/>
                      <a:pt x="33" y="55"/>
                      <a:pt x="36" y="58"/>
                    </a:cubicBezTo>
                    <a:cubicBezTo>
                      <a:pt x="38" y="61"/>
                      <a:pt x="40" y="62"/>
                      <a:pt x="42" y="63"/>
                    </a:cubicBezTo>
                    <a:cubicBezTo>
                      <a:pt x="45" y="64"/>
                      <a:pt x="47" y="65"/>
                      <a:pt x="49" y="67"/>
                    </a:cubicBezTo>
                    <a:cubicBezTo>
                      <a:pt x="50" y="69"/>
                      <a:pt x="50" y="71"/>
                      <a:pt x="54" y="74"/>
                    </a:cubicBezTo>
                    <a:cubicBezTo>
                      <a:pt x="58" y="77"/>
                      <a:pt x="60" y="78"/>
                      <a:pt x="62" y="80"/>
                    </a:cubicBezTo>
                    <a:cubicBezTo>
                      <a:pt x="64" y="81"/>
                      <a:pt x="68" y="86"/>
                      <a:pt x="68" y="88"/>
                    </a:cubicBezTo>
                    <a:cubicBezTo>
                      <a:pt x="68" y="90"/>
                      <a:pt x="67" y="93"/>
                      <a:pt x="69" y="94"/>
                    </a:cubicBezTo>
                    <a:cubicBezTo>
                      <a:pt x="71" y="95"/>
                      <a:pt x="72" y="95"/>
                      <a:pt x="74" y="97"/>
                    </a:cubicBezTo>
                    <a:cubicBezTo>
                      <a:pt x="75" y="99"/>
                      <a:pt x="77" y="103"/>
                      <a:pt x="78" y="103"/>
                    </a:cubicBezTo>
                    <a:cubicBezTo>
                      <a:pt x="80" y="104"/>
                      <a:pt x="76" y="109"/>
                      <a:pt x="79" y="110"/>
                    </a:cubicBezTo>
                    <a:cubicBezTo>
                      <a:pt x="81" y="112"/>
                      <a:pt x="87" y="112"/>
                      <a:pt x="89" y="112"/>
                    </a:cubicBezTo>
                    <a:cubicBezTo>
                      <a:pt x="89" y="111"/>
                      <a:pt x="89" y="111"/>
                      <a:pt x="89" y="111"/>
                    </a:cubicBezTo>
                    <a:cubicBezTo>
                      <a:pt x="89" y="110"/>
                      <a:pt x="89" y="108"/>
                      <a:pt x="90" y="108"/>
                    </a:cubicBezTo>
                    <a:cubicBezTo>
                      <a:pt x="92" y="108"/>
                      <a:pt x="94" y="108"/>
                      <a:pt x="94" y="106"/>
                    </a:cubicBezTo>
                    <a:cubicBezTo>
                      <a:pt x="93" y="104"/>
                      <a:pt x="93" y="105"/>
                      <a:pt x="92" y="103"/>
                    </a:cubicBezTo>
                    <a:cubicBezTo>
                      <a:pt x="91" y="102"/>
                      <a:pt x="89" y="101"/>
                      <a:pt x="91" y="100"/>
                    </a:cubicBezTo>
                    <a:cubicBezTo>
                      <a:pt x="93" y="100"/>
                      <a:pt x="93" y="100"/>
                      <a:pt x="94" y="101"/>
                    </a:cubicBezTo>
                    <a:cubicBezTo>
                      <a:pt x="95" y="102"/>
                      <a:pt x="95" y="103"/>
                      <a:pt x="97" y="102"/>
                    </a:cubicBezTo>
                    <a:cubicBezTo>
                      <a:pt x="99" y="101"/>
                      <a:pt x="100" y="100"/>
                      <a:pt x="100" y="98"/>
                    </a:cubicBezTo>
                    <a:cubicBezTo>
                      <a:pt x="100" y="96"/>
                      <a:pt x="100" y="96"/>
                      <a:pt x="98" y="96"/>
                    </a:cubicBezTo>
                    <a:cubicBezTo>
                      <a:pt x="96" y="95"/>
                      <a:pt x="95" y="96"/>
                      <a:pt x="95" y="95"/>
                    </a:cubicBezTo>
                    <a:cubicBezTo>
                      <a:pt x="95" y="94"/>
                      <a:pt x="96" y="92"/>
                      <a:pt x="98" y="92"/>
                    </a:cubicBezTo>
                    <a:cubicBezTo>
                      <a:pt x="100" y="93"/>
                      <a:pt x="100" y="93"/>
                      <a:pt x="102" y="93"/>
                    </a:cubicBezTo>
                    <a:cubicBezTo>
                      <a:pt x="103" y="92"/>
                      <a:pt x="107" y="89"/>
                      <a:pt x="109" y="88"/>
                    </a:cubicBezTo>
                    <a:cubicBezTo>
                      <a:pt x="111" y="87"/>
                      <a:pt x="113" y="88"/>
                      <a:pt x="114" y="86"/>
                    </a:cubicBezTo>
                    <a:cubicBezTo>
                      <a:pt x="114" y="84"/>
                      <a:pt x="113" y="83"/>
                      <a:pt x="114" y="82"/>
                    </a:cubicBezTo>
                    <a:cubicBezTo>
                      <a:pt x="115" y="80"/>
                      <a:pt x="115" y="81"/>
                      <a:pt x="116" y="81"/>
                    </a:cubicBezTo>
                    <a:cubicBezTo>
                      <a:pt x="118" y="80"/>
                      <a:pt x="118" y="81"/>
                      <a:pt x="118" y="79"/>
                    </a:cubicBezTo>
                    <a:cubicBezTo>
                      <a:pt x="119" y="77"/>
                      <a:pt x="122" y="76"/>
                      <a:pt x="122" y="74"/>
                    </a:cubicBezTo>
                    <a:cubicBezTo>
                      <a:pt x="122" y="72"/>
                      <a:pt x="121" y="70"/>
                      <a:pt x="122" y="70"/>
                    </a:cubicBezTo>
                    <a:cubicBezTo>
                      <a:pt x="124" y="70"/>
                      <a:pt x="126" y="72"/>
                      <a:pt x="127" y="70"/>
                    </a:cubicBezTo>
                    <a:cubicBezTo>
                      <a:pt x="128" y="67"/>
                      <a:pt x="128" y="67"/>
                      <a:pt x="129" y="65"/>
                    </a:cubicBezTo>
                    <a:cubicBezTo>
                      <a:pt x="131" y="64"/>
                      <a:pt x="131" y="62"/>
                      <a:pt x="130" y="60"/>
                    </a:cubicBezTo>
                    <a:cubicBezTo>
                      <a:pt x="129" y="59"/>
                      <a:pt x="128" y="59"/>
                      <a:pt x="129" y="59"/>
                    </a:cubicBezTo>
                    <a:cubicBezTo>
                      <a:pt x="131" y="59"/>
                      <a:pt x="132" y="60"/>
                      <a:pt x="131" y="57"/>
                    </a:cubicBezTo>
                    <a:cubicBezTo>
                      <a:pt x="131" y="55"/>
                      <a:pt x="140" y="38"/>
                      <a:pt x="142" y="37"/>
                    </a:cubicBezTo>
                    <a:cubicBezTo>
                      <a:pt x="143" y="37"/>
                      <a:pt x="143" y="36"/>
                      <a:pt x="145" y="35"/>
                    </a:cubicBezTo>
                    <a:lnTo>
                      <a:pt x="108" y="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5" name="Freeform 503">
                <a:extLst>
                  <a:ext uri="{FF2B5EF4-FFF2-40B4-BE49-F238E27FC236}">
                    <a16:creationId xmlns:a16="http://schemas.microsoft.com/office/drawing/2014/main" id="{A9A9737B-2040-4371-9358-D8FF9A0EB62D}"/>
                  </a:ext>
                </a:extLst>
              </p:cNvPr>
              <p:cNvSpPr>
                <a:spLocks/>
              </p:cNvSpPr>
              <p:nvPr/>
            </p:nvSpPr>
            <p:spPr bwMode="auto">
              <a:xfrm>
                <a:off x="6316663" y="3690938"/>
                <a:ext cx="536575" cy="492125"/>
              </a:xfrm>
              <a:custGeom>
                <a:avLst/>
                <a:gdLst>
                  <a:gd name="T0" fmla="*/ 125 w 143"/>
                  <a:gd name="T1" fmla="*/ 15 h 131"/>
                  <a:gd name="T2" fmla="*/ 131 w 143"/>
                  <a:gd name="T3" fmla="*/ 6 h 131"/>
                  <a:gd name="T4" fmla="*/ 125 w 143"/>
                  <a:gd name="T5" fmla="*/ 0 h 131"/>
                  <a:gd name="T6" fmla="*/ 0 w 143"/>
                  <a:gd name="T7" fmla="*/ 6 h 131"/>
                  <a:gd name="T8" fmla="*/ 6 w 143"/>
                  <a:gd name="T9" fmla="*/ 39 h 131"/>
                  <a:gd name="T10" fmla="*/ 6 w 143"/>
                  <a:gd name="T11" fmla="*/ 107 h 131"/>
                  <a:gd name="T12" fmla="*/ 7 w 143"/>
                  <a:gd name="T13" fmla="*/ 107 h 131"/>
                  <a:gd name="T14" fmla="*/ 10 w 143"/>
                  <a:gd name="T15" fmla="*/ 112 h 131"/>
                  <a:gd name="T16" fmla="*/ 12 w 143"/>
                  <a:gd name="T17" fmla="*/ 110 h 131"/>
                  <a:gd name="T18" fmla="*/ 17 w 143"/>
                  <a:gd name="T19" fmla="*/ 110 h 131"/>
                  <a:gd name="T20" fmla="*/ 20 w 143"/>
                  <a:gd name="T21" fmla="*/ 111 h 131"/>
                  <a:gd name="T22" fmla="*/ 20 w 143"/>
                  <a:gd name="T23" fmla="*/ 131 h 131"/>
                  <a:gd name="T24" fmla="*/ 107 w 143"/>
                  <a:gd name="T25" fmla="*/ 128 h 131"/>
                  <a:gd name="T26" fmla="*/ 107 w 143"/>
                  <a:gd name="T27" fmla="*/ 128 h 131"/>
                  <a:gd name="T28" fmla="*/ 107 w 143"/>
                  <a:gd name="T29" fmla="*/ 123 h 131"/>
                  <a:gd name="T30" fmla="*/ 108 w 143"/>
                  <a:gd name="T31" fmla="*/ 119 h 131"/>
                  <a:gd name="T32" fmla="*/ 106 w 143"/>
                  <a:gd name="T33" fmla="*/ 114 h 131"/>
                  <a:gd name="T34" fmla="*/ 105 w 143"/>
                  <a:gd name="T35" fmla="*/ 109 h 131"/>
                  <a:gd name="T36" fmla="*/ 105 w 143"/>
                  <a:gd name="T37" fmla="*/ 104 h 131"/>
                  <a:gd name="T38" fmla="*/ 107 w 143"/>
                  <a:gd name="T39" fmla="*/ 99 h 131"/>
                  <a:gd name="T40" fmla="*/ 107 w 143"/>
                  <a:gd name="T41" fmla="*/ 93 h 131"/>
                  <a:gd name="T42" fmla="*/ 110 w 143"/>
                  <a:gd name="T43" fmla="*/ 91 h 131"/>
                  <a:gd name="T44" fmla="*/ 112 w 143"/>
                  <a:gd name="T45" fmla="*/ 89 h 131"/>
                  <a:gd name="T46" fmla="*/ 112 w 143"/>
                  <a:gd name="T47" fmla="*/ 86 h 131"/>
                  <a:gd name="T48" fmla="*/ 112 w 143"/>
                  <a:gd name="T49" fmla="*/ 83 h 131"/>
                  <a:gd name="T50" fmla="*/ 117 w 143"/>
                  <a:gd name="T51" fmla="*/ 78 h 131"/>
                  <a:gd name="T52" fmla="*/ 120 w 143"/>
                  <a:gd name="T53" fmla="*/ 74 h 131"/>
                  <a:gd name="T54" fmla="*/ 121 w 143"/>
                  <a:gd name="T55" fmla="*/ 69 h 131"/>
                  <a:gd name="T56" fmla="*/ 123 w 143"/>
                  <a:gd name="T57" fmla="*/ 61 h 131"/>
                  <a:gd name="T58" fmla="*/ 127 w 143"/>
                  <a:gd name="T59" fmla="*/ 58 h 131"/>
                  <a:gd name="T60" fmla="*/ 128 w 143"/>
                  <a:gd name="T61" fmla="*/ 56 h 131"/>
                  <a:gd name="T62" fmla="*/ 130 w 143"/>
                  <a:gd name="T63" fmla="*/ 53 h 131"/>
                  <a:gd name="T64" fmla="*/ 133 w 143"/>
                  <a:gd name="T65" fmla="*/ 49 h 131"/>
                  <a:gd name="T66" fmla="*/ 135 w 143"/>
                  <a:gd name="T67" fmla="*/ 45 h 131"/>
                  <a:gd name="T68" fmla="*/ 132 w 143"/>
                  <a:gd name="T69" fmla="*/ 40 h 131"/>
                  <a:gd name="T70" fmla="*/ 133 w 143"/>
                  <a:gd name="T71" fmla="*/ 36 h 131"/>
                  <a:gd name="T72" fmla="*/ 136 w 143"/>
                  <a:gd name="T73" fmla="*/ 32 h 131"/>
                  <a:gd name="T74" fmla="*/ 137 w 143"/>
                  <a:gd name="T75" fmla="*/ 30 h 131"/>
                  <a:gd name="T76" fmla="*/ 138 w 143"/>
                  <a:gd name="T77" fmla="*/ 26 h 131"/>
                  <a:gd name="T78" fmla="*/ 143 w 143"/>
                  <a:gd name="T79" fmla="*/ 17 h 131"/>
                  <a:gd name="T80" fmla="*/ 128 w 143"/>
                  <a:gd name="T81" fmla="*/ 19 h 131"/>
                  <a:gd name="T82" fmla="*/ 125 w 143"/>
                  <a:gd name="T83" fmla="*/ 1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31">
                    <a:moveTo>
                      <a:pt x="125" y="15"/>
                    </a:moveTo>
                    <a:cubicBezTo>
                      <a:pt x="127" y="13"/>
                      <a:pt x="129" y="12"/>
                      <a:pt x="131" y="6"/>
                    </a:cubicBezTo>
                    <a:cubicBezTo>
                      <a:pt x="132" y="1"/>
                      <a:pt x="125" y="0"/>
                      <a:pt x="125" y="0"/>
                    </a:cubicBezTo>
                    <a:cubicBezTo>
                      <a:pt x="106" y="3"/>
                      <a:pt x="16" y="6"/>
                      <a:pt x="0" y="6"/>
                    </a:cubicBezTo>
                    <a:cubicBezTo>
                      <a:pt x="1" y="15"/>
                      <a:pt x="3" y="27"/>
                      <a:pt x="6" y="39"/>
                    </a:cubicBezTo>
                    <a:cubicBezTo>
                      <a:pt x="6" y="107"/>
                      <a:pt x="6" y="107"/>
                      <a:pt x="6" y="107"/>
                    </a:cubicBezTo>
                    <a:cubicBezTo>
                      <a:pt x="6" y="107"/>
                      <a:pt x="7" y="107"/>
                      <a:pt x="7" y="107"/>
                    </a:cubicBezTo>
                    <a:cubicBezTo>
                      <a:pt x="9" y="107"/>
                      <a:pt x="8" y="110"/>
                      <a:pt x="10" y="112"/>
                    </a:cubicBezTo>
                    <a:cubicBezTo>
                      <a:pt x="12" y="113"/>
                      <a:pt x="11" y="110"/>
                      <a:pt x="12" y="110"/>
                    </a:cubicBezTo>
                    <a:cubicBezTo>
                      <a:pt x="13" y="109"/>
                      <a:pt x="15" y="110"/>
                      <a:pt x="17" y="110"/>
                    </a:cubicBezTo>
                    <a:cubicBezTo>
                      <a:pt x="19" y="110"/>
                      <a:pt x="20" y="111"/>
                      <a:pt x="20" y="111"/>
                    </a:cubicBezTo>
                    <a:cubicBezTo>
                      <a:pt x="20" y="131"/>
                      <a:pt x="20" y="131"/>
                      <a:pt x="20" y="131"/>
                    </a:cubicBezTo>
                    <a:cubicBezTo>
                      <a:pt x="107" y="128"/>
                      <a:pt x="107" y="128"/>
                      <a:pt x="107" y="128"/>
                    </a:cubicBezTo>
                    <a:cubicBezTo>
                      <a:pt x="107" y="128"/>
                      <a:pt x="107" y="128"/>
                      <a:pt x="107" y="128"/>
                    </a:cubicBezTo>
                    <a:cubicBezTo>
                      <a:pt x="106" y="124"/>
                      <a:pt x="108" y="125"/>
                      <a:pt x="107" y="123"/>
                    </a:cubicBezTo>
                    <a:cubicBezTo>
                      <a:pt x="107" y="122"/>
                      <a:pt x="107" y="121"/>
                      <a:pt x="108" y="119"/>
                    </a:cubicBezTo>
                    <a:cubicBezTo>
                      <a:pt x="109" y="117"/>
                      <a:pt x="108" y="117"/>
                      <a:pt x="106" y="114"/>
                    </a:cubicBezTo>
                    <a:cubicBezTo>
                      <a:pt x="104" y="112"/>
                      <a:pt x="104" y="110"/>
                      <a:pt x="105" y="109"/>
                    </a:cubicBezTo>
                    <a:cubicBezTo>
                      <a:pt x="106" y="108"/>
                      <a:pt x="105" y="106"/>
                      <a:pt x="105" y="104"/>
                    </a:cubicBezTo>
                    <a:cubicBezTo>
                      <a:pt x="105" y="103"/>
                      <a:pt x="105" y="100"/>
                      <a:pt x="107" y="99"/>
                    </a:cubicBezTo>
                    <a:cubicBezTo>
                      <a:pt x="109" y="98"/>
                      <a:pt x="107" y="95"/>
                      <a:pt x="107" y="93"/>
                    </a:cubicBezTo>
                    <a:cubicBezTo>
                      <a:pt x="106" y="91"/>
                      <a:pt x="108" y="91"/>
                      <a:pt x="110" y="91"/>
                    </a:cubicBezTo>
                    <a:cubicBezTo>
                      <a:pt x="112" y="91"/>
                      <a:pt x="112" y="89"/>
                      <a:pt x="112" y="89"/>
                    </a:cubicBezTo>
                    <a:cubicBezTo>
                      <a:pt x="111" y="88"/>
                      <a:pt x="111" y="87"/>
                      <a:pt x="112" y="86"/>
                    </a:cubicBezTo>
                    <a:cubicBezTo>
                      <a:pt x="113" y="85"/>
                      <a:pt x="112" y="85"/>
                      <a:pt x="112" y="83"/>
                    </a:cubicBezTo>
                    <a:cubicBezTo>
                      <a:pt x="111" y="80"/>
                      <a:pt x="115" y="79"/>
                      <a:pt x="117" y="78"/>
                    </a:cubicBezTo>
                    <a:cubicBezTo>
                      <a:pt x="119" y="77"/>
                      <a:pt x="120" y="76"/>
                      <a:pt x="120" y="74"/>
                    </a:cubicBezTo>
                    <a:cubicBezTo>
                      <a:pt x="120" y="72"/>
                      <a:pt x="120" y="70"/>
                      <a:pt x="121" y="69"/>
                    </a:cubicBezTo>
                    <a:cubicBezTo>
                      <a:pt x="123" y="68"/>
                      <a:pt x="123" y="64"/>
                      <a:pt x="123" y="61"/>
                    </a:cubicBezTo>
                    <a:cubicBezTo>
                      <a:pt x="124" y="58"/>
                      <a:pt x="125" y="59"/>
                      <a:pt x="127" y="58"/>
                    </a:cubicBezTo>
                    <a:cubicBezTo>
                      <a:pt x="128" y="58"/>
                      <a:pt x="128" y="59"/>
                      <a:pt x="128" y="56"/>
                    </a:cubicBezTo>
                    <a:cubicBezTo>
                      <a:pt x="128" y="53"/>
                      <a:pt x="130" y="53"/>
                      <a:pt x="130" y="53"/>
                    </a:cubicBezTo>
                    <a:cubicBezTo>
                      <a:pt x="130" y="53"/>
                      <a:pt x="131" y="50"/>
                      <a:pt x="133" y="49"/>
                    </a:cubicBezTo>
                    <a:cubicBezTo>
                      <a:pt x="134" y="48"/>
                      <a:pt x="136" y="48"/>
                      <a:pt x="135" y="45"/>
                    </a:cubicBezTo>
                    <a:cubicBezTo>
                      <a:pt x="135" y="41"/>
                      <a:pt x="132" y="42"/>
                      <a:pt x="132" y="40"/>
                    </a:cubicBezTo>
                    <a:cubicBezTo>
                      <a:pt x="132" y="38"/>
                      <a:pt x="131" y="37"/>
                      <a:pt x="133" y="36"/>
                    </a:cubicBezTo>
                    <a:cubicBezTo>
                      <a:pt x="135" y="35"/>
                      <a:pt x="135" y="34"/>
                      <a:pt x="136" y="32"/>
                    </a:cubicBezTo>
                    <a:cubicBezTo>
                      <a:pt x="136" y="30"/>
                      <a:pt x="136" y="31"/>
                      <a:pt x="137" y="30"/>
                    </a:cubicBezTo>
                    <a:cubicBezTo>
                      <a:pt x="139" y="29"/>
                      <a:pt x="136" y="27"/>
                      <a:pt x="138" y="26"/>
                    </a:cubicBezTo>
                    <a:cubicBezTo>
                      <a:pt x="140" y="25"/>
                      <a:pt x="143" y="20"/>
                      <a:pt x="143" y="17"/>
                    </a:cubicBezTo>
                    <a:cubicBezTo>
                      <a:pt x="138" y="18"/>
                      <a:pt x="130" y="18"/>
                      <a:pt x="128" y="19"/>
                    </a:cubicBezTo>
                    <a:cubicBezTo>
                      <a:pt x="124" y="19"/>
                      <a:pt x="124" y="18"/>
                      <a:pt x="125" y="15"/>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6" name="Freeform 577">
                <a:extLst>
                  <a:ext uri="{FF2B5EF4-FFF2-40B4-BE49-F238E27FC236}">
                    <a16:creationId xmlns:a16="http://schemas.microsoft.com/office/drawing/2014/main" id="{8C7FA8C9-F1EA-41F3-98C8-270E257B6973}"/>
                  </a:ext>
                </a:extLst>
              </p:cNvPr>
              <p:cNvSpPr>
                <a:spLocks/>
              </p:cNvSpPr>
              <p:nvPr/>
            </p:nvSpPr>
            <p:spPr bwMode="auto">
              <a:xfrm>
                <a:off x="6804026" y="3570288"/>
                <a:ext cx="901700" cy="319088"/>
              </a:xfrm>
              <a:custGeom>
                <a:avLst/>
                <a:gdLst>
                  <a:gd name="T0" fmla="*/ 178 w 240"/>
                  <a:gd name="T1" fmla="*/ 57 h 85"/>
                  <a:gd name="T2" fmla="*/ 179 w 240"/>
                  <a:gd name="T3" fmla="*/ 51 h 85"/>
                  <a:gd name="T4" fmla="*/ 184 w 240"/>
                  <a:gd name="T5" fmla="*/ 47 h 85"/>
                  <a:gd name="T6" fmla="*/ 193 w 240"/>
                  <a:gd name="T7" fmla="*/ 45 h 85"/>
                  <a:gd name="T8" fmla="*/ 205 w 240"/>
                  <a:gd name="T9" fmla="*/ 35 h 85"/>
                  <a:gd name="T10" fmla="*/ 208 w 240"/>
                  <a:gd name="T11" fmla="*/ 30 h 85"/>
                  <a:gd name="T12" fmla="*/ 213 w 240"/>
                  <a:gd name="T13" fmla="*/ 27 h 85"/>
                  <a:gd name="T14" fmla="*/ 214 w 240"/>
                  <a:gd name="T15" fmla="*/ 24 h 85"/>
                  <a:gd name="T16" fmla="*/ 218 w 240"/>
                  <a:gd name="T17" fmla="*/ 27 h 85"/>
                  <a:gd name="T18" fmla="*/ 223 w 240"/>
                  <a:gd name="T19" fmla="*/ 19 h 85"/>
                  <a:gd name="T20" fmla="*/ 229 w 240"/>
                  <a:gd name="T21" fmla="*/ 20 h 85"/>
                  <a:gd name="T22" fmla="*/ 235 w 240"/>
                  <a:gd name="T23" fmla="*/ 13 h 85"/>
                  <a:gd name="T24" fmla="*/ 239 w 240"/>
                  <a:gd name="T25" fmla="*/ 8 h 85"/>
                  <a:gd name="T26" fmla="*/ 239 w 240"/>
                  <a:gd name="T27" fmla="*/ 0 h 85"/>
                  <a:gd name="T28" fmla="*/ 228 w 240"/>
                  <a:gd name="T29" fmla="*/ 2 h 85"/>
                  <a:gd name="T30" fmla="*/ 72 w 240"/>
                  <a:gd name="T31" fmla="*/ 19 h 85"/>
                  <a:gd name="T32" fmla="*/ 68 w 240"/>
                  <a:gd name="T33" fmla="*/ 21 h 85"/>
                  <a:gd name="T34" fmla="*/ 64 w 240"/>
                  <a:gd name="T35" fmla="*/ 20 h 85"/>
                  <a:gd name="T36" fmla="*/ 58 w 240"/>
                  <a:gd name="T37" fmla="*/ 21 h 85"/>
                  <a:gd name="T38" fmla="*/ 58 w 240"/>
                  <a:gd name="T39" fmla="*/ 27 h 85"/>
                  <a:gd name="T40" fmla="*/ 19 w 240"/>
                  <a:gd name="T41" fmla="*/ 29 h 85"/>
                  <a:gd name="T42" fmla="*/ 15 w 240"/>
                  <a:gd name="T43" fmla="*/ 28 h 85"/>
                  <a:gd name="T44" fmla="*/ 16 w 240"/>
                  <a:gd name="T45" fmla="*/ 34 h 85"/>
                  <a:gd name="T46" fmla="*/ 14 w 240"/>
                  <a:gd name="T47" fmla="*/ 39 h 85"/>
                  <a:gd name="T48" fmla="*/ 12 w 240"/>
                  <a:gd name="T49" fmla="*/ 45 h 85"/>
                  <a:gd name="T50" fmla="*/ 13 w 240"/>
                  <a:gd name="T51" fmla="*/ 49 h 85"/>
                  <a:gd name="T52" fmla="*/ 8 w 240"/>
                  <a:gd name="T53" fmla="*/ 58 h 85"/>
                  <a:gd name="T54" fmla="*/ 7 w 240"/>
                  <a:gd name="T55" fmla="*/ 62 h 85"/>
                  <a:gd name="T56" fmla="*/ 6 w 240"/>
                  <a:gd name="T57" fmla="*/ 64 h 85"/>
                  <a:gd name="T58" fmla="*/ 3 w 240"/>
                  <a:gd name="T59" fmla="*/ 68 h 85"/>
                  <a:gd name="T60" fmla="*/ 2 w 240"/>
                  <a:gd name="T61" fmla="*/ 72 h 85"/>
                  <a:gd name="T62" fmla="*/ 5 w 240"/>
                  <a:gd name="T63" fmla="*/ 77 h 85"/>
                  <a:gd name="T64" fmla="*/ 3 w 240"/>
                  <a:gd name="T65" fmla="*/ 81 h 85"/>
                  <a:gd name="T66" fmla="*/ 0 w 240"/>
                  <a:gd name="T67" fmla="*/ 85 h 85"/>
                  <a:gd name="T68" fmla="*/ 171 w 240"/>
                  <a:gd name="T69" fmla="*/ 68 h 85"/>
                  <a:gd name="T70" fmla="*/ 172 w 240"/>
                  <a:gd name="T71" fmla="*/ 60 h 85"/>
                  <a:gd name="T72" fmla="*/ 178 w 240"/>
                  <a:gd name="T73"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0" h="85">
                    <a:moveTo>
                      <a:pt x="178" y="57"/>
                    </a:moveTo>
                    <a:cubicBezTo>
                      <a:pt x="180" y="56"/>
                      <a:pt x="179" y="53"/>
                      <a:pt x="179" y="51"/>
                    </a:cubicBezTo>
                    <a:cubicBezTo>
                      <a:pt x="178" y="48"/>
                      <a:pt x="180" y="50"/>
                      <a:pt x="184" y="47"/>
                    </a:cubicBezTo>
                    <a:cubicBezTo>
                      <a:pt x="189" y="44"/>
                      <a:pt x="191" y="48"/>
                      <a:pt x="193" y="45"/>
                    </a:cubicBezTo>
                    <a:cubicBezTo>
                      <a:pt x="196" y="43"/>
                      <a:pt x="202" y="36"/>
                      <a:pt x="205" y="35"/>
                    </a:cubicBezTo>
                    <a:cubicBezTo>
                      <a:pt x="208" y="35"/>
                      <a:pt x="208" y="32"/>
                      <a:pt x="208" y="30"/>
                    </a:cubicBezTo>
                    <a:cubicBezTo>
                      <a:pt x="208" y="28"/>
                      <a:pt x="211" y="29"/>
                      <a:pt x="213" y="27"/>
                    </a:cubicBezTo>
                    <a:cubicBezTo>
                      <a:pt x="214" y="25"/>
                      <a:pt x="212" y="24"/>
                      <a:pt x="214" y="24"/>
                    </a:cubicBezTo>
                    <a:cubicBezTo>
                      <a:pt x="216" y="24"/>
                      <a:pt x="215" y="27"/>
                      <a:pt x="218" y="27"/>
                    </a:cubicBezTo>
                    <a:cubicBezTo>
                      <a:pt x="222" y="26"/>
                      <a:pt x="220" y="22"/>
                      <a:pt x="223" y="19"/>
                    </a:cubicBezTo>
                    <a:cubicBezTo>
                      <a:pt x="226" y="15"/>
                      <a:pt x="229" y="19"/>
                      <a:pt x="229" y="20"/>
                    </a:cubicBezTo>
                    <a:cubicBezTo>
                      <a:pt x="230" y="22"/>
                      <a:pt x="233" y="17"/>
                      <a:pt x="235" y="13"/>
                    </a:cubicBezTo>
                    <a:cubicBezTo>
                      <a:pt x="236" y="10"/>
                      <a:pt x="237" y="12"/>
                      <a:pt x="239" y="8"/>
                    </a:cubicBezTo>
                    <a:cubicBezTo>
                      <a:pt x="240" y="6"/>
                      <a:pt x="240" y="3"/>
                      <a:pt x="239" y="0"/>
                    </a:cubicBezTo>
                    <a:cubicBezTo>
                      <a:pt x="236" y="0"/>
                      <a:pt x="232" y="1"/>
                      <a:pt x="228" y="2"/>
                    </a:cubicBezTo>
                    <a:cubicBezTo>
                      <a:pt x="222" y="3"/>
                      <a:pt x="125" y="17"/>
                      <a:pt x="72" y="19"/>
                    </a:cubicBezTo>
                    <a:cubicBezTo>
                      <a:pt x="72" y="19"/>
                      <a:pt x="69" y="20"/>
                      <a:pt x="68" y="21"/>
                    </a:cubicBezTo>
                    <a:cubicBezTo>
                      <a:pt x="67" y="23"/>
                      <a:pt x="66" y="21"/>
                      <a:pt x="64" y="20"/>
                    </a:cubicBezTo>
                    <a:cubicBezTo>
                      <a:pt x="62" y="19"/>
                      <a:pt x="58" y="19"/>
                      <a:pt x="58" y="21"/>
                    </a:cubicBezTo>
                    <a:cubicBezTo>
                      <a:pt x="58" y="22"/>
                      <a:pt x="60" y="27"/>
                      <a:pt x="58" y="27"/>
                    </a:cubicBezTo>
                    <a:cubicBezTo>
                      <a:pt x="55" y="27"/>
                      <a:pt x="27" y="30"/>
                      <a:pt x="19" y="29"/>
                    </a:cubicBezTo>
                    <a:cubicBezTo>
                      <a:pt x="19" y="29"/>
                      <a:pt x="18" y="29"/>
                      <a:pt x="15" y="28"/>
                    </a:cubicBezTo>
                    <a:cubicBezTo>
                      <a:pt x="12" y="28"/>
                      <a:pt x="16" y="33"/>
                      <a:pt x="16" y="34"/>
                    </a:cubicBezTo>
                    <a:cubicBezTo>
                      <a:pt x="15" y="35"/>
                      <a:pt x="16" y="37"/>
                      <a:pt x="14" y="39"/>
                    </a:cubicBezTo>
                    <a:cubicBezTo>
                      <a:pt x="12" y="40"/>
                      <a:pt x="14" y="43"/>
                      <a:pt x="12" y="45"/>
                    </a:cubicBezTo>
                    <a:cubicBezTo>
                      <a:pt x="11" y="46"/>
                      <a:pt x="12" y="46"/>
                      <a:pt x="13" y="49"/>
                    </a:cubicBezTo>
                    <a:cubicBezTo>
                      <a:pt x="13" y="51"/>
                      <a:pt x="11" y="57"/>
                      <a:pt x="8" y="58"/>
                    </a:cubicBezTo>
                    <a:cubicBezTo>
                      <a:pt x="6" y="59"/>
                      <a:pt x="9" y="61"/>
                      <a:pt x="7" y="62"/>
                    </a:cubicBezTo>
                    <a:cubicBezTo>
                      <a:pt x="6" y="63"/>
                      <a:pt x="6" y="62"/>
                      <a:pt x="6" y="64"/>
                    </a:cubicBezTo>
                    <a:cubicBezTo>
                      <a:pt x="5" y="66"/>
                      <a:pt x="5" y="67"/>
                      <a:pt x="3" y="68"/>
                    </a:cubicBezTo>
                    <a:cubicBezTo>
                      <a:pt x="1" y="69"/>
                      <a:pt x="2" y="70"/>
                      <a:pt x="2" y="72"/>
                    </a:cubicBezTo>
                    <a:cubicBezTo>
                      <a:pt x="2" y="74"/>
                      <a:pt x="5" y="73"/>
                      <a:pt x="5" y="77"/>
                    </a:cubicBezTo>
                    <a:cubicBezTo>
                      <a:pt x="6" y="80"/>
                      <a:pt x="4" y="80"/>
                      <a:pt x="3" y="81"/>
                    </a:cubicBezTo>
                    <a:cubicBezTo>
                      <a:pt x="1" y="82"/>
                      <a:pt x="0" y="85"/>
                      <a:pt x="0" y="85"/>
                    </a:cubicBezTo>
                    <a:cubicBezTo>
                      <a:pt x="45" y="82"/>
                      <a:pt x="125" y="73"/>
                      <a:pt x="171" y="68"/>
                    </a:cubicBezTo>
                    <a:cubicBezTo>
                      <a:pt x="171" y="65"/>
                      <a:pt x="172" y="61"/>
                      <a:pt x="172" y="60"/>
                    </a:cubicBezTo>
                    <a:cubicBezTo>
                      <a:pt x="172" y="58"/>
                      <a:pt x="177" y="59"/>
                      <a:pt x="178" y="5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7" name="Freeform 754">
                <a:extLst>
                  <a:ext uri="{FF2B5EF4-FFF2-40B4-BE49-F238E27FC236}">
                    <a16:creationId xmlns:a16="http://schemas.microsoft.com/office/drawing/2014/main" id="{73852A5A-E1C9-4212-8B11-F2FD96049AD3}"/>
                  </a:ext>
                </a:extLst>
              </p:cNvPr>
              <p:cNvSpPr>
                <a:spLocks/>
              </p:cNvSpPr>
              <p:nvPr/>
            </p:nvSpPr>
            <p:spPr bwMode="auto">
              <a:xfrm>
                <a:off x="8312151" y="2227263"/>
                <a:ext cx="184150" cy="349250"/>
              </a:xfrm>
              <a:custGeom>
                <a:avLst/>
                <a:gdLst>
                  <a:gd name="T0" fmla="*/ 0 w 49"/>
                  <a:gd name="T1" fmla="*/ 20 h 93"/>
                  <a:gd name="T2" fmla="*/ 1 w 49"/>
                  <a:gd name="T3" fmla="*/ 27 h 93"/>
                  <a:gd name="T4" fmla="*/ 4 w 49"/>
                  <a:gd name="T5" fmla="*/ 32 h 93"/>
                  <a:gd name="T6" fmla="*/ 7 w 49"/>
                  <a:gd name="T7" fmla="*/ 40 h 93"/>
                  <a:gd name="T8" fmla="*/ 7 w 49"/>
                  <a:gd name="T9" fmla="*/ 47 h 93"/>
                  <a:gd name="T10" fmla="*/ 9 w 49"/>
                  <a:gd name="T11" fmla="*/ 56 h 93"/>
                  <a:gd name="T12" fmla="*/ 11 w 49"/>
                  <a:gd name="T13" fmla="*/ 64 h 93"/>
                  <a:gd name="T14" fmla="*/ 14 w 49"/>
                  <a:gd name="T15" fmla="*/ 64 h 93"/>
                  <a:gd name="T16" fmla="*/ 17 w 49"/>
                  <a:gd name="T17" fmla="*/ 75 h 93"/>
                  <a:gd name="T18" fmla="*/ 21 w 49"/>
                  <a:gd name="T19" fmla="*/ 92 h 93"/>
                  <a:gd name="T20" fmla="*/ 41 w 49"/>
                  <a:gd name="T21" fmla="*/ 87 h 93"/>
                  <a:gd name="T22" fmla="*/ 38 w 49"/>
                  <a:gd name="T23" fmla="*/ 82 h 93"/>
                  <a:gd name="T24" fmla="*/ 39 w 49"/>
                  <a:gd name="T25" fmla="*/ 74 h 93"/>
                  <a:gd name="T26" fmla="*/ 37 w 49"/>
                  <a:gd name="T27" fmla="*/ 64 h 93"/>
                  <a:gd name="T28" fmla="*/ 39 w 49"/>
                  <a:gd name="T29" fmla="*/ 44 h 93"/>
                  <a:gd name="T30" fmla="*/ 39 w 49"/>
                  <a:gd name="T31" fmla="*/ 34 h 93"/>
                  <a:gd name="T32" fmla="*/ 48 w 49"/>
                  <a:gd name="T33" fmla="*/ 19 h 93"/>
                  <a:gd name="T34" fmla="*/ 44 w 49"/>
                  <a:gd name="T35" fmla="*/ 13 h 93"/>
                  <a:gd name="T36" fmla="*/ 45 w 49"/>
                  <a:gd name="T37" fmla="*/ 3 h 93"/>
                  <a:gd name="T38" fmla="*/ 45 w 49"/>
                  <a:gd name="T39" fmla="*/ 0 h 93"/>
                  <a:gd name="T40" fmla="*/ 0 w 49"/>
                  <a:gd name="T41" fmla="*/ 13 h 93"/>
                  <a:gd name="T42" fmla="*/ 0 w 49"/>
                  <a:gd name="T43" fmla="*/ 2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93">
                    <a:moveTo>
                      <a:pt x="0" y="20"/>
                    </a:moveTo>
                    <a:cubicBezTo>
                      <a:pt x="1" y="22"/>
                      <a:pt x="1" y="25"/>
                      <a:pt x="1" y="27"/>
                    </a:cubicBezTo>
                    <a:cubicBezTo>
                      <a:pt x="2" y="30"/>
                      <a:pt x="3" y="30"/>
                      <a:pt x="4" y="32"/>
                    </a:cubicBezTo>
                    <a:cubicBezTo>
                      <a:pt x="5" y="33"/>
                      <a:pt x="7" y="38"/>
                      <a:pt x="7" y="40"/>
                    </a:cubicBezTo>
                    <a:cubicBezTo>
                      <a:pt x="7" y="42"/>
                      <a:pt x="6" y="44"/>
                      <a:pt x="7" y="47"/>
                    </a:cubicBezTo>
                    <a:cubicBezTo>
                      <a:pt x="8" y="50"/>
                      <a:pt x="9" y="55"/>
                      <a:pt x="9" y="56"/>
                    </a:cubicBezTo>
                    <a:cubicBezTo>
                      <a:pt x="9" y="58"/>
                      <a:pt x="9" y="63"/>
                      <a:pt x="11" y="64"/>
                    </a:cubicBezTo>
                    <a:cubicBezTo>
                      <a:pt x="13" y="64"/>
                      <a:pt x="13" y="61"/>
                      <a:pt x="14" y="64"/>
                    </a:cubicBezTo>
                    <a:cubicBezTo>
                      <a:pt x="15" y="66"/>
                      <a:pt x="16" y="71"/>
                      <a:pt x="17" y="75"/>
                    </a:cubicBezTo>
                    <a:cubicBezTo>
                      <a:pt x="18" y="80"/>
                      <a:pt x="21" y="92"/>
                      <a:pt x="21" y="92"/>
                    </a:cubicBezTo>
                    <a:cubicBezTo>
                      <a:pt x="22" y="93"/>
                      <a:pt x="41" y="87"/>
                      <a:pt x="41" y="87"/>
                    </a:cubicBezTo>
                    <a:cubicBezTo>
                      <a:pt x="39" y="87"/>
                      <a:pt x="39" y="84"/>
                      <a:pt x="38" y="82"/>
                    </a:cubicBezTo>
                    <a:cubicBezTo>
                      <a:pt x="37" y="79"/>
                      <a:pt x="39" y="77"/>
                      <a:pt x="39" y="74"/>
                    </a:cubicBezTo>
                    <a:cubicBezTo>
                      <a:pt x="40" y="72"/>
                      <a:pt x="40" y="70"/>
                      <a:pt x="37" y="64"/>
                    </a:cubicBezTo>
                    <a:cubicBezTo>
                      <a:pt x="35" y="57"/>
                      <a:pt x="38" y="48"/>
                      <a:pt x="39" y="44"/>
                    </a:cubicBezTo>
                    <a:cubicBezTo>
                      <a:pt x="40" y="41"/>
                      <a:pt x="47" y="37"/>
                      <a:pt x="39" y="34"/>
                    </a:cubicBezTo>
                    <a:cubicBezTo>
                      <a:pt x="32" y="30"/>
                      <a:pt x="46" y="21"/>
                      <a:pt x="48" y="19"/>
                    </a:cubicBezTo>
                    <a:cubicBezTo>
                      <a:pt x="49" y="17"/>
                      <a:pt x="46" y="15"/>
                      <a:pt x="44" y="13"/>
                    </a:cubicBezTo>
                    <a:cubicBezTo>
                      <a:pt x="42" y="11"/>
                      <a:pt x="45" y="5"/>
                      <a:pt x="45" y="3"/>
                    </a:cubicBezTo>
                    <a:cubicBezTo>
                      <a:pt x="45" y="2"/>
                      <a:pt x="45" y="0"/>
                      <a:pt x="45" y="0"/>
                    </a:cubicBezTo>
                    <a:cubicBezTo>
                      <a:pt x="45" y="2"/>
                      <a:pt x="21" y="8"/>
                      <a:pt x="0" y="13"/>
                    </a:cubicBezTo>
                    <a:cubicBezTo>
                      <a:pt x="0" y="15"/>
                      <a:pt x="0" y="19"/>
                      <a:pt x="0" y="2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46" name="Freeform 755">
              <a:extLst>
                <a:ext uri="{FF2B5EF4-FFF2-40B4-BE49-F238E27FC236}">
                  <a16:creationId xmlns:a16="http://schemas.microsoft.com/office/drawing/2014/main" id="{8FAC303D-A4C3-49EA-B916-BB45DEAFF7E2}"/>
                </a:ext>
              </a:extLst>
            </p:cNvPr>
            <p:cNvSpPr>
              <a:spLocks noEditPoints="1"/>
            </p:cNvSpPr>
            <p:nvPr/>
          </p:nvSpPr>
          <p:spPr bwMode="auto">
            <a:xfrm>
              <a:off x="8307388" y="2219326"/>
              <a:ext cx="188913" cy="357188"/>
            </a:xfrm>
            <a:custGeom>
              <a:avLst/>
              <a:gdLst>
                <a:gd name="T0" fmla="*/ 22 w 50"/>
                <a:gd name="T1" fmla="*/ 95 h 95"/>
                <a:gd name="T2" fmla="*/ 18 w 50"/>
                <a:gd name="T3" fmla="*/ 77 h 95"/>
                <a:gd name="T4" fmla="*/ 14 w 50"/>
                <a:gd name="T5" fmla="*/ 65 h 95"/>
                <a:gd name="T6" fmla="*/ 12 w 50"/>
                <a:gd name="T7" fmla="*/ 66 h 95"/>
                <a:gd name="T8" fmla="*/ 9 w 50"/>
                <a:gd name="T9" fmla="*/ 58 h 95"/>
                <a:gd name="T10" fmla="*/ 7 w 50"/>
                <a:gd name="T11" fmla="*/ 44 h 95"/>
                <a:gd name="T12" fmla="*/ 5 w 50"/>
                <a:gd name="T13" fmla="*/ 34 h 95"/>
                <a:gd name="T14" fmla="*/ 2 w 50"/>
                <a:gd name="T15" fmla="*/ 29 h 95"/>
                <a:gd name="T16" fmla="*/ 1 w 50"/>
                <a:gd name="T17" fmla="*/ 22 h 95"/>
                <a:gd name="T18" fmla="*/ 0 w 50"/>
                <a:gd name="T19" fmla="*/ 15 h 95"/>
                <a:gd name="T20" fmla="*/ 46 w 50"/>
                <a:gd name="T21" fmla="*/ 2 h 95"/>
                <a:gd name="T22" fmla="*/ 46 w 50"/>
                <a:gd name="T23" fmla="*/ 2 h 95"/>
                <a:gd name="T24" fmla="*/ 46 w 50"/>
                <a:gd name="T25" fmla="*/ 8 h 95"/>
                <a:gd name="T26" fmla="*/ 46 w 50"/>
                <a:gd name="T27" fmla="*/ 16 h 95"/>
                <a:gd name="T28" fmla="*/ 47 w 50"/>
                <a:gd name="T29" fmla="*/ 23 h 95"/>
                <a:gd name="T30" fmla="*/ 40 w 50"/>
                <a:gd name="T31" fmla="*/ 35 h 95"/>
                <a:gd name="T32" fmla="*/ 42 w 50"/>
                <a:gd name="T33" fmla="*/ 44 h 95"/>
                <a:gd name="T34" fmla="*/ 40 w 50"/>
                <a:gd name="T35" fmla="*/ 47 h 95"/>
                <a:gd name="T36" fmla="*/ 41 w 50"/>
                <a:gd name="T37" fmla="*/ 76 h 95"/>
                <a:gd name="T38" fmla="*/ 40 w 50"/>
                <a:gd name="T39" fmla="*/ 79 h 95"/>
                <a:gd name="T40" fmla="*/ 40 w 50"/>
                <a:gd name="T41" fmla="*/ 86 h 95"/>
                <a:gd name="T42" fmla="*/ 43 w 50"/>
                <a:gd name="T43" fmla="*/ 89 h 95"/>
                <a:gd name="T44" fmla="*/ 22 w 50"/>
                <a:gd name="T45" fmla="*/ 95 h 95"/>
                <a:gd name="T46" fmla="*/ 15 w 50"/>
                <a:gd name="T47" fmla="*/ 66 h 95"/>
                <a:gd name="T48" fmla="*/ 20 w 50"/>
                <a:gd name="T49" fmla="*/ 83 h 95"/>
                <a:gd name="T50" fmla="*/ 41 w 50"/>
                <a:gd name="T51" fmla="*/ 89 h 95"/>
                <a:gd name="T52" fmla="*/ 39 w 50"/>
                <a:gd name="T53" fmla="*/ 84 h 95"/>
                <a:gd name="T54" fmla="*/ 40 w 50"/>
                <a:gd name="T55" fmla="*/ 76 h 95"/>
                <a:gd name="T56" fmla="*/ 38 w 50"/>
                <a:gd name="T57" fmla="*/ 66 h 95"/>
                <a:gd name="T58" fmla="*/ 40 w 50"/>
                <a:gd name="T59" fmla="*/ 46 h 95"/>
                <a:gd name="T60" fmla="*/ 43 w 50"/>
                <a:gd name="T61" fmla="*/ 39 h 95"/>
                <a:gd name="T62" fmla="*/ 38 w 50"/>
                <a:gd name="T63" fmla="*/ 33 h 95"/>
                <a:gd name="T64" fmla="*/ 48 w 50"/>
                <a:gd name="T65" fmla="*/ 21 h 95"/>
                <a:gd name="T66" fmla="*/ 45 w 50"/>
                <a:gd name="T67" fmla="*/ 15 h 95"/>
                <a:gd name="T68" fmla="*/ 46 w 50"/>
                <a:gd name="T69" fmla="*/ 5 h 95"/>
                <a:gd name="T70" fmla="*/ 1 w 50"/>
                <a:gd name="T71" fmla="*/ 15 h 95"/>
                <a:gd name="T72" fmla="*/ 2 w 50"/>
                <a:gd name="T73" fmla="*/ 26 h 95"/>
                <a:gd name="T74" fmla="*/ 4 w 50"/>
                <a:gd name="T75" fmla="*/ 32 h 95"/>
                <a:gd name="T76" fmla="*/ 8 w 50"/>
                <a:gd name="T77" fmla="*/ 42 h 95"/>
                <a:gd name="T78" fmla="*/ 8 w 50"/>
                <a:gd name="T79" fmla="*/ 49 h 95"/>
                <a:gd name="T80" fmla="*/ 12 w 50"/>
                <a:gd name="T81" fmla="*/ 65 h 95"/>
                <a:gd name="T82" fmla="*/ 13 w 50"/>
                <a:gd name="T83" fmla="*/ 6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95">
                  <a:moveTo>
                    <a:pt x="22" y="95"/>
                  </a:moveTo>
                  <a:cubicBezTo>
                    <a:pt x="22" y="95"/>
                    <a:pt x="22" y="95"/>
                    <a:pt x="22" y="95"/>
                  </a:cubicBezTo>
                  <a:cubicBezTo>
                    <a:pt x="22" y="94"/>
                    <a:pt x="21" y="91"/>
                    <a:pt x="19" y="83"/>
                  </a:cubicBezTo>
                  <a:cubicBezTo>
                    <a:pt x="19" y="81"/>
                    <a:pt x="18" y="79"/>
                    <a:pt x="18" y="77"/>
                  </a:cubicBezTo>
                  <a:cubicBezTo>
                    <a:pt x="17" y="71"/>
                    <a:pt x="16" y="68"/>
                    <a:pt x="15" y="66"/>
                  </a:cubicBezTo>
                  <a:cubicBezTo>
                    <a:pt x="14" y="65"/>
                    <a:pt x="14" y="65"/>
                    <a:pt x="14" y="65"/>
                  </a:cubicBezTo>
                  <a:cubicBezTo>
                    <a:pt x="14" y="65"/>
                    <a:pt x="14" y="65"/>
                    <a:pt x="14" y="65"/>
                  </a:cubicBezTo>
                  <a:cubicBezTo>
                    <a:pt x="13" y="66"/>
                    <a:pt x="13" y="66"/>
                    <a:pt x="12" y="66"/>
                  </a:cubicBezTo>
                  <a:cubicBezTo>
                    <a:pt x="12" y="66"/>
                    <a:pt x="12" y="66"/>
                    <a:pt x="12" y="66"/>
                  </a:cubicBezTo>
                  <a:cubicBezTo>
                    <a:pt x="10" y="65"/>
                    <a:pt x="9" y="61"/>
                    <a:pt x="9" y="58"/>
                  </a:cubicBezTo>
                  <a:cubicBezTo>
                    <a:pt x="9" y="57"/>
                    <a:pt x="8" y="52"/>
                    <a:pt x="7" y="49"/>
                  </a:cubicBezTo>
                  <a:cubicBezTo>
                    <a:pt x="7" y="47"/>
                    <a:pt x="7" y="46"/>
                    <a:pt x="7" y="44"/>
                  </a:cubicBezTo>
                  <a:cubicBezTo>
                    <a:pt x="7" y="44"/>
                    <a:pt x="8" y="43"/>
                    <a:pt x="8" y="42"/>
                  </a:cubicBezTo>
                  <a:cubicBezTo>
                    <a:pt x="7" y="40"/>
                    <a:pt x="6" y="35"/>
                    <a:pt x="5" y="34"/>
                  </a:cubicBezTo>
                  <a:cubicBezTo>
                    <a:pt x="5" y="33"/>
                    <a:pt x="4" y="33"/>
                    <a:pt x="4" y="33"/>
                  </a:cubicBezTo>
                  <a:cubicBezTo>
                    <a:pt x="3" y="32"/>
                    <a:pt x="2" y="31"/>
                    <a:pt x="2" y="29"/>
                  </a:cubicBezTo>
                  <a:cubicBezTo>
                    <a:pt x="2" y="28"/>
                    <a:pt x="2" y="27"/>
                    <a:pt x="2" y="26"/>
                  </a:cubicBezTo>
                  <a:cubicBezTo>
                    <a:pt x="2" y="24"/>
                    <a:pt x="2" y="23"/>
                    <a:pt x="1" y="22"/>
                  </a:cubicBezTo>
                  <a:cubicBezTo>
                    <a:pt x="0" y="21"/>
                    <a:pt x="0" y="18"/>
                    <a:pt x="0" y="15"/>
                  </a:cubicBezTo>
                  <a:cubicBezTo>
                    <a:pt x="0" y="15"/>
                    <a:pt x="0" y="15"/>
                    <a:pt x="0" y="15"/>
                  </a:cubicBezTo>
                  <a:cubicBezTo>
                    <a:pt x="0" y="15"/>
                    <a:pt x="0" y="15"/>
                    <a:pt x="0" y="15"/>
                  </a:cubicBezTo>
                  <a:cubicBezTo>
                    <a:pt x="42" y="5"/>
                    <a:pt x="46" y="2"/>
                    <a:pt x="46" y="2"/>
                  </a:cubicBezTo>
                  <a:cubicBezTo>
                    <a:pt x="46" y="0"/>
                    <a:pt x="46" y="0"/>
                    <a:pt x="46" y="0"/>
                  </a:cubicBezTo>
                  <a:cubicBezTo>
                    <a:pt x="46" y="2"/>
                    <a:pt x="46" y="2"/>
                    <a:pt x="46" y="2"/>
                  </a:cubicBezTo>
                  <a:cubicBezTo>
                    <a:pt x="46" y="2"/>
                    <a:pt x="47" y="4"/>
                    <a:pt x="47" y="5"/>
                  </a:cubicBezTo>
                  <a:cubicBezTo>
                    <a:pt x="47" y="6"/>
                    <a:pt x="46" y="7"/>
                    <a:pt x="46" y="8"/>
                  </a:cubicBezTo>
                  <a:cubicBezTo>
                    <a:pt x="45" y="10"/>
                    <a:pt x="44" y="13"/>
                    <a:pt x="45" y="15"/>
                  </a:cubicBezTo>
                  <a:cubicBezTo>
                    <a:pt x="46" y="15"/>
                    <a:pt x="46" y="15"/>
                    <a:pt x="46" y="16"/>
                  </a:cubicBezTo>
                  <a:cubicBezTo>
                    <a:pt x="48" y="18"/>
                    <a:pt x="50" y="20"/>
                    <a:pt x="49" y="21"/>
                  </a:cubicBezTo>
                  <a:cubicBezTo>
                    <a:pt x="48" y="22"/>
                    <a:pt x="48" y="22"/>
                    <a:pt x="47" y="23"/>
                  </a:cubicBezTo>
                  <a:cubicBezTo>
                    <a:pt x="44" y="25"/>
                    <a:pt x="38" y="30"/>
                    <a:pt x="38" y="33"/>
                  </a:cubicBezTo>
                  <a:cubicBezTo>
                    <a:pt x="38" y="34"/>
                    <a:pt x="39" y="35"/>
                    <a:pt x="40" y="35"/>
                  </a:cubicBezTo>
                  <a:cubicBezTo>
                    <a:pt x="42" y="36"/>
                    <a:pt x="43" y="37"/>
                    <a:pt x="44" y="39"/>
                  </a:cubicBezTo>
                  <a:cubicBezTo>
                    <a:pt x="44" y="40"/>
                    <a:pt x="43" y="42"/>
                    <a:pt x="42" y="44"/>
                  </a:cubicBezTo>
                  <a:cubicBezTo>
                    <a:pt x="41" y="45"/>
                    <a:pt x="41" y="46"/>
                    <a:pt x="40" y="46"/>
                  </a:cubicBezTo>
                  <a:cubicBezTo>
                    <a:pt x="40" y="47"/>
                    <a:pt x="40" y="47"/>
                    <a:pt x="40" y="47"/>
                  </a:cubicBezTo>
                  <a:cubicBezTo>
                    <a:pt x="39" y="50"/>
                    <a:pt x="36" y="60"/>
                    <a:pt x="39" y="66"/>
                  </a:cubicBezTo>
                  <a:cubicBezTo>
                    <a:pt x="41" y="72"/>
                    <a:pt x="41" y="74"/>
                    <a:pt x="41" y="76"/>
                  </a:cubicBezTo>
                  <a:cubicBezTo>
                    <a:pt x="41" y="76"/>
                    <a:pt x="41" y="76"/>
                    <a:pt x="41" y="76"/>
                  </a:cubicBezTo>
                  <a:cubicBezTo>
                    <a:pt x="40" y="78"/>
                    <a:pt x="40" y="78"/>
                    <a:pt x="40" y="79"/>
                  </a:cubicBezTo>
                  <a:cubicBezTo>
                    <a:pt x="39" y="81"/>
                    <a:pt x="39" y="82"/>
                    <a:pt x="39" y="83"/>
                  </a:cubicBezTo>
                  <a:cubicBezTo>
                    <a:pt x="40" y="84"/>
                    <a:pt x="40" y="85"/>
                    <a:pt x="40" y="86"/>
                  </a:cubicBezTo>
                  <a:cubicBezTo>
                    <a:pt x="41" y="87"/>
                    <a:pt x="41" y="89"/>
                    <a:pt x="42" y="89"/>
                  </a:cubicBezTo>
                  <a:cubicBezTo>
                    <a:pt x="43" y="89"/>
                    <a:pt x="43" y="89"/>
                    <a:pt x="43" y="89"/>
                  </a:cubicBezTo>
                  <a:cubicBezTo>
                    <a:pt x="42" y="89"/>
                    <a:pt x="42" y="89"/>
                    <a:pt x="42" y="89"/>
                  </a:cubicBezTo>
                  <a:cubicBezTo>
                    <a:pt x="41" y="90"/>
                    <a:pt x="24" y="95"/>
                    <a:pt x="22" y="95"/>
                  </a:cubicBezTo>
                  <a:close/>
                  <a:moveTo>
                    <a:pt x="14" y="65"/>
                  </a:moveTo>
                  <a:cubicBezTo>
                    <a:pt x="15" y="65"/>
                    <a:pt x="15" y="65"/>
                    <a:pt x="15" y="66"/>
                  </a:cubicBezTo>
                  <a:cubicBezTo>
                    <a:pt x="16" y="68"/>
                    <a:pt x="18" y="73"/>
                    <a:pt x="19" y="77"/>
                  </a:cubicBezTo>
                  <a:cubicBezTo>
                    <a:pt x="19" y="79"/>
                    <a:pt x="20" y="81"/>
                    <a:pt x="20" y="83"/>
                  </a:cubicBezTo>
                  <a:cubicBezTo>
                    <a:pt x="21" y="87"/>
                    <a:pt x="22" y="93"/>
                    <a:pt x="23" y="94"/>
                  </a:cubicBezTo>
                  <a:cubicBezTo>
                    <a:pt x="24" y="94"/>
                    <a:pt x="35" y="91"/>
                    <a:pt x="41" y="89"/>
                  </a:cubicBezTo>
                  <a:cubicBezTo>
                    <a:pt x="40" y="89"/>
                    <a:pt x="40" y="87"/>
                    <a:pt x="40" y="86"/>
                  </a:cubicBezTo>
                  <a:cubicBezTo>
                    <a:pt x="39" y="85"/>
                    <a:pt x="39" y="84"/>
                    <a:pt x="39" y="84"/>
                  </a:cubicBezTo>
                  <a:cubicBezTo>
                    <a:pt x="38" y="82"/>
                    <a:pt x="39" y="81"/>
                    <a:pt x="39" y="79"/>
                  </a:cubicBezTo>
                  <a:cubicBezTo>
                    <a:pt x="40" y="78"/>
                    <a:pt x="40" y="77"/>
                    <a:pt x="40" y="76"/>
                  </a:cubicBezTo>
                  <a:cubicBezTo>
                    <a:pt x="40" y="76"/>
                    <a:pt x="40" y="76"/>
                    <a:pt x="40" y="76"/>
                  </a:cubicBezTo>
                  <a:cubicBezTo>
                    <a:pt x="40" y="74"/>
                    <a:pt x="41" y="72"/>
                    <a:pt x="38" y="66"/>
                  </a:cubicBezTo>
                  <a:cubicBezTo>
                    <a:pt x="36" y="60"/>
                    <a:pt x="39" y="50"/>
                    <a:pt x="40" y="47"/>
                  </a:cubicBezTo>
                  <a:cubicBezTo>
                    <a:pt x="40" y="46"/>
                    <a:pt x="40" y="46"/>
                    <a:pt x="40" y="46"/>
                  </a:cubicBezTo>
                  <a:cubicBezTo>
                    <a:pt x="40" y="45"/>
                    <a:pt x="41" y="44"/>
                    <a:pt x="42" y="43"/>
                  </a:cubicBezTo>
                  <a:cubicBezTo>
                    <a:pt x="43" y="42"/>
                    <a:pt x="44" y="40"/>
                    <a:pt x="43" y="39"/>
                  </a:cubicBezTo>
                  <a:cubicBezTo>
                    <a:pt x="43" y="38"/>
                    <a:pt x="42" y="37"/>
                    <a:pt x="40" y="36"/>
                  </a:cubicBezTo>
                  <a:cubicBezTo>
                    <a:pt x="39" y="35"/>
                    <a:pt x="38" y="34"/>
                    <a:pt x="38" y="33"/>
                  </a:cubicBezTo>
                  <a:cubicBezTo>
                    <a:pt x="37" y="30"/>
                    <a:pt x="43" y="25"/>
                    <a:pt x="46" y="22"/>
                  </a:cubicBezTo>
                  <a:cubicBezTo>
                    <a:pt x="47" y="22"/>
                    <a:pt x="48" y="21"/>
                    <a:pt x="48" y="21"/>
                  </a:cubicBezTo>
                  <a:cubicBezTo>
                    <a:pt x="49" y="20"/>
                    <a:pt x="48" y="18"/>
                    <a:pt x="46" y="16"/>
                  </a:cubicBezTo>
                  <a:cubicBezTo>
                    <a:pt x="46" y="16"/>
                    <a:pt x="45" y="15"/>
                    <a:pt x="45" y="15"/>
                  </a:cubicBezTo>
                  <a:cubicBezTo>
                    <a:pt x="43" y="13"/>
                    <a:pt x="45" y="10"/>
                    <a:pt x="45" y="7"/>
                  </a:cubicBezTo>
                  <a:cubicBezTo>
                    <a:pt x="46" y="7"/>
                    <a:pt x="46" y="6"/>
                    <a:pt x="46" y="5"/>
                  </a:cubicBezTo>
                  <a:cubicBezTo>
                    <a:pt x="46" y="4"/>
                    <a:pt x="46" y="3"/>
                    <a:pt x="46" y="2"/>
                  </a:cubicBezTo>
                  <a:cubicBezTo>
                    <a:pt x="44" y="3"/>
                    <a:pt x="37" y="6"/>
                    <a:pt x="1" y="15"/>
                  </a:cubicBezTo>
                  <a:cubicBezTo>
                    <a:pt x="1" y="19"/>
                    <a:pt x="1" y="21"/>
                    <a:pt x="2" y="22"/>
                  </a:cubicBezTo>
                  <a:cubicBezTo>
                    <a:pt x="2" y="23"/>
                    <a:pt x="2" y="24"/>
                    <a:pt x="2" y="26"/>
                  </a:cubicBezTo>
                  <a:cubicBezTo>
                    <a:pt x="2" y="27"/>
                    <a:pt x="2" y="28"/>
                    <a:pt x="3" y="29"/>
                  </a:cubicBezTo>
                  <a:cubicBezTo>
                    <a:pt x="3" y="31"/>
                    <a:pt x="4" y="32"/>
                    <a:pt x="4" y="32"/>
                  </a:cubicBezTo>
                  <a:cubicBezTo>
                    <a:pt x="5" y="33"/>
                    <a:pt x="5" y="33"/>
                    <a:pt x="6" y="34"/>
                  </a:cubicBezTo>
                  <a:cubicBezTo>
                    <a:pt x="7" y="35"/>
                    <a:pt x="8" y="40"/>
                    <a:pt x="8" y="42"/>
                  </a:cubicBezTo>
                  <a:cubicBezTo>
                    <a:pt x="8" y="43"/>
                    <a:pt x="8" y="44"/>
                    <a:pt x="8" y="45"/>
                  </a:cubicBezTo>
                  <a:cubicBezTo>
                    <a:pt x="8" y="46"/>
                    <a:pt x="7" y="47"/>
                    <a:pt x="8" y="49"/>
                  </a:cubicBezTo>
                  <a:cubicBezTo>
                    <a:pt x="9" y="52"/>
                    <a:pt x="10" y="57"/>
                    <a:pt x="10" y="58"/>
                  </a:cubicBezTo>
                  <a:cubicBezTo>
                    <a:pt x="10" y="62"/>
                    <a:pt x="10" y="65"/>
                    <a:pt x="12" y="65"/>
                  </a:cubicBezTo>
                  <a:cubicBezTo>
                    <a:pt x="12" y="65"/>
                    <a:pt x="12" y="65"/>
                    <a:pt x="12" y="65"/>
                  </a:cubicBezTo>
                  <a:cubicBezTo>
                    <a:pt x="13" y="65"/>
                    <a:pt x="13" y="65"/>
                    <a:pt x="13" y="65"/>
                  </a:cubicBezTo>
                  <a:lnTo>
                    <a:pt x="14" y="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756">
              <a:extLst>
                <a:ext uri="{FF2B5EF4-FFF2-40B4-BE49-F238E27FC236}">
                  <a16:creationId xmlns:a16="http://schemas.microsoft.com/office/drawing/2014/main" id="{3D3FD43E-02D1-4E97-8685-9FDD155B3C91}"/>
                </a:ext>
              </a:extLst>
            </p:cNvPr>
            <p:cNvSpPr>
              <a:spLocks/>
            </p:cNvSpPr>
            <p:nvPr/>
          </p:nvSpPr>
          <p:spPr bwMode="auto">
            <a:xfrm>
              <a:off x="8389938" y="2486026"/>
              <a:ext cx="368300" cy="200025"/>
            </a:xfrm>
            <a:custGeom>
              <a:avLst/>
              <a:gdLst>
                <a:gd name="T0" fmla="*/ 95 w 98"/>
                <a:gd name="T1" fmla="*/ 31 h 53"/>
                <a:gd name="T2" fmla="*/ 91 w 98"/>
                <a:gd name="T3" fmla="*/ 25 h 53"/>
                <a:gd name="T4" fmla="*/ 85 w 98"/>
                <a:gd name="T5" fmla="*/ 24 h 53"/>
                <a:gd name="T6" fmla="*/ 87 w 98"/>
                <a:gd name="T7" fmla="*/ 26 h 53"/>
                <a:gd name="T8" fmla="*/ 89 w 98"/>
                <a:gd name="T9" fmla="*/ 28 h 53"/>
                <a:gd name="T10" fmla="*/ 91 w 98"/>
                <a:gd name="T11" fmla="*/ 30 h 53"/>
                <a:gd name="T12" fmla="*/ 93 w 98"/>
                <a:gd name="T13" fmla="*/ 33 h 53"/>
                <a:gd name="T14" fmla="*/ 90 w 98"/>
                <a:gd name="T15" fmla="*/ 35 h 53"/>
                <a:gd name="T16" fmla="*/ 87 w 98"/>
                <a:gd name="T17" fmla="*/ 37 h 53"/>
                <a:gd name="T18" fmla="*/ 82 w 98"/>
                <a:gd name="T19" fmla="*/ 37 h 53"/>
                <a:gd name="T20" fmla="*/ 80 w 98"/>
                <a:gd name="T21" fmla="*/ 36 h 53"/>
                <a:gd name="T22" fmla="*/ 77 w 98"/>
                <a:gd name="T23" fmla="*/ 32 h 53"/>
                <a:gd name="T24" fmla="*/ 74 w 98"/>
                <a:gd name="T25" fmla="*/ 31 h 53"/>
                <a:gd name="T26" fmla="*/ 75 w 98"/>
                <a:gd name="T27" fmla="*/ 28 h 53"/>
                <a:gd name="T28" fmla="*/ 65 w 98"/>
                <a:gd name="T29" fmla="*/ 23 h 53"/>
                <a:gd name="T30" fmla="*/ 63 w 98"/>
                <a:gd name="T31" fmla="*/ 20 h 53"/>
                <a:gd name="T32" fmla="*/ 66 w 98"/>
                <a:gd name="T33" fmla="*/ 12 h 53"/>
                <a:gd name="T34" fmla="*/ 70 w 98"/>
                <a:gd name="T35" fmla="*/ 9 h 53"/>
                <a:gd name="T36" fmla="*/ 68 w 98"/>
                <a:gd name="T37" fmla="*/ 7 h 53"/>
                <a:gd name="T38" fmla="*/ 63 w 98"/>
                <a:gd name="T39" fmla="*/ 7 h 53"/>
                <a:gd name="T40" fmla="*/ 60 w 98"/>
                <a:gd name="T41" fmla="*/ 1 h 53"/>
                <a:gd name="T42" fmla="*/ 59 w 98"/>
                <a:gd name="T43" fmla="*/ 1 h 53"/>
                <a:gd name="T44" fmla="*/ 59 w 98"/>
                <a:gd name="T45" fmla="*/ 0 h 53"/>
                <a:gd name="T46" fmla="*/ 51 w 98"/>
                <a:gd name="T47" fmla="*/ 10 h 53"/>
                <a:gd name="T48" fmla="*/ 45 w 98"/>
                <a:gd name="T49" fmla="*/ 13 h 53"/>
                <a:gd name="T50" fmla="*/ 20 w 98"/>
                <a:gd name="T51" fmla="*/ 18 h 53"/>
                <a:gd name="T52" fmla="*/ 0 w 98"/>
                <a:gd name="T53" fmla="*/ 23 h 53"/>
                <a:gd name="T54" fmla="*/ 0 w 98"/>
                <a:gd name="T55" fmla="*/ 48 h 53"/>
                <a:gd name="T56" fmla="*/ 1 w 98"/>
                <a:gd name="T57" fmla="*/ 49 h 53"/>
                <a:gd name="T58" fmla="*/ 39 w 98"/>
                <a:gd name="T59" fmla="*/ 39 h 53"/>
                <a:gd name="T60" fmla="*/ 45 w 98"/>
                <a:gd name="T61" fmla="*/ 39 h 53"/>
                <a:gd name="T62" fmla="*/ 54 w 98"/>
                <a:gd name="T63" fmla="*/ 37 h 53"/>
                <a:gd name="T64" fmla="*/ 58 w 98"/>
                <a:gd name="T65" fmla="*/ 42 h 53"/>
                <a:gd name="T66" fmla="*/ 59 w 98"/>
                <a:gd name="T67" fmla="*/ 43 h 53"/>
                <a:gd name="T68" fmla="*/ 64 w 98"/>
                <a:gd name="T69" fmla="*/ 47 h 53"/>
                <a:gd name="T70" fmla="*/ 65 w 98"/>
                <a:gd name="T71" fmla="*/ 52 h 53"/>
                <a:gd name="T72" fmla="*/ 71 w 98"/>
                <a:gd name="T73" fmla="*/ 49 h 53"/>
                <a:gd name="T74" fmla="*/ 75 w 98"/>
                <a:gd name="T75" fmla="*/ 42 h 53"/>
                <a:gd name="T76" fmla="*/ 79 w 98"/>
                <a:gd name="T77" fmla="*/ 45 h 53"/>
                <a:gd name="T78" fmla="*/ 83 w 98"/>
                <a:gd name="T79" fmla="*/ 45 h 53"/>
                <a:gd name="T80" fmla="*/ 86 w 98"/>
                <a:gd name="T81" fmla="*/ 41 h 53"/>
                <a:gd name="T82" fmla="*/ 88 w 98"/>
                <a:gd name="T83" fmla="*/ 41 h 53"/>
                <a:gd name="T84" fmla="*/ 91 w 98"/>
                <a:gd name="T85" fmla="*/ 39 h 53"/>
                <a:gd name="T86" fmla="*/ 94 w 98"/>
                <a:gd name="T87" fmla="*/ 39 h 53"/>
                <a:gd name="T88" fmla="*/ 96 w 98"/>
                <a:gd name="T89" fmla="*/ 37 h 53"/>
                <a:gd name="T90" fmla="*/ 96 w 98"/>
                <a:gd name="T91" fmla="*/ 43 h 53"/>
                <a:gd name="T92" fmla="*/ 97 w 98"/>
                <a:gd name="T93" fmla="*/ 41 h 53"/>
                <a:gd name="T94" fmla="*/ 95 w 98"/>
                <a:gd name="T95"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53">
                  <a:moveTo>
                    <a:pt x="95" y="31"/>
                  </a:moveTo>
                  <a:cubicBezTo>
                    <a:pt x="93" y="27"/>
                    <a:pt x="93" y="26"/>
                    <a:pt x="91" y="25"/>
                  </a:cubicBezTo>
                  <a:cubicBezTo>
                    <a:pt x="88" y="25"/>
                    <a:pt x="85" y="22"/>
                    <a:pt x="85" y="24"/>
                  </a:cubicBezTo>
                  <a:cubicBezTo>
                    <a:pt x="85" y="26"/>
                    <a:pt x="85" y="26"/>
                    <a:pt x="87" y="26"/>
                  </a:cubicBezTo>
                  <a:cubicBezTo>
                    <a:pt x="89" y="26"/>
                    <a:pt x="89" y="27"/>
                    <a:pt x="89" y="28"/>
                  </a:cubicBezTo>
                  <a:cubicBezTo>
                    <a:pt x="89" y="30"/>
                    <a:pt x="90" y="30"/>
                    <a:pt x="91" y="30"/>
                  </a:cubicBezTo>
                  <a:cubicBezTo>
                    <a:pt x="93" y="30"/>
                    <a:pt x="94" y="31"/>
                    <a:pt x="93" y="33"/>
                  </a:cubicBezTo>
                  <a:cubicBezTo>
                    <a:pt x="92" y="34"/>
                    <a:pt x="90" y="34"/>
                    <a:pt x="90" y="35"/>
                  </a:cubicBezTo>
                  <a:cubicBezTo>
                    <a:pt x="89" y="36"/>
                    <a:pt x="88" y="38"/>
                    <a:pt x="87" y="37"/>
                  </a:cubicBezTo>
                  <a:cubicBezTo>
                    <a:pt x="85" y="37"/>
                    <a:pt x="83" y="36"/>
                    <a:pt x="82" y="37"/>
                  </a:cubicBezTo>
                  <a:cubicBezTo>
                    <a:pt x="81" y="38"/>
                    <a:pt x="81" y="39"/>
                    <a:pt x="80" y="36"/>
                  </a:cubicBezTo>
                  <a:cubicBezTo>
                    <a:pt x="78" y="33"/>
                    <a:pt x="79" y="32"/>
                    <a:pt x="77" y="32"/>
                  </a:cubicBezTo>
                  <a:cubicBezTo>
                    <a:pt x="74" y="32"/>
                    <a:pt x="72" y="33"/>
                    <a:pt x="74" y="31"/>
                  </a:cubicBezTo>
                  <a:cubicBezTo>
                    <a:pt x="75" y="29"/>
                    <a:pt x="76" y="29"/>
                    <a:pt x="75" y="28"/>
                  </a:cubicBezTo>
                  <a:cubicBezTo>
                    <a:pt x="73" y="26"/>
                    <a:pt x="68" y="23"/>
                    <a:pt x="65" y="23"/>
                  </a:cubicBezTo>
                  <a:cubicBezTo>
                    <a:pt x="62" y="22"/>
                    <a:pt x="62" y="22"/>
                    <a:pt x="63" y="20"/>
                  </a:cubicBezTo>
                  <a:cubicBezTo>
                    <a:pt x="65" y="17"/>
                    <a:pt x="63" y="13"/>
                    <a:pt x="66" y="12"/>
                  </a:cubicBezTo>
                  <a:cubicBezTo>
                    <a:pt x="68" y="11"/>
                    <a:pt x="70" y="11"/>
                    <a:pt x="70" y="9"/>
                  </a:cubicBezTo>
                  <a:cubicBezTo>
                    <a:pt x="70" y="8"/>
                    <a:pt x="69" y="7"/>
                    <a:pt x="68" y="7"/>
                  </a:cubicBezTo>
                  <a:cubicBezTo>
                    <a:pt x="66" y="8"/>
                    <a:pt x="64" y="10"/>
                    <a:pt x="63" y="7"/>
                  </a:cubicBezTo>
                  <a:cubicBezTo>
                    <a:pt x="62" y="4"/>
                    <a:pt x="61" y="2"/>
                    <a:pt x="60" y="1"/>
                  </a:cubicBezTo>
                  <a:cubicBezTo>
                    <a:pt x="59" y="1"/>
                    <a:pt x="59" y="1"/>
                    <a:pt x="59" y="1"/>
                  </a:cubicBezTo>
                  <a:cubicBezTo>
                    <a:pt x="59" y="1"/>
                    <a:pt x="59" y="1"/>
                    <a:pt x="59" y="0"/>
                  </a:cubicBezTo>
                  <a:cubicBezTo>
                    <a:pt x="59" y="0"/>
                    <a:pt x="52" y="8"/>
                    <a:pt x="51" y="10"/>
                  </a:cubicBezTo>
                  <a:cubicBezTo>
                    <a:pt x="50" y="12"/>
                    <a:pt x="49" y="12"/>
                    <a:pt x="45" y="13"/>
                  </a:cubicBezTo>
                  <a:cubicBezTo>
                    <a:pt x="41" y="13"/>
                    <a:pt x="20" y="18"/>
                    <a:pt x="20" y="18"/>
                  </a:cubicBezTo>
                  <a:cubicBezTo>
                    <a:pt x="20" y="18"/>
                    <a:pt x="1" y="24"/>
                    <a:pt x="0" y="23"/>
                  </a:cubicBezTo>
                  <a:cubicBezTo>
                    <a:pt x="0" y="48"/>
                    <a:pt x="0" y="48"/>
                    <a:pt x="0" y="48"/>
                  </a:cubicBezTo>
                  <a:cubicBezTo>
                    <a:pt x="0" y="48"/>
                    <a:pt x="0" y="49"/>
                    <a:pt x="1" y="49"/>
                  </a:cubicBezTo>
                  <a:cubicBezTo>
                    <a:pt x="2" y="48"/>
                    <a:pt x="36" y="41"/>
                    <a:pt x="39" y="39"/>
                  </a:cubicBezTo>
                  <a:cubicBezTo>
                    <a:pt x="41" y="38"/>
                    <a:pt x="44" y="39"/>
                    <a:pt x="45" y="39"/>
                  </a:cubicBezTo>
                  <a:cubicBezTo>
                    <a:pt x="45" y="39"/>
                    <a:pt x="52" y="36"/>
                    <a:pt x="54" y="37"/>
                  </a:cubicBezTo>
                  <a:cubicBezTo>
                    <a:pt x="55" y="37"/>
                    <a:pt x="57" y="40"/>
                    <a:pt x="58" y="42"/>
                  </a:cubicBezTo>
                  <a:cubicBezTo>
                    <a:pt x="58" y="42"/>
                    <a:pt x="59" y="42"/>
                    <a:pt x="59" y="43"/>
                  </a:cubicBezTo>
                  <a:cubicBezTo>
                    <a:pt x="62" y="46"/>
                    <a:pt x="64" y="44"/>
                    <a:pt x="64" y="47"/>
                  </a:cubicBezTo>
                  <a:cubicBezTo>
                    <a:pt x="64" y="51"/>
                    <a:pt x="62" y="51"/>
                    <a:pt x="65" y="52"/>
                  </a:cubicBezTo>
                  <a:cubicBezTo>
                    <a:pt x="68" y="53"/>
                    <a:pt x="68" y="53"/>
                    <a:pt x="71" y="49"/>
                  </a:cubicBezTo>
                  <a:cubicBezTo>
                    <a:pt x="74" y="46"/>
                    <a:pt x="71" y="43"/>
                    <a:pt x="75" y="42"/>
                  </a:cubicBezTo>
                  <a:cubicBezTo>
                    <a:pt x="79" y="42"/>
                    <a:pt x="78" y="43"/>
                    <a:pt x="79" y="45"/>
                  </a:cubicBezTo>
                  <a:cubicBezTo>
                    <a:pt x="79" y="47"/>
                    <a:pt x="82" y="48"/>
                    <a:pt x="83" y="45"/>
                  </a:cubicBezTo>
                  <a:cubicBezTo>
                    <a:pt x="84" y="43"/>
                    <a:pt x="86" y="41"/>
                    <a:pt x="86" y="41"/>
                  </a:cubicBezTo>
                  <a:cubicBezTo>
                    <a:pt x="87" y="41"/>
                    <a:pt x="87" y="43"/>
                    <a:pt x="88" y="41"/>
                  </a:cubicBezTo>
                  <a:cubicBezTo>
                    <a:pt x="90" y="39"/>
                    <a:pt x="89" y="38"/>
                    <a:pt x="91" y="39"/>
                  </a:cubicBezTo>
                  <a:cubicBezTo>
                    <a:pt x="94" y="39"/>
                    <a:pt x="94" y="40"/>
                    <a:pt x="94" y="39"/>
                  </a:cubicBezTo>
                  <a:cubicBezTo>
                    <a:pt x="94" y="37"/>
                    <a:pt x="96" y="35"/>
                    <a:pt x="96" y="37"/>
                  </a:cubicBezTo>
                  <a:cubicBezTo>
                    <a:pt x="96" y="39"/>
                    <a:pt x="96" y="41"/>
                    <a:pt x="96" y="43"/>
                  </a:cubicBezTo>
                  <a:cubicBezTo>
                    <a:pt x="97" y="44"/>
                    <a:pt x="97" y="43"/>
                    <a:pt x="97" y="41"/>
                  </a:cubicBezTo>
                  <a:cubicBezTo>
                    <a:pt x="98" y="39"/>
                    <a:pt x="97" y="35"/>
                    <a:pt x="95" y="3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8" name="Freeform 757">
              <a:extLst>
                <a:ext uri="{FF2B5EF4-FFF2-40B4-BE49-F238E27FC236}">
                  <a16:creationId xmlns:a16="http://schemas.microsoft.com/office/drawing/2014/main" id="{650F088C-C28D-45AD-ABCF-C2AA16CD36D1}"/>
                </a:ext>
              </a:extLst>
            </p:cNvPr>
            <p:cNvSpPr>
              <a:spLocks noEditPoints="1"/>
            </p:cNvSpPr>
            <p:nvPr/>
          </p:nvSpPr>
          <p:spPr bwMode="auto">
            <a:xfrm>
              <a:off x="8389938" y="2486026"/>
              <a:ext cx="368300" cy="200025"/>
            </a:xfrm>
            <a:custGeom>
              <a:avLst/>
              <a:gdLst>
                <a:gd name="T0" fmla="*/ 63 w 98"/>
                <a:gd name="T1" fmla="*/ 50 h 53"/>
                <a:gd name="T2" fmla="*/ 58 w 98"/>
                <a:gd name="T3" fmla="*/ 42 h 53"/>
                <a:gd name="T4" fmla="*/ 53 w 98"/>
                <a:gd name="T5" fmla="*/ 37 h 53"/>
                <a:gd name="T6" fmla="*/ 10 w 98"/>
                <a:gd name="T7" fmla="*/ 47 h 53"/>
                <a:gd name="T8" fmla="*/ 0 w 98"/>
                <a:gd name="T9" fmla="*/ 22 h 53"/>
                <a:gd name="T10" fmla="*/ 20 w 98"/>
                <a:gd name="T11" fmla="*/ 18 h 53"/>
                <a:gd name="T12" fmla="*/ 51 w 98"/>
                <a:gd name="T13" fmla="*/ 10 h 53"/>
                <a:gd name="T14" fmla="*/ 59 w 98"/>
                <a:gd name="T15" fmla="*/ 1 h 53"/>
                <a:gd name="T16" fmla="*/ 60 w 98"/>
                <a:gd name="T17" fmla="*/ 1 h 53"/>
                <a:gd name="T18" fmla="*/ 68 w 98"/>
                <a:gd name="T19" fmla="*/ 7 h 53"/>
                <a:gd name="T20" fmla="*/ 64 w 98"/>
                <a:gd name="T21" fmla="*/ 16 h 53"/>
                <a:gd name="T22" fmla="*/ 65 w 98"/>
                <a:gd name="T23" fmla="*/ 23 h 53"/>
                <a:gd name="T24" fmla="*/ 74 w 98"/>
                <a:gd name="T25" fmla="*/ 31 h 53"/>
                <a:gd name="T26" fmla="*/ 79 w 98"/>
                <a:gd name="T27" fmla="*/ 34 h 53"/>
                <a:gd name="T28" fmla="*/ 82 w 98"/>
                <a:gd name="T29" fmla="*/ 37 h 53"/>
                <a:gd name="T30" fmla="*/ 89 w 98"/>
                <a:gd name="T31" fmla="*/ 35 h 53"/>
                <a:gd name="T32" fmla="*/ 91 w 98"/>
                <a:gd name="T33" fmla="*/ 30 h 53"/>
                <a:gd name="T34" fmla="*/ 87 w 98"/>
                <a:gd name="T35" fmla="*/ 26 h 53"/>
                <a:gd name="T36" fmla="*/ 89 w 98"/>
                <a:gd name="T37" fmla="*/ 24 h 53"/>
                <a:gd name="T38" fmla="*/ 98 w 98"/>
                <a:gd name="T39" fmla="*/ 41 h 53"/>
                <a:gd name="T40" fmla="*/ 96 w 98"/>
                <a:gd name="T41" fmla="*/ 39 h 53"/>
                <a:gd name="T42" fmla="*/ 94 w 98"/>
                <a:gd name="T43" fmla="*/ 40 h 53"/>
                <a:gd name="T44" fmla="*/ 89 w 98"/>
                <a:gd name="T45" fmla="*/ 39 h 53"/>
                <a:gd name="T46" fmla="*/ 86 w 98"/>
                <a:gd name="T47" fmla="*/ 41 h 53"/>
                <a:gd name="T48" fmla="*/ 78 w 98"/>
                <a:gd name="T49" fmla="*/ 44 h 53"/>
                <a:gd name="T50" fmla="*/ 71 w 98"/>
                <a:gd name="T51" fmla="*/ 49 h 53"/>
                <a:gd name="T52" fmla="*/ 59 w 98"/>
                <a:gd name="T53" fmla="*/ 43 h 53"/>
                <a:gd name="T54" fmla="*/ 64 w 98"/>
                <a:gd name="T55" fmla="*/ 51 h 53"/>
                <a:gd name="T56" fmla="*/ 71 w 98"/>
                <a:gd name="T57" fmla="*/ 49 h 53"/>
                <a:gd name="T58" fmla="*/ 79 w 98"/>
                <a:gd name="T59" fmla="*/ 44 h 53"/>
                <a:gd name="T60" fmla="*/ 86 w 98"/>
                <a:gd name="T61" fmla="*/ 41 h 53"/>
                <a:gd name="T62" fmla="*/ 89 w 98"/>
                <a:gd name="T63" fmla="*/ 39 h 53"/>
                <a:gd name="T64" fmla="*/ 94 w 98"/>
                <a:gd name="T65" fmla="*/ 39 h 53"/>
                <a:gd name="T66" fmla="*/ 97 w 98"/>
                <a:gd name="T67" fmla="*/ 39 h 53"/>
                <a:gd name="T68" fmla="*/ 97 w 98"/>
                <a:gd name="T69" fmla="*/ 41 h 53"/>
                <a:gd name="T70" fmla="*/ 88 w 98"/>
                <a:gd name="T71" fmla="*/ 25 h 53"/>
                <a:gd name="T72" fmla="*/ 87 w 98"/>
                <a:gd name="T73" fmla="*/ 26 h 53"/>
                <a:gd name="T74" fmla="*/ 91 w 98"/>
                <a:gd name="T75" fmla="*/ 30 h 53"/>
                <a:gd name="T76" fmla="*/ 90 w 98"/>
                <a:gd name="T77" fmla="*/ 35 h 53"/>
                <a:gd name="T78" fmla="*/ 83 w 98"/>
                <a:gd name="T79" fmla="*/ 37 h 53"/>
                <a:gd name="T80" fmla="*/ 79 w 98"/>
                <a:gd name="T81" fmla="*/ 36 h 53"/>
                <a:gd name="T82" fmla="*/ 73 w 98"/>
                <a:gd name="T83" fmla="*/ 32 h 53"/>
                <a:gd name="T84" fmla="*/ 75 w 98"/>
                <a:gd name="T85" fmla="*/ 28 h 53"/>
                <a:gd name="T86" fmla="*/ 63 w 98"/>
                <a:gd name="T87" fmla="*/ 20 h 53"/>
                <a:gd name="T88" fmla="*/ 69 w 98"/>
                <a:gd name="T89" fmla="*/ 8 h 53"/>
                <a:gd name="T90" fmla="*/ 63 w 98"/>
                <a:gd name="T91" fmla="*/ 7 h 53"/>
                <a:gd name="T92" fmla="*/ 59 w 98"/>
                <a:gd name="T93" fmla="*/ 1 h 53"/>
                <a:gd name="T94" fmla="*/ 31 w 98"/>
                <a:gd name="T95" fmla="*/ 16 h 53"/>
                <a:gd name="T96" fmla="*/ 1 w 98"/>
                <a:gd name="T97" fmla="*/ 49 h 53"/>
                <a:gd name="T98" fmla="*/ 45 w 98"/>
                <a:gd name="T99" fmla="*/ 39 h 53"/>
                <a:gd name="T100" fmla="*/ 58 w 98"/>
                <a:gd name="T101"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 h="53">
                  <a:moveTo>
                    <a:pt x="67" y="53"/>
                  </a:moveTo>
                  <a:cubicBezTo>
                    <a:pt x="66" y="53"/>
                    <a:pt x="66" y="52"/>
                    <a:pt x="65" y="52"/>
                  </a:cubicBezTo>
                  <a:cubicBezTo>
                    <a:pt x="64" y="52"/>
                    <a:pt x="63" y="52"/>
                    <a:pt x="63" y="51"/>
                  </a:cubicBezTo>
                  <a:cubicBezTo>
                    <a:pt x="63" y="51"/>
                    <a:pt x="63" y="51"/>
                    <a:pt x="63" y="50"/>
                  </a:cubicBezTo>
                  <a:cubicBezTo>
                    <a:pt x="64" y="49"/>
                    <a:pt x="64" y="49"/>
                    <a:pt x="64" y="47"/>
                  </a:cubicBezTo>
                  <a:cubicBezTo>
                    <a:pt x="64" y="45"/>
                    <a:pt x="63" y="45"/>
                    <a:pt x="62" y="45"/>
                  </a:cubicBezTo>
                  <a:cubicBezTo>
                    <a:pt x="61" y="45"/>
                    <a:pt x="60" y="44"/>
                    <a:pt x="59" y="43"/>
                  </a:cubicBezTo>
                  <a:cubicBezTo>
                    <a:pt x="58" y="42"/>
                    <a:pt x="58" y="42"/>
                    <a:pt x="58" y="42"/>
                  </a:cubicBezTo>
                  <a:cubicBezTo>
                    <a:pt x="58" y="42"/>
                    <a:pt x="58" y="42"/>
                    <a:pt x="58" y="42"/>
                  </a:cubicBezTo>
                  <a:cubicBezTo>
                    <a:pt x="58" y="42"/>
                    <a:pt x="58" y="42"/>
                    <a:pt x="58" y="42"/>
                  </a:cubicBezTo>
                  <a:cubicBezTo>
                    <a:pt x="56" y="39"/>
                    <a:pt x="55" y="37"/>
                    <a:pt x="54" y="37"/>
                  </a:cubicBezTo>
                  <a:cubicBezTo>
                    <a:pt x="53" y="37"/>
                    <a:pt x="53" y="37"/>
                    <a:pt x="53" y="37"/>
                  </a:cubicBezTo>
                  <a:cubicBezTo>
                    <a:pt x="51" y="37"/>
                    <a:pt x="49" y="38"/>
                    <a:pt x="47" y="39"/>
                  </a:cubicBezTo>
                  <a:cubicBezTo>
                    <a:pt x="46" y="39"/>
                    <a:pt x="45" y="40"/>
                    <a:pt x="45" y="39"/>
                  </a:cubicBezTo>
                  <a:cubicBezTo>
                    <a:pt x="42" y="39"/>
                    <a:pt x="40" y="39"/>
                    <a:pt x="39" y="39"/>
                  </a:cubicBezTo>
                  <a:cubicBezTo>
                    <a:pt x="37" y="40"/>
                    <a:pt x="21" y="44"/>
                    <a:pt x="10" y="47"/>
                  </a:cubicBezTo>
                  <a:cubicBezTo>
                    <a:pt x="5" y="48"/>
                    <a:pt x="2" y="49"/>
                    <a:pt x="1" y="49"/>
                  </a:cubicBezTo>
                  <a:cubicBezTo>
                    <a:pt x="1" y="49"/>
                    <a:pt x="1" y="49"/>
                    <a:pt x="1" y="49"/>
                  </a:cubicBezTo>
                  <a:cubicBezTo>
                    <a:pt x="0" y="49"/>
                    <a:pt x="0" y="48"/>
                    <a:pt x="0" y="48"/>
                  </a:cubicBezTo>
                  <a:cubicBezTo>
                    <a:pt x="0" y="22"/>
                    <a:pt x="0" y="22"/>
                    <a:pt x="0" y="22"/>
                  </a:cubicBezTo>
                  <a:cubicBezTo>
                    <a:pt x="1" y="23"/>
                    <a:pt x="1" y="23"/>
                    <a:pt x="1" y="23"/>
                  </a:cubicBezTo>
                  <a:cubicBezTo>
                    <a:pt x="2" y="23"/>
                    <a:pt x="14" y="20"/>
                    <a:pt x="20" y="18"/>
                  </a:cubicBezTo>
                  <a:cubicBezTo>
                    <a:pt x="20" y="18"/>
                    <a:pt x="20" y="18"/>
                    <a:pt x="20" y="18"/>
                  </a:cubicBezTo>
                  <a:cubicBezTo>
                    <a:pt x="20" y="18"/>
                    <a:pt x="20" y="18"/>
                    <a:pt x="20" y="18"/>
                  </a:cubicBezTo>
                  <a:cubicBezTo>
                    <a:pt x="20" y="18"/>
                    <a:pt x="25" y="17"/>
                    <a:pt x="31" y="16"/>
                  </a:cubicBezTo>
                  <a:cubicBezTo>
                    <a:pt x="37" y="14"/>
                    <a:pt x="43" y="13"/>
                    <a:pt x="45" y="13"/>
                  </a:cubicBezTo>
                  <a:cubicBezTo>
                    <a:pt x="46" y="12"/>
                    <a:pt x="46" y="12"/>
                    <a:pt x="46" y="12"/>
                  </a:cubicBezTo>
                  <a:cubicBezTo>
                    <a:pt x="49" y="12"/>
                    <a:pt x="50" y="12"/>
                    <a:pt x="51" y="10"/>
                  </a:cubicBezTo>
                  <a:cubicBezTo>
                    <a:pt x="52" y="8"/>
                    <a:pt x="59" y="0"/>
                    <a:pt x="59" y="0"/>
                  </a:cubicBezTo>
                  <a:cubicBezTo>
                    <a:pt x="59" y="0"/>
                    <a:pt x="59" y="0"/>
                    <a:pt x="59" y="0"/>
                  </a:cubicBezTo>
                  <a:cubicBezTo>
                    <a:pt x="59" y="1"/>
                    <a:pt x="59" y="1"/>
                    <a:pt x="59" y="1"/>
                  </a:cubicBezTo>
                  <a:cubicBezTo>
                    <a:pt x="59" y="1"/>
                    <a:pt x="59" y="1"/>
                    <a:pt x="59" y="1"/>
                  </a:cubicBezTo>
                  <a:cubicBezTo>
                    <a:pt x="60" y="1"/>
                    <a:pt x="60" y="1"/>
                    <a:pt x="60" y="1"/>
                  </a:cubicBezTo>
                  <a:cubicBezTo>
                    <a:pt x="60" y="1"/>
                    <a:pt x="60" y="1"/>
                    <a:pt x="60" y="1"/>
                  </a:cubicBezTo>
                  <a:cubicBezTo>
                    <a:pt x="60" y="1"/>
                    <a:pt x="60" y="1"/>
                    <a:pt x="60" y="1"/>
                  </a:cubicBezTo>
                  <a:cubicBezTo>
                    <a:pt x="60" y="1"/>
                    <a:pt x="60" y="1"/>
                    <a:pt x="60" y="1"/>
                  </a:cubicBezTo>
                  <a:cubicBezTo>
                    <a:pt x="61" y="2"/>
                    <a:pt x="62" y="4"/>
                    <a:pt x="63" y="7"/>
                  </a:cubicBezTo>
                  <a:cubicBezTo>
                    <a:pt x="64" y="8"/>
                    <a:pt x="64" y="8"/>
                    <a:pt x="65" y="8"/>
                  </a:cubicBezTo>
                  <a:cubicBezTo>
                    <a:pt x="65" y="8"/>
                    <a:pt x="66" y="8"/>
                    <a:pt x="67" y="7"/>
                  </a:cubicBezTo>
                  <a:cubicBezTo>
                    <a:pt x="67" y="7"/>
                    <a:pt x="67" y="7"/>
                    <a:pt x="68" y="7"/>
                  </a:cubicBezTo>
                  <a:cubicBezTo>
                    <a:pt x="69" y="7"/>
                    <a:pt x="69" y="7"/>
                    <a:pt x="70" y="7"/>
                  </a:cubicBezTo>
                  <a:cubicBezTo>
                    <a:pt x="70" y="8"/>
                    <a:pt x="70" y="9"/>
                    <a:pt x="70" y="9"/>
                  </a:cubicBezTo>
                  <a:cubicBezTo>
                    <a:pt x="70" y="11"/>
                    <a:pt x="69" y="12"/>
                    <a:pt x="66" y="13"/>
                  </a:cubicBezTo>
                  <a:cubicBezTo>
                    <a:pt x="65" y="13"/>
                    <a:pt x="65" y="14"/>
                    <a:pt x="64" y="16"/>
                  </a:cubicBezTo>
                  <a:cubicBezTo>
                    <a:pt x="64" y="17"/>
                    <a:pt x="64" y="19"/>
                    <a:pt x="64" y="20"/>
                  </a:cubicBezTo>
                  <a:cubicBezTo>
                    <a:pt x="63" y="21"/>
                    <a:pt x="63" y="22"/>
                    <a:pt x="63" y="22"/>
                  </a:cubicBezTo>
                  <a:cubicBezTo>
                    <a:pt x="63" y="22"/>
                    <a:pt x="64" y="22"/>
                    <a:pt x="65" y="22"/>
                  </a:cubicBezTo>
                  <a:cubicBezTo>
                    <a:pt x="65" y="23"/>
                    <a:pt x="65" y="23"/>
                    <a:pt x="65" y="23"/>
                  </a:cubicBezTo>
                  <a:cubicBezTo>
                    <a:pt x="68" y="23"/>
                    <a:pt x="73" y="26"/>
                    <a:pt x="75" y="28"/>
                  </a:cubicBezTo>
                  <a:cubicBezTo>
                    <a:pt x="76" y="28"/>
                    <a:pt x="76" y="29"/>
                    <a:pt x="76" y="29"/>
                  </a:cubicBezTo>
                  <a:cubicBezTo>
                    <a:pt x="76" y="29"/>
                    <a:pt x="75" y="30"/>
                    <a:pt x="75" y="30"/>
                  </a:cubicBezTo>
                  <a:cubicBezTo>
                    <a:pt x="75" y="30"/>
                    <a:pt x="74" y="31"/>
                    <a:pt x="74" y="31"/>
                  </a:cubicBezTo>
                  <a:cubicBezTo>
                    <a:pt x="73" y="32"/>
                    <a:pt x="73" y="32"/>
                    <a:pt x="73" y="32"/>
                  </a:cubicBezTo>
                  <a:cubicBezTo>
                    <a:pt x="74" y="32"/>
                    <a:pt x="74" y="32"/>
                    <a:pt x="75" y="32"/>
                  </a:cubicBezTo>
                  <a:cubicBezTo>
                    <a:pt x="76" y="32"/>
                    <a:pt x="76" y="32"/>
                    <a:pt x="77" y="32"/>
                  </a:cubicBezTo>
                  <a:cubicBezTo>
                    <a:pt x="78" y="32"/>
                    <a:pt x="79" y="33"/>
                    <a:pt x="79" y="34"/>
                  </a:cubicBezTo>
                  <a:cubicBezTo>
                    <a:pt x="79" y="34"/>
                    <a:pt x="79" y="35"/>
                    <a:pt x="80" y="36"/>
                  </a:cubicBezTo>
                  <a:cubicBezTo>
                    <a:pt x="80" y="36"/>
                    <a:pt x="81" y="37"/>
                    <a:pt x="81" y="38"/>
                  </a:cubicBezTo>
                  <a:cubicBezTo>
                    <a:pt x="81" y="37"/>
                    <a:pt x="81" y="37"/>
                    <a:pt x="81" y="37"/>
                  </a:cubicBezTo>
                  <a:cubicBezTo>
                    <a:pt x="82" y="37"/>
                    <a:pt x="82" y="37"/>
                    <a:pt x="82" y="37"/>
                  </a:cubicBezTo>
                  <a:cubicBezTo>
                    <a:pt x="82" y="36"/>
                    <a:pt x="82" y="36"/>
                    <a:pt x="83" y="36"/>
                  </a:cubicBezTo>
                  <a:cubicBezTo>
                    <a:pt x="84" y="36"/>
                    <a:pt x="85" y="37"/>
                    <a:pt x="85" y="37"/>
                  </a:cubicBezTo>
                  <a:cubicBezTo>
                    <a:pt x="86" y="37"/>
                    <a:pt x="86" y="37"/>
                    <a:pt x="87" y="37"/>
                  </a:cubicBezTo>
                  <a:cubicBezTo>
                    <a:pt x="88" y="37"/>
                    <a:pt x="89" y="36"/>
                    <a:pt x="89" y="35"/>
                  </a:cubicBezTo>
                  <a:cubicBezTo>
                    <a:pt x="90" y="34"/>
                    <a:pt x="91" y="34"/>
                    <a:pt x="91" y="34"/>
                  </a:cubicBezTo>
                  <a:cubicBezTo>
                    <a:pt x="92" y="34"/>
                    <a:pt x="93" y="33"/>
                    <a:pt x="93" y="33"/>
                  </a:cubicBezTo>
                  <a:cubicBezTo>
                    <a:pt x="93" y="32"/>
                    <a:pt x="93" y="32"/>
                    <a:pt x="93" y="31"/>
                  </a:cubicBezTo>
                  <a:cubicBezTo>
                    <a:pt x="93" y="31"/>
                    <a:pt x="92" y="30"/>
                    <a:pt x="91" y="30"/>
                  </a:cubicBezTo>
                  <a:cubicBezTo>
                    <a:pt x="91" y="30"/>
                    <a:pt x="90" y="30"/>
                    <a:pt x="89" y="30"/>
                  </a:cubicBezTo>
                  <a:cubicBezTo>
                    <a:pt x="89" y="29"/>
                    <a:pt x="89" y="29"/>
                    <a:pt x="89" y="28"/>
                  </a:cubicBezTo>
                  <a:cubicBezTo>
                    <a:pt x="89" y="27"/>
                    <a:pt x="89" y="27"/>
                    <a:pt x="89" y="27"/>
                  </a:cubicBezTo>
                  <a:cubicBezTo>
                    <a:pt x="88" y="27"/>
                    <a:pt x="88" y="26"/>
                    <a:pt x="87" y="26"/>
                  </a:cubicBezTo>
                  <a:cubicBezTo>
                    <a:pt x="87" y="26"/>
                    <a:pt x="87" y="26"/>
                    <a:pt x="87" y="26"/>
                  </a:cubicBezTo>
                  <a:cubicBezTo>
                    <a:pt x="85" y="26"/>
                    <a:pt x="84" y="26"/>
                    <a:pt x="84" y="24"/>
                  </a:cubicBezTo>
                  <a:cubicBezTo>
                    <a:pt x="84" y="24"/>
                    <a:pt x="85" y="23"/>
                    <a:pt x="85" y="23"/>
                  </a:cubicBezTo>
                  <a:cubicBezTo>
                    <a:pt x="86" y="23"/>
                    <a:pt x="87" y="24"/>
                    <a:pt x="89" y="24"/>
                  </a:cubicBezTo>
                  <a:cubicBezTo>
                    <a:pt x="89" y="24"/>
                    <a:pt x="90" y="25"/>
                    <a:pt x="91" y="25"/>
                  </a:cubicBezTo>
                  <a:cubicBezTo>
                    <a:pt x="92" y="25"/>
                    <a:pt x="93" y="26"/>
                    <a:pt x="94" y="28"/>
                  </a:cubicBezTo>
                  <a:cubicBezTo>
                    <a:pt x="94" y="29"/>
                    <a:pt x="95" y="30"/>
                    <a:pt x="95" y="31"/>
                  </a:cubicBezTo>
                  <a:cubicBezTo>
                    <a:pt x="98" y="35"/>
                    <a:pt x="98" y="39"/>
                    <a:pt x="98" y="41"/>
                  </a:cubicBezTo>
                  <a:cubicBezTo>
                    <a:pt x="98" y="42"/>
                    <a:pt x="98" y="42"/>
                    <a:pt x="97" y="42"/>
                  </a:cubicBezTo>
                  <a:cubicBezTo>
                    <a:pt x="97" y="43"/>
                    <a:pt x="97" y="44"/>
                    <a:pt x="97" y="44"/>
                  </a:cubicBezTo>
                  <a:cubicBezTo>
                    <a:pt x="97" y="44"/>
                    <a:pt x="97" y="43"/>
                    <a:pt x="96" y="43"/>
                  </a:cubicBezTo>
                  <a:cubicBezTo>
                    <a:pt x="96" y="42"/>
                    <a:pt x="96" y="41"/>
                    <a:pt x="96" y="39"/>
                  </a:cubicBezTo>
                  <a:cubicBezTo>
                    <a:pt x="96" y="38"/>
                    <a:pt x="96" y="38"/>
                    <a:pt x="96" y="37"/>
                  </a:cubicBezTo>
                  <a:cubicBezTo>
                    <a:pt x="96" y="37"/>
                    <a:pt x="96" y="36"/>
                    <a:pt x="96" y="36"/>
                  </a:cubicBezTo>
                  <a:cubicBezTo>
                    <a:pt x="96" y="36"/>
                    <a:pt x="95" y="38"/>
                    <a:pt x="94" y="39"/>
                  </a:cubicBezTo>
                  <a:cubicBezTo>
                    <a:pt x="94" y="39"/>
                    <a:pt x="94" y="40"/>
                    <a:pt x="94" y="40"/>
                  </a:cubicBezTo>
                  <a:cubicBezTo>
                    <a:pt x="93" y="40"/>
                    <a:pt x="93" y="40"/>
                    <a:pt x="93" y="40"/>
                  </a:cubicBezTo>
                  <a:cubicBezTo>
                    <a:pt x="93" y="39"/>
                    <a:pt x="92" y="39"/>
                    <a:pt x="91" y="39"/>
                  </a:cubicBezTo>
                  <a:cubicBezTo>
                    <a:pt x="91" y="39"/>
                    <a:pt x="90" y="39"/>
                    <a:pt x="90" y="39"/>
                  </a:cubicBezTo>
                  <a:cubicBezTo>
                    <a:pt x="90" y="39"/>
                    <a:pt x="90" y="39"/>
                    <a:pt x="89" y="39"/>
                  </a:cubicBezTo>
                  <a:cubicBezTo>
                    <a:pt x="89" y="40"/>
                    <a:pt x="89" y="40"/>
                    <a:pt x="89" y="41"/>
                  </a:cubicBezTo>
                  <a:cubicBezTo>
                    <a:pt x="88" y="42"/>
                    <a:pt x="88" y="42"/>
                    <a:pt x="87" y="42"/>
                  </a:cubicBezTo>
                  <a:cubicBezTo>
                    <a:pt x="87" y="42"/>
                    <a:pt x="87" y="42"/>
                    <a:pt x="86" y="42"/>
                  </a:cubicBezTo>
                  <a:cubicBezTo>
                    <a:pt x="86" y="41"/>
                    <a:pt x="86" y="41"/>
                    <a:pt x="86" y="41"/>
                  </a:cubicBezTo>
                  <a:cubicBezTo>
                    <a:pt x="86" y="41"/>
                    <a:pt x="84" y="44"/>
                    <a:pt x="83" y="46"/>
                  </a:cubicBezTo>
                  <a:cubicBezTo>
                    <a:pt x="82" y="46"/>
                    <a:pt x="82" y="47"/>
                    <a:pt x="81" y="47"/>
                  </a:cubicBezTo>
                  <a:cubicBezTo>
                    <a:pt x="80" y="47"/>
                    <a:pt x="78" y="46"/>
                    <a:pt x="78" y="45"/>
                  </a:cubicBezTo>
                  <a:cubicBezTo>
                    <a:pt x="78" y="44"/>
                    <a:pt x="78" y="44"/>
                    <a:pt x="78" y="44"/>
                  </a:cubicBezTo>
                  <a:cubicBezTo>
                    <a:pt x="78" y="43"/>
                    <a:pt x="78" y="42"/>
                    <a:pt x="77" y="42"/>
                  </a:cubicBezTo>
                  <a:cubicBezTo>
                    <a:pt x="76" y="42"/>
                    <a:pt x="76" y="42"/>
                    <a:pt x="75" y="43"/>
                  </a:cubicBezTo>
                  <a:cubicBezTo>
                    <a:pt x="73" y="43"/>
                    <a:pt x="73" y="44"/>
                    <a:pt x="73" y="45"/>
                  </a:cubicBezTo>
                  <a:cubicBezTo>
                    <a:pt x="73" y="46"/>
                    <a:pt x="73" y="48"/>
                    <a:pt x="71" y="49"/>
                  </a:cubicBezTo>
                  <a:cubicBezTo>
                    <a:pt x="71" y="50"/>
                    <a:pt x="71" y="50"/>
                    <a:pt x="71" y="50"/>
                  </a:cubicBezTo>
                  <a:cubicBezTo>
                    <a:pt x="69" y="52"/>
                    <a:pt x="68" y="53"/>
                    <a:pt x="67" y="53"/>
                  </a:cubicBezTo>
                  <a:close/>
                  <a:moveTo>
                    <a:pt x="58" y="42"/>
                  </a:moveTo>
                  <a:cubicBezTo>
                    <a:pt x="58" y="42"/>
                    <a:pt x="59" y="42"/>
                    <a:pt x="59" y="43"/>
                  </a:cubicBezTo>
                  <a:cubicBezTo>
                    <a:pt x="60" y="44"/>
                    <a:pt x="61" y="44"/>
                    <a:pt x="62" y="44"/>
                  </a:cubicBezTo>
                  <a:cubicBezTo>
                    <a:pt x="63" y="45"/>
                    <a:pt x="64" y="45"/>
                    <a:pt x="64" y="47"/>
                  </a:cubicBezTo>
                  <a:cubicBezTo>
                    <a:pt x="65" y="49"/>
                    <a:pt x="64" y="50"/>
                    <a:pt x="64" y="50"/>
                  </a:cubicBezTo>
                  <a:cubicBezTo>
                    <a:pt x="64" y="51"/>
                    <a:pt x="64" y="51"/>
                    <a:pt x="64" y="51"/>
                  </a:cubicBezTo>
                  <a:cubicBezTo>
                    <a:pt x="64" y="51"/>
                    <a:pt x="65" y="52"/>
                    <a:pt x="65" y="52"/>
                  </a:cubicBezTo>
                  <a:cubicBezTo>
                    <a:pt x="66" y="52"/>
                    <a:pt x="66" y="52"/>
                    <a:pt x="67" y="52"/>
                  </a:cubicBezTo>
                  <a:cubicBezTo>
                    <a:pt x="68" y="52"/>
                    <a:pt x="69" y="51"/>
                    <a:pt x="70" y="49"/>
                  </a:cubicBezTo>
                  <a:cubicBezTo>
                    <a:pt x="71" y="49"/>
                    <a:pt x="71" y="49"/>
                    <a:pt x="71" y="49"/>
                  </a:cubicBezTo>
                  <a:cubicBezTo>
                    <a:pt x="72" y="48"/>
                    <a:pt x="72" y="46"/>
                    <a:pt x="72" y="45"/>
                  </a:cubicBezTo>
                  <a:cubicBezTo>
                    <a:pt x="73" y="44"/>
                    <a:pt x="73" y="42"/>
                    <a:pt x="75" y="42"/>
                  </a:cubicBezTo>
                  <a:cubicBezTo>
                    <a:pt x="76" y="42"/>
                    <a:pt x="76" y="42"/>
                    <a:pt x="77" y="42"/>
                  </a:cubicBezTo>
                  <a:cubicBezTo>
                    <a:pt x="79" y="42"/>
                    <a:pt x="79" y="43"/>
                    <a:pt x="79" y="44"/>
                  </a:cubicBezTo>
                  <a:cubicBezTo>
                    <a:pt x="79" y="45"/>
                    <a:pt x="79" y="45"/>
                    <a:pt x="79" y="45"/>
                  </a:cubicBezTo>
                  <a:cubicBezTo>
                    <a:pt x="79" y="46"/>
                    <a:pt x="80" y="46"/>
                    <a:pt x="81" y="46"/>
                  </a:cubicBezTo>
                  <a:cubicBezTo>
                    <a:pt x="81" y="46"/>
                    <a:pt x="82" y="46"/>
                    <a:pt x="82" y="45"/>
                  </a:cubicBezTo>
                  <a:cubicBezTo>
                    <a:pt x="83" y="43"/>
                    <a:pt x="86" y="41"/>
                    <a:pt x="86" y="41"/>
                  </a:cubicBezTo>
                  <a:cubicBezTo>
                    <a:pt x="87" y="41"/>
                    <a:pt x="87" y="41"/>
                    <a:pt x="87" y="41"/>
                  </a:cubicBezTo>
                  <a:cubicBezTo>
                    <a:pt x="87" y="42"/>
                    <a:pt x="87" y="42"/>
                    <a:pt x="87" y="42"/>
                  </a:cubicBezTo>
                  <a:cubicBezTo>
                    <a:pt x="87" y="42"/>
                    <a:pt x="88" y="42"/>
                    <a:pt x="88" y="41"/>
                  </a:cubicBezTo>
                  <a:cubicBezTo>
                    <a:pt x="89" y="40"/>
                    <a:pt x="89" y="40"/>
                    <a:pt x="89" y="39"/>
                  </a:cubicBezTo>
                  <a:cubicBezTo>
                    <a:pt x="89" y="39"/>
                    <a:pt x="89" y="38"/>
                    <a:pt x="90" y="38"/>
                  </a:cubicBezTo>
                  <a:cubicBezTo>
                    <a:pt x="90" y="38"/>
                    <a:pt x="91" y="38"/>
                    <a:pt x="91" y="38"/>
                  </a:cubicBezTo>
                  <a:cubicBezTo>
                    <a:pt x="92" y="39"/>
                    <a:pt x="93" y="39"/>
                    <a:pt x="93" y="39"/>
                  </a:cubicBezTo>
                  <a:cubicBezTo>
                    <a:pt x="94" y="39"/>
                    <a:pt x="94" y="39"/>
                    <a:pt x="94" y="39"/>
                  </a:cubicBezTo>
                  <a:cubicBezTo>
                    <a:pt x="94" y="39"/>
                    <a:pt x="94" y="39"/>
                    <a:pt x="94" y="39"/>
                  </a:cubicBezTo>
                  <a:cubicBezTo>
                    <a:pt x="94" y="38"/>
                    <a:pt x="95" y="36"/>
                    <a:pt x="96" y="36"/>
                  </a:cubicBezTo>
                  <a:cubicBezTo>
                    <a:pt x="96" y="36"/>
                    <a:pt x="97" y="36"/>
                    <a:pt x="97" y="37"/>
                  </a:cubicBezTo>
                  <a:cubicBezTo>
                    <a:pt x="97" y="38"/>
                    <a:pt x="97" y="38"/>
                    <a:pt x="97" y="39"/>
                  </a:cubicBezTo>
                  <a:cubicBezTo>
                    <a:pt x="96" y="40"/>
                    <a:pt x="96" y="42"/>
                    <a:pt x="97" y="42"/>
                  </a:cubicBezTo>
                  <a:cubicBezTo>
                    <a:pt x="97" y="43"/>
                    <a:pt x="97" y="43"/>
                    <a:pt x="97" y="43"/>
                  </a:cubicBezTo>
                  <a:cubicBezTo>
                    <a:pt x="97" y="42"/>
                    <a:pt x="97" y="42"/>
                    <a:pt x="97" y="42"/>
                  </a:cubicBezTo>
                  <a:cubicBezTo>
                    <a:pt x="97" y="42"/>
                    <a:pt x="97" y="42"/>
                    <a:pt x="97" y="41"/>
                  </a:cubicBezTo>
                  <a:cubicBezTo>
                    <a:pt x="98" y="39"/>
                    <a:pt x="97" y="35"/>
                    <a:pt x="95" y="31"/>
                  </a:cubicBezTo>
                  <a:cubicBezTo>
                    <a:pt x="94" y="30"/>
                    <a:pt x="94" y="29"/>
                    <a:pt x="93" y="28"/>
                  </a:cubicBezTo>
                  <a:cubicBezTo>
                    <a:pt x="92" y="27"/>
                    <a:pt x="92" y="26"/>
                    <a:pt x="91" y="26"/>
                  </a:cubicBezTo>
                  <a:cubicBezTo>
                    <a:pt x="90" y="25"/>
                    <a:pt x="89" y="25"/>
                    <a:pt x="88" y="25"/>
                  </a:cubicBezTo>
                  <a:cubicBezTo>
                    <a:pt x="87" y="24"/>
                    <a:pt x="86" y="24"/>
                    <a:pt x="85" y="24"/>
                  </a:cubicBezTo>
                  <a:cubicBezTo>
                    <a:pt x="85" y="24"/>
                    <a:pt x="85" y="24"/>
                    <a:pt x="85" y="24"/>
                  </a:cubicBezTo>
                  <a:cubicBezTo>
                    <a:pt x="85" y="26"/>
                    <a:pt x="85" y="26"/>
                    <a:pt x="87" y="26"/>
                  </a:cubicBezTo>
                  <a:cubicBezTo>
                    <a:pt x="87" y="26"/>
                    <a:pt x="87" y="26"/>
                    <a:pt x="87" y="26"/>
                  </a:cubicBezTo>
                  <a:cubicBezTo>
                    <a:pt x="88" y="26"/>
                    <a:pt x="88" y="26"/>
                    <a:pt x="89" y="26"/>
                  </a:cubicBezTo>
                  <a:cubicBezTo>
                    <a:pt x="89" y="27"/>
                    <a:pt x="90" y="27"/>
                    <a:pt x="90" y="28"/>
                  </a:cubicBezTo>
                  <a:cubicBezTo>
                    <a:pt x="90" y="29"/>
                    <a:pt x="90" y="29"/>
                    <a:pt x="90" y="29"/>
                  </a:cubicBezTo>
                  <a:cubicBezTo>
                    <a:pt x="90" y="30"/>
                    <a:pt x="91" y="30"/>
                    <a:pt x="91" y="30"/>
                  </a:cubicBezTo>
                  <a:cubicBezTo>
                    <a:pt x="92" y="30"/>
                    <a:pt x="93" y="30"/>
                    <a:pt x="94" y="31"/>
                  </a:cubicBezTo>
                  <a:cubicBezTo>
                    <a:pt x="94" y="32"/>
                    <a:pt x="94" y="32"/>
                    <a:pt x="94" y="33"/>
                  </a:cubicBezTo>
                  <a:cubicBezTo>
                    <a:pt x="93" y="34"/>
                    <a:pt x="92" y="34"/>
                    <a:pt x="91" y="34"/>
                  </a:cubicBezTo>
                  <a:cubicBezTo>
                    <a:pt x="91" y="34"/>
                    <a:pt x="90" y="35"/>
                    <a:pt x="90" y="35"/>
                  </a:cubicBezTo>
                  <a:cubicBezTo>
                    <a:pt x="89" y="36"/>
                    <a:pt x="89" y="38"/>
                    <a:pt x="87" y="38"/>
                  </a:cubicBezTo>
                  <a:cubicBezTo>
                    <a:pt x="87" y="38"/>
                    <a:pt x="87" y="38"/>
                    <a:pt x="87" y="38"/>
                  </a:cubicBezTo>
                  <a:cubicBezTo>
                    <a:pt x="86" y="38"/>
                    <a:pt x="86" y="37"/>
                    <a:pt x="85" y="37"/>
                  </a:cubicBezTo>
                  <a:cubicBezTo>
                    <a:pt x="84" y="37"/>
                    <a:pt x="84" y="37"/>
                    <a:pt x="83" y="37"/>
                  </a:cubicBezTo>
                  <a:cubicBezTo>
                    <a:pt x="83" y="37"/>
                    <a:pt x="82" y="37"/>
                    <a:pt x="82" y="37"/>
                  </a:cubicBezTo>
                  <a:cubicBezTo>
                    <a:pt x="82" y="38"/>
                    <a:pt x="82" y="38"/>
                    <a:pt x="82" y="38"/>
                  </a:cubicBezTo>
                  <a:cubicBezTo>
                    <a:pt x="81" y="38"/>
                    <a:pt x="81" y="38"/>
                    <a:pt x="81" y="38"/>
                  </a:cubicBezTo>
                  <a:cubicBezTo>
                    <a:pt x="81" y="38"/>
                    <a:pt x="80" y="38"/>
                    <a:pt x="79" y="36"/>
                  </a:cubicBezTo>
                  <a:cubicBezTo>
                    <a:pt x="79" y="35"/>
                    <a:pt x="79" y="34"/>
                    <a:pt x="78" y="34"/>
                  </a:cubicBezTo>
                  <a:cubicBezTo>
                    <a:pt x="78" y="33"/>
                    <a:pt x="78" y="33"/>
                    <a:pt x="77" y="32"/>
                  </a:cubicBezTo>
                  <a:cubicBezTo>
                    <a:pt x="76" y="32"/>
                    <a:pt x="76" y="32"/>
                    <a:pt x="75" y="32"/>
                  </a:cubicBezTo>
                  <a:cubicBezTo>
                    <a:pt x="74" y="32"/>
                    <a:pt x="73" y="32"/>
                    <a:pt x="73" y="32"/>
                  </a:cubicBezTo>
                  <a:cubicBezTo>
                    <a:pt x="73" y="32"/>
                    <a:pt x="73" y="31"/>
                    <a:pt x="73" y="31"/>
                  </a:cubicBezTo>
                  <a:cubicBezTo>
                    <a:pt x="74" y="30"/>
                    <a:pt x="74" y="30"/>
                    <a:pt x="75" y="30"/>
                  </a:cubicBezTo>
                  <a:cubicBezTo>
                    <a:pt x="75" y="29"/>
                    <a:pt x="75" y="29"/>
                    <a:pt x="75" y="29"/>
                  </a:cubicBezTo>
                  <a:cubicBezTo>
                    <a:pt x="75" y="29"/>
                    <a:pt x="75" y="28"/>
                    <a:pt x="75" y="28"/>
                  </a:cubicBezTo>
                  <a:cubicBezTo>
                    <a:pt x="73" y="27"/>
                    <a:pt x="68" y="24"/>
                    <a:pt x="65" y="23"/>
                  </a:cubicBezTo>
                  <a:cubicBezTo>
                    <a:pt x="65" y="23"/>
                    <a:pt x="65" y="23"/>
                    <a:pt x="65" y="23"/>
                  </a:cubicBezTo>
                  <a:cubicBezTo>
                    <a:pt x="63" y="23"/>
                    <a:pt x="63" y="23"/>
                    <a:pt x="62" y="22"/>
                  </a:cubicBezTo>
                  <a:cubicBezTo>
                    <a:pt x="62" y="22"/>
                    <a:pt x="63" y="21"/>
                    <a:pt x="63" y="20"/>
                  </a:cubicBezTo>
                  <a:cubicBezTo>
                    <a:pt x="64" y="19"/>
                    <a:pt x="64" y="17"/>
                    <a:pt x="64" y="16"/>
                  </a:cubicBezTo>
                  <a:cubicBezTo>
                    <a:pt x="64" y="14"/>
                    <a:pt x="64" y="13"/>
                    <a:pt x="66" y="12"/>
                  </a:cubicBezTo>
                  <a:cubicBezTo>
                    <a:pt x="68" y="11"/>
                    <a:pt x="69" y="10"/>
                    <a:pt x="70" y="9"/>
                  </a:cubicBezTo>
                  <a:cubicBezTo>
                    <a:pt x="70" y="9"/>
                    <a:pt x="69" y="8"/>
                    <a:pt x="69" y="8"/>
                  </a:cubicBezTo>
                  <a:cubicBezTo>
                    <a:pt x="69" y="7"/>
                    <a:pt x="68" y="7"/>
                    <a:pt x="68" y="8"/>
                  </a:cubicBezTo>
                  <a:cubicBezTo>
                    <a:pt x="68" y="8"/>
                    <a:pt x="67" y="8"/>
                    <a:pt x="67" y="8"/>
                  </a:cubicBezTo>
                  <a:cubicBezTo>
                    <a:pt x="66" y="8"/>
                    <a:pt x="65" y="9"/>
                    <a:pt x="65" y="9"/>
                  </a:cubicBezTo>
                  <a:cubicBezTo>
                    <a:pt x="64" y="9"/>
                    <a:pt x="63" y="8"/>
                    <a:pt x="63" y="7"/>
                  </a:cubicBezTo>
                  <a:cubicBezTo>
                    <a:pt x="62" y="4"/>
                    <a:pt x="61" y="3"/>
                    <a:pt x="60" y="2"/>
                  </a:cubicBezTo>
                  <a:cubicBezTo>
                    <a:pt x="59" y="1"/>
                    <a:pt x="59" y="1"/>
                    <a:pt x="59" y="1"/>
                  </a:cubicBezTo>
                  <a:cubicBezTo>
                    <a:pt x="59" y="1"/>
                    <a:pt x="59" y="1"/>
                    <a:pt x="59" y="1"/>
                  </a:cubicBezTo>
                  <a:cubicBezTo>
                    <a:pt x="59" y="1"/>
                    <a:pt x="59" y="1"/>
                    <a:pt x="59" y="1"/>
                  </a:cubicBezTo>
                  <a:cubicBezTo>
                    <a:pt x="57" y="3"/>
                    <a:pt x="52" y="9"/>
                    <a:pt x="51" y="10"/>
                  </a:cubicBezTo>
                  <a:cubicBezTo>
                    <a:pt x="50" y="12"/>
                    <a:pt x="49" y="13"/>
                    <a:pt x="46" y="13"/>
                  </a:cubicBezTo>
                  <a:cubicBezTo>
                    <a:pt x="45" y="13"/>
                    <a:pt x="45" y="13"/>
                    <a:pt x="45" y="13"/>
                  </a:cubicBezTo>
                  <a:cubicBezTo>
                    <a:pt x="43" y="13"/>
                    <a:pt x="37" y="15"/>
                    <a:pt x="31" y="16"/>
                  </a:cubicBezTo>
                  <a:cubicBezTo>
                    <a:pt x="24" y="18"/>
                    <a:pt x="20" y="18"/>
                    <a:pt x="20" y="18"/>
                  </a:cubicBezTo>
                  <a:cubicBezTo>
                    <a:pt x="18" y="19"/>
                    <a:pt x="3" y="23"/>
                    <a:pt x="1" y="24"/>
                  </a:cubicBezTo>
                  <a:cubicBezTo>
                    <a:pt x="0" y="48"/>
                    <a:pt x="0" y="48"/>
                    <a:pt x="0" y="48"/>
                  </a:cubicBezTo>
                  <a:cubicBezTo>
                    <a:pt x="0" y="48"/>
                    <a:pt x="0" y="49"/>
                    <a:pt x="1" y="49"/>
                  </a:cubicBezTo>
                  <a:cubicBezTo>
                    <a:pt x="1" y="49"/>
                    <a:pt x="1" y="49"/>
                    <a:pt x="1" y="49"/>
                  </a:cubicBezTo>
                  <a:cubicBezTo>
                    <a:pt x="1" y="48"/>
                    <a:pt x="4" y="48"/>
                    <a:pt x="10" y="46"/>
                  </a:cubicBezTo>
                  <a:cubicBezTo>
                    <a:pt x="20" y="44"/>
                    <a:pt x="37" y="40"/>
                    <a:pt x="39" y="39"/>
                  </a:cubicBezTo>
                  <a:cubicBezTo>
                    <a:pt x="40" y="38"/>
                    <a:pt x="42" y="38"/>
                    <a:pt x="45" y="39"/>
                  </a:cubicBezTo>
                  <a:cubicBezTo>
                    <a:pt x="45" y="39"/>
                    <a:pt x="46" y="39"/>
                    <a:pt x="47" y="38"/>
                  </a:cubicBezTo>
                  <a:cubicBezTo>
                    <a:pt x="49" y="37"/>
                    <a:pt x="51" y="36"/>
                    <a:pt x="53" y="36"/>
                  </a:cubicBezTo>
                  <a:cubicBezTo>
                    <a:pt x="54" y="37"/>
                    <a:pt x="54" y="37"/>
                    <a:pt x="54" y="37"/>
                  </a:cubicBezTo>
                  <a:cubicBezTo>
                    <a:pt x="55" y="37"/>
                    <a:pt x="57" y="40"/>
                    <a:pt x="58" y="42"/>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760">
              <a:extLst>
                <a:ext uri="{FF2B5EF4-FFF2-40B4-BE49-F238E27FC236}">
                  <a16:creationId xmlns:a16="http://schemas.microsoft.com/office/drawing/2014/main" id="{E0635B37-6AB6-4538-8D96-B2DF4874F58D}"/>
                </a:ext>
              </a:extLst>
            </p:cNvPr>
            <p:cNvSpPr>
              <a:spLocks/>
            </p:cNvSpPr>
            <p:nvPr/>
          </p:nvSpPr>
          <p:spPr bwMode="auto">
            <a:xfrm>
              <a:off x="8389938" y="2628901"/>
              <a:ext cx="188913" cy="188913"/>
            </a:xfrm>
            <a:custGeom>
              <a:avLst/>
              <a:gdLst>
                <a:gd name="T0" fmla="*/ 1 w 50"/>
                <a:gd name="T1" fmla="*/ 17 h 50"/>
                <a:gd name="T2" fmla="*/ 3 w 50"/>
                <a:gd name="T3" fmla="*/ 25 h 50"/>
                <a:gd name="T4" fmla="*/ 5 w 50"/>
                <a:gd name="T5" fmla="*/ 35 h 50"/>
                <a:gd name="T6" fmla="*/ 7 w 50"/>
                <a:gd name="T7" fmla="*/ 38 h 50"/>
                <a:gd name="T8" fmla="*/ 6 w 50"/>
                <a:gd name="T9" fmla="*/ 42 h 50"/>
                <a:gd name="T10" fmla="*/ 3 w 50"/>
                <a:gd name="T11" fmla="*/ 47 h 50"/>
                <a:gd name="T12" fmla="*/ 6 w 50"/>
                <a:gd name="T13" fmla="*/ 50 h 50"/>
                <a:gd name="T14" fmla="*/ 11 w 50"/>
                <a:gd name="T15" fmla="*/ 46 h 50"/>
                <a:gd name="T16" fmla="*/ 21 w 50"/>
                <a:gd name="T17" fmla="*/ 36 h 50"/>
                <a:gd name="T18" fmla="*/ 40 w 50"/>
                <a:gd name="T19" fmla="*/ 29 h 50"/>
                <a:gd name="T20" fmla="*/ 50 w 50"/>
                <a:gd name="T21" fmla="*/ 24 h 50"/>
                <a:gd name="T22" fmla="*/ 46 w 50"/>
                <a:gd name="T23" fmla="*/ 6 h 50"/>
                <a:gd name="T24" fmla="*/ 45 w 50"/>
                <a:gd name="T25" fmla="*/ 1 h 50"/>
                <a:gd name="T26" fmla="*/ 45 w 50"/>
                <a:gd name="T27" fmla="*/ 1 h 50"/>
                <a:gd name="T28" fmla="*/ 39 w 50"/>
                <a:gd name="T29" fmla="*/ 1 h 50"/>
                <a:gd name="T30" fmla="*/ 1 w 50"/>
                <a:gd name="T31" fmla="*/ 11 h 50"/>
                <a:gd name="T32" fmla="*/ 0 w 50"/>
                <a:gd name="T33" fmla="*/ 11 h 50"/>
                <a:gd name="T34" fmla="*/ 0 w 50"/>
                <a:gd name="T35" fmla="*/ 11 h 50"/>
                <a:gd name="T36" fmla="*/ 1 w 50"/>
                <a:gd name="T3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1" y="17"/>
                  </a:moveTo>
                  <a:cubicBezTo>
                    <a:pt x="1" y="17"/>
                    <a:pt x="2" y="22"/>
                    <a:pt x="3" y="25"/>
                  </a:cubicBezTo>
                  <a:cubicBezTo>
                    <a:pt x="5" y="28"/>
                    <a:pt x="5" y="33"/>
                    <a:pt x="5" y="35"/>
                  </a:cubicBezTo>
                  <a:cubicBezTo>
                    <a:pt x="5" y="37"/>
                    <a:pt x="6" y="37"/>
                    <a:pt x="7" y="38"/>
                  </a:cubicBezTo>
                  <a:cubicBezTo>
                    <a:pt x="7" y="39"/>
                    <a:pt x="7" y="41"/>
                    <a:pt x="6" y="42"/>
                  </a:cubicBezTo>
                  <a:cubicBezTo>
                    <a:pt x="5" y="43"/>
                    <a:pt x="3" y="46"/>
                    <a:pt x="3" y="47"/>
                  </a:cubicBezTo>
                  <a:cubicBezTo>
                    <a:pt x="3" y="48"/>
                    <a:pt x="5" y="49"/>
                    <a:pt x="6" y="50"/>
                  </a:cubicBezTo>
                  <a:cubicBezTo>
                    <a:pt x="7" y="49"/>
                    <a:pt x="9" y="48"/>
                    <a:pt x="11" y="46"/>
                  </a:cubicBezTo>
                  <a:cubicBezTo>
                    <a:pt x="13" y="43"/>
                    <a:pt x="17" y="39"/>
                    <a:pt x="21" y="36"/>
                  </a:cubicBezTo>
                  <a:cubicBezTo>
                    <a:pt x="26" y="33"/>
                    <a:pt x="37" y="30"/>
                    <a:pt x="40" y="29"/>
                  </a:cubicBezTo>
                  <a:cubicBezTo>
                    <a:pt x="41" y="29"/>
                    <a:pt x="46" y="26"/>
                    <a:pt x="50" y="24"/>
                  </a:cubicBezTo>
                  <a:cubicBezTo>
                    <a:pt x="49" y="17"/>
                    <a:pt x="46" y="7"/>
                    <a:pt x="46" y="6"/>
                  </a:cubicBezTo>
                  <a:cubicBezTo>
                    <a:pt x="46" y="5"/>
                    <a:pt x="45" y="3"/>
                    <a:pt x="45" y="1"/>
                  </a:cubicBezTo>
                  <a:cubicBezTo>
                    <a:pt x="45" y="1"/>
                    <a:pt x="45" y="1"/>
                    <a:pt x="45" y="1"/>
                  </a:cubicBezTo>
                  <a:cubicBezTo>
                    <a:pt x="44" y="1"/>
                    <a:pt x="41" y="0"/>
                    <a:pt x="39" y="1"/>
                  </a:cubicBezTo>
                  <a:cubicBezTo>
                    <a:pt x="36" y="3"/>
                    <a:pt x="2" y="10"/>
                    <a:pt x="1" y="11"/>
                  </a:cubicBezTo>
                  <a:cubicBezTo>
                    <a:pt x="0" y="11"/>
                    <a:pt x="0" y="11"/>
                    <a:pt x="0" y="11"/>
                  </a:cubicBezTo>
                  <a:cubicBezTo>
                    <a:pt x="0" y="11"/>
                    <a:pt x="0" y="11"/>
                    <a:pt x="0" y="11"/>
                  </a:cubicBezTo>
                  <a:cubicBezTo>
                    <a:pt x="1" y="11"/>
                    <a:pt x="1" y="16"/>
                    <a:pt x="1" y="1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761">
              <a:extLst>
                <a:ext uri="{FF2B5EF4-FFF2-40B4-BE49-F238E27FC236}">
                  <a16:creationId xmlns:a16="http://schemas.microsoft.com/office/drawing/2014/main" id="{FE588E95-79EE-480B-87C9-95D2EC0B3F85}"/>
                </a:ext>
              </a:extLst>
            </p:cNvPr>
            <p:cNvSpPr>
              <a:spLocks noEditPoints="1"/>
            </p:cNvSpPr>
            <p:nvPr/>
          </p:nvSpPr>
          <p:spPr bwMode="auto">
            <a:xfrm>
              <a:off x="8389938" y="2628901"/>
              <a:ext cx="188913" cy="188913"/>
            </a:xfrm>
            <a:custGeom>
              <a:avLst/>
              <a:gdLst>
                <a:gd name="T0" fmla="*/ 6 w 50"/>
                <a:gd name="T1" fmla="*/ 50 h 50"/>
                <a:gd name="T2" fmla="*/ 6 w 50"/>
                <a:gd name="T3" fmla="*/ 50 h 50"/>
                <a:gd name="T4" fmla="*/ 3 w 50"/>
                <a:gd name="T5" fmla="*/ 47 h 50"/>
                <a:gd name="T6" fmla="*/ 6 w 50"/>
                <a:gd name="T7" fmla="*/ 42 h 50"/>
                <a:gd name="T8" fmla="*/ 6 w 50"/>
                <a:gd name="T9" fmla="*/ 38 h 50"/>
                <a:gd name="T10" fmla="*/ 6 w 50"/>
                <a:gd name="T11" fmla="*/ 38 h 50"/>
                <a:gd name="T12" fmla="*/ 5 w 50"/>
                <a:gd name="T13" fmla="*/ 35 h 50"/>
                <a:gd name="T14" fmla="*/ 3 w 50"/>
                <a:gd name="T15" fmla="*/ 25 h 50"/>
                <a:gd name="T16" fmla="*/ 1 w 50"/>
                <a:gd name="T17" fmla="*/ 18 h 50"/>
                <a:gd name="T18" fmla="*/ 1 w 50"/>
                <a:gd name="T19" fmla="*/ 17 h 50"/>
                <a:gd name="T20" fmla="*/ 0 w 50"/>
                <a:gd name="T21" fmla="*/ 13 h 50"/>
                <a:gd name="T22" fmla="*/ 0 w 50"/>
                <a:gd name="T23" fmla="*/ 11 h 50"/>
                <a:gd name="T24" fmla="*/ 0 w 50"/>
                <a:gd name="T25" fmla="*/ 11 h 50"/>
                <a:gd name="T26" fmla="*/ 0 w 50"/>
                <a:gd name="T27" fmla="*/ 10 h 50"/>
                <a:gd name="T28" fmla="*/ 1 w 50"/>
                <a:gd name="T29" fmla="*/ 11 h 50"/>
                <a:gd name="T30" fmla="*/ 1 w 50"/>
                <a:gd name="T31" fmla="*/ 11 h 50"/>
                <a:gd name="T32" fmla="*/ 10 w 50"/>
                <a:gd name="T33" fmla="*/ 8 h 50"/>
                <a:gd name="T34" fmla="*/ 39 w 50"/>
                <a:gd name="T35" fmla="*/ 1 h 50"/>
                <a:gd name="T36" fmla="*/ 45 w 50"/>
                <a:gd name="T37" fmla="*/ 1 h 50"/>
                <a:gd name="T38" fmla="*/ 45 w 50"/>
                <a:gd name="T39" fmla="*/ 1 h 50"/>
                <a:gd name="T40" fmla="*/ 45 w 50"/>
                <a:gd name="T41" fmla="*/ 1 h 50"/>
                <a:gd name="T42" fmla="*/ 45 w 50"/>
                <a:gd name="T43" fmla="*/ 1 h 50"/>
                <a:gd name="T44" fmla="*/ 46 w 50"/>
                <a:gd name="T45" fmla="*/ 6 h 50"/>
                <a:gd name="T46" fmla="*/ 50 w 50"/>
                <a:gd name="T47" fmla="*/ 24 h 50"/>
                <a:gd name="T48" fmla="*/ 50 w 50"/>
                <a:gd name="T49" fmla="*/ 25 h 50"/>
                <a:gd name="T50" fmla="*/ 50 w 50"/>
                <a:gd name="T51" fmla="*/ 25 h 50"/>
                <a:gd name="T52" fmla="*/ 47 w 50"/>
                <a:gd name="T53" fmla="*/ 26 h 50"/>
                <a:gd name="T54" fmla="*/ 40 w 50"/>
                <a:gd name="T55" fmla="*/ 30 h 50"/>
                <a:gd name="T56" fmla="*/ 37 w 50"/>
                <a:gd name="T57" fmla="*/ 30 h 50"/>
                <a:gd name="T58" fmla="*/ 22 w 50"/>
                <a:gd name="T59" fmla="*/ 36 h 50"/>
                <a:gd name="T60" fmla="*/ 11 w 50"/>
                <a:gd name="T61" fmla="*/ 46 h 50"/>
                <a:gd name="T62" fmla="*/ 7 w 50"/>
                <a:gd name="T63" fmla="*/ 49 h 50"/>
                <a:gd name="T64" fmla="*/ 6 w 50"/>
                <a:gd name="T65" fmla="*/ 50 h 50"/>
                <a:gd name="T66" fmla="*/ 1 w 50"/>
                <a:gd name="T67" fmla="*/ 11 h 50"/>
                <a:gd name="T68" fmla="*/ 1 w 50"/>
                <a:gd name="T69" fmla="*/ 13 h 50"/>
                <a:gd name="T70" fmla="*/ 1 w 50"/>
                <a:gd name="T71" fmla="*/ 16 h 50"/>
                <a:gd name="T72" fmla="*/ 2 w 50"/>
                <a:gd name="T73" fmla="*/ 18 h 50"/>
                <a:gd name="T74" fmla="*/ 3 w 50"/>
                <a:gd name="T75" fmla="*/ 25 h 50"/>
                <a:gd name="T76" fmla="*/ 5 w 50"/>
                <a:gd name="T77" fmla="*/ 35 h 50"/>
                <a:gd name="T78" fmla="*/ 6 w 50"/>
                <a:gd name="T79" fmla="*/ 37 h 50"/>
                <a:gd name="T80" fmla="*/ 7 w 50"/>
                <a:gd name="T81" fmla="*/ 38 h 50"/>
                <a:gd name="T82" fmla="*/ 6 w 50"/>
                <a:gd name="T83" fmla="*/ 43 h 50"/>
                <a:gd name="T84" fmla="*/ 4 w 50"/>
                <a:gd name="T85" fmla="*/ 47 h 50"/>
                <a:gd name="T86" fmla="*/ 6 w 50"/>
                <a:gd name="T87" fmla="*/ 50 h 50"/>
                <a:gd name="T88" fmla="*/ 7 w 50"/>
                <a:gd name="T89" fmla="*/ 49 h 50"/>
                <a:gd name="T90" fmla="*/ 10 w 50"/>
                <a:gd name="T91" fmla="*/ 46 h 50"/>
                <a:gd name="T92" fmla="*/ 21 w 50"/>
                <a:gd name="T93" fmla="*/ 36 h 50"/>
                <a:gd name="T94" fmla="*/ 37 w 50"/>
                <a:gd name="T95" fmla="*/ 30 h 50"/>
                <a:gd name="T96" fmla="*/ 40 w 50"/>
                <a:gd name="T97" fmla="*/ 29 h 50"/>
                <a:gd name="T98" fmla="*/ 47 w 50"/>
                <a:gd name="T99" fmla="*/ 26 h 50"/>
                <a:gd name="T100" fmla="*/ 50 w 50"/>
                <a:gd name="T101" fmla="*/ 24 h 50"/>
                <a:gd name="T102" fmla="*/ 46 w 50"/>
                <a:gd name="T103" fmla="*/ 6 h 50"/>
                <a:gd name="T104" fmla="*/ 45 w 50"/>
                <a:gd name="T105" fmla="*/ 2 h 50"/>
                <a:gd name="T106" fmla="*/ 45 w 50"/>
                <a:gd name="T107" fmla="*/ 1 h 50"/>
                <a:gd name="T108" fmla="*/ 39 w 50"/>
                <a:gd name="T109" fmla="*/ 1 h 50"/>
                <a:gd name="T110" fmla="*/ 10 w 50"/>
                <a:gd name="T111" fmla="*/ 9 h 50"/>
                <a:gd name="T112" fmla="*/ 1 w 50"/>
                <a:gd name="T113"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0">
                  <a:moveTo>
                    <a:pt x="6" y="50"/>
                  </a:moveTo>
                  <a:cubicBezTo>
                    <a:pt x="6" y="50"/>
                    <a:pt x="6" y="50"/>
                    <a:pt x="6" y="50"/>
                  </a:cubicBezTo>
                  <a:cubicBezTo>
                    <a:pt x="4" y="49"/>
                    <a:pt x="3" y="48"/>
                    <a:pt x="3" y="47"/>
                  </a:cubicBezTo>
                  <a:cubicBezTo>
                    <a:pt x="3" y="46"/>
                    <a:pt x="5" y="43"/>
                    <a:pt x="6" y="42"/>
                  </a:cubicBezTo>
                  <a:cubicBezTo>
                    <a:pt x="7" y="41"/>
                    <a:pt x="7" y="39"/>
                    <a:pt x="6" y="38"/>
                  </a:cubicBezTo>
                  <a:cubicBezTo>
                    <a:pt x="6" y="38"/>
                    <a:pt x="6" y="38"/>
                    <a:pt x="6" y="38"/>
                  </a:cubicBezTo>
                  <a:cubicBezTo>
                    <a:pt x="5" y="37"/>
                    <a:pt x="5" y="36"/>
                    <a:pt x="5" y="35"/>
                  </a:cubicBezTo>
                  <a:cubicBezTo>
                    <a:pt x="5" y="33"/>
                    <a:pt x="4" y="28"/>
                    <a:pt x="3" y="25"/>
                  </a:cubicBezTo>
                  <a:cubicBezTo>
                    <a:pt x="2" y="23"/>
                    <a:pt x="1" y="20"/>
                    <a:pt x="1" y="18"/>
                  </a:cubicBezTo>
                  <a:cubicBezTo>
                    <a:pt x="1" y="18"/>
                    <a:pt x="1" y="17"/>
                    <a:pt x="1" y="17"/>
                  </a:cubicBezTo>
                  <a:cubicBezTo>
                    <a:pt x="1" y="16"/>
                    <a:pt x="1" y="15"/>
                    <a:pt x="0" y="13"/>
                  </a:cubicBezTo>
                  <a:cubicBezTo>
                    <a:pt x="0" y="12"/>
                    <a:pt x="0" y="11"/>
                    <a:pt x="0" y="11"/>
                  </a:cubicBezTo>
                  <a:cubicBezTo>
                    <a:pt x="0" y="11"/>
                    <a:pt x="0" y="11"/>
                    <a:pt x="0" y="11"/>
                  </a:cubicBezTo>
                  <a:cubicBezTo>
                    <a:pt x="0" y="10"/>
                    <a:pt x="0" y="10"/>
                    <a:pt x="0" y="10"/>
                  </a:cubicBezTo>
                  <a:cubicBezTo>
                    <a:pt x="1" y="11"/>
                    <a:pt x="1" y="11"/>
                    <a:pt x="1" y="11"/>
                  </a:cubicBezTo>
                  <a:cubicBezTo>
                    <a:pt x="1" y="11"/>
                    <a:pt x="1" y="11"/>
                    <a:pt x="1" y="11"/>
                  </a:cubicBezTo>
                  <a:cubicBezTo>
                    <a:pt x="1" y="10"/>
                    <a:pt x="4" y="10"/>
                    <a:pt x="10" y="8"/>
                  </a:cubicBezTo>
                  <a:cubicBezTo>
                    <a:pt x="20" y="6"/>
                    <a:pt x="37" y="2"/>
                    <a:pt x="39" y="1"/>
                  </a:cubicBezTo>
                  <a:cubicBezTo>
                    <a:pt x="40" y="0"/>
                    <a:pt x="42" y="0"/>
                    <a:pt x="45" y="1"/>
                  </a:cubicBezTo>
                  <a:cubicBezTo>
                    <a:pt x="45" y="1"/>
                    <a:pt x="45" y="1"/>
                    <a:pt x="45" y="1"/>
                  </a:cubicBezTo>
                  <a:cubicBezTo>
                    <a:pt x="45" y="1"/>
                    <a:pt x="45" y="1"/>
                    <a:pt x="45" y="1"/>
                  </a:cubicBezTo>
                  <a:cubicBezTo>
                    <a:pt x="45" y="1"/>
                    <a:pt x="45" y="1"/>
                    <a:pt x="45" y="1"/>
                  </a:cubicBezTo>
                  <a:cubicBezTo>
                    <a:pt x="46" y="4"/>
                    <a:pt x="46" y="5"/>
                    <a:pt x="46" y="6"/>
                  </a:cubicBezTo>
                  <a:cubicBezTo>
                    <a:pt x="47" y="7"/>
                    <a:pt x="49" y="18"/>
                    <a:pt x="50" y="24"/>
                  </a:cubicBezTo>
                  <a:cubicBezTo>
                    <a:pt x="50" y="25"/>
                    <a:pt x="50" y="25"/>
                    <a:pt x="50" y="25"/>
                  </a:cubicBezTo>
                  <a:cubicBezTo>
                    <a:pt x="50" y="25"/>
                    <a:pt x="50" y="25"/>
                    <a:pt x="50" y="25"/>
                  </a:cubicBezTo>
                  <a:cubicBezTo>
                    <a:pt x="49" y="25"/>
                    <a:pt x="48" y="26"/>
                    <a:pt x="47" y="26"/>
                  </a:cubicBezTo>
                  <a:cubicBezTo>
                    <a:pt x="44" y="28"/>
                    <a:pt x="41" y="29"/>
                    <a:pt x="40" y="30"/>
                  </a:cubicBezTo>
                  <a:cubicBezTo>
                    <a:pt x="39" y="30"/>
                    <a:pt x="38" y="30"/>
                    <a:pt x="37" y="30"/>
                  </a:cubicBezTo>
                  <a:cubicBezTo>
                    <a:pt x="33" y="32"/>
                    <a:pt x="25" y="34"/>
                    <a:pt x="22" y="36"/>
                  </a:cubicBezTo>
                  <a:cubicBezTo>
                    <a:pt x="18" y="39"/>
                    <a:pt x="13" y="43"/>
                    <a:pt x="11" y="46"/>
                  </a:cubicBezTo>
                  <a:cubicBezTo>
                    <a:pt x="9" y="47"/>
                    <a:pt x="8" y="48"/>
                    <a:pt x="7" y="49"/>
                  </a:cubicBezTo>
                  <a:cubicBezTo>
                    <a:pt x="7" y="50"/>
                    <a:pt x="6" y="50"/>
                    <a:pt x="6" y="50"/>
                  </a:cubicBezTo>
                  <a:close/>
                  <a:moveTo>
                    <a:pt x="1" y="11"/>
                  </a:moveTo>
                  <a:cubicBezTo>
                    <a:pt x="1" y="11"/>
                    <a:pt x="1" y="12"/>
                    <a:pt x="1" y="13"/>
                  </a:cubicBezTo>
                  <a:cubicBezTo>
                    <a:pt x="1" y="14"/>
                    <a:pt x="1" y="16"/>
                    <a:pt x="1" y="16"/>
                  </a:cubicBezTo>
                  <a:cubicBezTo>
                    <a:pt x="1" y="17"/>
                    <a:pt x="2" y="17"/>
                    <a:pt x="2" y="18"/>
                  </a:cubicBezTo>
                  <a:cubicBezTo>
                    <a:pt x="2" y="20"/>
                    <a:pt x="2" y="23"/>
                    <a:pt x="3" y="25"/>
                  </a:cubicBezTo>
                  <a:cubicBezTo>
                    <a:pt x="5" y="28"/>
                    <a:pt x="5" y="33"/>
                    <a:pt x="5" y="35"/>
                  </a:cubicBezTo>
                  <a:cubicBezTo>
                    <a:pt x="5" y="36"/>
                    <a:pt x="6" y="37"/>
                    <a:pt x="6" y="37"/>
                  </a:cubicBezTo>
                  <a:cubicBezTo>
                    <a:pt x="6" y="38"/>
                    <a:pt x="7" y="38"/>
                    <a:pt x="7" y="38"/>
                  </a:cubicBezTo>
                  <a:cubicBezTo>
                    <a:pt x="7" y="39"/>
                    <a:pt x="8" y="41"/>
                    <a:pt x="6" y="43"/>
                  </a:cubicBezTo>
                  <a:cubicBezTo>
                    <a:pt x="5" y="44"/>
                    <a:pt x="3" y="46"/>
                    <a:pt x="4" y="47"/>
                  </a:cubicBezTo>
                  <a:cubicBezTo>
                    <a:pt x="4" y="47"/>
                    <a:pt x="4" y="48"/>
                    <a:pt x="6" y="50"/>
                  </a:cubicBezTo>
                  <a:cubicBezTo>
                    <a:pt x="7" y="49"/>
                    <a:pt x="7" y="49"/>
                    <a:pt x="7" y="49"/>
                  </a:cubicBezTo>
                  <a:cubicBezTo>
                    <a:pt x="8" y="48"/>
                    <a:pt x="9" y="47"/>
                    <a:pt x="10" y="46"/>
                  </a:cubicBezTo>
                  <a:cubicBezTo>
                    <a:pt x="13" y="43"/>
                    <a:pt x="17" y="39"/>
                    <a:pt x="21" y="36"/>
                  </a:cubicBezTo>
                  <a:cubicBezTo>
                    <a:pt x="25" y="34"/>
                    <a:pt x="32" y="31"/>
                    <a:pt x="37" y="30"/>
                  </a:cubicBezTo>
                  <a:cubicBezTo>
                    <a:pt x="38" y="30"/>
                    <a:pt x="39" y="29"/>
                    <a:pt x="40" y="29"/>
                  </a:cubicBezTo>
                  <a:cubicBezTo>
                    <a:pt x="41" y="29"/>
                    <a:pt x="44" y="27"/>
                    <a:pt x="47" y="26"/>
                  </a:cubicBezTo>
                  <a:cubicBezTo>
                    <a:pt x="48" y="25"/>
                    <a:pt x="49" y="25"/>
                    <a:pt x="50" y="24"/>
                  </a:cubicBezTo>
                  <a:cubicBezTo>
                    <a:pt x="49" y="17"/>
                    <a:pt x="46" y="7"/>
                    <a:pt x="46" y="6"/>
                  </a:cubicBezTo>
                  <a:cubicBezTo>
                    <a:pt x="45" y="5"/>
                    <a:pt x="45" y="4"/>
                    <a:pt x="45" y="2"/>
                  </a:cubicBezTo>
                  <a:cubicBezTo>
                    <a:pt x="45" y="1"/>
                    <a:pt x="45" y="1"/>
                    <a:pt x="45" y="1"/>
                  </a:cubicBezTo>
                  <a:cubicBezTo>
                    <a:pt x="42" y="1"/>
                    <a:pt x="40" y="1"/>
                    <a:pt x="39" y="1"/>
                  </a:cubicBezTo>
                  <a:cubicBezTo>
                    <a:pt x="37" y="2"/>
                    <a:pt x="21" y="6"/>
                    <a:pt x="10" y="9"/>
                  </a:cubicBezTo>
                  <a:cubicBezTo>
                    <a:pt x="5" y="10"/>
                    <a:pt x="2" y="11"/>
                    <a:pt x="1" y="1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1" name="Freeform 763">
              <a:extLst>
                <a:ext uri="{FF2B5EF4-FFF2-40B4-BE49-F238E27FC236}">
                  <a16:creationId xmlns:a16="http://schemas.microsoft.com/office/drawing/2014/main" id="{FF99D36B-8DF9-46FA-B8D1-AE7023B53CC9}"/>
                </a:ext>
              </a:extLst>
            </p:cNvPr>
            <p:cNvSpPr>
              <a:spLocks noEditPoints="1"/>
            </p:cNvSpPr>
            <p:nvPr/>
          </p:nvSpPr>
          <p:spPr bwMode="auto">
            <a:xfrm>
              <a:off x="7770813" y="2276476"/>
              <a:ext cx="808038" cy="601663"/>
            </a:xfrm>
            <a:custGeom>
              <a:avLst/>
              <a:gdLst>
                <a:gd name="T0" fmla="*/ 162 w 215"/>
                <a:gd name="T1" fmla="*/ 157 h 160"/>
                <a:gd name="T2" fmla="*/ 161 w 215"/>
                <a:gd name="T3" fmla="*/ 144 h 160"/>
                <a:gd name="T4" fmla="*/ 133 w 215"/>
                <a:gd name="T5" fmla="*/ 135 h 160"/>
                <a:gd name="T6" fmla="*/ 118 w 215"/>
                <a:gd name="T7" fmla="*/ 120 h 160"/>
                <a:gd name="T8" fmla="*/ 2 w 215"/>
                <a:gd name="T9" fmla="*/ 141 h 160"/>
                <a:gd name="T10" fmla="*/ 18 w 215"/>
                <a:gd name="T11" fmla="*/ 113 h 160"/>
                <a:gd name="T12" fmla="*/ 18 w 215"/>
                <a:gd name="T13" fmla="*/ 107 h 160"/>
                <a:gd name="T14" fmla="*/ 12 w 215"/>
                <a:gd name="T15" fmla="*/ 93 h 160"/>
                <a:gd name="T16" fmla="*/ 44 w 215"/>
                <a:gd name="T17" fmla="*/ 84 h 160"/>
                <a:gd name="T18" fmla="*/ 55 w 215"/>
                <a:gd name="T19" fmla="*/ 84 h 160"/>
                <a:gd name="T20" fmla="*/ 67 w 215"/>
                <a:gd name="T21" fmla="*/ 82 h 160"/>
                <a:gd name="T22" fmla="*/ 76 w 215"/>
                <a:gd name="T23" fmla="*/ 73 h 160"/>
                <a:gd name="T24" fmla="*/ 80 w 215"/>
                <a:gd name="T25" fmla="*/ 70 h 160"/>
                <a:gd name="T26" fmla="*/ 81 w 215"/>
                <a:gd name="T27" fmla="*/ 62 h 160"/>
                <a:gd name="T28" fmla="*/ 81 w 215"/>
                <a:gd name="T29" fmla="*/ 55 h 160"/>
                <a:gd name="T30" fmla="*/ 81 w 215"/>
                <a:gd name="T31" fmla="*/ 52 h 160"/>
                <a:gd name="T32" fmla="*/ 78 w 215"/>
                <a:gd name="T33" fmla="*/ 51 h 160"/>
                <a:gd name="T34" fmla="*/ 78 w 215"/>
                <a:gd name="T35" fmla="*/ 43 h 160"/>
                <a:gd name="T36" fmla="*/ 143 w 215"/>
                <a:gd name="T37" fmla="*/ 0 h 160"/>
                <a:gd name="T38" fmla="*/ 146 w 215"/>
                <a:gd name="T39" fmla="*/ 14 h 160"/>
                <a:gd name="T40" fmla="*/ 151 w 215"/>
                <a:gd name="T41" fmla="*/ 34 h 160"/>
                <a:gd name="T42" fmla="*/ 158 w 215"/>
                <a:gd name="T43" fmla="*/ 51 h 160"/>
                <a:gd name="T44" fmla="*/ 166 w 215"/>
                <a:gd name="T45" fmla="*/ 79 h 160"/>
                <a:gd name="T46" fmla="*/ 166 w 215"/>
                <a:gd name="T47" fmla="*/ 107 h 160"/>
                <a:gd name="T48" fmla="*/ 171 w 215"/>
                <a:gd name="T49" fmla="*/ 131 h 160"/>
                <a:gd name="T50" fmla="*/ 171 w 215"/>
                <a:gd name="T51" fmla="*/ 144 h 160"/>
                <a:gd name="T52" fmla="*/ 170 w 215"/>
                <a:gd name="T53" fmla="*/ 147 h 160"/>
                <a:gd name="T54" fmla="*/ 188 w 215"/>
                <a:gd name="T55" fmla="*/ 138 h 160"/>
                <a:gd name="T56" fmla="*/ 204 w 215"/>
                <a:gd name="T57" fmla="*/ 132 h 160"/>
                <a:gd name="T58" fmla="*/ 205 w 215"/>
                <a:gd name="T59" fmla="*/ 132 h 160"/>
                <a:gd name="T60" fmla="*/ 212 w 215"/>
                <a:gd name="T61" fmla="*/ 129 h 160"/>
                <a:gd name="T62" fmla="*/ 208 w 215"/>
                <a:gd name="T63" fmla="*/ 136 h 160"/>
                <a:gd name="T64" fmla="*/ 177 w 215"/>
                <a:gd name="T65" fmla="*/ 155 h 160"/>
                <a:gd name="T66" fmla="*/ 165 w 215"/>
                <a:gd name="T67" fmla="*/ 159 h 160"/>
                <a:gd name="T68" fmla="*/ 192 w 215"/>
                <a:gd name="T69" fmla="*/ 146 h 160"/>
                <a:gd name="T70" fmla="*/ 214 w 215"/>
                <a:gd name="T71" fmla="*/ 130 h 160"/>
                <a:gd name="T72" fmla="*/ 208 w 215"/>
                <a:gd name="T73" fmla="*/ 130 h 160"/>
                <a:gd name="T74" fmla="*/ 200 w 215"/>
                <a:gd name="T75" fmla="*/ 137 h 160"/>
                <a:gd name="T76" fmla="*/ 197 w 215"/>
                <a:gd name="T77" fmla="*/ 136 h 160"/>
                <a:gd name="T78" fmla="*/ 173 w 215"/>
                <a:gd name="T79" fmla="*/ 146 h 160"/>
                <a:gd name="T80" fmla="*/ 170 w 215"/>
                <a:gd name="T81" fmla="*/ 144 h 160"/>
                <a:gd name="T82" fmla="*/ 170 w 215"/>
                <a:gd name="T83" fmla="*/ 129 h 160"/>
                <a:gd name="T84" fmla="*/ 165 w 215"/>
                <a:gd name="T85" fmla="*/ 105 h 160"/>
                <a:gd name="T86" fmla="*/ 162 w 215"/>
                <a:gd name="T87" fmla="*/ 68 h 160"/>
                <a:gd name="T88" fmla="*/ 155 w 215"/>
                <a:gd name="T89" fmla="*/ 51 h 160"/>
                <a:gd name="T90" fmla="*/ 151 w 215"/>
                <a:gd name="T91" fmla="*/ 27 h 160"/>
                <a:gd name="T92" fmla="*/ 144 w 215"/>
                <a:gd name="T93" fmla="*/ 7 h 160"/>
                <a:gd name="T94" fmla="*/ 79 w 215"/>
                <a:gd name="T95" fmla="*/ 43 h 160"/>
                <a:gd name="T96" fmla="*/ 78 w 215"/>
                <a:gd name="T97" fmla="*/ 50 h 160"/>
                <a:gd name="T98" fmla="*/ 81 w 215"/>
                <a:gd name="T99" fmla="*/ 51 h 160"/>
                <a:gd name="T100" fmla="*/ 81 w 215"/>
                <a:gd name="T101" fmla="*/ 56 h 160"/>
                <a:gd name="T102" fmla="*/ 83 w 215"/>
                <a:gd name="T103" fmla="*/ 66 h 160"/>
                <a:gd name="T104" fmla="*/ 78 w 215"/>
                <a:gd name="T105" fmla="*/ 71 h 160"/>
                <a:gd name="T106" fmla="*/ 68 w 215"/>
                <a:gd name="T107" fmla="*/ 81 h 160"/>
                <a:gd name="T108" fmla="*/ 57 w 215"/>
                <a:gd name="T109" fmla="*/ 83 h 160"/>
                <a:gd name="T110" fmla="*/ 45 w 215"/>
                <a:gd name="T111" fmla="*/ 84 h 160"/>
                <a:gd name="T112" fmla="*/ 14 w 215"/>
                <a:gd name="T113" fmla="*/ 100 h 160"/>
                <a:gd name="T114" fmla="*/ 18 w 215"/>
                <a:gd name="T115" fmla="*/ 106 h 160"/>
                <a:gd name="T116" fmla="*/ 12 w 215"/>
                <a:gd name="T117" fmla="*/ 121 h 160"/>
                <a:gd name="T118" fmla="*/ 111 w 215"/>
                <a:gd name="T119" fmla="*/ 119 h 160"/>
                <a:gd name="T120" fmla="*/ 130 w 215"/>
                <a:gd name="T121" fmla="*/ 130 h 160"/>
                <a:gd name="T122" fmla="*/ 136 w 215"/>
                <a:gd name="T123" fmla="*/ 135 h 160"/>
                <a:gd name="T124" fmla="*/ 163 w 215"/>
                <a:gd name="T125" fmla="*/ 15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 h="160">
                  <a:moveTo>
                    <a:pt x="165" y="160"/>
                  </a:moveTo>
                  <a:cubicBezTo>
                    <a:pt x="165" y="160"/>
                    <a:pt x="165" y="160"/>
                    <a:pt x="165" y="160"/>
                  </a:cubicBezTo>
                  <a:cubicBezTo>
                    <a:pt x="163" y="160"/>
                    <a:pt x="163" y="159"/>
                    <a:pt x="163" y="158"/>
                  </a:cubicBezTo>
                  <a:cubicBezTo>
                    <a:pt x="162" y="158"/>
                    <a:pt x="162" y="158"/>
                    <a:pt x="162" y="157"/>
                  </a:cubicBezTo>
                  <a:cubicBezTo>
                    <a:pt x="162" y="157"/>
                    <a:pt x="162" y="157"/>
                    <a:pt x="162" y="157"/>
                  </a:cubicBezTo>
                  <a:cubicBezTo>
                    <a:pt x="162" y="157"/>
                    <a:pt x="162" y="157"/>
                    <a:pt x="162" y="157"/>
                  </a:cubicBezTo>
                  <a:cubicBezTo>
                    <a:pt x="162" y="156"/>
                    <a:pt x="163" y="154"/>
                    <a:pt x="163" y="153"/>
                  </a:cubicBezTo>
                  <a:cubicBezTo>
                    <a:pt x="163" y="153"/>
                    <a:pt x="163" y="153"/>
                    <a:pt x="163" y="152"/>
                  </a:cubicBezTo>
                  <a:cubicBezTo>
                    <a:pt x="164" y="151"/>
                    <a:pt x="164" y="147"/>
                    <a:pt x="164" y="147"/>
                  </a:cubicBezTo>
                  <a:cubicBezTo>
                    <a:pt x="164" y="145"/>
                    <a:pt x="162" y="145"/>
                    <a:pt x="161" y="144"/>
                  </a:cubicBezTo>
                  <a:cubicBezTo>
                    <a:pt x="160" y="144"/>
                    <a:pt x="145" y="141"/>
                    <a:pt x="143" y="139"/>
                  </a:cubicBezTo>
                  <a:cubicBezTo>
                    <a:pt x="141" y="137"/>
                    <a:pt x="140" y="136"/>
                    <a:pt x="136" y="135"/>
                  </a:cubicBezTo>
                  <a:cubicBezTo>
                    <a:pt x="136" y="135"/>
                    <a:pt x="135" y="135"/>
                    <a:pt x="135" y="135"/>
                  </a:cubicBezTo>
                  <a:cubicBezTo>
                    <a:pt x="134" y="135"/>
                    <a:pt x="134" y="135"/>
                    <a:pt x="134" y="135"/>
                  </a:cubicBezTo>
                  <a:cubicBezTo>
                    <a:pt x="133" y="135"/>
                    <a:pt x="133" y="135"/>
                    <a:pt x="133" y="135"/>
                  </a:cubicBezTo>
                  <a:cubicBezTo>
                    <a:pt x="132" y="135"/>
                    <a:pt x="132" y="135"/>
                    <a:pt x="131" y="134"/>
                  </a:cubicBezTo>
                  <a:cubicBezTo>
                    <a:pt x="131" y="133"/>
                    <a:pt x="130" y="132"/>
                    <a:pt x="130" y="130"/>
                  </a:cubicBezTo>
                  <a:cubicBezTo>
                    <a:pt x="128" y="127"/>
                    <a:pt x="127" y="123"/>
                    <a:pt x="126" y="123"/>
                  </a:cubicBezTo>
                  <a:cubicBezTo>
                    <a:pt x="125" y="123"/>
                    <a:pt x="125" y="123"/>
                    <a:pt x="125" y="123"/>
                  </a:cubicBezTo>
                  <a:cubicBezTo>
                    <a:pt x="123" y="123"/>
                    <a:pt x="121" y="123"/>
                    <a:pt x="118" y="120"/>
                  </a:cubicBezTo>
                  <a:cubicBezTo>
                    <a:pt x="117" y="119"/>
                    <a:pt x="116" y="118"/>
                    <a:pt x="115" y="118"/>
                  </a:cubicBezTo>
                  <a:cubicBezTo>
                    <a:pt x="114" y="118"/>
                    <a:pt x="113" y="119"/>
                    <a:pt x="112" y="119"/>
                  </a:cubicBezTo>
                  <a:cubicBezTo>
                    <a:pt x="111" y="120"/>
                    <a:pt x="111" y="120"/>
                    <a:pt x="110" y="120"/>
                  </a:cubicBezTo>
                  <a:cubicBezTo>
                    <a:pt x="108" y="121"/>
                    <a:pt x="7" y="141"/>
                    <a:pt x="2" y="141"/>
                  </a:cubicBezTo>
                  <a:cubicBezTo>
                    <a:pt x="2" y="141"/>
                    <a:pt x="2" y="141"/>
                    <a:pt x="2" y="141"/>
                  </a:cubicBezTo>
                  <a:cubicBezTo>
                    <a:pt x="0" y="133"/>
                    <a:pt x="0" y="133"/>
                    <a:pt x="0" y="133"/>
                  </a:cubicBezTo>
                  <a:cubicBezTo>
                    <a:pt x="0" y="132"/>
                    <a:pt x="0" y="132"/>
                    <a:pt x="0" y="132"/>
                  </a:cubicBezTo>
                  <a:cubicBezTo>
                    <a:pt x="3" y="130"/>
                    <a:pt x="6" y="127"/>
                    <a:pt x="7" y="126"/>
                  </a:cubicBezTo>
                  <a:cubicBezTo>
                    <a:pt x="8" y="125"/>
                    <a:pt x="10" y="123"/>
                    <a:pt x="11" y="120"/>
                  </a:cubicBezTo>
                  <a:cubicBezTo>
                    <a:pt x="14" y="117"/>
                    <a:pt x="17" y="114"/>
                    <a:pt x="18" y="113"/>
                  </a:cubicBezTo>
                  <a:cubicBezTo>
                    <a:pt x="19" y="112"/>
                    <a:pt x="19" y="110"/>
                    <a:pt x="20" y="109"/>
                  </a:cubicBezTo>
                  <a:cubicBezTo>
                    <a:pt x="20" y="108"/>
                    <a:pt x="20" y="108"/>
                    <a:pt x="20" y="107"/>
                  </a:cubicBezTo>
                  <a:cubicBezTo>
                    <a:pt x="20" y="107"/>
                    <a:pt x="20" y="107"/>
                    <a:pt x="20" y="107"/>
                  </a:cubicBezTo>
                  <a:cubicBezTo>
                    <a:pt x="20" y="107"/>
                    <a:pt x="19" y="106"/>
                    <a:pt x="19" y="106"/>
                  </a:cubicBezTo>
                  <a:cubicBezTo>
                    <a:pt x="19" y="107"/>
                    <a:pt x="18" y="107"/>
                    <a:pt x="18" y="107"/>
                  </a:cubicBezTo>
                  <a:cubicBezTo>
                    <a:pt x="18" y="107"/>
                    <a:pt x="18" y="107"/>
                    <a:pt x="18" y="107"/>
                  </a:cubicBezTo>
                  <a:cubicBezTo>
                    <a:pt x="18" y="107"/>
                    <a:pt x="18" y="107"/>
                    <a:pt x="18" y="107"/>
                  </a:cubicBezTo>
                  <a:cubicBezTo>
                    <a:pt x="16" y="105"/>
                    <a:pt x="14" y="102"/>
                    <a:pt x="14" y="100"/>
                  </a:cubicBezTo>
                  <a:cubicBezTo>
                    <a:pt x="14" y="100"/>
                    <a:pt x="14" y="100"/>
                    <a:pt x="14" y="100"/>
                  </a:cubicBezTo>
                  <a:cubicBezTo>
                    <a:pt x="13" y="98"/>
                    <a:pt x="13" y="95"/>
                    <a:pt x="12" y="93"/>
                  </a:cubicBezTo>
                  <a:cubicBezTo>
                    <a:pt x="12" y="93"/>
                    <a:pt x="12" y="93"/>
                    <a:pt x="12" y="93"/>
                  </a:cubicBezTo>
                  <a:cubicBezTo>
                    <a:pt x="12" y="93"/>
                    <a:pt x="12" y="93"/>
                    <a:pt x="12" y="93"/>
                  </a:cubicBezTo>
                  <a:cubicBezTo>
                    <a:pt x="13" y="92"/>
                    <a:pt x="14" y="92"/>
                    <a:pt x="16" y="91"/>
                  </a:cubicBezTo>
                  <a:cubicBezTo>
                    <a:pt x="24" y="84"/>
                    <a:pt x="37" y="84"/>
                    <a:pt x="42" y="84"/>
                  </a:cubicBezTo>
                  <a:cubicBezTo>
                    <a:pt x="43" y="84"/>
                    <a:pt x="44" y="84"/>
                    <a:pt x="44" y="84"/>
                  </a:cubicBezTo>
                  <a:cubicBezTo>
                    <a:pt x="45" y="84"/>
                    <a:pt x="45" y="84"/>
                    <a:pt x="45" y="84"/>
                  </a:cubicBezTo>
                  <a:cubicBezTo>
                    <a:pt x="46" y="84"/>
                    <a:pt x="48" y="85"/>
                    <a:pt x="49" y="86"/>
                  </a:cubicBezTo>
                  <a:cubicBezTo>
                    <a:pt x="49" y="86"/>
                    <a:pt x="49" y="86"/>
                    <a:pt x="49" y="86"/>
                  </a:cubicBezTo>
                  <a:cubicBezTo>
                    <a:pt x="50" y="87"/>
                    <a:pt x="51" y="87"/>
                    <a:pt x="52" y="85"/>
                  </a:cubicBezTo>
                  <a:cubicBezTo>
                    <a:pt x="53" y="85"/>
                    <a:pt x="54" y="84"/>
                    <a:pt x="55" y="84"/>
                  </a:cubicBezTo>
                  <a:cubicBezTo>
                    <a:pt x="56" y="83"/>
                    <a:pt x="56" y="83"/>
                    <a:pt x="57" y="83"/>
                  </a:cubicBezTo>
                  <a:cubicBezTo>
                    <a:pt x="58" y="82"/>
                    <a:pt x="61" y="82"/>
                    <a:pt x="63" y="82"/>
                  </a:cubicBezTo>
                  <a:cubicBezTo>
                    <a:pt x="64" y="82"/>
                    <a:pt x="65" y="82"/>
                    <a:pt x="66" y="82"/>
                  </a:cubicBezTo>
                  <a:cubicBezTo>
                    <a:pt x="67" y="82"/>
                    <a:pt x="67" y="82"/>
                    <a:pt x="67" y="82"/>
                  </a:cubicBezTo>
                  <a:cubicBezTo>
                    <a:pt x="67" y="82"/>
                    <a:pt x="67" y="82"/>
                    <a:pt x="67" y="82"/>
                  </a:cubicBezTo>
                  <a:cubicBezTo>
                    <a:pt x="67" y="82"/>
                    <a:pt x="67" y="82"/>
                    <a:pt x="67" y="82"/>
                  </a:cubicBezTo>
                  <a:cubicBezTo>
                    <a:pt x="68" y="81"/>
                    <a:pt x="68" y="81"/>
                    <a:pt x="68" y="81"/>
                  </a:cubicBezTo>
                  <a:cubicBezTo>
                    <a:pt x="68" y="80"/>
                    <a:pt x="69" y="79"/>
                    <a:pt x="71" y="78"/>
                  </a:cubicBezTo>
                  <a:cubicBezTo>
                    <a:pt x="72" y="77"/>
                    <a:pt x="73" y="76"/>
                    <a:pt x="73" y="75"/>
                  </a:cubicBezTo>
                  <a:cubicBezTo>
                    <a:pt x="74" y="74"/>
                    <a:pt x="75" y="74"/>
                    <a:pt x="76" y="73"/>
                  </a:cubicBezTo>
                  <a:cubicBezTo>
                    <a:pt x="76" y="73"/>
                    <a:pt x="76" y="73"/>
                    <a:pt x="76" y="73"/>
                  </a:cubicBezTo>
                  <a:cubicBezTo>
                    <a:pt x="76" y="73"/>
                    <a:pt x="77" y="72"/>
                    <a:pt x="77" y="71"/>
                  </a:cubicBezTo>
                  <a:cubicBezTo>
                    <a:pt x="78" y="70"/>
                    <a:pt x="78" y="70"/>
                    <a:pt x="78" y="70"/>
                  </a:cubicBezTo>
                  <a:cubicBezTo>
                    <a:pt x="78" y="70"/>
                    <a:pt x="79" y="69"/>
                    <a:pt x="79" y="69"/>
                  </a:cubicBezTo>
                  <a:cubicBezTo>
                    <a:pt x="80" y="70"/>
                    <a:pt x="80" y="70"/>
                    <a:pt x="80" y="70"/>
                  </a:cubicBezTo>
                  <a:cubicBezTo>
                    <a:pt x="80" y="70"/>
                    <a:pt x="81" y="70"/>
                    <a:pt x="81" y="70"/>
                  </a:cubicBezTo>
                  <a:cubicBezTo>
                    <a:pt x="82" y="70"/>
                    <a:pt x="82" y="69"/>
                    <a:pt x="83" y="67"/>
                  </a:cubicBezTo>
                  <a:cubicBezTo>
                    <a:pt x="83" y="67"/>
                    <a:pt x="83" y="67"/>
                    <a:pt x="83" y="66"/>
                  </a:cubicBezTo>
                  <a:cubicBezTo>
                    <a:pt x="83" y="65"/>
                    <a:pt x="83" y="64"/>
                    <a:pt x="82" y="63"/>
                  </a:cubicBezTo>
                  <a:cubicBezTo>
                    <a:pt x="82" y="63"/>
                    <a:pt x="82" y="63"/>
                    <a:pt x="81" y="62"/>
                  </a:cubicBezTo>
                  <a:cubicBezTo>
                    <a:pt x="81" y="62"/>
                    <a:pt x="81" y="61"/>
                    <a:pt x="81" y="61"/>
                  </a:cubicBezTo>
                  <a:cubicBezTo>
                    <a:pt x="80" y="60"/>
                    <a:pt x="80" y="59"/>
                    <a:pt x="80" y="58"/>
                  </a:cubicBezTo>
                  <a:cubicBezTo>
                    <a:pt x="80" y="57"/>
                    <a:pt x="80" y="56"/>
                    <a:pt x="81" y="56"/>
                  </a:cubicBezTo>
                  <a:cubicBezTo>
                    <a:pt x="81" y="56"/>
                    <a:pt x="81" y="56"/>
                    <a:pt x="81" y="56"/>
                  </a:cubicBezTo>
                  <a:cubicBezTo>
                    <a:pt x="81" y="55"/>
                    <a:pt x="81" y="55"/>
                    <a:pt x="81" y="55"/>
                  </a:cubicBezTo>
                  <a:cubicBezTo>
                    <a:pt x="81" y="54"/>
                    <a:pt x="82" y="53"/>
                    <a:pt x="83" y="52"/>
                  </a:cubicBezTo>
                  <a:cubicBezTo>
                    <a:pt x="83" y="52"/>
                    <a:pt x="83" y="52"/>
                    <a:pt x="83" y="52"/>
                  </a:cubicBezTo>
                  <a:cubicBezTo>
                    <a:pt x="83" y="52"/>
                    <a:pt x="83" y="52"/>
                    <a:pt x="83" y="52"/>
                  </a:cubicBezTo>
                  <a:cubicBezTo>
                    <a:pt x="82" y="52"/>
                    <a:pt x="82" y="52"/>
                    <a:pt x="82" y="52"/>
                  </a:cubicBezTo>
                  <a:cubicBezTo>
                    <a:pt x="81" y="52"/>
                    <a:pt x="81" y="52"/>
                    <a:pt x="81" y="52"/>
                  </a:cubicBezTo>
                  <a:cubicBezTo>
                    <a:pt x="80" y="52"/>
                    <a:pt x="80" y="52"/>
                    <a:pt x="80" y="52"/>
                  </a:cubicBezTo>
                  <a:cubicBezTo>
                    <a:pt x="80" y="52"/>
                    <a:pt x="80" y="51"/>
                    <a:pt x="80" y="51"/>
                  </a:cubicBezTo>
                  <a:cubicBezTo>
                    <a:pt x="80" y="50"/>
                    <a:pt x="80" y="50"/>
                    <a:pt x="80" y="50"/>
                  </a:cubicBezTo>
                  <a:cubicBezTo>
                    <a:pt x="80" y="50"/>
                    <a:pt x="80" y="50"/>
                    <a:pt x="80" y="50"/>
                  </a:cubicBezTo>
                  <a:cubicBezTo>
                    <a:pt x="79" y="50"/>
                    <a:pt x="79" y="50"/>
                    <a:pt x="78" y="51"/>
                  </a:cubicBezTo>
                  <a:cubicBezTo>
                    <a:pt x="78" y="51"/>
                    <a:pt x="78" y="51"/>
                    <a:pt x="78" y="51"/>
                  </a:cubicBezTo>
                  <a:cubicBezTo>
                    <a:pt x="77" y="51"/>
                    <a:pt x="74" y="50"/>
                    <a:pt x="74" y="49"/>
                  </a:cubicBezTo>
                  <a:cubicBezTo>
                    <a:pt x="74" y="48"/>
                    <a:pt x="78" y="44"/>
                    <a:pt x="79" y="43"/>
                  </a:cubicBezTo>
                  <a:cubicBezTo>
                    <a:pt x="79" y="43"/>
                    <a:pt x="79" y="43"/>
                    <a:pt x="79" y="43"/>
                  </a:cubicBezTo>
                  <a:cubicBezTo>
                    <a:pt x="78" y="43"/>
                    <a:pt x="78" y="43"/>
                    <a:pt x="78" y="43"/>
                  </a:cubicBezTo>
                  <a:cubicBezTo>
                    <a:pt x="79" y="43"/>
                    <a:pt x="79" y="43"/>
                    <a:pt x="79" y="43"/>
                  </a:cubicBezTo>
                  <a:cubicBezTo>
                    <a:pt x="79" y="42"/>
                    <a:pt x="79" y="42"/>
                    <a:pt x="80" y="42"/>
                  </a:cubicBezTo>
                  <a:cubicBezTo>
                    <a:pt x="82" y="39"/>
                    <a:pt x="86" y="37"/>
                    <a:pt x="86" y="35"/>
                  </a:cubicBezTo>
                  <a:cubicBezTo>
                    <a:pt x="86" y="31"/>
                    <a:pt x="103" y="9"/>
                    <a:pt x="106" y="9"/>
                  </a:cubicBezTo>
                  <a:cubicBezTo>
                    <a:pt x="107" y="8"/>
                    <a:pt x="125" y="4"/>
                    <a:pt x="143" y="0"/>
                  </a:cubicBezTo>
                  <a:cubicBezTo>
                    <a:pt x="144" y="0"/>
                    <a:pt x="144" y="0"/>
                    <a:pt x="144" y="0"/>
                  </a:cubicBezTo>
                  <a:cubicBezTo>
                    <a:pt x="144" y="0"/>
                    <a:pt x="144" y="0"/>
                    <a:pt x="144" y="0"/>
                  </a:cubicBezTo>
                  <a:cubicBezTo>
                    <a:pt x="144" y="4"/>
                    <a:pt x="144" y="6"/>
                    <a:pt x="145" y="7"/>
                  </a:cubicBezTo>
                  <a:cubicBezTo>
                    <a:pt x="145" y="8"/>
                    <a:pt x="145" y="9"/>
                    <a:pt x="145" y="11"/>
                  </a:cubicBezTo>
                  <a:cubicBezTo>
                    <a:pt x="145" y="12"/>
                    <a:pt x="145" y="13"/>
                    <a:pt x="146" y="14"/>
                  </a:cubicBezTo>
                  <a:cubicBezTo>
                    <a:pt x="146" y="16"/>
                    <a:pt x="147" y="17"/>
                    <a:pt x="147" y="17"/>
                  </a:cubicBezTo>
                  <a:cubicBezTo>
                    <a:pt x="148" y="18"/>
                    <a:pt x="148" y="18"/>
                    <a:pt x="149" y="19"/>
                  </a:cubicBezTo>
                  <a:cubicBezTo>
                    <a:pt x="150" y="20"/>
                    <a:pt x="151" y="25"/>
                    <a:pt x="151" y="27"/>
                  </a:cubicBezTo>
                  <a:cubicBezTo>
                    <a:pt x="151" y="28"/>
                    <a:pt x="151" y="29"/>
                    <a:pt x="151" y="30"/>
                  </a:cubicBezTo>
                  <a:cubicBezTo>
                    <a:pt x="151" y="31"/>
                    <a:pt x="150" y="32"/>
                    <a:pt x="151" y="34"/>
                  </a:cubicBezTo>
                  <a:cubicBezTo>
                    <a:pt x="152" y="37"/>
                    <a:pt x="153" y="42"/>
                    <a:pt x="153" y="43"/>
                  </a:cubicBezTo>
                  <a:cubicBezTo>
                    <a:pt x="153" y="47"/>
                    <a:pt x="153" y="50"/>
                    <a:pt x="155" y="50"/>
                  </a:cubicBezTo>
                  <a:cubicBezTo>
                    <a:pt x="156" y="51"/>
                    <a:pt x="156" y="50"/>
                    <a:pt x="156" y="50"/>
                  </a:cubicBezTo>
                  <a:cubicBezTo>
                    <a:pt x="157" y="50"/>
                    <a:pt x="157" y="50"/>
                    <a:pt x="157" y="50"/>
                  </a:cubicBezTo>
                  <a:cubicBezTo>
                    <a:pt x="158" y="50"/>
                    <a:pt x="158" y="50"/>
                    <a:pt x="158" y="51"/>
                  </a:cubicBezTo>
                  <a:cubicBezTo>
                    <a:pt x="159" y="53"/>
                    <a:pt x="161" y="58"/>
                    <a:pt x="162" y="62"/>
                  </a:cubicBezTo>
                  <a:cubicBezTo>
                    <a:pt x="162" y="64"/>
                    <a:pt x="163" y="66"/>
                    <a:pt x="163" y="68"/>
                  </a:cubicBezTo>
                  <a:cubicBezTo>
                    <a:pt x="164" y="73"/>
                    <a:pt x="165" y="79"/>
                    <a:pt x="166" y="79"/>
                  </a:cubicBezTo>
                  <a:cubicBezTo>
                    <a:pt x="166" y="79"/>
                    <a:pt x="166" y="79"/>
                    <a:pt x="166" y="79"/>
                  </a:cubicBezTo>
                  <a:cubicBezTo>
                    <a:pt x="166" y="79"/>
                    <a:pt x="166" y="79"/>
                    <a:pt x="166" y="79"/>
                  </a:cubicBezTo>
                  <a:cubicBezTo>
                    <a:pt x="165" y="104"/>
                    <a:pt x="165" y="104"/>
                    <a:pt x="165" y="104"/>
                  </a:cubicBezTo>
                  <a:cubicBezTo>
                    <a:pt x="166" y="105"/>
                    <a:pt x="166" y="105"/>
                    <a:pt x="166" y="105"/>
                  </a:cubicBezTo>
                  <a:cubicBezTo>
                    <a:pt x="166" y="105"/>
                    <a:pt x="166" y="105"/>
                    <a:pt x="166" y="105"/>
                  </a:cubicBezTo>
                  <a:cubicBezTo>
                    <a:pt x="166" y="105"/>
                    <a:pt x="166" y="105"/>
                    <a:pt x="166" y="105"/>
                  </a:cubicBezTo>
                  <a:cubicBezTo>
                    <a:pt x="166" y="105"/>
                    <a:pt x="166" y="106"/>
                    <a:pt x="166" y="107"/>
                  </a:cubicBezTo>
                  <a:cubicBezTo>
                    <a:pt x="166" y="108"/>
                    <a:pt x="166" y="110"/>
                    <a:pt x="166" y="110"/>
                  </a:cubicBezTo>
                  <a:cubicBezTo>
                    <a:pt x="166" y="111"/>
                    <a:pt x="167" y="111"/>
                    <a:pt x="167" y="112"/>
                  </a:cubicBezTo>
                  <a:cubicBezTo>
                    <a:pt x="167" y="114"/>
                    <a:pt x="167" y="117"/>
                    <a:pt x="168" y="119"/>
                  </a:cubicBezTo>
                  <a:cubicBezTo>
                    <a:pt x="170" y="122"/>
                    <a:pt x="170" y="127"/>
                    <a:pt x="170" y="129"/>
                  </a:cubicBezTo>
                  <a:cubicBezTo>
                    <a:pt x="170" y="130"/>
                    <a:pt x="171" y="131"/>
                    <a:pt x="171" y="131"/>
                  </a:cubicBezTo>
                  <a:cubicBezTo>
                    <a:pt x="171" y="132"/>
                    <a:pt x="172" y="132"/>
                    <a:pt x="172" y="132"/>
                  </a:cubicBezTo>
                  <a:cubicBezTo>
                    <a:pt x="172" y="133"/>
                    <a:pt x="173" y="135"/>
                    <a:pt x="171" y="137"/>
                  </a:cubicBezTo>
                  <a:cubicBezTo>
                    <a:pt x="170" y="138"/>
                    <a:pt x="168" y="140"/>
                    <a:pt x="169" y="141"/>
                  </a:cubicBezTo>
                  <a:cubicBezTo>
                    <a:pt x="169" y="141"/>
                    <a:pt x="169" y="142"/>
                    <a:pt x="171" y="144"/>
                  </a:cubicBezTo>
                  <a:cubicBezTo>
                    <a:pt x="171" y="144"/>
                    <a:pt x="171" y="144"/>
                    <a:pt x="171" y="144"/>
                  </a:cubicBezTo>
                  <a:cubicBezTo>
                    <a:pt x="171" y="144"/>
                    <a:pt x="171" y="144"/>
                    <a:pt x="171" y="144"/>
                  </a:cubicBezTo>
                  <a:cubicBezTo>
                    <a:pt x="170" y="145"/>
                    <a:pt x="170" y="145"/>
                    <a:pt x="169" y="146"/>
                  </a:cubicBezTo>
                  <a:cubicBezTo>
                    <a:pt x="168" y="147"/>
                    <a:pt x="168" y="147"/>
                    <a:pt x="168" y="147"/>
                  </a:cubicBezTo>
                  <a:cubicBezTo>
                    <a:pt x="169" y="147"/>
                    <a:pt x="169" y="147"/>
                    <a:pt x="169" y="147"/>
                  </a:cubicBezTo>
                  <a:cubicBezTo>
                    <a:pt x="169" y="147"/>
                    <a:pt x="170" y="147"/>
                    <a:pt x="170" y="147"/>
                  </a:cubicBezTo>
                  <a:cubicBezTo>
                    <a:pt x="171" y="147"/>
                    <a:pt x="172" y="146"/>
                    <a:pt x="173" y="145"/>
                  </a:cubicBezTo>
                  <a:cubicBezTo>
                    <a:pt x="174" y="145"/>
                    <a:pt x="175" y="144"/>
                    <a:pt x="176" y="143"/>
                  </a:cubicBezTo>
                  <a:cubicBezTo>
                    <a:pt x="177" y="143"/>
                    <a:pt x="178" y="143"/>
                    <a:pt x="178" y="143"/>
                  </a:cubicBezTo>
                  <a:cubicBezTo>
                    <a:pt x="180" y="143"/>
                    <a:pt x="182" y="142"/>
                    <a:pt x="182" y="141"/>
                  </a:cubicBezTo>
                  <a:cubicBezTo>
                    <a:pt x="184" y="138"/>
                    <a:pt x="186" y="138"/>
                    <a:pt x="188" y="138"/>
                  </a:cubicBezTo>
                  <a:cubicBezTo>
                    <a:pt x="190" y="138"/>
                    <a:pt x="194" y="137"/>
                    <a:pt x="197" y="136"/>
                  </a:cubicBezTo>
                  <a:cubicBezTo>
                    <a:pt x="199" y="134"/>
                    <a:pt x="202" y="130"/>
                    <a:pt x="203" y="128"/>
                  </a:cubicBezTo>
                  <a:cubicBezTo>
                    <a:pt x="203" y="128"/>
                    <a:pt x="203" y="128"/>
                    <a:pt x="203" y="128"/>
                  </a:cubicBezTo>
                  <a:cubicBezTo>
                    <a:pt x="204" y="128"/>
                    <a:pt x="204" y="128"/>
                    <a:pt x="204" y="128"/>
                  </a:cubicBezTo>
                  <a:cubicBezTo>
                    <a:pt x="204" y="128"/>
                    <a:pt x="204" y="131"/>
                    <a:pt x="204" y="132"/>
                  </a:cubicBezTo>
                  <a:cubicBezTo>
                    <a:pt x="203" y="133"/>
                    <a:pt x="203" y="134"/>
                    <a:pt x="202" y="134"/>
                  </a:cubicBezTo>
                  <a:cubicBezTo>
                    <a:pt x="202" y="135"/>
                    <a:pt x="201" y="136"/>
                    <a:pt x="201" y="137"/>
                  </a:cubicBezTo>
                  <a:cubicBezTo>
                    <a:pt x="201" y="137"/>
                    <a:pt x="201" y="137"/>
                    <a:pt x="201" y="137"/>
                  </a:cubicBezTo>
                  <a:cubicBezTo>
                    <a:pt x="201" y="137"/>
                    <a:pt x="201" y="137"/>
                    <a:pt x="201" y="137"/>
                  </a:cubicBezTo>
                  <a:cubicBezTo>
                    <a:pt x="202" y="137"/>
                    <a:pt x="205" y="133"/>
                    <a:pt x="205" y="132"/>
                  </a:cubicBezTo>
                  <a:cubicBezTo>
                    <a:pt x="206" y="132"/>
                    <a:pt x="206" y="132"/>
                    <a:pt x="206" y="132"/>
                  </a:cubicBezTo>
                  <a:cubicBezTo>
                    <a:pt x="206" y="131"/>
                    <a:pt x="206" y="129"/>
                    <a:pt x="208" y="129"/>
                  </a:cubicBezTo>
                  <a:cubicBezTo>
                    <a:pt x="208" y="129"/>
                    <a:pt x="208" y="129"/>
                    <a:pt x="209" y="130"/>
                  </a:cubicBezTo>
                  <a:cubicBezTo>
                    <a:pt x="209" y="130"/>
                    <a:pt x="210" y="130"/>
                    <a:pt x="210" y="130"/>
                  </a:cubicBezTo>
                  <a:cubicBezTo>
                    <a:pt x="211" y="130"/>
                    <a:pt x="212" y="130"/>
                    <a:pt x="212" y="129"/>
                  </a:cubicBezTo>
                  <a:cubicBezTo>
                    <a:pt x="213" y="129"/>
                    <a:pt x="213" y="129"/>
                    <a:pt x="214" y="129"/>
                  </a:cubicBezTo>
                  <a:cubicBezTo>
                    <a:pt x="215" y="129"/>
                    <a:pt x="215" y="129"/>
                    <a:pt x="215" y="129"/>
                  </a:cubicBezTo>
                  <a:cubicBezTo>
                    <a:pt x="215" y="130"/>
                    <a:pt x="215" y="130"/>
                    <a:pt x="215" y="130"/>
                  </a:cubicBezTo>
                  <a:cubicBezTo>
                    <a:pt x="215" y="131"/>
                    <a:pt x="213" y="132"/>
                    <a:pt x="210" y="134"/>
                  </a:cubicBezTo>
                  <a:cubicBezTo>
                    <a:pt x="210" y="135"/>
                    <a:pt x="209" y="136"/>
                    <a:pt x="208" y="136"/>
                  </a:cubicBezTo>
                  <a:cubicBezTo>
                    <a:pt x="208" y="137"/>
                    <a:pt x="207" y="137"/>
                    <a:pt x="207" y="137"/>
                  </a:cubicBezTo>
                  <a:cubicBezTo>
                    <a:pt x="205" y="139"/>
                    <a:pt x="204" y="140"/>
                    <a:pt x="200" y="142"/>
                  </a:cubicBezTo>
                  <a:cubicBezTo>
                    <a:pt x="197" y="143"/>
                    <a:pt x="195" y="145"/>
                    <a:pt x="192" y="146"/>
                  </a:cubicBezTo>
                  <a:cubicBezTo>
                    <a:pt x="190" y="148"/>
                    <a:pt x="187" y="150"/>
                    <a:pt x="184" y="151"/>
                  </a:cubicBezTo>
                  <a:cubicBezTo>
                    <a:pt x="182" y="152"/>
                    <a:pt x="179" y="154"/>
                    <a:pt x="177" y="155"/>
                  </a:cubicBezTo>
                  <a:cubicBezTo>
                    <a:pt x="172" y="157"/>
                    <a:pt x="168" y="159"/>
                    <a:pt x="166" y="160"/>
                  </a:cubicBezTo>
                  <a:cubicBezTo>
                    <a:pt x="165" y="160"/>
                    <a:pt x="165" y="160"/>
                    <a:pt x="165" y="160"/>
                  </a:cubicBezTo>
                  <a:close/>
                  <a:moveTo>
                    <a:pt x="162" y="157"/>
                  </a:moveTo>
                  <a:cubicBezTo>
                    <a:pt x="163" y="157"/>
                    <a:pt x="163" y="158"/>
                    <a:pt x="163" y="158"/>
                  </a:cubicBezTo>
                  <a:cubicBezTo>
                    <a:pt x="163" y="159"/>
                    <a:pt x="164" y="159"/>
                    <a:pt x="165" y="159"/>
                  </a:cubicBezTo>
                  <a:cubicBezTo>
                    <a:pt x="165" y="159"/>
                    <a:pt x="165" y="159"/>
                    <a:pt x="165" y="159"/>
                  </a:cubicBezTo>
                  <a:cubicBezTo>
                    <a:pt x="165" y="159"/>
                    <a:pt x="165" y="159"/>
                    <a:pt x="166" y="159"/>
                  </a:cubicBezTo>
                  <a:cubicBezTo>
                    <a:pt x="168" y="159"/>
                    <a:pt x="172" y="157"/>
                    <a:pt x="176" y="154"/>
                  </a:cubicBezTo>
                  <a:cubicBezTo>
                    <a:pt x="179" y="153"/>
                    <a:pt x="182" y="152"/>
                    <a:pt x="184" y="151"/>
                  </a:cubicBezTo>
                  <a:cubicBezTo>
                    <a:pt x="187" y="149"/>
                    <a:pt x="190" y="148"/>
                    <a:pt x="192" y="146"/>
                  </a:cubicBezTo>
                  <a:cubicBezTo>
                    <a:pt x="195" y="144"/>
                    <a:pt x="197" y="143"/>
                    <a:pt x="200" y="141"/>
                  </a:cubicBezTo>
                  <a:cubicBezTo>
                    <a:pt x="204" y="140"/>
                    <a:pt x="205" y="138"/>
                    <a:pt x="207" y="137"/>
                  </a:cubicBezTo>
                  <a:cubicBezTo>
                    <a:pt x="207" y="137"/>
                    <a:pt x="207" y="136"/>
                    <a:pt x="208" y="136"/>
                  </a:cubicBezTo>
                  <a:cubicBezTo>
                    <a:pt x="209" y="135"/>
                    <a:pt x="209" y="134"/>
                    <a:pt x="210" y="134"/>
                  </a:cubicBezTo>
                  <a:cubicBezTo>
                    <a:pt x="212" y="132"/>
                    <a:pt x="214" y="131"/>
                    <a:pt x="214" y="130"/>
                  </a:cubicBezTo>
                  <a:cubicBezTo>
                    <a:pt x="214" y="130"/>
                    <a:pt x="214" y="130"/>
                    <a:pt x="214" y="130"/>
                  </a:cubicBezTo>
                  <a:cubicBezTo>
                    <a:pt x="214" y="129"/>
                    <a:pt x="213" y="130"/>
                    <a:pt x="213" y="130"/>
                  </a:cubicBezTo>
                  <a:cubicBezTo>
                    <a:pt x="212" y="130"/>
                    <a:pt x="211" y="131"/>
                    <a:pt x="210" y="131"/>
                  </a:cubicBezTo>
                  <a:cubicBezTo>
                    <a:pt x="210" y="131"/>
                    <a:pt x="209" y="130"/>
                    <a:pt x="209" y="130"/>
                  </a:cubicBezTo>
                  <a:cubicBezTo>
                    <a:pt x="208" y="130"/>
                    <a:pt x="208" y="130"/>
                    <a:pt x="208" y="130"/>
                  </a:cubicBezTo>
                  <a:cubicBezTo>
                    <a:pt x="207" y="130"/>
                    <a:pt x="206" y="131"/>
                    <a:pt x="206" y="132"/>
                  </a:cubicBezTo>
                  <a:cubicBezTo>
                    <a:pt x="206" y="132"/>
                    <a:pt x="206" y="132"/>
                    <a:pt x="206" y="132"/>
                  </a:cubicBezTo>
                  <a:cubicBezTo>
                    <a:pt x="206" y="133"/>
                    <a:pt x="202" y="137"/>
                    <a:pt x="201" y="137"/>
                  </a:cubicBezTo>
                  <a:cubicBezTo>
                    <a:pt x="201" y="137"/>
                    <a:pt x="201" y="137"/>
                    <a:pt x="201" y="137"/>
                  </a:cubicBezTo>
                  <a:cubicBezTo>
                    <a:pt x="200" y="137"/>
                    <a:pt x="200" y="137"/>
                    <a:pt x="200" y="137"/>
                  </a:cubicBezTo>
                  <a:cubicBezTo>
                    <a:pt x="200" y="136"/>
                    <a:pt x="201" y="136"/>
                    <a:pt x="202" y="134"/>
                  </a:cubicBezTo>
                  <a:cubicBezTo>
                    <a:pt x="202" y="133"/>
                    <a:pt x="203" y="133"/>
                    <a:pt x="203" y="132"/>
                  </a:cubicBezTo>
                  <a:cubicBezTo>
                    <a:pt x="204" y="131"/>
                    <a:pt x="204" y="129"/>
                    <a:pt x="203" y="128"/>
                  </a:cubicBezTo>
                  <a:cubicBezTo>
                    <a:pt x="203" y="129"/>
                    <a:pt x="203" y="129"/>
                    <a:pt x="203" y="129"/>
                  </a:cubicBezTo>
                  <a:cubicBezTo>
                    <a:pt x="202" y="131"/>
                    <a:pt x="200" y="135"/>
                    <a:pt x="197" y="136"/>
                  </a:cubicBezTo>
                  <a:cubicBezTo>
                    <a:pt x="194" y="138"/>
                    <a:pt x="191" y="138"/>
                    <a:pt x="188" y="138"/>
                  </a:cubicBezTo>
                  <a:cubicBezTo>
                    <a:pt x="186" y="139"/>
                    <a:pt x="184" y="139"/>
                    <a:pt x="183" y="141"/>
                  </a:cubicBezTo>
                  <a:cubicBezTo>
                    <a:pt x="182" y="143"/>
                    <a:pt x="180" y="143"/>
                    <a:pt x="178" y="143"/>
                  </a:cubicBezTo>
                  <a:cubicBezTo>
                    <a:pt x="178" y="144"/>
                    <a:pt x="177" y="144"/>
                    <a:pt x="176" y="144"/>
                  </a:cubicBezTo>
                  <a:cubicBezTo>
                    <a:pt x="175" y="144"/>
                    <a:pt x="174" y="145"/>
                    <a:pt x="173" y="146"/>
                  </a:cubicBezTo>
                  <a:cubicBezTo>
                    <a:pt x="172" y="146"/>
                    <a:pt x="171" y="147"/>
                    <a:pt x="170" y="147"/>
                  </a:cubicBezTo>
                  <a:cubicBezTo>
                    <a:pt x="170" y="148"/>
                    <a:pt x="169" y="148"/>
                    <a:pt x="169" y="148"/>
                  </a:cubicBezTo>
                  <a:cubicBezTo>
                    <a:pt x="168" y="148"/>
                    <a:pt x="168" y="148"/>
                    <a:pt x="168" y="148"/>
                  </a:cubicBezTo>
                  <a:cubicBezTo>
                    <a:pt x="168" y="147"/>
                    <a:pt x="168" y="147"/>
                    <a:pt x="169" y="146"/>
                  </a:cubicBezTo>
                  <a:cubicBezTo>
                    <a:pt x="169" y="145"/>
                    <a:pt x="170" y="144"/>
                    <a:pt x="170" y="144"/>
                  </a:cubicBezTo>
                  <a:cubicBezTo>
                    <a:pt x="169" y="143"/>
                    <a:pt x="168" y="142"/>
                    <a:pt x="168" y="141"/>
                  </a:cubicBezTo>
                  <a:cubicBezTo>
                    <a:pt x="168" y="140"/>
                    <a:pt x="170" y="137"/>
                    <a:pt x="171" y="136"/>
                  </a:cubicBezTo>
                  <a:cubicBezTo>
                    <a:pt x="172" y="135"/>
                    <a:pt x="172" y="133"/>
                    <a:pt x="171" y="132"/>
                  </a:cubicBezTo>
                  <a:cubicBezTo>
                    <a:pt x="171" y="132"/>
                    <a:pt x="171" y="132"/>
                    <a:pt x="171" y="132"/>
                  </a:cubicBezTo>
                  <a:cubicBezTo>
                    <a:pt x="170" y="131"/>
                    <a:pt x="170" y="130"/>
                    <a:pt x="170" y="129"/>
                  </a:cubicBezTo>
                  <a:cubicBezTo>
                    <a:pt x="170" y="127"/>
                    <a:pt x="169" y="122"/>
                    <a:pt x="168" y="119"/>
                  </a:cubicBezTo>
                  <a:cubicBezTo>
                    <a:pt x="167" y="117"/>
                    <a:pt x="166" y="114"/>
                    <a:pt x="166" y="112"/>
                  </a:cubicBezTo>
                  <a:cubicBezTo>
                    <a:pt x="166" y="112"/>
                    <a:pt x="166" y="111"/>
                    <a:pt x="166" y="111"/>
                  </a:cubicBezTo>
                  <a:cubicBezTo>
                    <a:pt x="166" y="110"/>
                    <a:pt x="166" y="109"/>
                    <a:pt x="165" y="107"/>
                  </a:cubicBezTo>
                  <a:cubicBezTo>
                    <a:pt x="165" y="106"/>
                    <a:pt x="165" y="105"/>
                    <a:pt x="165" y="105"/>
                  </a:cubicBezTo>
                  <a:cubicBezTo>
                    <a:pt x="165" y="105"/>
                    <a:pt x="165" y="104"/>
                    <a:pt x="165" y="104"/>
                  </a:cubicBezTo>
                  <a:cubicBezTo>
                    <a:pt x="165" y="104"/>
                    <a:pt x="165" y="104"/>
                    <a:pt x="165" y="104"/>
                  </a:cubicBezTo>
                  <a:cubicBezTo>
                    <a:pt x="165" y="104"/>
                    <a:pt x="165" y="104"/>
                    <a:pt x="165" y="104"/>
                  </a:cubicBezTo>
                  <a:cubicBezTo>
                    <a:pt x="165" y="79"/>
                    <a:pt x="165" y="79"/>
                    <a:pt x="165" y="79"/>
                  </a:cubicBezTo>
                  <a:cubicBezTo>
                    <a:pt x="165" y="79"/>
                    <a:pt x="164" y="75"/>
                    <a:pt x="162" y="68"/>
                  </a:cubicBezTo>
                  <a:cubicBezTo>
                    <a:pt x="162" y="66"/>
                    <a:pt x="161" y="64"/>
                    <a:pt x="161" y="62"/>
                  </a:cubicBezTo>
                  <a:cubicBezTo>
                    <a:pt x="160" y="56"/>
                    <a:pt x="159" y="53"/>
                    <a:pt x="158" y="51"/>
                  </a:cubicBezTo>
                  <a:cubicBezTo>
                    <a:pt x="157" y="50"/>
                    <a:pt x="157" y="50"/>
                    <a:pt x="157" y="50"/>
                  </a:cubicBezTo>
                  <a:cubicBezTo>
                    <a:pt x="157" y="50"/>
                    <a:pt x="157" y="50"/>
                    <a:pt x="157" y="50"/>
                  </a:cubicBezTo>
                  <a:cubicBezTo>
                    <a:pt x="156" y="51"/>
                    <a:pt x="156" y="51"/>
                    <a:pt x="155" y="51"/>
                  </a:cubicBezTo>
                  <a:cubicBezTo>
                    <a:pt x="155" y="51"/>
                    <a:pt x="155" y="51"/>
                    <a:pt x="155" y="51"/>
                  </a:cubicBezTo>
                  <a:cubicBezTo>
                    <a:pt x="153" y="50"/>
                    <a:pt x="152" y="46"/>
                    <a:pt x="152" y="43"/>
                  </a:cubicBezTo>
                  <a:cubicBezTo>
                    <a:pt x="152" y="42"/>
                    <a:pt x="151" y="37"/>
                    <a:pt x="150" y="34"/>
                  </a:cubicBezTo>
                  <a:cubicBezTo>
                    <a:pt x="150" y="32"/>
                    <a:pt x="150" y="31"/>
                    <a:pt x="150" y="29"/>
                  </a:cubicBezTo>
                  <a:cubicBezTo>
                    <a:pt x="150" y="29"/>
                    <a:pt x="151" y="28"/>
                    <a:pt x="151" y="27"/>
                  </a:cubicBezTo>
                  <a:cubicBezTo>
                    <a:pt x="150" y="25"/>
                    <a:pt x="149" y="20"/>
                    <a:pt x="148" y="19"/>
                  </a:cubicBezTo>
                  <a:cubicBezTo>
                    <a:pt x="148" y="18"/>
                    <a:pt x="147" y="18"/>
                    <a:pt x="147" y="18"/>
                  </a:cubicBezTo>
                  <a:cubicBezTo>
                    <a:pt x="146" y="17"/>
                    <a:pt x="145" y="16"/>
                    <a:pt x="145" y="14"/>
                  </a:cubicBezTo>
                  <a:cubicBezTo>
                    <a:pt x="145" y="13"/>
                    <a:pt x="145" y="12"/>
                    <a:pt x="145" y="11"/>
                  </a:cubicBezTo>
                  <a:cubicBezTo>
                    <a:pt x="145" y="9"/>
                    <a:pt x="145" y="8"/>
                    <a:pt x="144" y="7"/>
                  </a:cubicBezTo>
                  <a:cubicBezTo>
                    <a:pt x="143" y="7"/>
                    <a:pt x="143" y="3"/>
                    <a:pt x="143" y="0"/>
                  </a:cubicBezTo>
                  <a:cubicBezTo>
                    <a:pt x="125" y="5"/>
                    <a:pt x="107" y="9"/>
                    <a:pt x="106" y="9"/>
                  </a:cubicBezTo>
                  <a:cubicBezTo>
                    <a:pt x="103" y="10"/>
                    <a:pt x="86" y="31"/>
                    <a:pt x="86" y="35"/>
                  </a:cubicBezTo>
                  <a:cubicBezTo>
                    <a:pt x="86" y="37"/>
                    <a:pt x="83" y="40"/>
                    <a:pt x="80" y="42"/>
                  </a:cubicBezTo>
                  <a:cubicBezTo>
                    <a:pt x="79" y="43"/>
                    <a:pt x="79" y="43"/>
                    <a:pt x="79" y="43"/>
                  </a:cubicBezTo>
                  <a:cubicBezTo>
                    <a:pt x="80" y="43"/>
                    <a:pt x="80" y="43"/>
                    <a:pt x="80" y="43"/>
                  </a:cubicBezTo>
                  <a:cubicBezTo>
                    <a:pt x="80" y="44"/>
                    <a:pt x="80" y="44"/>
                    <a:pt x="80" y="44"/>
                  </a:cubicBezTo>
                  <a:cubicBezTo>
                    <a:pt x="79" y="44"/>
                    <a:pt x="75" y="48"/>
                    <a:pt x="75" y="49"/>
                  </a:cubicBezTo>
                  <a:cubicBezTo>
                    <a:pt x="75" y="50"/>
                    <a:pt x="77" y="50"/>
                    <a:pt x="78" y="50"/>
                  </a:cubicBezTo>
                  <a:cubicBezTo>
                    <a:pt x="78" y="50"/>
                    <a:pt x="78" y="50"/>
                    <a:pt x="78" y="50"/>
                  </a:cubicBezTo>
                  <a:cubicBezTo>
                    <a:pt x="78" y="50"/>
                    <a:pt x="79" y="50"/>
                    <a:pt x="80" y="50"/>
                  </a:cubicBezTo>
                  <a:cubicBezTo>
                    <a:pt x="80" y="50"/>
                    <a:pt x="80" y="50"/>
                    <a:pt x="81" y="50"/>
                  </a:cubicBezTo>
                  <a:cubicBezTo>
                    <a:pt x="81" y="50"/>
                    <a:pt x="81" y="50"/>
                    <a:pt x="81" y="51"/>
                  </a:cubicBezTo>
                  <a:cubicBezTo>
                    <a:pt x="81" y="51"/>
                    <a:pt x="81" y="52"/>
                    <a:pt x="81" y="52"/>
                  </a:cubicBezTo>
                  <a:cubicBezTo>
                    <a:pt x="81" y="52"/>
                    <a:pt x="81" y="52"/>
                    <a:pt x="81" y="51"/>
                  </a:cubicBezTo>
                  <a:cubicBezTo>
                    <a:pt x="82" y="51"/>
                    <a:pt x="82" y="51"/>
                    <a:pt x="83" y="51"/>
                  </a:cubicBezTo>
                  <a:cubicBezTo>
                    <a:pt x="83" y="51"/>
                    <a:pt x="84" y="51"/>
                    <a:pt x="84" y="52"/>
                  </a:cubicBezTo>
                  <a:cubicBezTo>
                    <a:pt x="84" y="52"/>
                    <a:pt x="84" y="53"/>
                    <a:pt x="83" y="53"/>
                  </a:cubicBezTo>
                  <a:cubicBezTo>
                    <a:pt x="82" y="54"/>
                    <a:pt x="81" y="55"/>
                    <a:pt x="81" y="55"/>
                  </a:cubicBezTo>
                  <a:cubicBezTo>
                    <a:pt x="81" y="56"/>
                    <a:pt x="81" y="56"/>
                    <a:pt x="81" y="56"/>
                  </a:cubicBezTo>
                  <a:cubicBezTo>
                    <a:pt x="81" y="57"/>
                    <a:pt x="81" y="57"/>
                    <a:pt x="81" y="58"/>
                  </a:cubicBezTo>
                  <a:cubicBezTo>
                    <a:pt x="81" y="59"/>
                    <a:pt x="81" y="60"/>
                    <a:pt x="81" y="61"/>
                  </a:cubicBezTo>
                  <a:cubicBezTo>
                    <a:pt x="82" y="61"/>
                    <a:pt x="82" y="61"/>
                    <a:pt x="82" y="62"/>
                  </a:cubicBezTo>
                  <a:cubicBezTo>
                    <a:pt x="82" y="62"/>
                    <a:pt x="82" y="63"/>
                    <a:pt x="83" y="63"/>
                  </a:cubicBezTo>
                  <a:cubicBezTo>
                    <a:pt x="83" y="64"/>
                    <a:pt x="84" y="65"/>
                    <a:pt x="83" y="66"/>
                  </a:cubicBezTo>
                  <a:cubicBezTo>
                    <a:pt x="83" y="67"/>
                    <a:pt x="83" y="67"/>
                    <a:pt x="83" y="68"/>
                  </a:cubicBezTo>
                  <a:cubicBezTo>
                    <a:pt x="83" y="69"/>
                    <a:pt x="83" y="70"/>
                    <a:pt x="81" y="70"/>
                  </a:cubicBezTo>
                  <a:cubicBezTo>
                    <a:pt x="81" y="70"/>
                    <a:pt x="80" y="70"/>
                    <a:pt x="80" y="70"/>
                  </a:cubicBezTo>
                  <a:cubicBezTo>
                    <a:pt x="79" y="70"/>
                    <a:pt x="78" y="70"/>
                    <a:pt x="78" y="71"/>
                  </a:cubicBezTo>
                  <a:cubicBezTo>
                    <a:pt x="78" y="71"/>
                    <a:pt x="78" y="71"/>
                    <a:pt x="78" y="71"/>
                  </a:cubicBezTo>
                  <a:cubicBezTo>
                    <a:pt x="77" y="73"/>
                    <a:pt x="77" y="74"/>
                    <a:pt x="76" y="74"/>
                  </a:cubicBezTo>
                  <a:cubicBezTo>
                    <a:pt x="76" y="74"/>
                    <a:pt x="76" y="74"/>
                    <a:pt x="76" y="74"/>
                  </a:cubicBezTo>
                  <a:cubicBezTo>
                    <a:pt x="75" y="74"/>
                    <a:pt x="74" y="74"/>
                    <a:pt x="74" y="75"/>
                  </a:cubicBezTo>
                  <a:cubicBezTo>
                    <a:pt x="73" y="76"/>
                    <a:pt x="73" y="78"/>
                    <a:pt x="71" y="79"/>
                  </a:cubicBezTo>
                  <a:cubicBezTo>
                    <a:pt x="70" y="80"/>
                    <a:pt x="69" y="81"/>
                    <a:pt x="68" y="81"/>
                  </a:cubicBezTo>
                  <a:cubicBezTo>
                    <a:pt x="68" y="82"/>
                    <a:pt x="68" y="82"/>
                    <a:pt x="68" y="82"/>
                  </a:cubicBezTo>
                  <a:cubicBezTo>
                    <a:pt x="68" y="83"/>
                    <a:pt x="67" y="83"/>
                    <a:pt x="66" y="83"/>
                  </a:cubicBezTo>
                  <a:cubicBezTo>
                    <a:pt x="66" y="83"/>
                    <a:pt x="66" y="83"/>
                    <a:pt x="66" y="83"/>
                  </a:cubicBezTo>
                  <a:cubicBezTo>
                    <a:pt x="65" y="83"/>
                    <a:pt x="64" y="82"/>
                    <a:pt x="63" y="82"/>
                  </a:cubicBezTo>
                  <a:cubicBezTo>
                    <a:pt x="61" y="83"/>
                    <a:pt x="58" y="83"/>
                    <a:pt x="57" y="83"/>
                  </a:cubicBezTo>
                  <a:cubicBezTo>
                    <a:pt x="57" y="84"/>
                    <a:pt x="56" y="84"/>
                    <a:pt x="55" y="84"/>
                  </a:cubicBezTo>
                  <a:cubicBezTo>
                    <a:pt x="54" y="85"/>
                    <a:pt x="53" y="85"/>
                    <a:pt x="53" y="86"/>
                  </a:cubicBezTo>
                  <a:cubicBezTo>
                    <a:pt x="51" y="87"/>
                    <a:pt x="50" y="87"/>
                    <a:pt x="49" y="86"/>
                  </a:cubicBezTo>
                  <a:cubicBezTo>
                    <a:pt x="49" y="86"/>
                    <a:pt x="49" y="86"/>
                    <a:pt x="49" y="86"/>
                  </a:cubicBezTo>
                  <a:cubicBezTo>
                    <a:pt x="47" y="85"/>
                    <a:pt x="46" y="84"/>
                    <a:pt x="45" y="84"/>
                  </a:cubicBezTo>
                  <a:cubicBezTo>
                    <a:pt x="44" y="84"/>
                    <a:pt x="44" y="84"/>
                    <a:pt x="44" y="84"/>
                  </a:cubicBezTo>
                  <a:cubicBezTo>
                    <a:pt x="44" y="84"/>
                    <a:pt x="43" y="84"/>
                    <a:pt x="42" y="84"/>
                  </a:cubicBezTo>
                  <a:cubicBezTo>
                    <a:pt x="37" y="84"/>
                    <a:pt x="24" y="85"/>
                    <a:pt x="16" y="91"/>
                  </a:cubicBezTo>
                  <a:cubicBezTo>
                    <a:pt x="15" y="92"/>
                    <a:pt x="14" y="93"/>
                    <a:pt x="13" y="93"/>
                  </a:cubicBezTo>
                  <a:cubicBezTo>
                    <a:pt x="13" y="95"/>
                    <a:pt x="14" y="98"/>
                    <a:pt x="14" y="100"/>
                  </a:cubicBezTo>
                  <a:cubicBezTo>
                    <a:pt x="14" y="100"/>
                    <a:pt x="14" y="100"/>
                    <a:pt x="14" y="100"/>
                  </a:cubicBezTo>
                  <a:cubicBezTo>
                    <a:pt x="15" y="101"/>
                    <a:pt x="17" y="105"/>
                    <a:pt x="18" y="106"/>
                  </a:cubicBezTo>
                  <a:cubicBezTo>
                    <a:pt x="18" y="106"/>
                    <a:pt x="18" y="106"/>
                    <a:pt x="18" y="106"/>
                  </a:cubicBezTo>
                  <a:cubicBezTo>
                    <a:pt x="18" y="106"/>
                    <a:pt x="18" y="106"/>
                    <a:pt x="18" y="106"/>
                  </a:cubicBezTo>
                  <a:cubicBezTo>
                    <a:pt x="18" y="106"/>
                    <a:pt x="18" y="106"/>
                    <a:pt x="18" y="106"/>
                  </a:cubicBezTo>
                  <a:cubicBezTo>
                    <a:pt x="19" y="106"/>
                    <a:pt x="20" y="106"/>
                    <a:pt x="21" y="107"/>
                  </a:cubicBezTo>
                  <a:cubicBezTo>
                    <a:pt x="21" y="107"/>
                    <a:pt x="21" y="107"/>
                    <a:pt x="21" y="108"/>
                  </a:cubicBezTo>
                  <a:cubicBezTo>
                    <a:pt x="21" y="108"/>
                    <a:pt x="20" y="108"/>
                    <a:pt x="20" y="109"/>
                  </a:cubicBezTo>
                  <a:cubicBezTo>
                    <a:pt x="20" y="110"/>
                    <a:pt x="19" y="112"/>
                    <a:pt x="18" y="113"/>
                  </a:cubicBezTo>
                  <a:cubicBezTo>
                    <a:pt x="17" y="114"/>
                    <a:pt x="14" y="118"/>
                    <a:pt x="12" y="121"/>
                  </a:cubicBezTo>
                  <a:cubicBezTo>
                    <a:pt x="10" y="123"/>
                    <a:pt x="8" y="125"/>
                    <a:pt x="7" y="126"/>
                  </a:cubicBezTo>
                  <a:cubicBezTo>
                    <a:pt x="6" y="128"/>
                    <a:pt x="4" y="130"/>
                    <a:pt x="1" y="133"/>
                  </a:cubicBezTo>
                  <a:cubicBezTo>
                    <a:pt x="2" y="141"/>
                    <a:pt x="2" y="141"/>
                    <a:pt x="2" y="141"/>
                  </a:cubicBezTo>
                  <a:cubicBezTo>
                    <a:pt x="8" y="140"/>
                    <a:pt x="108" y="121"/>
                    <a:pt x="110" y="120"/>
                  </a:cubicBezTo>
                  <a:cubicBezTo>
                    <a:pt x="111" y="120"/>
                    <a:pt x="111" y="119"/>
                    <a:pt x="111" y="119"/>
                  </a:cubicBezTo>
                  <a:cubicBezTo>
                    <a:pt x="112" y="118"/>
                    <a:pt x="113" y="118"/>
                    <a:pt x="115" y="118"/>
                  </a:cubicBezTo>
                  <a:cubicBezTo>
                    <a:pt x="116" y="118"/>
                    <a:pt x="117" y="118"/>
                    <a:pt x="118" y="119"/>
                  </a:cubicBezTo>
                  <a:cubicBezTo>
                    <a:pt x="122" y="122"/>
                    <a:pt x="123" y="122"/>
                    <a:pt x="126" y="122"/>
                  </a:cubicBezTo>
                  <a:cubicBezTo>
                    <a:pt x="126" y="122"/>
                    <a:pt x="126" y="122"/>
                    <a:pt x="126" y="122"/>
                  </a:cubicBezTo>
                  <a:cubicBezTo>
                    <a:pt x="127" y="122"/>
                    <a:pt x="129" y="126"/>
                    <a:pt x="130" y="130"/>
                  </a:cubicBezTo>
                  <a:cubicBezTo>
                    <a:pt x="131" y="131"/>
                    <a:pt x="131" y="133"/>
                    <a:pt x="132" y="134"/>
                  </a:cubicBezTo>
                  <a:cubicBezTo>
                    <a:pt x="132" y="134"/>
                    <a:pt x="133" y="135"/>
                    <a:pt x="133" y="135"/>
                  </a:cubicBezTo>
                  <a:cubicBezTo>
                    <a:pt x="134" y="135"/>
                    <a:pt x="134" y="135"/>
                    <a:pt x="134" y="135"/>
                  </a:cubicBezTo>
                  <a:cubicBezTo>
                    <a:pt x="134" y="134"/>
                    <a:pt x="134" y="134"/>
                    <a:pt x="135" y="134"/>
                  </a:cubicBezTo>
                  <a:cubicBezTo>
                    <a:pt x="135" y="134"/>
                    <a:pt x="136" y="134"/>
                    <a:pt x="136" y="135"/>
                  </a:cubicBezTo>
                  <a:cubicBezTo>
                    <a:pt x="140" y="135"/>
                    <a:pt x="141" y="136"/>
                    <a:pt x="143" y="138"/>
                  </a:cubicBezTo>
                  <a:cubicBezTo>
                    <a:pt x="145" y="140"/>
                    <a:pt x="159" y="143"/>
                    <a:pt x="161" y="144"/>
                  </a:cubicBezTo>
                  <a:cubicBezTo>
                    <a:pt x="163" y="144"/>
                    <a:pt x="164" y="145"/>
                    <a:pt x="165" y="146"/>
                  </a:cubicBezTo>
                  <a:cubicBezTo>
                    <a:pt x="165" y="147"/>
                    <a:pt x="164" y="150"/>
                    <a:pt x="164" y="152"/>
                  </a:cubicBezTo>
                  <a:cubicBezTo>
                    <a:pt x="163" y="153"/>
                    <a:pt x="163" y="153"/>
                    <a:pt x="163" y="153"/>
                  </a:cubicBezTo>
                  <a:cubicBezTo>
                    <a:pt x="163" y="154"/>
                    <a:pt x="163" y="156"/>
                    <a:pt x="162" y="15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764">
              <a:extLst>
                <a:ext uri="{FF2B5EF4-FFF2-40B4-BE49-F238E27FC236}">
                  <a16:creationId xmlns:a16="http://schemas.microsoft.com/office/drawing/2014/main" id="{4325E8C1-5FAE-4797-B23D-ED3B1DB1CAFE}"/>
                </a:ext>
              </a:extLst>
            </p:cNvPr>
            <p:cNvSpPr>
              <a:spLocks/>
            </p:cNvSpPr>
            <p:nvPr/>
          </p:nvSpPr>
          <p:spPr bwMode="auto">
            <a:xfrm>
              <a:off x="8255001" y="2787651"/>
              <a:ext cx="161925" cy="330200"/>
            </a:xfrm>
            <a:custGeom>
              <a:avLst/>
              <a:gdLst>
                <a:gd name="T0" fmla="*/ 35 w 43"/>
                <a:gd name="T1" fmla="*/ 29 h 88"/>
                <a:gd name="T2" fmla="*/ 30 w 43"/>
                <a:gd name="T3" fmla="*/ 26 h 88"/>
                <a:gd name="T4" fmla="*/ 33 w 43"/>
                <a:gd name="T5" fmla="*/ 21 h 88"/>
                <a:gd name="T6" fmla="*/ 33 w 43"/>
                <a:gd name="T7" fmla="*/ 21 h 88"/>
                <a:gd name="T8" fmla="*/ 34 w 43"/>
                <a:gd name="T9" fmla="*/ 17 h 88"/>
                <a:gd name="T10" fmla="*/ 35 w 43"/>
                <a:gd name="T11" fmla="*/ 10 h 88"/>
                <a:gd name="T12" fmla="*/ 32 w 43"/>
                <a:gd name="T13" fmla="*/ 8 h 88"/>
                <a:gd name="T14" fmla="*/ 14 w 43"/>
                <a:gd name="T15" fmla="*/ 2 h 88"/>
                <a:gd name="T16" fmla="*/ 12 w 43"/>
                <a:gd name="T17" fmla="*/ 0 h 88"/>
                <a:gd name="T18" fmla="*/ 7 w 43"/>
                <a:gd name="T19" fmla="*/ 6 h 88"/>
                <a:gd name="T20" fmla="*/ 7 w 43"/>
                <a:gd name="T21" fmla="*/ 11 h 88"/>
                <a:gd name="T22" fmla="*/ 3 w 43"/>
                <a:gd name="T23" fmla="*/ 19 h 88"/>
                <a:gd name="T24" fmla="*/ 6 w 43"/>
                <a:gd name="T25" fmla="*/ 21 h 88"/>
                <a:gd name="T26" fmla="*/ 5 w 43"/>
                <a:gd name="T27" fmla="*/ 25 h 88"/>
                <a:gd name="T28" fmla="*/ 4 w 43"/>
                <a:gd name="T29" fmla="*/ 29 h 88"/>
                <a:gd name="T30" fmla="*/ 19 w 43"/>
                <a:gd name="T31" fmla="*/ 42 h 88"/>
                <a:gd name="T32" fmla="*/ 15 w 43"/>
                <a:gd name="T33" fmla="*/ 48 h 88"/>
                <a:gd name="T34" fmla="*/ 13 w 43"/>
                <a:gd name="T35" fmla="*/ 55 h 88"/>
                <a:gd name="T36" fmla="*/ 9 w 43"/>
                <a:gd name="T37" fmla="*/ 58 h 88"/>
                <a:gd name="T38" fmla="*/ 4 w 43"/>
                <a:gd name="T39" fmla="*/ 65 h 88"/>
                <a:gd name="T40" fmla="*/ 7 w 43"/>
                <a:gd name="T41" fmla="*/ 74 h 88"/>
                <a:gd name="T42" fmla="*/ 9 w 43"/>
                <a:gd name="T43" fmla="*/ 75 h 88"/>
                <a:gd name="T44" fmla="*/ 13 w 43"/>
                <a:gd name="T45" fmla="*/ 79 h 88"/>
                <a:gd name="T46" fmla="*/ 20 w 43"/>
                <a:gd name="T47" fmla="*/ 80 h 88"/>
                <a:gd name="T48" fmla="*/ 22 w 43"/>
                <a:gd name="T49" fmla="*/ 80 h 88"/>
                <a:gd name="T50" fmla="*/ 25 w 43"/>
                <a:gd name="T51" fmla="*/ 83 h 88"/>
                <a:gd name="T52" fmla="*/ 24 w 43"/>
                <a:gd name="T53" fmla="*/ 88 h 88"/>
                <a:gd name="T54" fmla="*/ 28 w 43"/>
                <a:gd name="T55" fmla="*/ 85 h 88"/>
                <a:gd name="T56" fmla="*/ 32 w 43"/>
                <a:gd name="T57" fmla="*/ 80 h 88"/>
                <a:gd name="T58" fmla="*/ 33 w 43"/>
                <a:gd name="T59" fmla="*/ 73 h 88"/>
                <a:gd name="T60" fmla="*/ 36 w 43"/>
                <a:gd name="T61" fmla="*/ 66 h 88"/>
                <a:gd name="T62" fmla="*/ 37 w 43"/>
                <a:gd name="T63" fmla="*/ 61 h 88"/>
                <a:gd name="T64" fmla="*/ 40 w 43"/>
                <a:gd name="T65" fmla="*/ 40 h 88"/>
                <a:gd name="T66" fmla="*/ 35 w 43"/>
                <a:gd name="T67"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88">
                  <a:moveTo>
                    <a:pt x="35" y="29"/>
                  </a:moveTo>
                  <a:cubicBezTo>
                    <a:pt x="26" y="30"/>
                    <a:pt x="30" y="29"/>
                    <a:pt x="30" y="26"/>
                  </a:cubicBezTo>
                  <a:cubicBezTo>
                    <a:pt x="30" y="23"/>
                    <a:pt x="31" y="20"/>
                    <a:pt x="33" y="21"/>
                  </a:cubicBezTo>
                  <a:cubicBezTo>
                    <a:pt x="33" y="21"/>
                    <a:pt x="33" y="21"/>
                    <a:pt x="33" y="21"/>
                  </a:cubicBezTo>
                  <a:cubicBezTo>
                    <a:pt x="33" y="20"/>
                    <a:pt x="34" y="18"/>
                    <a:pt x="34" y="17"/>
                  </a:cubicBezTo>
                  <a:cubicBezTo>
                    <a:pt x="34" y="16"/>
                    <a:pt x="36" y="12"/>
                    <a:pt x="35" y="10"/>
                  </a:cubicBezTo>
                  <a:cubicBezTo>
                    <a:pt x="35" y="9"/>
                    <a:pt x="34" y="8"/>
                    <a:pt x="32" y="8"/>
                  </a:cubicBezTo>
                  <a:cubicBezTo>
                    <a:pt x="30" y="8"/>
                    <a:pt x="16" y="4"/>
                    <a:pt x="14" y="2"/>
                  </a:cubicBezTo>
                  <a:cubicBezTo>
                    <a:pt x="13" y="1"/>
                    <a:pt x="12" y="1"/>
                    <a:pt x="12" y="0"/>
                  </a:cubicBezTo>
                  <a:cubicBezTo>
                    <a:pt x="11" y="2"/>
                    <a:pt x="7" y="5"/>
                    <a:pt x="7" y="6"/>
                  </a:cubicBezTo>
                  <a:cubicBezTo>
                    <a:pt x="8" y="7"/>
                    <a:pt x="8" y="10"/>
                    <a:pt x="7" y="11"/>
                  </a:cubicBezTo>
                  <a:cubicBezTo>
                    <a:pt x="5" y="12"/>
                    <a:pt x="0" y="18"/>
                    <a:pt x="3" y="19"/>
                  </a:cubicBezTo>
                  <a:cubicBezTo>
                    <a:pt x="6" y="20"/>
                    <a:pt x="6" y="19"/>
                    <a:pt x="6" y="21"/>
                  </a:cubicBezTo>
                  <a:cubicBezTo>
                    <a:pt x="6" y="23"/>
                    <a:pt x="6" y="24"/>
                    <a:pt x="5" y="25"/>
                  </a:cubicBezTo>
                  <a:cubicBezTo>
                    <a:pt x="3" y="26"/>
                    <a:pt x="3" y="28"/>
                    <a:pt x="4" y="29"/>
                  </a:cubicBezTo>
                  <a:cubicBezTo>
                    <a:pt x="5" y="30"/>
                    <a:pt x="19" y="42"/>
                    <a:pt x="19" y="42"/>
                  </a:cubicBezTo>
                  <a:cubicBezTo>
                    <a:pt x="19" y="43"/>
                    <a:pt x="16" y="47"/>
                    <a:pt x="15" y="48"/>
                  </a:cubicBezTo>
                  <a:cubicBezTo>
                    <a:pt x="14" y="49"/>
                    <a:pt x="13" y="53"/>
                    <a:pt x="13" y="55"/>
                  </a:cubicBezTo>
                  <a:cubicBezTo>
                    <a:pt x="12" y="57"/>
                    <a:pt x="11" y="57"/>
                    <a:pt x="9" y="58"/>
                  </a:cubicBezTo>
                  <a:cubicBezTo>
                    <a:pt x="7" y="59"/>
                    <a:pt x="3" y="62"/>
                    <a:pt x="4" y="65"/>
                  </a:cubicBezTo>
                  <a:cubicBezTo>
                    <a:pt x="4" y="68"/>
                    <a:pt x="5" y="71"/>
                    <a:pt x="7" y="74"/>
                  </a:cubicBezTo>
                  <a:cubicBezTo>
                    <a:pt x="8" y="74"/>
                    <a:pt x="7" y="73"/>
                    <a:pt x="9" y="75"/>
                  </a:cubicBezTo>
                  <a:cubicBezTo>
                    <a:pt x="11" y="77"/>
                    <a:pt x="7" y="77"/>
                    <a:pt x="13" y="79"/>
                  </a:cubicBezTo>
                  <a:cubicBezTo>
                    <a:pt x="18" y="81"/>
                    <a:pt x="18" y="80"/>
                    <a:pt x="20" y="80"/>
                  </a:cubicBezTo>
                  <a:cubicBezTo>
                    <a:pt x="21" y="79"/>
                    <a:pt x="22" y="78"/>
                    <a:pt x="22" y="80"/>
                  </a:cubicBezTo>
                  <a:cubicBezTo>
                    <a:pt x="23" y="83"/>
                    <a:pt x="26" y="80"/>
                    <a:pt x="25" y="83"/>
                  </a:cubicBezTo>
                  <a:cubicBezTo>
                    <a:pt x="23" y="86"/>
                    <a:pt x="22" y="88"/>
                    <a:pt x="24" y="88"/>
                  </a:cubicBezTo>
                  <a:cubicBezTo>
                    <a:pt x="27" y="87"/>
                    <a:pt x="28" y="87"/>
                    <a:pt x="28" y="85"/>
                  </a:cubicBezTo>
                  <a:cubicBezTo>
                    <a:pt x="29" y="84"/>
                    <a:pt x="31" y="83"/>
                    <a:pt x="32" y="80"/>
                  </a:cubicBezTo>
                  <a:cubicBezTo>
                    <a:pt x="32" y="77"/>
                    <a:pt x="31" y="75"/>
                    <a:pt x="33" y="73"/>
                  </a:cubicBezTo>
                  <a:cubicBezTo>
                    <a:pt x="34" y="70"/>
                    <a:pt x="35" y="69"/>
                    <a:pt x="36" y="66"/>
                  </a:cubicBezTo>
                  <a:cubicBezTo>
                    <a:pt x="36" y="63"/>
                    <a:pt x="35" y="62"/>
                    <a:pt x="37" y="61"/>
                  </a:cubicBezTo>
                  <a:cubicBezTo>
                    <a:pt x="40" y="59"/>
                    <a:pt x="41" y="44"/>
                    <a:pt x="40" y="40"/>
                  </a:cubicBezTo>
                  <a:cubicBezTo>
                    <a:pt x="39" y="36"/>
                    <a:pt x="43" y="28"/>
                    <a:pt x="35" y="29"/>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765">
              <a:extLst>
                <a:ext uri="{FF2B5EF4-FFF2-40B4-BE49-F238E27FC236}">
                  <a16:creationId xmlns:a16="http://schemas.microsoft.com/office/drawing/2014/main" id="{F0C7A9EC-605C-42F3-A070-D5D2058C143B}"/>
                </a:ext>
              </a:extLst>
            </p:cNvPr>
            <p:cNvSpPr>
              <a:spLocks noEditPoints="1"/>
            </p:cNvSpPr>
            <p:nvPr/>
          </p:nvSpPr>
          <p:spPr bwMode="auto">
            <a:xfrm>
              <a:off x="8262938" y="2787651"/>
              <a:ext cx="146050" cy="330200"/>
            </a:xfrm>
            <a:custGeom>
              <a:avLst/>
              <a:gdLst>
                <a:gd name="T0" fmla="*/ 21 w 39"/>
                <a:gd name="T1" fmla="*/ 87 h 88"/>
                <a:gd name="T2" fmla="*/ 22 w 39"/>
                <a:gd name="T3" fmla="*/ 83 h 88"/>
                <a:gd name="T4" fmla="*/ 22 w 39"/>
                <a:gd name="T5" fmla="*/ 82 h 88"/>
                <a:gd name="T6" fmla="*/ 20 w 39"/>
                <a:gd name="T7" fmla="*/ 79 h 88"/>
                <a:gd name="T8" fmla="*/ 18 w 39"/>
                <a:gd name="T9" fmla="*/ 80 h 88"/>
                <a:gd name="T10" fmla="*/ 16 w 39"/>
                <a:gd name="T11" fmla="*/ 81 h 88"/>
                <a:gd name="T12" fmla="*/ 7 w 39"/>
                <a:gd name="T13" fmla="*/ 77 h 88"/>
                <a:gd name="T14" fmla="*/ 6 w 39"/>
                <a:gd name="T15" fmla="*/ 74 h 88"/>
                <a:gd name="T16" fmla="*/ 5 w 39"/>
                <a:gd name="T17" fmla="*/ 75 h 88"/>
                <a:gd name="T18" fmla="*/ 2 w 39"/>
                <a:gd name="T19" fmla="*/ 65 h 88"/>
                <a:gd name="T20" fmla="*/ 10 w 39"/>
                <a:gd name="T21" fmla="*/ 55 h 88"/>
                <a:gd name="T22" fmla="*/ 13 w 39"/>
                <a:gd name="T23" fmla="*/ 48 h 88"/>
                <a:gd name="T24" fmla="*/ 6 w 39"/>
                <a:gd name="T25" fmla="*/ 33 h 88"/>
                <a:gd name="T26" fmla="*/ 1 w 39"/>
                <a:gd name="T27" fmla="*/ 28 h 88"/>
                <a:gd name="T28" fmla="*/ 4 w 39"/>
                <a:gd name="T29" fmla="*/ 21 h 88"/>
                <a:gd name="T30" fmla="*/ 3 w 39"/>
                <a:gd name="T31" fmla="*/ 20 h 88"/>
                <a:gd name="T32" fmla="*/ 0 w 39"/>
                <a:gd name="T33" fmla="*/ 18 h 88"/>
                <a:gd name="T34" fmla="*/ 5 w 39"/>
                <a:gd name="T35" fmla="*/ 6 h 88"/>
                <a:gd name="T36" fmla="*/ 9 w 39"/>
                <a:gd name="T37" fmla="*/ 0 h 88"/>
                <a:gd name="T38" fmla="*/ 10 w 39"/>
                <a:gd name="T39" fmla="*/ 0 h 88"/>
                <a:gd name="T40" fmla="*/ 30 w 39"/>
                <a:gd name="T41" fmla="*/ 8 h 88"/>
                <a:gd name="T42" fmla="*/ 33 w 39"/>
                <a:gd name="T43" fmla="*/ 16 h 88"/>
                <a:gd name="T44" fmla="*/ 31 w 39"/>
                <a:gd name="T45" fmla="*/ 21 h 88"/>
                <a:gd name="T46" fmla="*/ 31 w 39"/>
                <a:gd name="T47" fmla="*/ 21 h 88"/>
                <a:gd name="T48" fmla="*/ 28 w 39"/>
                <a:gd name="T49" fmla="*/ 26 h 88"/>
                <a:gd name="T50" fmla="*/ 28 w 39"/>
                <a:gd name="T51" fmla="*/ 29 h 88"/>
                <a:gd name="T52" fmla="*/ 33 w 39"/>
                <a:gd name="T53" fmla="*/ 29 h 88"/>
                <a:gd name="T54" fmla="*/ 38 w 39"/>
                <a:gd name="T55" fmla="*/ 36 h 88"/>
                <a:gd name="T56" fmla="*/ 36 w 39"/>
                <a:gd name="T57" fmla="*/ 61 h 88"/>
                <a:gd name="T58" fmla="*/ 34 w 39"/>
                <a:gd name="T59" fmla="*/ 66 h 88"/>
                <a:gd name="T60" fmla="*/ 30 w 39"/>
                <a:gd name="T61" fmla="*/ 77 h 88"/>
                <a:gd name="T62" fmla="*/ 28 w 39"/>
                <a:gd name="T63" fmla="*/ 84 h 88"/>
                <a:gd name="T64" fmla="*/ 22 w 39"/>
                <a:gd name="T65" fmla="*/ 88 h 88"/>
                <a:gd name="T66" fmla="*/ 21 w 39"/>
                <a:gd name="T67" fmla="*/ 80 h 88"/>
                <a:gd name="T68" fmla="*/ 23 w 39"/>
                <a:gd name="T69" fmla="*/ 82 h 88"/>
                <a:gd name="T70" fmla="*/ 22 w 39"/>
                <a:gd name="T71" fmla="*/ 85 h 88"/>
                <a:gd name="T72" fmla="*/ 22 w 39"/>
                <a:gd name="T73" fmla="*/ 87 h 88"/>
                <a:gd name="T74" fmla="*/ 26 w 39"/>
                <a:gd name="T75" fmla="*/ 85 h 88"/>
                <a:gd name="T76" fmla="*/ 29 w 39"/>
                <a:gd name="T77" fmla="*/ 80 h 88"/>
                <a:gd name="T78" fmla="*/ 30 w 39"/>
                <a:gd name="T79" fmla="*/ 72 h 88"/>
                <a:gd name="T80" fmla="*/ 34 w 39"/>
                <a:gd name="T81" fmla="*/ 63 h 88"/>
                <a:gd name="T82" fmla="*/ 38 w 39"/>
                <a:gd name="T83" fmla="*/ 40 h 88"/>
                <a:gd name="T84" fmla="*/ 37 w 39"/>
                <a:gd name="T85" fmla="*/ 30 h 88"/>
                <a:gd name="T86" fmla="*/ 28 w 39"/>
                <a:gd name="T87" fmla="*/ 30 h 88"/>
                <a:gd name="T88" fmla="*/ 27 w 39"/>
                <a:gd name="T89" fmla="*/ 28 h 88"/>
                <a:gd name="T90" fmla="*/ 30 w 39"/>
                <a:gd name="T91" fmla="*/ 21 h 88"/>
                <a:gd name="T92" fmla="*/ 32 w 39"/>
                <a:gd name="T93" fmla="*/ 17 h 88"/>
                <a:gd name="T94" fmla="*/ 33 w 39"/>
                <a:gd name="T95" fmla="*/ 11 h 88"/>
                <a:gd name="T96" fmla="*/ 12 w 39"/>
                <a:gd name="T97" fmla="*/ 3 h 88"/>
                <a:gd name="T98" fmla="*/ 6 w 39"/>
                <a:gd name="T99" fmla="*/ 6 h 88"/>
                <a:gd name="T100" fmla="*/ 5 w 39"/>
                <a:gd name="T101" fmla="*/ 11 h 88"/>
                <a:gd name="T102" fmla="*/ 1 w 39"/>
                <a:gd name="T103" fmla="*/ 19 h 88"/>
                <a:gd name="T104" fmla="*/ 4 w 39"/>
                <a:gd name="T105" fmla="*/ 21 h 88"/>
                <a:gd name="T106" fmla="*/ 1 w 39"/>
                <a:gd name="T107" fmla="*/ 28 h 88"/>
                <a:gd name="T108" fmla="*/ 6 w 39"/>
                <a:gd name="T109" fmla="*/ 32 h 88"/>
                <a:gd name="T110" fmla="*/ 13 w 39"/>
                <a:gd name="T111" fmla="*/ 48 h 88"/>
                <a:gd name="T112" fmla="*/ 11 w 39"/>
                <a:gd name="T113" fmla="*/ 55 h 88"/>
                <a:gd name="T114" fmla="*/ 2 w 39"/>
                <a:gd name="T115" fmla="*/ 65 h 88"/>
                <a:gd name="T116" fmla="*/ 5 w 39"/>
                <a:gd name="T117" fmla="*/ 74 h 88"/>
                <a:gd name="T118" fmla="*/ 7 w 39"/>
                <a:gd name="T119" fmla="*/ 75 h 88"/>
                <a:gd name="T120" fmla="*/ 11 w 39"/>
                <a:gd name="T121" fmla="*/ 79 h 88"/>
                <a:gd name="T122" fmla="*/ 17 w 39"/>
                <a:gd name="T123" fmla="*/ 80 h 88"/>
                <a:gd name="T124" fmla="*/ 19 w 39"/>
                <a:gd name="T125" fmla="*/ 7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 h="88">
                  <a:moveTo>
                    <a:pt x="22" y="88"/>
                  </a:moveTo>
                  <a:cubicBezTo>
                    <a:pt x="22" y="88"/>
                    <a:pt x="21" y="88"/>
                    <a:pt x="21" y="87"/>
                  </a:cubicBezTo>
                  <a:cubicBezTo>
                    <a:pt x="20" y="87"/>
                    <a:pt x="21" y="86"/>
                    <a:pt x="21" y="85"/>
                  </a:cubicBezTo>
                  <a:cubicBezTo>
                    <a:pt x="22" y="84"/>
                    <a:pt x="22" y="84"/>
                    <a:pt x="22" y="83"/>
                  </a:cubicBezTo>
                  <a:cubicBezTo>
                    <a:pt x="23" y="82"/>
                    <a:pt x="23" y="82"/>
                    <a:pt x="23" y="82"/>
                  </a:cubicBezTo>
                  <a:cubicBezTo>
                    <a:pt x="22" y="82"/>
                    <a:pt x="22" y="82"/>
                    <a:pt x="22" y="82"/>
                  </a:cubicBezTo>
                  <a:cubicBezTo>
                    <a:pt x="21" y="82"/>
                    <a:pt x="20" y="82"/>
                    <a:pt x="20" y="80"/>
                  </a:cubicBezTo>
                  <a:cubicBezTo>
                    <a:pt x="20" y="80"/>
                    <a:pt x="20" y="79"/>
                    <a:pt x="20" y="79"/>
                  </a:cubicBezTo>
                  <a:cubicBezTo>
                    <a:pt x="19" y="79"/>
                    <a:pt x="19" y="79"/>
                    <a:pt x="19" y="79"/>
                  </a:cubicBezTo>
                  <a:cubicBezTo>
                    <a:pt x="19" y="80"/>
                    <a:pt x="18" y="80"/>
                    <a:pt x="18" y="80"/>
                  </a:cubicBezTo>
                  <a:cubicBezTo>
                    <a:pt x="17" y="80"/>
                    <a:pt x="17" y="80"/>
                    <a:pt x="17" y="80"/>
                  </a:cubicBezTo>
                  <a:cubicBezTo>
                    <a:pt x="17" y="80"/>
                    <a:pt x="17" y="81"/>
                    <a:pt x="16" y="81"/>
                  </a:cubicBezTo>
                  <a:cubicBezTo>
                    <a:pt x="15" y="81"/>
                    <a:pt x="13" y="80"/>
                    <a:pt x="11" y="79"/>
                  </a:cubicBezTo>
                  <a:cubicBezTo>
                    <a:pt x="7" y="78"/>
                    <a:pt x="7" y="78"/>
                    <a:pt x="7" y="77"/>
                  </a:cubicBezTo>
                  <a:cubicBezTo>
                    <a:pt x="7" y="76"/>
                    <a:pt x="8" y="76"/>
                    <a:pt x="7" y="75"/>
                  </a:cubicBezTo>
                  <a:cubicBezTo>
                    <a:pt x="6" y="75"/>
                    <a:pt x="6" y="74"/>
                    <a:pt x="6" y="74"/>
                  </a:cubicBezTo>
                  <a:cubicBezTo>
                    <a:pt x="6" y="74"/>
                    <a:pt x="5" y="74"/>
                    <a:pt x="5" y="75"/>
                  </a:cubicBezTo>
                  <a:cubicBezTo>
                    <a:pt x="5" y="75"/>
                    <a:pt x="5" y="75"/>
                    <a:pt x="5" y="75"/>
                  </a:cubicBezTo>
                  <a:cubicBezTo>
                    <a:pt x="5" y="75"/>
                    <a:pt x="5" y="75"/>
                    <a:pt x="5" y="75"/>
                  </a:cubicBezTo>
                  <a:cubicBezTo>
                    <a:pt x="3" y="72"/>
                    <a:pt x="2" y="68"/>
                    <a:pt x="2" y="65"/>
                  </a:cubicBezTo>
                  <a:cubicBezTo>
                    <a:pt x="1" y="62"/>
                    <a:pt x="5" y="58"/>
                    <a:pt x="7" y="58"/>
                  </a:cubicBezTo>
                  <a:cubicBezTo>
                    <a:pt x="9" y="57"/>
                    <a:pt x="10" y="56"/>
                    <a:pt x="10" y="55"/>
                  </a:cubicBezTo>
                  <a:cubicBezTo>
                    <a:pt x="11" y="54"/>
                    <a:pt x="11" y="53"/>
                    <a:pt x="11" y="52"/>
                  </a:cubicBezTo>
                  <a:cubicBezTo>
                    <a:pt x="12" y="51"/>
                    <a:pt x="12" y="49"/>
                    <a:pt x="13" y="48"/>
                  </a:cubicBezTo>
                  <a:cubicBezTo>
                    <a:pt x="14" y="46"/>
                    <a:pt x="17" y="43"/>
                    <a:pt x="17" y="42"/>
                  </a:cubicBezTo>
                  <a:cubicBezTo>
                    <a:pt x="16" y="42"/>
                    <a:pt x="10" y="36"/>
                    <a:pt x="6" y="33"/>
                  </a:cubicBezTo>
                  <a:cubicBezTo>
                    <a:pt x="3" y="31"/>
                    <a:pt x="2" y="30"/>
                    <a:pt x="1" y="30"/>
                  </a:cubicBezTo>
                  <a:cubicBezTo>
                    <a:pt x="1" y="29"/>
                    <a:pt x="1" y="29"/>
                    <a:pt x="1" y="28"/>
                  </a:cubicBezTo>
                  <a:cubicBezTo>
                    <a:pt x="1" y="27"/>
                    <a:pt x="1" y="25"/>
                    <a:pt x="2" y="24"/>
                  </a:cubicBezTo>
                  <a:cubicBezTo>
                    <a:pt x="4" y="23"/>
                    <a:pt x="4" y="23"/>
                    <a:pt x="4" y="21"/>
                  </a:cubicBezTo>
                  <a:cubicBezTo>
                    <a:pt x="4" y="20"/>
                    <a:pt x="4" y="20"/>
                    <a:pt x="4" y="20"/>
                  </a:cubicBezTo>
                  <a:cubicBezTo>
                    <a:pt x="3" y="20"/>
                    <a:pt x="3" y="20"/>
                    <a:pt x="3" y="20"/>
                  </a:cubicBezTo>
                  <a:cubicBezTo>
                    <a:pt x="3" y="20"/>
                    <a:pt x="2" y="20"/>
                    <a:pt x="1" y="20"/>
                  </a:cubicBezTo>
                  <a:cubicBezTo>
                    <a:pt x="1" y="19"/>
                    <a:pt x="0" y="19"/>
                    <a:pt x="0" y="18"/>
                  </a:cubicBezTo>
                  <a:cubicBezTo>
                    <a:pt x="0" y="16"/>
                    <a:pt x="4" y="12"/>
                    <a:pt x="5" y="11"/>
                  </a:cubicBezTo>
                  <a:cubicBezTo>
                    <a:pt x="6" y="10"/>
                    <a:pt x="5" y="8"/>
                    <a:pt x="5" y="6"/>
                  </a:cubicBezTo>
                  <a:cubicBezTo>
                    <a:pt x="5" y="6"/>
                    <a:pt x="5" y="6"/>
                    <a:pt x="5" y="6"/>
                  </a:cubicBezTo>
                  <a:cubicBezTo>
                    <a:pt x="5" y="5"/>
                    <a:pt x="7" y="2"/>
                    <a:pt x="9" y="0"/>
                  </a:cubicBezTo>
                  <a:cubicBezTo>
                    <a:pt x="10" y="0"/>
                    <a:pt x="10" y="0"/>
                    <a:pt x="10" y="0"/>
                  </a:cubicBezTo>
                  <a:cubicBezTo>
                    <a:pt x="10" y="0"/>
                    <a:pt x="10" y="0"/>
                    <a:pt x="10" y="0"/>
                  </a:cubicBezTo>
                  <a:cubicBezTo>
                    <a:pt x="11" y="1"/>
                    <a:pt x="11" y="1"/>
                    <a:pt x="12" y="2"/>
                  </a:cubicBezTo>
                  <a:cubicBezTo>
                    <a:pt x="14" y="4"/>
                    <a:pt x="28" y="7"/>
                    <a:pt x="30" y="8"/>
                  </a:cubicBezTo>
                  <a:cubicBezTo>
                    <a:pt x="32" y="8"/>
                    <a:pt x="33" y="9"/>
                    <a:pt x="34" y="10"/>
                  </a:cubicBezTo>
                  <a:cubicBezTo>
                    <a:pt x="34" y="11"/>
                    <a:pt x="33" y="14"/>
                    <a:pt x="33" y="16"/>
                  </a:cubicBezTo>
                  <a:cubicBezTo>
                    <a:pt x="32" y="17"/>
                    <a:pt x="32" y="17"/>
                    <a:pt x="32" y="17"/>
                  </a:cubicBezTo>
                  <a:cubicBezTo>
                    <a:pt x="32" y="18"/>
                    <a:pt x="32" y="20"/>
                    <a:pt x="31" y="21"/>
                  </a:cubicBezTo>
                  <a:cubicBezTo>
                    <a:pt x="31" y="22"/>
                    <a:pt x="31" y="22"/>
                    <a:pt x="31" y="22"/>
                  </a:cubicBezTo>
                  <a:cubicBezTo>
                    <a:pt x="31" y="21"/>
                    <a:pt x="31" y="21"/>
                    <a:pt x="31" y="21"/>
                  </a:cubicBezTo>
                  <a:cubicBezTo>
                    <a:pt x="30" y="21"/>
                    <a:pt x="30" y="21"/>
                    <a:pt x="30" y="21"/>
                  </a:cubicBezTo>
                  <a:cubicBezTo>
                    <a:pt x="29" y="21"/>
                    <a:pt x="28" y="24"/>
                    <a:pt x="28" y="26"/>
                  </a:cubicBezTo>
                  <a:cubicBezTo>
                    <a:pt x="28" y="27"/>
                    <a:pt x="28" y="28"/>
                    <a:pt x="28" y="28"/>
                  </a:cubicBezTo>
                  <a:cubicBezTo>
                    <a:pt x="28" y="29"/>
                    <a:pt x="28" y="29"/>
                    <a:pt x="28" y="29"/>
                  </a:cubicBezTo>
                  <a:cubicBezTo>
                    <a:pt x="28" y="29"/>
                    <a:pt x="28" y="29"/>
                    <a:pt x="28" y="29"/>
                  </a:cubicBezTo>
                  <a:cubicBezTo>
                    <a:pt x="29" y="29"/>
                    <a:pt x="31" y="29"/>
                    <a:pt x="33" y="29"/>
                  </a:cubicBezTo>
                  <a:cubicBezTo>
                    <a:pt x="35" y="28"/>
                    <a:pt x="37" y="29"/>
                    <a:pt x="38" y="30"/>
                  </a:cubicBezTo>
                  <a:cubicBezTo>
                    <a:pt x="39" y="31"/>
                    <a:pt x="39" y="34"/>
                    <a:pt x="38" y="36"/>
                  </a:cubicBezTo>
                  <a:cubicBezTo>
                    <a:pt x="38" y="37"/>
                    <a:pt x="38" y="39"/>
                    <a:pt x="38" y="40"/>
                  </a:cubicBezTo>
                  <a:cubicBezTo>
                    <a:pt x="39" y="43"/>
                    <a:pt x="38" y="60"/>
                    <a:pt x="36" y="61"/>
                  </a:cubicBezTo>
                  <a:cubicBezTo>
                    <a:pt x="34" y="61"/>
                    <a:pt x="34" y="62"/>
                    <a:pt x="34" y="63"/>
                  </a:cubicBezTo>
                  <a:cubicBezTo>
                    <a:pt x="34" y="64"/>
                    <a:pt x="34" y="65"/>
                    <a:pt x="34" y="66"/>
                  </a:cubicBezTo>
                  <a:cubicBezTo>
                    <a:pt x="33" y="69"/>
                    <a:pt x="33" y="70"/>
                    <a:pt x="31" y="73"/>
                  </a:cubicBezTo>
                  <a:cubicBezTo>
                    <a:pt x="30" y="74"/>
                    <a:pt x="30" y="76"/>
                    <a:pt x="30" y="77"/>
                  </a:cubicBezTo>
                  <a:cubicBezTo>
                    <a:pt x="30" y="78"/>
                    <a:pt x="30" y="79"/>
                    <a:pt x="30" y="80"/>
                  </a:cubicBezTo>
                  <a:cubicBezTo>
                    <a:pt x="29" y="82"/>
                    <a:pt x="29" y="83"/>
                    <a:pt x="28" y="84"/>
                  </a:cubicBezTo>
                  <a:cubicBezTo>
                    <a:pt x="27" y="84"/>
                    <a:pt x="27" y="85"/>
                    <a:pt x="27" y="85"/>
                  </a:cubicBezTo>
                  <a:cubicBezTo>
                    <a:pt x="26" y="87"/>
                    <a:pt x="25" y="88"/>
                    <a:pt x="22" y="88"/>
                  </a:cubicBezTo>
                  <a:close/>
                  <a:moveTo>
                    <a:pt x="20" y="79"/>
                  </a:moveTo>
                  <a:cubicBezTo>
                    <a:pt x="21" y="79"/>
                    <a:pt x="21" y="80"/>
                    <a:pt x="21" y="80"/>
                  </a:cubicBezTo>
                  <a:cubicBezTo>
                    <a:pt x="21" y="81"/>
                    <a:pt x="21" y="81"/>
                    <a:pt x="22" y="81"/>
                  </a:cubicBezTo>
                  <a:cubicBezTo>
                    <a:pt x="22" y="81"/>
                    <a:pt x="23" y="81"/>
                    <a:pt x="23" y="82"/>
                  </a:cubicBezTo>
                  <a:cubicBezTo>
                    <a:pt x="23" y="82"/>
                    <a:pt x="23" y="83"/>
                    <a:pt x="23" y="83"/>
                  </a:cubicBezTo>
                  <a:cubicBezTo>
                    <a:pt x="23" y="84"/>
                    <a:pt x="22" y="85"/>
                    <a:pt x="22" y="85"/>
                  </a:cubicBezTo>
                  <a:cubicBezTo>
                    <a:pt x="21" y="86"/>
                    <a:pt x="21" y="87"/>
                    <a:pt x="21" y="87"/>
                  </a:cubicBezTo>
                  <a:cubicBezTo>
                    <a:pt x="21" y="87"/>
                    <a:pt x="21" y="87"/>
                    <a:pt x="22" y="87"/>
                  </a:cubicBezTo>
                  <a:cubicBezTo>
                    <a:pt x="22" y="87"/>
                    <a:pt x="22" y="87"/>
                    <a:pt x="22" y="87"/>
                  </a:cubicBezTo>
                  <a:cubicBezTo>
                    <a:pt x="25" y="87"/>
                    <a:pt x="26" y="87"/>
                    <a:pt x="26" y="85"/>
                  </a:cubicBezTo>
                  <a:cubicBezTo>
                    <a:pt x="27" y="84"/>
                    <a:pt x="27" y="84"/>
                    <a:pt x="27" y="83"/>
                  </a:cubicBezTo>
                  <a:cubicBezTo>
                    <a:pt x="28" y="82"/>
                    <a:pt x="29" y="82"/>
                    <a:pt x="29" y="80"/>
                  </a:cubicBezTo>
                  <a:cubicBezTo>
                    <a:pt x="30" y="79"/>
                    <a:pt x="30" y="78"/>
                    <a:pt x="29" y="77"/>
                  </a:cubicBezTo>
                  <a:cubicBezTo>
                    <a:pt x="29" y="76"/>
                    <a:pt x="29" y="74"/>
                    <a:pt x="30" y="72"/>
                  </a:cubicBezTo>
                  <a:cubicBezTo>
                    <a:pt x="32" y="70"/>
                    <a:pt x="33" y="69"/>
                    <a:pt x="33" y="66"/>
                  </a:cubicBezTo>
                  <a:cubicBezTo>
                    <a:pt x="34" y="65"/>
                    <a:pt x="34" y="64"/>
                    <a:pt x="34" y="63"/>
                  </a:cubicBezTo>
                  <a:cubicBezTo>
                    <a:pt x="34" y="62"/>
                    <a:pt x="34" y="61"/>
                    <a:pt x="35" y="60"/>
                  </a:cubicBezTo>
                  <a:cubicBezTo>
                    <a:pt x="37" y="59"/>
                    <a:pt x="38" y="44"/>
                    <a:pt x="38" y="40"/>
                  </a:cubicBezTo>
                  <a:cubicBezTo>
                    <a:pt x="37" y="39"/>
                    <a:pt x="38" y="37"/>
                    <a:pt x="38" y="36"/>
                  </a:cubicBezTo>
                  <a:cubicBezTo>
                    <a:pt x="38" y="34"/>
                    <a:pt x="38" y="31"/>
                    <a:pt x="37" y="30"/>
                  </a:cubicBezTo>
                  <a:cubicBezTo>
                    <a:pt x="36" y="29"/>
                    <a:pt x="35" y="29"/>
                    <a:pt x="33" y="29"/>
                  </a:cubicBezTo>
                  <a:cubicBezTo>
                    <a:pt x="31" y="30"/>
                    <a:pt x="29" y="30"/>
                    <a:pt x="28" y="30"/>
                  </a:cubicBezTo>
                  <a:cubicBezTo>
                    <a:pt x="28" y="30"/>
                    <a:pt x="27" y="30"/>
                    <a:pt x="27" y="29"/>
                  </a:cubicBezTo>
                  <a:cubicBezTo>
                    <a:pt x="27" y="29"/>
                    <a:pt x="27" y="29"/>
                    <a:pt x="27" y="28"/>
                  </a:cubicBezTo>
                  <a:cubicBezTo>
                    <a:pt x="28" y="28"/>
                    <a:pt x="28" y="27"/>
                    <a:pt x="28" y="26"/>
                  </a:cubicBezTo>
                  <a:cubicBezTo>
                    <a:pt x="28" y="24"/>
                    <a:pt x="29" y="21"/>
                    <a:pt x="30" y="21"/>
                  </a:cubicBezTo>
                  <a:cubicBezTo>
                    <a:pt x="31" y="21"/>
                    <a:pt x="31" y="21"/>
                    <a:pt x="31" y="21"/>
                  </a:cubicBezTo>
                  <a:cubicBezTo>
                    <a:pt x="31" y="20"/>
                    <a:pt x="32" y="18"/>
                    <a:pt x="32" y="17"/>
                  </a:cubicBezTo>
                  <a:cubicBezTo>
                    <a:pt x="32" y="17"/>
                    <a:pt x="32" y="17"/>
                    <a:pt x="32" y="16"/>
                  </a:cubicBezTo>
                  <a:cubicBezTo>
                    <a:pt x="33" y="15"/>
                    <a:pt x="33" y="11"/>
                    <a:pt x="33" y="11"/>
                  </a:cubicBezTo>
                  <a:cubicBezTo>
                    <a:pt x="33" y="9"/>
                    <a:pt x="31" y="9"/>
                    <a:pt x="30" y="8"/>
                  </a:cubicBezTo>
                  <a:cubicBezTo>
                    <a:pt x="29" y="8"/>
                    <a:pt x="14" y="5"/>
                    <a:pt x="12" y="3"/>
                  </a:cubicBezTo>
                  <a:cubicBezTo>
                    <a:pt x="11" y="2"/>
                    <a:pt x="10" y="1"/>
                    <a:pt x="10" y="1"/>
                  </a:cubicBezTo>
                  <a:cubicBezTo>
                    <a:pt x="7" y="3"/>
                    <a:pt x="6" y="5"/>
                    <a:pt x="6" y="6"/>
                  </a:cubicBezTo>
                  <a:cubicBezTo>
                    <a:pt x="6" y="6"/>
                    <a:pt x="6" y="6"/>
                    <a:pt x="6" y="6"/>
                  </a:cubicBezTo>
                  <a:cubicBezTo>
                    <a:pt x="6" y="8"/>
                    <a:pt x="6" y="10"/>
                    <a:pt x="5" y="11"/>
                  </a:cubicBezTo>
                  <a:cubicBezTo>
                    <a:pt x="4" y="12"/>
                    <a:pt x="0" y="16"/>
                    <a:pt x="1" y="18"/>
                  </a:cubicBezTo>
                  <a:cubicBezTo>
                    <a:pt x="1" y="19"/>
                    <a:pt x="1" y="19"/>
                    <a:pt x="1" y="19"/>
                  </a:cubicBezTo>
                  <a:cubicBezTo>
                    <a:pt x="2" y="19"/>
                    <a:pt x="3" y="20"/>
                    <a:pt x="4" y="20"/>
                  </a:cubicBezTo>
                  <a:cubicBezTo>
                    <a:pt x="4" y="20"/>
                    <a:pt x="4" y="20"/>
                    <a:pt x="4" y="21"/>
                  </a:cubicBezTo>
                  <a:cubicBezTo>
                    <a:pt x="4" y="23"/>
                    <a:pt x="4" y="24"/>
                    <a:pt x="3" y="25"/>
                  </a:cubicBezTo>
                  <a:cubicBezTo>
                    <a:pt x="2" y="25"/>
                    <a:pt x="1" y="27"/>
                    <a:pt x="1" y="28"/>
                  </a:cubicBezTo>
                  <a:cubicBezTo>
                    <a:pt x="1" y="28"/>
                    <a:pt x="2" y="29"/>
                    <a:pt x="2" y="29"/>
                  </a:cubicBezTo>
                  <a:cubicBezTo>
                    <a:pt x="2" y="29"/>
                    <a:pt x="4" y="31"/>
                    <a:pt x="6" y="32"/>
                  </a:cubicBezTo>
                  <a:cubicBezTo>
                    <a:pt x="15" y="40"/>
                    <a:pt x="17" y="42"/>
                    <a:pt x="17" y="42"/>
                  </a:cubicBezTo>
                  <a:cubicBezTo>
                    <a:pt x="18" y="43"/>
                    <a:pt x="13" y="48"/>
                    <a:pt x="13" y="48"/>
                  </a:cubicBezTo>
                  <a:cubicBezTo>
                    <a:pt x="13" y="49"/>
                    <a:pt x="12" y="51"/>
                    <a:pt x="12" y="52"/>
                  </a:cubicBezTo>
                  <a:cubicBezTo>
                    <a:pt x="11" y="53"/>
                    <a:pt x="11" y="54"/>
                    <a:pt x="11" y="55"/>
                  </a:cubicBezTo>
                  <a:cubicBezTo>
                    <a:pt x="10" y="57"/>
                    <a:pt x="9" y="58"/>
                    <a:pt x="7" y="58"/>
                  </a:cubicBezTo>
                  <a:cubicBezTo>
                    <a:pt x="5" y="59"/>
                    <a:pt x="1" y="62"/>
                    <a:pt x="2" y="65"/>
                  </a:cubicBezTo>
                  <a:cubicBezTo>
                    <a:pt x="3" y="68"/>
                    <a:pt x="3" y="71"/>
                    <a:pt x="5" y="74"/>
                  </a:cubicBezTo>
                  <a:cubicBezTo>
                    <a:pt x="5" y="74"/>
                    <a:pt x="5" y="74"/>
                    <a:pt x="5" y="74"/>
                  </a:cubicBezTo>
                  <a:cubicBezTo>
                    <a:pt x="6" y="73"/>
                    <a:pt x="6" y="73"/>
                    <a:pt x="6" y="73"/>
                  </a:cubicBezTo>
                  <a:cubicBezTo>
                    <a:pt x="6" y="73"/>
                    <a:pt x="6" y="74"/>
                    <a:pt x="7" y="75"/>
                  </a:cubicBezTo>
                  <a:cubicBezTo>
                    <a:pt x="8" y="76"/>
                    <a:pt x="8" y="76"/>
                    <a:pt x="8" y="77"/>
                  </a:cubicBezTo>
                  <a:cubicBezTo>
                    <a:pt x="8" y="77"/>
                    <a:pt x="8" y="78"/>
                    <a:pt x="11" y="79"/>
                  </a:cubicBezTo>
                  <a:cubicBezTo>
                    <a:pt x="14" y="80"/>
                    <a:pt x="15" y="80"/>
                    <a:pt x="16" y="80"/>
                  </a:cubicBezTo>
                  <a:cubicBezTo>
                    <a:pt x="16" y="80"/>
                    <a:pt x="17" y="80"/>
                    <a:pt x="17" y="80"/>
                  </a:cubicBezTo>
                  <a:cubicBezTo>
                    <a:pt x="18" y="79"/>
                    <a:pt x="18" y="79"/>
                    <a:pt x="18" y="79"/>
                  </a:cubicBezTo>
                  <a:cubicBezTo>
                    <a:pt x="18" y="79"/>
                    <a:pt x="18" y="79"/>
                    <a:pt x="19" y="79"/>
                  </a:cubicBezTo>
                  <a:cubicBezTo>
                    <a:pt x="19" y="79"/>
                    <a:pt x="20" y="79"/>
                    <a:pt x="20" y="79"/>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766">
              <a:extLst>
                <a:ext uri="{FF2B5EF4-FFF2-40B4-BE49-F238E27FC236}">
                  <a16:creationId xmlns:a16="http://schemas.microsoft.com/office/drawing/2014/main" id="{D234B330-3B74-499A-B0C6-270B9DF6E758}"/>
                </a:ext>
              </a:extLst>
            </p:cNvPr>
            <p:cNvSpPr>
              <a:spLocks/>
            </p:cNvSpPr>
            <p:nvPr/>
          </p:nvSpPr>
          <p:spPr bwMode="auto">
            <a:xfrm>
              <a:off x="8240713" y="3009901"/>
              <a:ext cx="115888" cy="195263"/>
            </a:xfrm>
            <a:custGeom>
              <a:avLst/>
              <a:gdLst>
                <a:gd name="T0" fmla="*/ 7 w 31"/>
                <a:gd name="T1" fmla="*/ 0 h 52"/>
                <a:gd name="T2" fmla="*/ 2 w 31"/>
                <a:gd name="T3" fmla="*/ 2 h 52"/>
                <a:gd name="T4" fmla="*/ 0 w 31"/>
                <a:gd name="T5" fmla="*/ 6 h 52"/>
                <a:gd name="T6" fmla="*/ 2 w 31"/>
                <a:gd name="T7" fmla="*/ 14 h 52"/>
                <a:gd name="T8" fmla="*/ 7 w 31"/>
                <a:gd name="T9" fmla="*/ 31 h 52"/>
                <a:gd name="T10" fmla="*/ 10 w 31"/>
                <a:gd name="T11" fmla="*/ 49 h 52"/>
                <a:gd name="T12" fmla="*/ 20 w 31"/>
                <a:gd name="T13" fmla="*/ 50 h 52"/>
                <a:gd name="T14" fmla="*/ 31 w 31"/>
                <a:gd name="T15" fmla="*/ 52 h 52"/>
                <a:gd name="T16" fmla="*/ 31 w 31"/>
                <a:gd name="T17" fmla="*/ 51 h 52"/>
                <a:gd name="T18" fmla="*/ 28 w 31"/>
                <a:gd name="T19" fmla="*/ 48 h 52"/>
                <a:gd name="T20" fmla="*/ 27 w 31"/>
                <a:gd name="T21" fmla="*/ 43 h 52"/>
                <a:gd name="T22" fmla="*/ 27 w 31"/>
                <a:gd name="T23" fmla="*/ 38 h 52"/>
                <a:gd name="T24" fmla="*/ 25 w 31"/>
                <a:gd name="T25" fmla="*/ 34 h 52"/>
                <a:gd name="T26" fmla="*/ 19 w 31"/>
                <a:gd name="T27" fmla="*/ 29 h 52"/>
                <a:gd name="T28" fmla="*/ 14 w 31"/>
                <a:gd name="T29" fmla="*/ 20 h 52"/>
                <a:gd name="T30" fmla="*/ 11 w 31"/>
                <a:gd name="T31" fmla="*/ 15 h 52"/>
                <a:gd name="T32" fmla="*/ 11 w 31"/>
                <a:gd name="T33" fmla="*/ 15 h 52"/>
                <a:gd name="T34" fmla="*/ 8 w 31"/>
                <a:gd name="T35" fmla="*/ 6 h 52"/>
                <a:gd name="T36" fmla="*/ 10 w 31"/>
                <a:gd name="T37" fmla="*/ 1 h 52"/>
                <a:gd name="T38" fmla="*/ 7 w 31"/>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2">
                  <a:moveTo>
                    <a:pt x="7" y="0"/>
                  </a:moveTo>
                  <a:cubicBezTo>
                    <a:pt x="5" y="0"/>
                    <a:pt x="3" y="2"/>
                    <a:pt x="2" y="2"/>
                  </a:cubicBezTo>
                  <a:cubicBezTo>
                    <a:pt x="2" y="3"/>
                    <a:pt x="0" y="5"/>
                    <a:pt x="0" y="6"/>
                  </a:cubicBezTo>
                  <a:cubicBezTo>
                    <a:pt x="0" y="6"/>
                    <a:pt x="0" y="9"/>
                    <a:pt x="2" y="14"/>
                  </a:cubicBezTo>
                  <a:cubicBezTo>
                    <a:pt x="4" y="18"/>
                    <a:pt x="7" y="28"/>
                    <a:pt x="7" y="31"/>
                  </a:cubicBezTo>
                  <a:cubicBezTo>
                    <a:pt x="7" y="35"/>
                    <a:pt x="10" y="48"/>
                    <a:pt x="10" y="49"/>
                  </a:cubicBezTo>
                  <a:cubicBezTo>
                    <a:pt x="11" y="50"/>
                    <a:pt x="14" y="50"/>
                    <a:pt x="20" y="50"/>
                  </a:cubicBezTo>
                  <a:cubicBezTo>
                    <a:pt x="24" y="51"/>
                    <a:pt x="28" y="51"/>
                    <a:pt x="31" y="52"/>
                  </a:cubicBezTo>
                  <a:cubicBezTo>
                    <a:pt x="31" y="52"/>
                    <a:pt x="31" y="51"/>
                    <a:pt x="31" y="51"/>
                  </a:cubicBezTo>
                  <a:cubicBezTo>
                    <a:pt x="31" y="49"/>
                    <a:pt x="30" y="50"/>
                    <a:pt x="28" y="48"/>
                  </a:cubicBezTo>
                  <a:cubicBezTo>
                    <a:pt x="26" y="46"/>
                    <a:pt x="30" y="46"/>
                    <a:pt x="27" y="43"/>
                  </a:cubicBezTo>
                  <a:cubicBezTo>
                    <a:pt x="24" y="39"/>
                    <a:pt x="27" y="39"/>
                    <a:pt x="27" y="38"/>
                  </a:cubicBezTo>
                  <a:cubicBezTo>
                    <a:pt x="27" y="37"/>
                    <a:pt x="27" y="36"/>
                    <a:pt x="25" y="34"/>
                  </a:cubicBezTo>
                  <a:cubicBezTo>
                    <a:pt x="23" y="32"/>
                    <a:pt x="20" y="30"/>
                    <a:pt x="19" y="29"/>
                  </a:cubicBezTo>
                  <a:cubicBezTo>
                    <a:pt x="18" y="28"/>
                    <a:pt x="17" y="22"/>
                    <a:pt x="14" y="20"/>
                  </a:cubicBezTo>
                  <a:cubicBezTo>
                    <a:pt x="11" y="17"/>
                    <a:pt x="10" y="16"/>
                    <a:pt x="11" y="15"/>
                  </a:cubicBezTo>
                  <a:cubicBezTo>
                    <a:pt x="11" y="15"/>
                    <a:pt x="11" y="15"/>
                    <a:pt x="11" y="15"/>
                  </a:cubicBezTo>
                  <a:cubicBezTo>
                    <a:pt x="9" y="12"/>
                    <a:pt x="8" y="9"/>
                    <a:pt x="8" y="6"/>
                  </a:cubicBezTo>
                  <a:cubicBezTo>
                    <a:pt x="7" y="4"/>
                    <a:pt x="8" y="3"/>
                    <a:pt x="10" y="1"/>
                  </a:cubicBezTo>
                  <a:cubicBezTo>
                    <a:pt x="9" y="1"/>
                    <a:pt x="9" y="0"/>
                    <a:pt x="7"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5" name="Freeform 767">
              <a:extLst>
                <a:ext uri="{FF2B5EF4-FFF2-40B4-BE49-F238E27FC236}">
                  <a16:creationId xmlns:a16="http://schemas.microsoft.com/office/drawing/2014/main" id="{4F9AE2FD-0969-4EC7-8E06-D275F1EC288F}"/>
                </a:ext>
              </a:extLst>
            </p:cNvPr>
            <p:cNvSpPr>
              <a:spLocks noEditPoints="1"/>
            </p:cNvSpPr>
            <p:nvPr/>
          </p:nvSpPr>
          <p:spPr bwMode="auto">
            <a:xfrm>
              <a:off x="8235951" y="3009901"/>
              <a:ext cx="123825" cy="198438"/>
            </a:xfrm>
            <a:custGeom>
              <a:avLst/>
              <a:gdLst>
                <a:gd name="T0" fmla="*/ 32 w 33"/>
                <a:gd name="T1" fmla="*/ 53 h 53"/>
                <a:gd name="T2" fmla="*/ 21 w 33"/>
                <a:gd name="T3" fmla="*/ 51 h 53"/>
                <a:gd name="T4" fmla="*/ 11 w 33"/>
                <a:gd name="T5" fmla="*/ 49 h 53"/>
                <a:gd name="T6" fmla="*/ 3 w 33"/>
                <a:gd name="T7" fmla="*/ 14 h 53"/>
                <a:gd name="T8" fmla="*/ 1 w 33"/>
                <a:gd name="T9" fmla="*/ 5 h 53"/>
                <a:gd name="T10" fmla="*/ 8 w 33"/>
                <a:gd name="T11" fmla="*/ 0 h 53"/>
                <a:gd name="T12" fmla="*/ 11 w 33"/>
                <a:gd name="T13" fmla="*/ 1 h 53"/>
                <a:gd name="T14" fmla="*/ 9 w 33"/>
                <a:gd name="T15" fmla="*/ 6 h 53"/>
                <a:gd name="T16" fmla="*/ 12 w 33"/>
                <a:gd name="T17" fmla="*/ 15 h 53"/>
                <a:gd name="T18" fmla="*/ 12 w 33"/>
                <a:gd name="T19" fmla="*/ 16 h 53"/>
                <a:gd name="T20" fmla="*/ 15 w 33"/>
                <a:gd name="T21" fmla="*/ 19 h 53"/>
                <a:gd name="T22" fmla="*/ 20 w 33"/>
                <a:gd name="T23" fmla="*/ 29 h 53"/>
                <a:gd name="T24" fmla="*/ 26 w 33"/>
                <a:gd name="T25" fmla="*/ 34 h 53"/>
                <a:gd name="T26" fmla="*/ 28 w 33"/>
                <a:gd name="T27" fmla="*/ 38 h 53"/>
                <a:gd name="T28" fmla="*/ 27 w 33"/>
                <a:gd name="T29" fmla="*/ 40 h 53"/>
                <a:gd name="T30" fmla="*/ 29 w 33"/>
                <a:gd name="T31" fmla="*/ 47 h 53"/>
                <a:gd name="T32" fmla="*/ 31 w 33"/>
                <a:gd name="T33" fmla="*/ 49 h 53"/>
                <a:gd name="T34" fmla="*/ 33 w 33"/>
                <a:gd name="T35" fmla="*/ 52 h 53"/>
                <a:gd name="T36" fmla="*/ 8 w 33"/>
                <a:gd name="T37" fmla="*/ 0 h 53"/>
                <a:gd name="T38" fmla="*/ 2 w 33"/>
                <a:gd name="T39" fmla="*/ 5 h 53"/>
                <a:gd name="T40" fmla="*/ 3 w 33"/>
                <a:gd name="T41" fmla="*/ 14 h 53"/>
                <a:gd name="T42" fmla="*/ 12 w 33"/>
                <a:gd name="T43" fmla="*/ 48 h 53"/>
                <a:gd name="T44" fmla="*/ 21 w 33"/>
                <a:gd name="T45" fmla="*/ 50 h 53"/>
                <a:gd name="T46" fmla="*/ 32 w 33"/>
                <a:gd name="T47" fmla="*/ 52 h 53"/>
                <a:gd name="T48" fmla="*/ 31 w 33"/>
                <a:gd name="T49" fmla="*/ 49 h 53"/>
                <a:gd name="T50" fmla="*/ 29 w 33"/>
                <a:gd name="T51" fmla="*/ 46 h 53"/>
                <a:gd name="T52" fmla="*/ 26 w 33"/>
                <a:gd name="T53" fmla="*/ 40 h 53"/>
                <a:gd name="T54" fmla="*/ 27 w 33"/>
                <a:gd name="T55" fmla="*/ 38 h 53"/>
                <a:gd name="T56" fmla="*/ 26 w 33"/>
                <a:gd name="T57" fmla="*/ 34 h 53"/>
                <a:gd name="T58" fmla="*/ 20 w 33"/>
                <a:gd name="T59" fmla="*/ 30 h 53"/>
                <a:gd name="T60" fmla="*/ 15 w 33"/>
                <a:gd name="T61" fmla="*/ 20 h 53"/>
                <a:gd name="T62" fmla="*/ 11 w 33"/>
                <a:gd name="T63" fmla="*/ 15 h 53"/>
                <a:gd name="T64" fmla="*/ 10 w 33"/>
                <a:gd name="T65"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53">
                  <a:moveTo>
                    <a:pt x="33" y="53"/>
                  </a:moveTo>
                  <a:cubicBezTo>
                    <a:pt x="32" y="53"/>
                    <a:pt x="32" y="53"/>
                    <a:pt x="32" y="53"/>
                  </a:cubicBezTo>
                  <a:cubicBezTo>
                    <a:pt x="30" y="52"/>
                    <a:pt x="27" y="52"/>
                    <a:pt x="25" y="51"/>
                  </a:cubicBezTo>
                  <a:cubicBezTo>
                    <a:pt x="23" y="51"/>
                    <a:pt x="22" y="51"/>
                    <a:pt x="21" y="51"/>
                  </a:cubicBezTo>
                  <a:cubicBezTo>
                    <a:pt x="19" y="50"/>
                    <a:pt x="18" y="50"/>
                    <a:pt x="16" y="50"/>
                  </a:cubicBezTo>
                  <a:cubicBezTo>
                    <a:pt x="13" y="50"/>
                    <a:pt x="12" y="50"/>
                    <a:pt x="11" y="49"/>
                  </a:cubicBezTo>
                  <a:cubicBezTo>
                    <a:pt x="11" y="48"/>
                    <a:pt x="8" y="35"/>
                    <a:pt x="8" y="31"/>
                  </a:cubicBezTo>
                  <a:cubicBezTo>
                    <a:pt x="8" y="28"/>
                    <a:pt x="5" y="18"/>
                    <a:pt x="3" y="14"/>
                  </a:cubicBezTo>
                  <a:cubicBezTo>
                    <a:pt x="1" y="10"/>
                    <a:pt x="0" y="7"/>
                    <a:pt x="1" y="6"/>
                  </a:cubicBezTo>
                  <a:cubicBezTo>
                    <a:pt x="1" y="6"/>
                    <a:pt x="1" y="5"/>
                    <a:pt x="1" y="5"/>
                  </a:cubicBezTo>
                  <a:cubicBezTo>
                    <a:pt x="2" y="4"/>
                    <a:pt x="3" y="3"/>
                    <a:pt x="3" y="2"/>
                  </a:cubicBezTo>
                  <a:cubicBezTo>
                    <a:pt x="4" y="1"/>
                    <a:pt x="6" y="0"/>
                    <a:pt x="8" y="0"/>
                  </a:cubicBezTo>
                  <a:cubicBezTo>
                    <a:pt x="10" y="0"/>
                    <a:pt x="11" y="1"/>
                    <a:pt x="11" y="1"/>
                  </a:cubicBezTo>
                  <a:cubicBezTo>
                    <a:pt x="11" y="1"/>
                    <a:pt x="11" y="1"/>
                    <a:pt x="11" y="1"/>
                  </a:cubicBezTo>
                  <a:cubicBezTo>
                    <a:pt x="11" y="2"/>
                    <a:pt x="11" y="2"/>
                    <a:pt x="11" y="2"/>
                  </a:cubicBezTo>
                  <a:cubicBezTo>
                    <a:pt x="10" y="2"/>
                    <a:pt x="9" y="4"/>
                    <a:pt x="9" y="6"/>
                  </a:cubicBezTo>
                  <a:cubicBezTo>
                    <a:pt x="10" y="9"/>
                    <a:pt x="10" y="12"/>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17"/>
                    <a:pt x="14" y="18"/>
                    <a:pt x="15" y="19"/>
                  </a:cubicBezTo>
                  <a:cubicBezTo>
                    <a:pt x="17" y="21"/>
                    <a:pt x="18" y="24"/>
                    <a:pt x="19" y="27"/>
                  </a:cubicBezTo>
                  <a:cubicBezTo>
                    <a:pt x="19" y="28"/>
                    <a:pt x="20" y="29"/>
                    <a:pt x="20" y="29"/>
                  </a:cubicBezTo>
                  <a:cubicBezTo>
                    <a:pt x="21" y="30"/>
                    <a:pt x="22" y="31"/>
                    <a:pt x="23" y="32"/>
                  </a:cubicBezTo>
                  <a:cubicBezTo>
                    <a:pt x="24" y="32"/>
                    <a:pt x="25" y="33"/>
                    <a:pt x="26" y="34"/>
                  </a:cubicBezTo>
                  <a:cubicBezTo>
                    <a:pt x="28" y="35"/>
                    <a:pt x="28" y="37"/>
                    <a:pt x="28" y="38"/>
                  </a:cubicBezTo>
                  <a:cubicBezTo>
                    <a:pt x="28" y="38"/>
                    <a:pt x="28" y="38"/>
                    <a:pt x="28" y="38"/>
                  </a:cubicBezTo>
                  <a:cubicBezTo>
                    <a:pt x="27" y="39"/>
                    <a:pt x="27" y="39"/>
                    <a:pt x="27" y="39"/>
                  </a:cubicBezTo>
                  <a:cubicBezTo>
                    <a:pt x="27" y="39"/>
                    <a:pt x="27" y="40"/>
                    <a:pt x="27" y="40"/>
                  </a:cubicBezTo>
                  <a:cubicBezTo>
                    <a:pt x="27" y="41"/>
                    <a:pt x="27" y="41"/>
                    <a:pt x="28" y="43"/>
                  </a:cubicBezTo>
                  <a:cubicBezTo>
                    <a:pt x="30" y="45"/>
                    <a:pt x="30" y="46"/>
                    <a:pt x="29" y="47"/>
                  </a:cubicBezTo>
                  <a:cubicBezTo>
                    <a:pt x="29" y="47"/>
                    <a:pt x="29" y="47"/>
                    <a:pt x="29" y="48"/>
                  </a:cubicBezTo>
                  <a:cubicBezTo>
                    <a:pt x="30" y="48"/>
                    <a:pt x="31" y="49"/>
                    <a:pt x="31" y="49"/>
                  </a:cubicBezTo>
                  <a:cubicBezTo>
                    <a:pt x="32" y="49"/>
                    <a:pt x="33" y="50"/>
                    <a:pt x="33" y="51"/>
                  </a:cubicBezTo>
                  <a:cubicBezTo>
                    <a:pt x="33" y="51"/>
                    <a:pt x="33" y="52"/>
                    <a:pt x="33" y="52"/>
                  </a:cubicBezTo>
                  <a:lnTo>
                    <a:pt x="33" y="53"/>
                  </a:lnTo>
                  <a:close/>
                  <a:moveTo>
                    <a:pt x="8" y="0"/>
                  </a:moveTo>
                  <a:cubicBezTo>
                    <a:pt x="6" y="0"/>
                    <a:pt x="4" y="2"/>
                    <a:pt x="3" y="3"/>
                  </a:cubicBezTo>
                  <a:cubicBezTo>
                    <a:pt x="3" y="3"/>
                    <a:pt x="2" y="4"/>
                    <a:pt x="2" y="5"/>
                  </a:cubicBezTo>
                  <a:cubicBezTo>
                    <a:pt x="2" y="5"/>
                    <a:pt x="1" y="6"/>
                    <a:pt x="1" y="6"/>
                  </a:cubicBezTo>
                  <a:cubicBezTo>
                    <a:pt x="1" y="7"/>
                    <a:pt x="1" y="9"/>
                    <a:pt x="3" y="14"/>
                  </a:cubicBezTo>
                  <a:cubicBezTo>
                    <a:pt x="5" y="18"/>
                    <a:pt x="8" y="28"/>
                    <a:pt x="8" y="31"/>
                  </a:cubicBezTo>
                  <a:cubicBezTo>
                    <a:pt x="9" y="35"/>
                    <a:pt x="11" y="48"/>
                    <a:pt x="12" y="48"/>
                  </a:cubicBezTo>
                  <a:cubicBezTo>
                    <a:pt x="12" y="49"/>
                    <a:pt x="14" y="49"/>
                    <a:pt x="17" y="50"/>
                  </a:cubicBezTo>
                  <a:cubicBezTo>
                    <a:pt x="18" y="50"/>
                    <a:pt x="19" y="50"/>
                    <a:pt x="21" y="50"/>
                  </a:cubicBezTo>
                  <a:cubicBezTo>
                    <a:pt x="22" y="50"/>
                    <a:pt x="23" y="50"/>
                    <a:pt x="25" y="51"/>
                  </a:cubicBezTo>
                  <a:cubicBezTo>
                    <a:pt x="27" y="51"/>
                    <a:pt x="30" y="51"/>
                    <a:pt x="32" y="52"/>
                  </a:cubicBezTo>
                  <a:cubicBezTo>
                    <a:pt x="32" y="52"/>
                    <a:pt x="32" y="51"/>
                    <a:pt x="32" y="51"/>
                  </a:cubicBezTo>
                  <a:cubicBezTo>
                    <a:pt x="32" y="50"/>
                    <a:pt x="32" y="50"/>
                    <a:pt x="31" y="49"/>
                  </a:cubicBezTo>
                  <a:cubicBezTo>
                    <a:pt x="31" y="49"/>
                    <a:pt x="30" y="49"/>
                    <a:pt x="29" y="48"/>
                  </a:cubicBezTo>
                  <a:cubicBezTo>
                    <a:pt x="28" y="47"/>
                    <a:pt x="28" y="47"/>
                    <a:pt x="29" y="46"/>
                  </a:cubicBezTo>
                  <a:cubicBezTo>
                    <a:pt x="29" y="46"/>
                    <a:pt x="30" y="45"/>
                    <a:pt x="28" y="43"/>
                  </a:cubicBezTo>
                  <a:cubicBezTo>
                    <a:pt x="27" y="42"/>
                    <a:pt x="26" y="41"/>
                    <a:pt x="26" y="40"/>
                  </a:cubicBezTo>
                  <a:cubicBezTo>
                    <a:pt x="26" y="39"/>
                    <a:pt x="27" y="39"/>
                    <a:pt x="27" y="39"/>
                  </a:cubicBezTo>
                  <a:cubicBezTo>
                    <a:pt x="27" y="38"/>
                    <a:pt x="27" y="38"/>
                    <a:pt x="27" y="38"/>
                  </a:cubicBezTo>
                  <a:cubicBezTo>
                    <a:pt x="27" y="38"/>
                    <a:pt x="27" y="38"/>
                    <a:pt x="27" y="38"/>
                  </a:cubicBezTo>
                  <a:cubicBezTo>
                    <a:pt x="27" y="37"/>
                    <a:pt x="27" y="36"/>
                    <a:pt x="26" y="34"/>
                  </a:cubicBezTo>
                  <a:cubicBezTo>
                    <a:pt x="25" y="34"/>
                    <a:pt x="24" y="33"/>
                    <a:pt x="23" y="32"/>
                  </a:cubicBezTo>
                  <a:cubicBezTo>
                    <a:pt x="22" y="31"/>
                    <a:pt x="20" y="30"/>
                    <a:pt x="20" y="30"/>
                  </a:cubicBezTo>
                  <a:cubicBezTo>
                    <a:pt x="19" y="29"/>
                    <a:pt x="19" y="28"/>
                    <a:pt x="18" y="27"/>
                  </a:cubicBezTo>
                  <a:cubicBezTo>
                    <a:pt x="18" y="25"/>
                    <a:pt x="16" y="21"/>
                    <a:pt x="15" y="20"/>
                  </a:cubicBezTo>
                  <a:cubicBezTo>
                    <a:pt x="12" y="18"/>
                    <a:pt x="11" y="17"/>
                    <a:pt x="11" y="16"/>
                  </a:cubicBezTo>
                  <a:cubicBezTo>
                    <a:pt x="11" y="15"/>
                    <a:pt x="11" y="15"/>
                    <a:pt x="11" y="15"/>
                  </a:cubicBezTo>
                  <a:cubicBezTo>
                    <a:pt x="10" y="12"/>
                    <a:pt x="9" y="9"/>
                    <a:pt x="9" y="6"/>
                  </a:cubicBezTo>
                  <a:cubicBezTo>
                    <a:pt x="8" y="5"/>
                    <a:pt x="9" y="3"/>
                    <a:pt x="10" y="1"/>
                  </a:cubicBezTo>
                  <a:cubicBezTo>
                    <a:pt x="10" y="1"/>
                    <a:pt x="9" y="0"/>
                    <a:pt x="8"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6" name="Freeform 768">
              <a:extLst>
                <a:ext uri="{FF2B5EF4-FFF2-40B4-BE49-F238E27FC236}">
                  <a16:creationId xmlns:a16="http://schemas.microsoft.com/office/drawing/2014/main" id="{B7746E0A-B436-4C5E-B754-5FE61EF70DB6}"/>
                </a:ext>
              </a:extLst>
            </p:cNvPr>
            <p:cNvSpPr>
              <a:spLocks/>
            </p:cNvSpPr>
            <p:nvPr/>
          </p:nvSpPr>
          <p:spPr bwMode="auto">
            <a:xfrm>
              <a:off x="7699376" y="2716213"/>
              <a:ext cx="627063" cy="409575"/>
            </a:xfrm>
            <a:custGeom>
              <a:avLst/>
              <a:gdLst>
                <a:gd name="T0" fmla="*/ 144 w 167"/>
                <a:gd name="T1" fmla="*/ 85 h 109"/>
                <a:gd name="T2" fmla="*/ 144 w 167"/>
                <a:gd name="T3" fmla="*/ 84 h 109"/>
                <a:gd name="T4" fmla="*/ 146 w 167"/>
                <a:gd name="T5" fmla="*/ 80 h 109"/>
                <a:gd name="T6" fmla="*/ 151 w 167"/>
                <a:gd name="T7" fmla="*/ 78 h 109"/>
                <a:gd name="T8" fmla="*/ 154 w 167"/>
                <a:gd name="T9" fmla="*/ 79 h 109"/>
                <a:gd name="T10" fmla="*/ 157 w 167"/>
                <a:gd name="T11" fmla="*/ 77 h 109"/>
                <a:gd name="T12" fmla="*/ 161 w 167"/>
                <a:gd name="T13" fmla="*/ 74 h 109"/>
                <a:gd name="T14" fmla="*/ 163 w 167"/>
                <a:gd name="T15" fmla="*/ 67 h 109"/>
                <a:gd name="T16" fmla="*/ 167 w 167"/>
                <a:gd name="T17" fmla="*/ 61 h 109"/>
                <a:gd name="T18" fmla="*/ 152 w 167"/>
                <a:gd name="T19" fmla="*/ 48 h 109"/>
                <a:gd name="T20" fmla="*/ 153 w 167"/>
                <a:gd name="T21" fmla="*/ 44 h 109"/>
                <a:gd name="T22" fmla="*/ 154 w 167"/>
                <a:gd name="T23" fmla="*/ 40 h 109"/>
                <a:gd name="T24" fmla="*/ 151 w 167"/>
                <a:gd name="T25" fmla="*/ 38 h 109"/>
                <a:gd name="T26" fmla="*/ 155 w 167"/>
                <a:gd name="T27" fmla="*/ 30 h 109"/>
                <a:gd name="T28" fmla="*/ 155 w 167"/>
                <a:gd name="T29" fmla="*/ 25 h 109"/>
                <a:gd name="T30" fmla="*/ 160 w 167"/>
                <a:gd name="T31" fmla="*/ 19 h 109"/>
                <a:gd name="T32" fmla="*/ 155 w 167"/>
                <a:gd name="T33" fmla="*/ 18 h 109"/>
                <a:gd name="T34" fmla="*/ 150 w 167"/>
                <a:gd name="T35" fmla="*/ 17 h 109"/>
                <a:gd name="T36" fmla="*/ 145 w 167"/>
                <a:gd name="T37" fmla="*/ 6 h 109"/>
                <a:gd name="T38" fmla="*/ 137 w 167"/>
                <a:gd name="T39" fmla="*/ 3 h 109"/>
                <a:gd name="T40" fmla="*/ 129 w 167"/>
                <a:gd name="T41" fmla="*/ 3 h 109"/>
                <a:gd name="T42" fmla="*/ 21 w 167"/>
                <a:gd name="T43" fmla="*/ 24 h 109"/>
                <a:gd name="T44" fmla="*/ 19 w 167"/>
                <a:gd name="T45" fmla="*/ 16 h 109"/>
                <a:gd name="T46" fmla="*/ 4 w 167"/>
                <a:gd name="T47" fmla="*/ 27 h 109"/>
                <a:gd name="T48" fmla="*/ 0 w 167"/>
                <a:gd name="T49" fmla="*/ 29 h 109"/>
                <a:gd name="T50" fmla="*/ 16 w 167"/>
                <a:gd name="T51" fmla="*/ 109 h 109"/>
                <a:gd name="T52" fmla="*/ 144 w 167"/>
                <a:gd name="T53"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 h="109">
                  <a:moveTo>
                    <a:pt x="144" y="85"/>
                  </a:moveTo>
                  <a:cubicBezTo>
                    <a:pt x="144" y="84"/>
                    <a:pt x="144" y="84"/>
                    <a:pt x="144" y="84"/>
                  </a:cubicBezTo>
                  <a:cubicBezTo>
                    <a:pt x="144" y="83"/>
                    <a:pt x="146" y="81"/>
                    <a:pt x="146" y="80"/>
                  </a:cubicBezTo>
                  <a:cubicBezTo>
                    <a:pt x="147" y="80"/>
                    <a:pt x="149" y="78"/>
                    <a:pt x="151" y="78"/>
                  </a:cubicBezTo>
                  <a:cubicBezTo>
                    <a:pt x="153" y="78"/>
                    <a:pt x="153" y="79"/>
                    <a:pt x="154" y="79"/>
                  </a:cubicBezTo>
                  <a:cubicBezTo>
                    <a:pt x="155" y="78"/>
                    <a:pt x="156" y="77"/>
                    <a:pt x="157" y="77"/>
                  </a:cubicBezTo>
                  <a:cubicBezTo>
                    <a:pt x="159" y="76"/>
                    <a:pt x="160" y="76"/>
                    <a:pt x="161" y="74"/>
                  </a:cubicBezTo>
                  <a:cubicBezTo>
                    <a:pt x="161" y="72"/>
                    <a:pt x="162" y="68"/>
                    <a:pt x="163" y="67"/>
                  </a:cubicBezTo>
                  <a:cubicBezTo>
                    <a:pt x="164" y="66"/>
                    <a:pt x="167" y="62"/>
                    <a:pt x="167" y="61"/>
                  </a:cubicBezTo>
                  <a:cubicBezTo>
                    <a:pt x="167" y="61"/>
                    <a:pt x="153" y="49"/>
                    <a:pt x="152" y="48"/>
                  </a:cubicBezTo>
                  <a:cubicBezTo>
                    <a:pt x="151" y="47"/>
                    <a:pt x="151" y="45"/>
                    <a:pt x="153" y="44"/>
                  </a:cubicBezTo>
                  <a:cubicBezTo>
                    <a:pt x="154" y="43"/>
                    <a:pt x="154" y="42"/>
                    <a:pt x="154" y="40"/>
                  </a:cubicBezTo>
                  <a:cubicBezTo>
                    <a:pt x="154" y="38"/>
                    <a:pt x="154" y="39"/>
                    <a:pt x="151" y="38"/>
                  </a:cubicBezTo>
                  <a:cubicBezTo>
                    <a:pt x="148" y="37"/>
                    <a:pt x="153" y="31"/>
                    <a:pt x="155" y="30"/>
                  </a:cubicBezTo>
                  <a:cubicBezTo>
                    <a:pt x="156" y="29"/>
                    <a:pt x="156" y="26"/>
                    <a:pt x="155" y="25"/>
                  </a:cubicBezTo>
                  <a:cubicBezTo>
                    <a:pt x="155" y="24"/>
                    <a:pt x="159" y="21"/>
                    <a:pt x="160" y="19"/>
                  </a:cubicBezTo>
                  <a:cubicBezTo>
                    <a:pt x="159" y="19"/>
                    <a:pt x="157" y="18"/>
                    <a:pt x="155" y="18"/>
                  </a:cubicBezTo>
                  <a:cubicBezTo>
                    <a:pt x="152" y="17"/>
                    <a:pt x="152" y="19"/>
                    <a:pt x="150" y="17"/>
                  </a:cubicBezTo>
                  <a:cubicBezTo>
                    <a:pt x="149" y="14"/>
                    <a:pt x="147" y="6"/>
                    <a:pt x="145" y="6"/>
                  </a:cubicBezTo>
                  <a:cubicBezTo>
                    <a:pt x="142" y="5"/>
                    <a:pt x="141" y="5"/>
                    <a:pt x="137" y="3"/>
                  </a:cubicBezTo>
                  <a:cubicBezTo>
                    <a:pt x="133" y="0"/>
                    <a:pt x="131" y="2"/>
                    <a:pt x="129" y="3"/>
                  </a:cubicBezTo>
                  <a:cubicBezTo>
                    <a:pt x="127" y="4"/>
                    <a:pt x="21" y="24"/>
                    <a:pt x="21" y="24"/>
                  </a:cubicBezTo>
                  <a:cubicBezTo>
                    <a:pt x="19" y="16"/>
                    <a:pt x="19" y="16"/>
                    <a:pt x="19" y="16"/>
                  </a:cubicBezTo>
                  <a:cubicBezTo>
                    <a:pt x="15" y="20"/>
                    <a:pt x="8" y="25"/>
                    <a:pt x="4" y="27"/>
                  </a:cubicBezTo>
                  <a:cubicBezTo>
                    <a:pt x="3" y="27"/>
                    <a:pt x="2" y="28"/>
                    <a:pt x="0" y="29"/>
                  </a:cubicBezTo>
                  <a:cubicBezTo>
                    <a:pt x="16" y="109"/>
                    <a:pt x="16" y="109"/>
                    <a:pt x="16" y="109"/>
                  </a:cubicBezTo>
                  <a:lnTo>
                    <a:pt x="144" y="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7" name="Freeform 769">
              <a:extLst>
                <a:ext uri="{FF2B5EF4-FFF2-40B4-BE49-F238E27FC236}">
                  <a16:creationId xmlns:a16="http://schemas.microsoft.com/office/drawing/2014/main" id="{F895BA9F-F76F-452B-8802-D033FA90D769}"/>
                </a:ext>
              </a:extLst>
            </p:cNvPr>
            <p:cNvSpPr>
              <a:spLocks noEditPoints="1"/>
            </p:cNvSpPr>
            <p:nvPr/>
          </p:nvSpPr>
          <p:spPr bwMode="auto">
            <a:xfrm>
              <a:off x="7699376" y="2719388"/>
              <a:ext cx="630238" cy="411163"/>
            </a:xfrm>
            <a:custGeom>
              <a:avLst/>
              <a:gdLst>
                <a:gd name="T0" fmla="*/ 15 w 168"/>
                <a:gd name="T1" fmla="*/ 108 h 109"/>
                <a:gd name="T2" fmla="*/ 0 w 168"/>
                <a:gd name="T3" fmla="*/ 28 h 109"/>
                <a:gd name="T4" fmla="*/ 19 w 168"/>
                <a:gd name="T5" fmla="*/ 14 h 109"/>
                <a:gd name="T6" fmla="*/ 21 w 168"/>
                <a:gd name="T7" fmla="*/ 23 h 109"/>
                <a:gd name="T8" fmla="*/ 130 w 168"/>
                <a:gd name="T9" fmla="*/ 1 h 109"/>
                <a:gd name="T10" fmla="*/ 137 w 168"/>
                <a:gd name="T11" fmla="*/ 1 h 109"/>
                <a:gd name="T12" fmla="*/ 145 w 168"/>
                <a:gd name="T13" fmla="*/ 4 h 109"/>
                <a:gd name="T14" fmla="*/ 151 w 168"/>
                <a:gd name="T15" fmla="*/ 16 h 109"/>
                <a:gd name="T16" fmla="*/ 153 w 168"/>
                <a:gd name="T17" fmla="*/ 17 h 109"/>
                <a:gd name="T18" fmla="*/ 155 w 168"/>
                <a:gd name="T19" fmla="*/ 17 h 109"/>
                <a:gd name="T20" fmla="*/ 160 w 168"/>
                <a:gd name="T21" fmla="*/ 18 h 109"/>
                <a:gd name="T22" fmla="*/ 156 w 168"/>
                <a:gd name="T23" fmla="*/ 24 h 109"/>
                <a:gd name="T24" fmla="*/ 155 w 168"/>
                <a:gd name="T25" fmla="*/ 29 h 109"/>
                <a:gd name="T26" fmla="*/ 151 w 168"/>
                <a:gd name="T27" fmla="*/ 37 h 109"/>
                <a:gd name="T28" fmla="*/ 154 w 168"/>
                <a:gd name="T29" fmla="*/ 39 h 109"/>
                <a:gd name="T30" fmla="*/ 151 w 168"/>
                <a:gd name="T31" fmla="*/ 46 h 109"/>
                <a:gd name="T32" fmla="*/ 156 w 168"/>
                <a:gd name="T33" fmla="*/ 50 h 109"/>
                <a:gd name="T34" fmla="*/ 163 w 168"/>
                <a:gd name="T35" fmla="*/ 66 h 109"/>
                <a:gd name="T36" fmla="*/ 161 w 168"/>
                <a:gd name="T37" fmla="*/ 73 h 109"/>
                <a:gd name="T38" fmla="*/ 154 w 168"/>
                <a:gd name="T39" fmla="*/ 79 h 109"/>
                <a:gd name="T40" fmla="*/ 153 w 168"/>
                <a:gd name="T41" fmla="*/ 78 h 109"/>
                <a:gd name="T42" fmla="*/ 146 w 168"/>
                <a:gd name="T43" fmla="*/ 80 h 109"/>
                <a:gd name="T44" fmla="*/ 144 w 168"/>
                <a:gd name="T45" fmla="*/ 83 h 109"/>
                <a:gd name="T46" fmla="*/ 144 w 168"/>
                <a:gd name="T47" fmla="*/ 84 h 109"/>
                <a:gd name="T48" fmla="*/ 1 w 168"/>
                <a:gd name="T49" fmla="*/ 28 h 109"/>
                <a:gd name="T50" fmla="*/ 144 w 168"/>
                <a:gd name="T51" fmla="*/ 84 h 109"/>
                <a:gd name="T52" fmla="*/ 144 w 168"/>
                <a:gd name="T53" fmla="*/ 82 h 109"/>
                <a:gd name="T54" fmla="*/ 151 w 168"/>
                <a:gd name="T55" fmla="*/ 77 h 109"/>
                <a:gd name="T56" fmla="*/ 157 w 168"/>
                <a:gd name="T57" fmla="*/ 76 h 109"/>
                <a:gd name="T58" fmla="*/ 161 w 168"/>
                <a:gd name="T59" fmla="*/ 70 h 109"/>
                <a:gd name="T60" fmla="*/ 167 w 168"/>
                <a:gd name="T61" fmla="*/ 60 h 109"/>
                <a:gd name="T62" fmla="*/ 151 w 168"/>
                <a:gd name="T63" fmla="*/ 48 h 109"/>
                <a:gd name="T64" fmla="*/ 152 w 168"/>
                <a:gd name="T65" fmla="*/ 42 h 109"/>
                <a:gd name="T66" fmla="*/ 154 w 168"/>
                <a:gd name="T67" fmla="*/ 38 h 109"/>
                <a:gd name="T68" fmla="*/ 151 w 168"/>
                <a:gd name="T69" fmla="*/ 38 h 109"/>
                <a:gd name="T70" fmla="*/ 155 w 168"/>
                <a:gd name="T71" fmla="*/ 29 h 109"/>
                <a:gd name="T72" fmla="*/ 155 w 168"/>
                <a:gd name="T73" fmla="*/ 24 h 109"/>
                <a:gd name="T74" fmla="*/ 155 w 168"/>
                <a:gd name="T75" fmla="*/ 17 h 109"/>
                <a:gd name="T76" fmla="*/ 153 w 168"/>
                <a:gd name="T77" fmla="*/ 17 h 109"/>
                <a:gd name="T78" fmla="*/ 150 w 168"/>
                <a:gd name="T79" fmla="*/ 16 h 109"/>
                <a:gd name="T80" fmla="*/ 145 w 168"/>
                <a:gd name="T81" fmla="*/ 5 h 109"/>
                <a:gd name="T82" fmla="*/ 137 w 168"/>
                <a:gd name="T83" fmla="*/ 2 h 109"/>
                <a:gd name="T84" fmla="*/ 131 w 168"/>
                <a:gd name="T85" fmla="*/ 1 h 109"/>
                <a:gd name="T86" fmla="*/ 21 w 168"/>
                <a:gd name="T87" fmla="*/ 23 h 109"/>
                <a:gd name="T88" fmla="*/ 19 w 168"/>
                <a:gd name="T89" fmla="*/ 15 h 109"/>
                <a:gd name="T90" fmla="*/ 1 w 168"/>
                <a:gd name="T9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09">
                  <a:moveTo>
                    <a:pt x="15" y="109"/>
                  </a:moveTo>
                  <a:cubicBezTo>
                    <a:pt x="15" y="108"/>
                    <a:pt x="15" y="108"/>
                    <a:pt x="15" y="108"/>
                  </a:cubicBezTo>
                  <a:cubicBezTo>
                    <a:pt x="0" y="28"/>
                    <a:pt x="0" y="28"/>
                    <a:pt x="0" y="28"/>
                  </a:cubicBezTo>
                  <a:cubicBezTo>
                    <a:pt x="0" y="28"/>
                    <a:pt x="0" y="28"/>
                    <a:pt x="0" y="28"/>
                  </a:cubicBezTo>
                  <a:cubicBezTo>
                    <a:pt x="2" y="27"/>
                    <a:pt x="3" y="26"/>
                    <a:pt x="4" y="26"/>
                  </a:cubicBezTo>
                  <a:cubicBezTo>
                    <a:pt x="9" y="23"/>
                    <a:pt x="16" y="18"/>
                    <a:pt x="19" y="14"/>
                  </a:cubicBezTo>
                  <a:cubicBezTo>
                    <a:pt x="19" y="14"/>
                    <a:pt x="19" y="14"/>
                    <a:pt x="19" y="14"/>
                  </a:cubicBezTo>
                  <a:cubicBezTo>
                    <a:pt x="21" y="23"/>
                    <a:pt x="21" y="23"/>
                    <a:pt x="21" y="23"/>
                  </a:cubicBezTo>
                  <a:cubicBezTo>
                    <a:pt x="27" y="22"/>
                    <a:pt x="127" y="3"/>
                    <a:pt x="129" y="2"/>
                  </a:cubicBezTo>
                  <a:cubicBezTo>
                    <a:pt x="130" y="2"/>
                    <a:pt x="130" y="1"/>
                    <a:pt x="130" y="1"/>
                  </a:cubicBezTo>
                  <a:cubicBezTo>
                    <a:pt x="131" y="0"/>
                    <a:pt x="132" y="0"/>
                    <a:pt x="134" y="0"/>
                  </a:cubicBezTo>
                  <a:cubicBezTo>
                    <a:pt x="135" y="0"/>
                    <a:pt x="136" y="0"/>
                    <a:pt x="137" y="1"/>
                  </a:cubicBezTo>
                  <a:cubicBezTo>
                    <a:pt x="141" y="4"/>
                    <a:pt x="142" y="4"/>
                    <a:pt x="145" y="4"/>
                  </a:cubicBezTo>
                  <a:cubicBezTo>
                    <a:pt x="145" y="4"/>
                    <a:pt x="145" y="4"/>
                    <a:pt x="145" y="4"/>
                  </a:cubicBezTo>
                  <a:cubicBezTo>
                    <a:pt x="146" y="4"/>
                    <a:pt x="148" y="8"/>
                    <a:pt x="149" y="12"/>
                  </a:cubicBezTo>
                  <a:cubicBezTo>
                    <a:pt x="150" y="13"/>
                    <a:pt x="150" y="15"/>
                    <a:pt x="151" y="16"/>
                  </a:cubicBezTo>
                  <a:cubicBezTo>
                    <a:pt x="151" y="16"/>
                    <a:pt x="152" y="17"/>
                    <a:pt x="152" y="17"/>
                  </a:cubicBezTo>
                  <a:cubicBezTo>
                    <a:pt x="153" y="17"/>
                    <a:pt x="153" y="17"/>
                    <a:pt x="153" y="17"/>
                  </a:cubicBezTo>
                  <a:cubicBezTo>
                    <a:pt x="153" y="16"/>
                    <a:pt x="153" y="16"/>
                    <a:pt x="154" y="16"/>
                  </a:cubicBezTo>
                  <a:cubicBezTo>
                    <a:pt x="154" y="16"/>
                    <a:pt x="155" y="16"/>
                    <a:pt x="155" y="17"/>
                  </a:cubicBezTo>
                  <a:cubicBezTo>
                    <a:pt x="158" y="17"/>
                    <a:pt x="159" y="18"/>
                    <a:pt x="160" y="18"/>
                  </a:cubicBezTo>
                  <a:cubicBezTo>
                    <a:pt x="160" y="18"/>
                    <a:pt x="160" y="18"/>
                    <a:pt x="160" y="18"/>
                  </a:cubicBezTo>
                  <a:cubicBezTo>
                    <a:pt x="160" y="19"/>
                    <a:pt x="160" y="19"/>
                    <a:pt x="160" y="19"/>
                  </a:cubicBezTo>
                  <a:cubicBezTo>
                    <a:pt x="157" y="21"/>
                    <a:pt x="156" y="23"/>
                    <a:pt x="156" y="24"/>
                  </a:cubicBezTo>
                  <a:cubicBezTo>
                    <a:pt x="156" y="24"/>
                    <a:pt x="156" y="24"/>
                    <a:pt x="156" y="24"/>
                  </a:cubicBezTo>
                  <a:cubicBezTo>
                    <a:pt x="156" y="26"/>
                    <a:pt x="156" y="28"/>
                    <a:pt x="155" y="29"/>
                  </a:cubicBezTo>
                  <a:cubicBezTo>
                    <a:pt x="154" y="30"/>
                    <a:pt x="150" y="34"/>
                    <a:pt x="151" y="36"/>
                  </a:cubicBezTo>
                  <a:cubicBezTo>
                    <a:pt x="151" y="37"/>
                    <a:pt x="151" y="37"/>
                    <a:pt x="151" y="37"/>
                  </a:cubicBezTo>
                  <a:cubicBezTo>
                    <a:pt x="152" y="37"/>
                    <a:pt x="153" y="38"/>
                    <a:pt x="154" y="38"/>
                  </a:cubicBezTo>
                  <a:cubicBezTo>
                    <a:pt x="154" y="38"/>
                    <a:pt x="154" y="38"/>
                    <a:pt x="154" y="39"/>
                  </a:cubicBezTo>
                  <a:cubicBezTo>
                    <a:pt x="154" y="41"/>
                    <a:pt x="154" y="42"/>
                    <a:pt x="153" y="43"/>
                  </a:cubicBezTo>
                  <a:cubicBezTo>
                    <a:pt x="152" y="43"/>
                    <a:pt x="151" y="45"/>
                    <a:pt x="151" y="46"/>
                  </a:cubicBezTo>
                  <a:cubicBezTo>
                    <a:pt x="151" y="46"/>
                    <a:pt x="152" y="47"/>
                    <a:pt x="152" y="47"/>
                  </a:cubicBezTo>
                  <a:cubicBezTo>
                    <a:pt x="152" y="47"/>
                    <a:pt x="154" y="49"/>
                    <a:pt x="156" y="50"/>
                  </a:cubicBezTo>
                  <a:cubicBezTo>
                    <a:pt x="165" y="58"/>
                    <a:pt x="167" y="60"/>
                    <a:pt x="167" y="60"/>
                  </a:cubicBezTo>
                  <a:cubicBezTo>
                    <a:pt x="168" y="61"/>
                    <a:pt x="163" y="66"/>
                    <a:pt x="163" y="66"/>
                  </a:cubicBezTo>
                  <a:cubicBezTo>
                    <a:pt x="163" y="67"/>
                    <a:pt x="162" y="69"/>
                    <a:pt x="162" y="70"/>
                  </a:cubicBezTo>
                  <a:cubicBezTo>
                    <a:pt x="161" y="71"/>
                    <a:pt x="161" y="72"/>
                    <a:pt x="161" y="73"/>
                  </a:cubicBezTo>
                  <a:cubicBezTo>
                    <a:pt x="160" y="75"/>
                    <a:pt x="159" y="76"/>
                    <a:pt x="157" y="76"/>
                  </a:cubicBezTo>
                  <a:cubicBezTo>
                    <a:pt x="156" y="77"/>
                    <a:pt x="155" y="77"/>
                    <a:pt x="154" y="79"/>
                  </a:cubicBezTo>
                  <a:cubicBezTo>
                    <a:pt x="153" y="79"/>
                    <a:pt x="153" y="79"/>
                    <a:pt x="153" y="79"/>
                  </a:cubicBezTo>
                  <a:cubicBezTo>
                    <a:pt x="153" y="78"/>
                    <a:pt x="153" y="78"/>
                    <a:pt x="153" y="78"/>
                  </a:cubicBezTo>
                  <a:cubicBezTo>
                    <a:pt x="153" y="78"/>
                    <a:pt x="152" y="77"/>
                    <a:pt x="151" y="77"/>
                  </a:cubicBezTo>
                  <a:cubicBezTo>
                    <a:pt x="149" y="77"/>
                    <a:pt x="147" y="79"/>
                    <a:pt x="146" y="80"/>
                  </a:cubicBezTo>
                  <a:cubicBezTo>
                    <a:pt x="146" y="80"/>
                    <a:pt x="145" y="81"/>
                    <a:pt x="145" y="82"/>
                  </a:cubicBezTo>
                  <a:cubicBezTo>
                    <a:pt x="145" y="82"/>
                    <a:pt x="144" y="83"/>
                    <a:pt x="144" y="83"/>
                  </a:cubicBezTo>
                  <a:cubicBezTo>
                    <a:pt x="144" y="83"/>
                    <a:pt x="144" y="83"/>
                    <a:pt x="144" y="84"/>
                  </a:cubicBezTo>
                  <a:cubicBezTo>
                    <a:pt x="144" y="84"/>
                    <a:pt x="144" y="84"/>
                    <a:pt x="144" y="84"/>
                  </a:cubicBezTo>
                  <a:lnTo>
                    <a:pt x="15" y="109"/>
                  </a:lnTo>
                  <a:close/>
                  <a:moveTo>
                    <a:pt x="1" y="28"/>
                  </a:moveTo>
                  <a:cubicBezTo>
                    <a:pt x="16" y="108"/>
                    <a:pt x="16" y="108"/>
                    <a:pt x="16" y="108"/>
                  </a:cubicBezTo>
                  <a:cubicBezTo>
                    <a:pt x="144" y="84"/>
                    <a:pt x="144" y="84"/>
                    <a:pt x="144" y="84"/>
                  </a:cubicBezTo>
                  <a:cubicBezTo>
                    <a:pt x="144" y="83"/>
                    <a:pt x="144" y="83"/>
                    <a:pt x="144" y="83"/>
                  </a:cubicBezTo>
                  <a:cubicBezTo>
                    <a:pt x="144" y="83"/>
                    <a:pt x="144" y="82"/>
                    <a:pt x="144" y="82"/>
                  </a:cubicBezTo>
                  <a:cubicBezTo>
                    <a:pt x="145" y="81"/>
                    <a:pt x="146" y="80"/>
                    <a:pt x="146" y="79"/>
                  </a:cubicBezTo>
                  <a:cubicBezTo>
                    <a:pt x="147" y="78"/>
                    <a:pt x="149" y="77"/>
                    <a:pt x="151" y="77"/>
                  </a:cubicBezTo>
                  <a:cubicBezTo>
                    <a:pt x="153" y="77"/>
                    <a:pt x="153" y="77"/>
                    <a:pt x="154" y="78"/>
                  </a:cubicBezTo>
                  <a:cubicBezTo>
                    <a:pt x="155" y="77"/>
                    <a:pt x="156" y="76"/>
                    <a:pt x="157" y="76"/>
                  </a:cubicBezTo>
                  <a:cubicBezTo>
                    <a:pt x="159" y="75"/>
                    <a:pt x="160" y="74"/>
                    <a:pt x="160" y="73"/>
                  </a:cubicBezTo>
                  <a:cubicBezTo>
                    <a:pt x="161" y="72"/>
                    <a:pt x="161" y="71"/>
                    <a:pt x="161" y="70"/>
                  </a:cubicBezTo>
                  <a:cubicBezTo>
                    <a:pt x="162" y="69"/>
                    <a:pt x="162" y="67"/>
                    <a:pt x="163" y="66"/>
                  </a:cubicBezTo>
                  <a:cubicBezTo>
                    <a:pt x="164" y="64"/>
                    <a:pt x="167" y="61"/>
                    <a:pt x="167" y="60"/>
                  </a:cubicBezTo>
                  <a:cubicBezTo>
                    <a:pt x="166" y="60"/>
                    <a:pt x="160" y="54"/>
                    <a:pt x="156" y="51"/>
                  </a:cubicBezTo>
                  <a:cubicBezTo>
                    <a:pt x="153" y="49"/>
                    <a:pt x="152" y="48"/>
                    <a:pt x="151" y="48"/>
                  </a:cubicBezTo>
                  <a:cubicBezTo>
                    <a:pt x="151" y="47"/>
                    <a:pt x="151" y="47"/>
                    <a:pt x="151" y="46"/>
                  </a:cubicBezTo>
                  <a:cubicBezTo>
                    <a:pt x="151" y="45"/>
                    <a:pt x="151" y="43"/>
                    <a:pt x="152" y="42"/>
                  </a:cubicBezTo>
                  <a:cubicBezTo>
                    <a:pt x="154" y="41"/>
                    <a:pt x="154" y="41"/>
                    <a:pt x="154" y="39"/>
                  </a:cubicBezTo>
                  <a:cubicBezTo>
                    <a:pt x="154" y="38"/>
                    <a:pt x="154" y="38"/>
                    <a:pt x="154" y="38"/>
                  </a:cubicBezTo>
                  <a:cubicBezTo>
                    <a:pt x="153" y="38"/>
                    <a:pt x="153" y="38"/>
                    <a:pt x="153" y="38"/>
                  </a:cubicBezTo>
                  <a:cubicBezTo>
                    <a:pt x="153" y="38"/>
                    <a:pt x="152" y="38"/>
                    <a:pt x="151" y="38"/>
                  </a:cubicBezTo>
                  <a:cubicBezTo>
                    <a:pt x="151" y="37"/>
                    <a:pt x="150" y="37"/>
                    <a:pt x="150" y="36"/>
                  </a:cubicBezTo>
                  <a:cubicBezTo>
                    <a:pt x="150" y="34"/>
                    <a:pt x="154" y="30"/>
                    <a:pt x="155" y="29"/>
                  </a:cubicBezTo>
                  <a:cubicBezTo>
                    <a:pt x="156" y="28"/>
                    <a:pt x="155" y="26"/>
                    <a:pt x="155" y="24"/>
                  </a:cubicBezTo>
                  <a:cubicBezTo>
                    <a:pt x="155" y="24"/>
                    <a:pt x="155" y="24"/>
                    <a:pt x="155" y="24"/>
                  </a:cubicBezTo>
                  <a:cubicBezTo>
                    <a:pt x="155" y="23"/>
                    <a:pt x="157" y="20"/>
                    <a:pt x="159" y="18"/>
                  </a:cubicBezTo>
                  <a:cubicBezTo>
                    <a:pt x="158" y="18"/>
                    <a:pt x="157" y="18"/>
                    <a:pt x="155" y="17"/>
                  </a:cubicBezTo>
                  <a:cubicBezTo>
                    <a:pt x="155" y="17"/>
                    <a:pt x="154" y="17"/>
                    <a:pt x="154" y="17"/>
                  </a:cubicBezTo>
                  <a:cubicBezTo>
                    <a:pt x="153" y="17"/>
                    <a:pt x="153" y="17"/>
                    <a:pt x="153" y="17"/>
                  </a:cubicBezTo>
                  <a:cubicBezTo>
                    <a:pt x="152" y="17"/>
                    <a:pt x="152" y="17"/>
                    <a:pt x="152" y="17"/>
                  </a:cubicBezTo>
                  <a:cubicBezTo>
                    <a:pt x="151" y="17"/>
                    <a:pt x="151" y="17"/>
                    <a:pt x="150" y="16"/>
                  </a:cubicBezTo>
                  <a:cubicBezTo>
                    <a:pt x="150" y="15"/>
                    <a:pt x="149" y="14"/>
                    <a:pt x="149" y="12"/>
                  </a:cubicBezTo>
                  <a:cubicBezTo>
                    <a:pt x="147" y="9"/>
                    <a:pt x="146" y="5"/>
                    <a:pt x="145" y="5"/>
                  </a:cubicBezTo>
                  <a:cubicBezTo>
                    <a:pt x="144" y="5"/>
                    <a:pt x="144" y="5"/>
                    <a:pt x="144" y="5"/>
                  </a:cubicBezTo>
                  <a:cubicBezTo>
                    <a:pt x="142" y="5"/>
                    <a:pt x="140" y="5"/>
                    <a:pt x="137" y="2"/>
                  </a:cubicBezTo>
                  <a:cubicBezTo>
                    <a:pt x="136" y="1"/>
                    <a:pt x="135" y="0"/>
                    <a:pt x="134" y="0"/>
                  </a:cubicBezTo>
                  <a:cubicBezTo>
                    <a:pt x="133" y="0"/>
                    <a:pt x="132" y="1"/>
                    <a:pt x="131" y="1"/>
                  </a:cubicBezTo>
                  <a:cubicBezTo>
                    <a:pt x="130" y="2"/>
                    <a:pt x="130" y="2"/>
                    <a:pt x="129" y="2"/>
                  </a:cubicBezTo>
                  <a:cubicBezTo>
                    <a:pt x="127" y="3"/>
                    <a:pt x="26" y="23"/>
                    <a:pt x="21" y="23"/>
                  </a:cubicBezTo>
                  <a:cubicBezTo>
                    <a:pt x="21" y="23"/>
                    <a:pt x="21" y="23"/>
                    <a:pt x="21" y="23"/>
                  </a:cubicBezTo>
                  <a:cubicBezTo>
                    <a:pt x="19" y="15"/>
                    <a:pt x="19" y="15"/>
                    <a:pt x="19" y="15"/>
                  </a:cubicBezTo>
                  <a:cubicBezTo>
                    <a:pt x="15" y="18"/>
                    <a:pt x="9" y="24"/>
                    <a:pt x="5" y="26"/>
                  </a:cubicBezTo>
                  <a:cubicBezTo>
                    <a:pt x="3" y="27"/>
                    <a:pt x="2" y="27"/>
                    <a:pt x="1" y="2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8" name="Freeform 770">
              <a:extLst>
                <a:ext uri="{FF2B5EF4-FFF2-40B4-BE49-F238E27FC236}">
                  <a16:creationId xmlns:a16="http://schemas.microsoft.com/office/drawing/2014/main" id="{A2577244-D177-42AB-BDE7-8BFF24C75C66}"/>
                </a:ext>
              </a:extLst>
            </p:cNvPr>
            <p:cNvSpPr>
              <a:spLocks/>
            </p:cNvSpPr>
            <p:nvPr/>
          </p:nvSpPr>
          <p:spPr bwMode="auto">
            <a:xfrm>
              <a:off x="7864476" y="3035301"/>
              <a:ext cx="492125" cy="350838"/>
            </a:xfrm>
            <a:custGeom>
              <a:avLst/>
              <a:gdLst>
                <a:gd name="T0" fmla="*/ 126 w 131"/>
                <a:gd name="T1" fmla="*/ 53 h 93"/>
                <a:gd name="T2" fmla="*/ 131 w 131"/>
                <a:gd name="T3" fmla="*/ 45 h 93"/>
                <a:gd name="T4" fmla="*/ 110 w 131"/>
                <a:gd name="T5" fmla="*/ 42 h 93"/>
                <a:gd name="T6" fmla="*/ 102 w 131"/>
                <a:gd name="T7" fmla="*/ 7 h 93"/>
                <a:gd name="T8" fmla="*/ 0 w 131"/>
                <a:gd name="T9" fmla="*/ 19 h 93"/>
                <a:gd name="T10" fmla="*/ 12 w 131"/>
                <a:gd name="T11" fmla="*/ 26 h 93"/>
                <a:gd name="T12" fmla="*/ 17 w 131"/>
                <a:gd name="T13" fmla="*/ 25 h 93"/>
                <a:gd name="T14" fmla="*/ 24 w 131"/>
                <a:gd name="T15" fmla="*/ 22 h 93"/>
                <a:gd name="T16" fmla="*/ 33 w 131"/>
                <a:gd name="T17" fmla="*/ 16 h 93"/>
                <a:gd name="T18" fmla="*/ 43 w 131"/>
                <a:gd name="T19" fmla="*/ 15 h 93"/>
                <a:gd name="T20" fmla="*/ 50 w 131"/>
                <a:gd name="T21" fmla="*/ 24 h 93"/>
                <a:gd name="T22" fmla="*/ 58 w 131"/>
                <a:gd name="T23" fmla="*/ 31 h 93"/>
                <a:gd name="T24" fmla="*/ 72 w 131"/>
                <a:gd name="T25" fmla="*/ 38 h 93"/>
                <a:gd name="T26" fmla="*/ 69 w 131"/>
                <a:gd name="T27" fmla="*/ 55 h 93"/>
                <a:gd name="T28" fmla="*/ 79 w 131"/>
                <a:gd name="T29" fmla="*/ 55 h 93"/>
                <a:gd name="T30" fmla="*/ 88 w 131"/>
                <a:gd name="T31" fmla="*/ 60 h 93"/>
                <a:gd name="T32" fmla="*/ 95 w 131"/>
                <a:gd name="T33" fmla="*/ 55 h 93"/>
                <a:gd name="T34" fmla="*/ 91 w 131"/>
                <a:gd name="T35" fmla="*/ 45 h 93"/>
                <a:gd name="T36" fmla="*/ 87 w 131"/>
                <a:gd name="T37" fmla="*/ 28 h 93"/>
                <a:gd name="T38" fmla="*/ 84 w 131"/>
                <a:gd name="T39" fmla="*/ 18 h 93"/>
                <a:gd name="T40" fmla="*/ 90 w 131"/>
                <a:gd name="T41" fmla="*/ 14 h 93"/>
                <a:gd name="T42" fmla="*/ 95 w 131"/>
                <a:gd name="T43" fmla="*/ 10 h 93"/>
                <a:gd name="T44" fmla="*/ 97 w 131"/>
                <a:gd name="T45" fmla="*/ 12 h 93"/>
                <a:gd name="T46" fmla="*/ 90 w 131"/>
                <a:gd name="T47" fmla="*/ 17 h 93"/>
                <a:gd name="T48" fmla="*/ 94 w 131"/>
                <a:gd name="T49" fmla="*/ 25 h 93"/>
                <a:gd name="T50" fmla="*/ 90 w 131"/>
                <a:gd name="T51" fmla="*/ 32 h 93"/>
                <a:gd name="T52" fmla="*/ 96 w 131"/>
                <a:gd name="T53" fmla="*/ 33 h 93"/>
                <a:gd name="T54" fmla="*/ 94 w 131"/>
                <a:gd name="T55" fmla="*/ 37 h 93"/>
                <a:gd name="T56" fmla="*/ 99 w 131"/>
                <a:gd name="T57" fmla="*/ 39 h 93"/>
                <a:gd name="T58" fmla="*/ 96 w 131"/>
                <a:gd name="T59" fmla="*/ 44 h 93"/>
                <a:gd name="T60" fmla="*/ 99 w 131"/>
                <a:gd name="T61" fmla="*/ 49 h 93"/>
                <a:gd name="T62" fmla="*/ 104 w 131"/>
                <a:gd name="T63" fmla="*/ 50 h 93"/>
                <a:gd name="T64" fmla="*/ 111 w 131"/>
                <a:gd name="T65" fmla="*/ 58 h 93"/>
                <a:gd name="T66" fmla="*/ 115 w 131"/>
                <a:gd name="T67" fmla="*/ 62 h 93"/>
                <a:gd name="T68" fmla="*/ 114 w 131"/>
                <a:gd name="T69" fmla="*/ 74 h 93"/>
                <a:gd name="T70" fmla="*/ 114 w 131"/>
                <a:gd name="T71" fmla="*/ 90 h 93"/>
                <a:gd name="T72" fmla="*/ 117 w 131"/>
                <a:gd name="T73" fmla="*/ 80 h 93"/>
                <a:gd name="T74" fmla="*/ 122 w 131"/>
                <a:gd name="T75" fmla="*/ 75 h 93"/>
                <a:gd name="T76" fmla="*/ 126 w 131"/>
                <a:gd name="T77" fmla="*/ 61 h 93"/>
                <a:gd name="T78" fmla="*/ 127 w 131"/>
                <a:gd name="T79"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93">
                  <a:moveTo>
                    <a:pt x="127" y="57"/>
                  </a:moveTo>
                  <a:cubicBezTo>
                    <a:pt x="126" y="56"/>
                    <a:pt x="124" y="54"/>
                    <a:pt x="126" y="53"/>
                  </a:cubicBezTo>
                  <a:cubicBezTo>
                    <a:pt x="128" y="52"/>
                    <a:pt x="127" y="52"/>
                    <a:pt x="129" y="50"/>
                  </a:cubicBezTo>
                  <a:cubicBezTo>
                    <a:pt x="131" y="48"/>
                    <a:pt x="131" y="47"/>
                    <a:pt x="131" y="45"/>
                  </a:cubicBezTo>
                  <a:cubicBezTo>
                    <a:pt x="128" y="44"/>
                    <a:pt x="124" y="44"/>
                    <a:pt x="120" y="43"/>
                  </a:cubicBezTo>
                  <a:cubicBezTo>
                    <a:pt x="114" y="43"/>
                    <a:pt x="111" y="43"/>
                    <a:pt x="110" y="42"/>
                  </a:cubicBezTo>
                  <a:cubicBezTo>
                    <a:pt x="110" y="41"/>
                    <a:pt x="107" y="28"/>
                    <a:pt x="107" y="24"/>
                  </a:cubicBezTo>
                  <a:cubicBezTo>
                    <a:pt x="107" y="21"/>
                    <a:pt x="104" y="11"/>
                    <a:pt x="102" y="7"/>
                  </a:cubicBezTo>
                  <a:cubicBezTo>
                    <a:pt x="100" y="4"/>
                    <a:pt x="100" y="1"/>
                    <a:pt x="100" y="0"/>
                  </a:cubicBezTo>
                  <a:cubicBezTo>
                    <a:pt x="0" y="19"/>
                    <a:pt x="0" y="19"/>
                    <a:pt x="0" y="19"/>
                  </a:cubicBezTo>
                  <a:cubicBezTo>
                    <a:pt x="3" y="37"/>
                    <a:pt x="3" y="37"/>
                    <a:pt x="3" y="37"/>
                  </a:cubicBezTo>
                  <a:cubicBezTo>
                    <a:pt x="12" y="26"/>
                    <a:pt x="12" y="26"/>
                    <a:pt x="12" y="26"/>
                  </a:cubicBezTo>
                  <a:cubicBezTo>
                    <a:pt x="12" y="26"/>
                    <a:pt x="15" y="25"/>
                    <a:pt x="16" y="26"/>
                  </a:cubicBezTo>
                  <a:cubicBezTo>
                    <a:pt x="16" y="28"/>
                    <a:pt x="17" y="26"/>
                    <a:pt x="17" y="25"/>
                  </a:cubicBezTo>
                  <a:cubicBezTo>
                    <a:pt x="18" y="24"/>
                    <a:pt x="19" y="18"/>
                    <a:pt x="20" y="19"/>
                  </a:cubicBezTo>
                  <a:cubicBezTo>
                    <a:pt x="21" y="20"/>
                    <a:pt x="21" y="21"/>
                    <a:pt x="24" y="22"/>
                  </a:cubicBezTo>
                  <a:cubicBezTo>
                    <a:pt x="27" y="22"/>
                    <a:pt x="28" y="19"/>
                    <a:pt x="29" y="18"/>
                  </a:cubicBezTo>
                  <a:cubicBezTo>
                    <a:pt x="31" y="17"/>
                    <a:pt x="33" y="17"/>
                    <a:pt x="33" y="16"/>
                  </a:cubicBezTo>
                  <a:cubicBezTo>
                    <a:pt x="34" y="15"/>
                    <a:pt x="36" y="14"/>
                    <a:pt x="38" y="15"/>
                  </a:cubicBezTo>
                  <a:cubicBezTo>
                    <a:pt x="39" y="15"/>
                    <a:pt x="41" y="15"/>
                    <a:pt x="43" y="15"/>
                  </a:cubicBezTo>
                  <a:cubicBezTo>
                    <a:pt x="45" y="15"/>
                    <a:pt x="47" y="17"/>
                    <a:pt x="47" y="18"/>
                  </a:cubicBezTo>
                  <a:cubicBezTo>
                    <a:pt x="48" y="20"/>
                    <a:pt x="50" y="24"/>
                    <a:pt x="50" y="24"/>
                  </a:cubicBezTo>
                  <a:cubicBezTo>
                    <a:pt x="50" y="24"/>
                    <a:pt x="57" y="23"/>
                    <a:pt x="57" y="25"/>
                  </a:cubicBezTo>
                  <a:cubicBezTo>
                    <a:pt x="57" y="26"/>
                    <a:pt x="57" y="30"/>
                    <a:pt x="58" y="31"/>
                  </a:cubicBezTo>
                  <a:cubicBezTo>
                    <a:pt x="59" y="32"/>
                    <a:pt x="63" y="31"/>
                    <a:pt x="65" y="32"/>
                  </a:cubicBezTo>
                  <a:cubicBezTo>
                    <a:pt x="67" y="33"/>
                    <a:pt x="72" y="36"/>
                    <a:pt x="72" y="38"/>
                  </a:cubicBezTo>
                  <a:cubicBezTo>
                    <a:pt x="73" y="41"/>
                    <a:pt x="73" y="43"/>
                    <a:pt x="71" y="46"/>
                  </a:cubicBezTo>
                  <a:cubicBezTo>
                    <a:pt x="70" y="49"/>
                    <a:pt x="68" y="53"/>
                    <a:pt x="69" y="55"/>
                  </a:cubicBezTo>
                  <a:cubicBezTo>
                    <a:pt x="70" y="56"/>
                    <a:pt x="73" y="56"/>
                    <a:pt x="75" y="55"/>
                  </a:cubicBezTo>
                  <a:cubicBezTo>
                    <a:pt x="76" y="53"/>
                    <a:pt x="79" y="54"/>
                    <a:pt x="79" y="55"/>
                  </a:cubicBezTo>
                  <a:cubicBezTo>
                    <a:pt x="80" y="56"/>
                    <a:pt x="78" y="56"/>
                    <a:pt x="80" y="57"/>
                  </a:cubicBezTo>
                  <a:cubicBezTo>
                    <a:pt x="82" y="58"/>
                    <a:pt x="85" y="59"/>
                    <a:pt x="88" y="60"/>
                  </a:cubicBezTo>
                  <a:cubicBezTo>
                    <a:pt x="90" y="60"/>
                    <a:pt x="94" y="59"/>
                    <a:pt x="95" y="59"/>
                  </a:cubicBezTo>
                  <a:cubicBezTo>
                    <a:pt x="95" y="58"/>
                    <a:pt x="95" y="57"/>
                    <a:pt x="95" y="55"/>
                  </a:cubicBezTo>
                  <a:cubicBezTo>
                    <a:pt x="94" y="53"/>
                    <a:pt x="95" y="52"/>
                    <a:pt x="94" y="49"/>
                  </a:cubicBezTo>
                  <a:cubicBezTo>
                    <a:pt x="92" y="47"/>
                    <a:pt x="91" y="47"/>
                    <a:pt x="91" y="45"/>
                  </a:cubicBezTo>
                  <a:cubicBezTo>
                    <a:pt x="90" y="43"/>
                    <a:pt x="88" y="40"/>
                    <a:pt x="88" y="37"/>
                  </a:cubicBezTo>
                  <a:cubicBezTo>
                    <a:pt x="88" y="34"/>
                    <a:pt x="88" y="31"/>
                    <a:pt x="87" y="28"/>
                  </a:cubicBezTo>
                  <a:cubicBezTo>
                    <a:pt x="87" y="25"/>
                    <a:pt x="88" y="24"/>
                    <a:pt x="86" y="23"/>
                  </a:cubicBezTo>
                  <a:cubicBezTo>
                    <a:pt x="84" y="22"/>
                    <a:pt x="83" y="18"/>
                    <a:pt x="84" y="18"/>
                  </a:cubicBezTo>
                  <a:cubicBezTo>
                    <a:pt x="85" y="19"/>
                    <a:pt x="85" y="20"/>
                    <a:pt x="86" y="18"/>
                  </a:cubicBezTo>
                  <a:cubicBezTo>
                    <a:pt x="87" y="16"/>
                    <a:pt x="89" y="14"/>
                    <a:pt x="90" y="14"/>
                  </a:cubicBezTo>
                  <a:cubicBezTo>
                    <a:pt x="90" y="14"/>
                    <a:pt x="91" y="13"/>
                    <a:pt x="92" y="12"/>
                  </a:cubicBezTo>
                  <a:cubicBezTo>
                    <a:pt x="94" y="11"/>
                    <a:pt x="95" y="10"/>
                    <a:pt x="95" y="10"/>
                  </a:cubicBezTo>
                  <a:cubicBezTo>
                    <a:pt x="95" y="9"/>
                    <a:pt x="96" y="7"/>
                    <a:pt x="96" y="9"/>
                  </a:cubicBezTo>
                  <a:cubicBezTo>
                    <a:pt x="96" y="10"/>
                    <a:pt x="96" y="12"/>
                    <a:pt x="97" y="12"/>
                  </a:cubicBezTo>
                  <a:cubicBezTo>
                    <a:pt x="98" y="12"/>
                    <a:pt x="99" y="13"/>
                    <a:pt x="97" y="14"/>
                  </a:cubicBezTo>
                  <a:cubicBezTo>
                    <a:pt x="96" y="14"/>
                    <a:pt x="89" y="15"/>
                    <a:pt x="90" y="17"/>
                  </a:cubicBezTo>
                  <a:cubicBezTo>
                    <a:pt x="91" y="19"/>
                    <a:pt x="91" y="24"/>
                    <a:pt x="92" y="24"/>
                  </a:cubicBezTo>
                  <a:cubicBezTo>
                    <a:pt x="94" y="24"/>
                    <a:pt x="95" y="24"/>
                    <a:pt x="94" y="25"/>
                  </a:cubicBezTo>
                  <a:cubicBezTo>
                    <a:pt x="94" y="27"/>
                    <a:pt x="92" y="27"/>
                    <a:pt x="92" y="28"/>
                  </a:cubicBezTo>
                  <a:cubicBezTo>
                    <a:pt x="91" y="30"/>
                    <a:pt x="88" y="31"/>
                    <a:pt x="90" y="32"/>
                  </a:cubicBezTo>
                  <a:cubicBezTo>
                    <a:pt x="92" y="32"/>
                    <a:pt x="94" y="29"/>
                    <a:pt x="94" y="30"/>
                  </a:cubicBezTo>
                  <a:cubicBezTo>
                    <a:pt x="95" y="31"/>
                    <a:pt x="97" y="31"/>
                    <a:pt x="96" y="33"/>
                  </a:cubicBezTo>
                  <a:cubicBezTo>
                    <a:pt x="94" y="34"/>
                    <a:pt x="93" y="33"/>
                    <a:pt x="93" y="34"/>
                  </a:cubicBezTo>
                  <a:cubicBezTo>
                    <a:pt x="93" y="36"/>
                    <a:pt x="92" y="37"/>
                    <a:pt x="94" y="37"/>
                  </a:cubicBezTo>
                  <a:cubicBezTo>
                    <a:pt x="96" y="37"/>
                    <a:pt x="96" y="36"/>
                    <a:pt x="97" y="37"/>
                  </a:cubicBezTo>
                  <a:cubicBezTo>
                    <a:pt x="98" y="38"/>
                    <a:pt x="100" y="38"/>
                    <a:pt x="99" y="39"/>
                  </a:cubicBezTo>
                  <a:cubicBezTo>
                    <a:pt x="97" y="40"/>
                    <a:pt x="96" y="39"/>
                    <a:pt x="95" y="41"/>
                  </a:cubicBezTo>
                  <a:cubicBezTo>
                    <a:pt x="95" y="43"/>
                    <a:pt x="94" y="44"/>
                    <a:pt x="96" y="44"/>
                  </a:cubicBezTo>
                  <a:cubicBezTo>
                    <a:pt x="98" y="45"/>
                    <a:pt x="99" y="44"/>
                    <a:pt x="99" y="46"/>
                  </a:cubicBezTo>
                  <a:cubicBezTo>
                    <a:pt x="99" y="48"/>
                    <a:pt x="99" y="47"/>
                    <a:pt x="99" y="49"/>
                  </a:cubicBezTo>
                  <a:cubicBezTo>
                    <a:pt x="98" y="52"/>
                    <a:pt x="98" y="53"/>
                    <a:pt x="100" y="53"/>
                  </a:cubicBezTo>
                  <a:cubicBezTo>
                    <a:pt x="103" y="53"/>
                    <a:pt x="104" y="51"/>
                    <a:pt x="104" y="50"/>
                  </a:cubicBezTo>
                  <a:cubicBezTo>
                    <a:pt x="105" y="50"/>
                    <a:pt x="106" y="48"/>
                    <a:pt x="108" y="51"/>
                  </a:cubicBezTo>
                  <a:cubicBezTo>
                    <a:pt x="110" y="55"/>
                    <a:pt x="112" y="55"/>
                    <a:pt x="111" y="58"/>
                  </a:cubicBezTo>
                  <a:cubicBezTo>
                    <a:pt x="110" y="61"/>
                    <a:pt x="109" y="60"/>
                    <a:pt x="111" y="61"/>
                  </a:cubicBezTo>
                  <a:cubicBezTo>
                    <a:pt x="113" y="62"/>
                    <a:pt x="114" y="62"/>
                    <a:pt x="115" y="62"/>
                  </a:cubicBezTo>
                  <a:cubicBezTo>
                    <a:pt x="115" y="61"/>
                    <a:pt x="116" y="62"/>
                    <a:pt x="116" y="64"/>
                  </a:cubicBezTo>
                  <a:cubicBezTo>
                    <a:pt x="116" y="67"/>
                    <a:pt x="114" y="72"/>
                    <a:pt x="114" y="74"/>
                  </a:cubicBezTo>
                  <a:cubicBezTo>
                    <a:pt x="114" y="77"/>
                    <a:pt x="113" y="79"/>
                    <a:pt x="113" y="83"/>
                  </a:cubicBezTo>
                  <a:cubicBezTo>
                    <a:pt x="113" y="87"/>
                    <a:pt x="112" y="88"/>
                    <a:pt x="114" y="90"/>
                  </a:cubicBezTo>
                  <a:cubicBezTo>
                    <a:pt x="116" y="92"/>
                    <a:pt x="117" y="93"/>
                    <a:pt x="117" y="88"/>
                  </a:cubicBezTo>
                  <a:cubicBezTo>
                    <a:pt x="117" y="84"/>
                    <a:pt x="116" y="81"/>
                    <a:pt x="117" y="80"/>
                  </a:cubicBezTo>
                  <a:cubicBezTo>
                    <a:pt x="118" y="79"/>
                    <a:pt x="119" y="79"/>
                    <a:pt x="119" y="77"/>
                  </a:cubicBezTo>
                  <a:cubicBezTo>
                    <a:pt x="119" y="75"/>
                    <a:pt x="123" y="79"/>
                    <a:pt x="122" y="75"/>
                  </a:cubicBezTo>
                  <a:cubicBezTo>
                    <a:pt x="122" y="72"/>
                    <a:pt x="121" y="68"/>
                    <a:pt x="123" y="66"/>
                  </a:cubicBezTo>
                  <a:cubicBezTo>
                    <a:pt x="124" y="64"/>
                    <a:pt x="123" y="62"/>
                    <a:pt x="126" y="61"/>
                  </a:cubicBezTo>
                  <a:cubicBezTo>
                    <a:pt x="128" y="60"/>
                    <a:pt x="129" y="60"/>
                    <a:pt x="129" y="59"/>
                  </a:cubicBezTo>
                  <a:cubicBezTo>
                    <a:pt x="129" y="57"/>
                    <a:pt x="127" y="59"/>
                    <a:pt x="127" y="5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9" name="Freeform 771">
              <a:extLst>
                <a:ext uri="{FF2B5EF4-FFF2-40B4-BE49-F238E27FC236}">
                  <a16:creationId xmlns:a16="http://schemas.microsoft.com/office/drawing/2014/main" id="{AD5E3AAC-935F-4220-8160-B7D5A6FFE6E3}"/>
                </a:ext>
              </a:extLst>
            </p:cNvPr>
            <p:cNvSpPr>
              <a:spLocks noEditPoints="1"/>
            </p:cNvSpPr>
            <p:nvPr/>
          </p:nvSpPr>
          <p:spPr bwMode="auto">
            <a:xfrm>
              <a:off x="7864476" y="3035301"/>
              <a:ext cx="495300" cy="346075"/>
            </a:xfrm>
            <a:custGeom>
              <a:avLst/>
              <a:gdLst>
                <a:gd name="T0" fmla="*/ 113 w 132"/>
                <a:gd name="T1" fmla="*/ 74 h 92"/>
                <a:gd name="T2" fmla="*/ 110 w 132"/>
                <a:gd name="T3" fmla="*/ 61 h 92"/>
                <a:gd name="T4" fmla="*/ 104 w 132"/>
                <a:gd name="T5" fmla="*/ 50 h 92"/>
                <a:gd name="T6" fmla="*/ 99 w 132"/>
                <a:gd name="T7" fmla="*/ 46 h 92"/>
                <a:gd name="T8" fmla="*/ 97 w 132"/>
                <a:gd name="T9" fmla="*/ 40 h 92"/>
                <a:gd name="T10" fmla="*/ 96 w 132"/>
                <a:gd name="T11" fmla="*/ 37 h 92"/>
                <a:gd name="T12" fmla="*/ 94 w 132"/>
                <a:gd name="T13" fmla="*/ 33 h 92"/>
                <a:gd name="T14" fmla="*/ 90 w 132"/>
                <a:gd name="T15" fmla="*/ 32 h 92"/>
                <a:gd name="T16" fmla="*/ 94 w 132"/>
                <a:gd name="T17" fmla="*/ 24 h 92"/>
                <a:gd name="T18" fmla="*/ 96 w 132"/>
                <a:gd name="T19" fmla="*/ 13 h 92"/>
                <a:gd name="T20" fmla="*/ 96 w 132"/>
                <a:gd name="T21" fmla="*/ 9 h 92"/>
                <a:gd name="T22" fmla="*/ 90 w 132"/>
                <a:gd name="T23" fmla="*/ 14 h 92"/>
                <a:gd name="T24" fmla="*/ 88 w 132"/>
                <a:gd name="T25" fmla="*/ 26 h 92"/>
                <a:gd name="T26" fmla="*/ 92 w 132"/>
                <a:gd name="T27" fmla="*/ 47 h 92"/>
                <a:gd name="T28" fmla="*/ 95 w 132"/>
                <a:gd name="T29" fmla="*/ 60 h 92"/>
                <a:gd name="T30" fmla="*/ 79 w 132"/>
                <a:gd name="T31" fmla="*/ 57 h 92"/>
                <a:gd name="T32" fmla="*/ 69 w 132"/>
                <a:gd name="T33" fmla="*/ 55 h 92"/>
                <a:gd name="T34" fmla="*/ 62 w 132"/>
                <a:gd name="T35" fmla="*/ 32 h 92"/>
                <a:gd name="T36" fmla="*/ 54 w 132"/>
                <a:gd name="T37" fmla="*/ 24 h 92"/>
                <a:gd name="T38" fmla="*/ 38 w 132"/>
                <a:gd name="T39" fmla="*/ 15 h 92"/>
                <a:gd name="T40" fmla="*/ 24 w 132"/>
                <a:gd name="T41" fmla="*/ 22 h 92"/>
                <a:gd name="T42" fmla="*/ 16 w 132"/>
                <a:gd name="T43" fmla="*/ 27 h 92"/>
                <a:gd name="T44" fmla="*/ 100 w 132"/>
                <a:gd name="T45" fmla="*/ 0 h 92"/>
                <a:gd name="T46" fmla="*/ 120 w 132"/>
                <a:gd name="T47" fmla="*/ 43 h 92"/>
                <a:gd name="T48" fmla="*/ 128 w 132"/>
                <a:gd name="T49" fmla="*/ 52 h 92"/>
                <a:gd name="T50" fmla="*/ 129 w 132"/>
                <a:gd name="T51" fmla="*/ 58 h 92"/>
                <a:gd name="T52" fmla="*/ 122 w 132"/>
                <a:gd name="T53" fmla="*/ 77 h 92"/>
                <a:gd name="T54" fmla="*/ 118 w 132"/>
                <a:gd name="T55" fmla="*/ 80 h 92"/>
                <a:gd name="T56" fmla="*/ 115 w 132"/>
                <a:gd name="T57" fmla="*/ 70 h 92"/>
                <a:gd name="T58" fmla="*/ 116 w 132"/>
                <a:gd name="T59" fmla="*/ 91 h 92"/>
                <a:gd name="T60" fmla="*/ 120 w 132"/>
                <a:gd name="T61" fmla="*/ 76 h 92"/>
                <a:gd name="T62" fmla="*/ 123 w 132"/>
                <a:gd name="T63" fmla="*/ 64 h 92"/>
                <a:gd name="T64" fmla="*/ 126 w 132"/>
                <a:gd name="T65" fmla="*/ 57 h 92"/>
                <a:gd name="T66" fmla="*/ 120 w 132"/>
                <a:gd name="T67" fmla="*/ 44 h 92"/>
                <a:gd name="T68" fmla="*/ 0 w 132"/>
                <a:gd name="T69" fmla="*/ 19 h 92"/>
                <a:gd name="T70" fmla="*/ 16 w 132"/>
                <a:gd name="T71" fmla="*/ 26 h 92"/>
                <a:gd name="T72" fmla="*/ 21 w 132"/>
                <a:gd name="T73" fmla="*/ 19 h 92"/>
                <a:gd name="T74" fmla="*/ 37 w 132"/>
                <a:gd name="T75" fmla="*/ 14 h 92"/>
                <a:gd name="T76" fmla="*/ 57 w 132"/>
                <a:gd name="T77" fmla="*/ 25 h 92"/>
                <a:gd name="T78" fmla="*/ 65 w 132"/>
                <a:gd name="T79" fmla="*/ 32 h 92"/>
                <a:gd name="T80" fmla="*/ 71 w 132"/>
                <a:gd name="T81" fmla="*/ 56 h 92"/>
                <a:gd name="T82" fmla="*/ 80 w 132"/>
                <a:gd name="T83" fmla="*/ 57 h 92"/>
                <a:gd name="T84" fmla="*/ 94 w 132"/>
                <a:gd name="T85" fmla="*/ 55 h 92"/>
                <a:gd name="T86" fmla="*/ 88 w 132"/>
                <a:gd name="T87" fmla="*/ 37 h 92"/>
                <a:gd name="T88" fmla="*/ 83 w 132"/>
                <a:gd name="T89" fmla="*/ 18 h 92"/>
                <a:gd name="T90" fmla="*/ 90 w 132"/>
                <a:gd name="T91" fmla="*/ 13 h 92"/>
                <a:gd name="T92" fmla="*/ 96 w 132"/>
                <a:gd name="T93" fmla="*/ 10 h 92"/>
                <a:gd name="T94" fmla="*/ 91 w 132"/>
                <a:gd name="T95" fmla="*/ 16 h 92"/>
                <a:gd name="T96" fmla="*/ 95 w 132"/>
                <a:gd name="T97" fmla="*/ 24 h 92"/>
                <a:gd name="T98" fmla="*/ 90 w 132"/>
                <a:gd name="T99" fmla="*/ 31 h 92"/>
                <a:gd name="T100" fmla="*/ 96 w 132"/>
                <a:gd name="T101" fmla="*/ 33 h 92"/>
                <a:gd name="T102" fmla="*/ 94 w 132"/>
                <a:gd name="T103" fmla="*/ 37 h 92"/>
                <a:gd name="T104" fmla="*/ 99 w 132"/>
                <a:gd name="T105" fmla="*/ 40 h 92"/>
                <a:gd name="T106" fmla="*/ 97 w 132"/>
                <a:gd name="T107" fmla="*/ 44 h 92"/>
                <a:gd name="T108" fmla="*/ 100 w 132"/>
                <a:gd name="T109" fmla="*/ 53 h 92"/>
                <a:gd name="T110" fmla="*/ 110 w 132"/>
                <a:gd name="T111" fmla="*/ 6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92">
                  <a:moveTo>
                    <a:pt x="116" y="92"/>
                  </a:moveTo>
                  <a:cubicBezTo>
                    <a:pt x="116" y="92"/>
                    <a:pt x="115" y="91"/>
                    <a:pt x="114" y="90"/>
                  </a:cubicBezTo>
                  <a:cubicBezTo>
                    <a:pt x="113" y="89"/>
                    <a:pt x="113" y="88"/>
                    <a:pt x="113" y="86"/>
                  </a:cubicBezTo>
                  <a:cubicBezTo>
                    <a:pt x="113" y="85"/>
                    <a:pt x="113" y="84"/>
                    <a:pt x="113" y="83"/>
                  </a:cubicBezTo>
                  <a:cubicBezTo>
                    <a:pt x="112" y="80"/>
                    <a:pt x="113" y="79"/>
                    <a:pt x="113" y="77"/>
                  </a:cubicBezTo>
                  <a:cubicBezTo>
                    <a:pt x="113" y="76"/>
                    <a:pt x="113" y="75"/>
                    <a:pt x="113" y="74"/>
                  </a:cubicBezTo>
                  <a:cubicBezTo>
                    <a:pt x="113" y="73"/>
                    <a:pt x="114" y="71"/>
                    <a:pt x="115" y="69"/>
                  </a:cubicBezTo>
                  <a:cubicBezTo>
                    <a:pt x="115" y="68"/>
                    <a:pt x="116" y="66"/>
                    <a:pt x="116" y="64"/>
                  </a:cubicBezTo>
                  <a:cubicBezTo>
                    <a:pt x="116" y="63"/>
                    <a:pt x="115" y="62"/>
                    <a:pt x="115" y="62"/>
                  </a:cubicBezTo>
                  <a:cubicBezTo>
                    <a:pt x="115" y="62"/>
                    <a:pt x="115" y="62"/>
                    <a:pt x="115" y="62"/>
                  </a:cubicBezTo>
                  <a:cubicBezTo>
                    <a:pt x="114" y="62"/>
                    <a:pt x="113" y="62"/>
                    <a:pt x="111" y="61"/>
                  </a:cubicBezTo>
                  <a:cubicBezTo>
                    <a:pt x="110" y="61"/>
                    <a:pt x="110" y="61"/>
                    <a:pt x="110" y="61"/>
                  </a:cubicBezTo>
                  <a:cubicBezTo>
                    <a:pt x="110" y="60"/>
                    <a:pt x="110" y="60"/>
                    <a:pt x="110" y="59"/>
                  </a:cubicBezTo>
                  <a:cubicBezTo>
                    <a:pt x="110" y="59"/>
                    <a:pt x="110" y="59"/>
                    <a:pt x="111" y="58"/>
                  </a:cubicBezTo>
                  <a:cubicBezTo>
                    <a:pt x="111" y="56"/>
                    <a:pt x="111" y="56"/>
                    <a:pt x="109" y="54"/>
                  </a:cubicBezTo>
                  <a:cubicBezTo>
                    <a:pt x="109" y="53"/>
                    <a:pt x="108" y="53"/>
                    <a:pt x="108" y="51"/>
                  </a:cubicBezTo>
                  <a:cubicBezTo>
                    <a:pt x="107" y="50"/>
                    <a:pt x="106" y="49"/>
                    <a:pt x="106" y="49"/>
                  </a:cubicBezTo>
                  <a:cubicBezTo>
                    <a:pt x="105" y="49"/>
                    <a:pt x="105" y="50"/>
                    <a:pt x="104" y="50"/>
                  </a:cubicBezTo>
                  <a:cubicBezTo>
                    <a:pt x="104" y="51"/>
                    <a:pt x="103" y="53"/>
                    <a:pt x="100" y="53"/>
                  </a:cubicBezTo>
                  <a:cubicBezTo>
                    <a:pt x="99" y="53"/>
                    <a:pt x="99" y="53"/>
                    <a:pt x="99" y="53"/>
                  </a:cubicBezTo>
                  <a:cubicBezTo>
                    <a:pt x="98" y="52"/>
                    <a:pt x="98" y="51"/>
                    <a:pt x="98" y="50"/>
                  </a:cubicBezTo>
                  <a:cubicBezTo>
                    <a:pt x="98" y="49"/>
                    <a:pt x="98" y="49"/>
                    <a:pt x="98" y="49"/>
                  </a:cubicBezTo>
                  <a:cubicBezTo>
                    <a:pt x="98" y="48"/>
                    <a:pt x="99" y="48"/>
                    <a:pt x="99" y="47"/>
                  </a:cubicBezTo>
                  <a:cubicBezTo>
                    <a:pt x="99" y="47"/>
                    <a:pt x="99" y="47"/>
                    <a:pt x="99" y="46"/>
                  </a:cubicBezTo>
                  <a:cubicBezTo>
                    <a:pt x="98" y="45"/>
                    <a:pt x="98" y="45"/>
                    <a:pt x="97" y="45"/>
                  </a:cubicBezTo>
                  <a:cubicBezTo>
                    <a:pt x="97" y="45"/>
                    <a:pt x="96" y="45"/>
                    <a:pt x="96" y="45"/>
                  </a:cubicBezTo>
                  <a:cubicBezTo>
                    <a:pt x="95" y="44"/>
                    <a:pt x="95" y="44"/>
                    <a:pt x="95" y="44"/>
                  </a:cubicBezTo>
                  <a:cubicBezTo>
                    <a:pt x="94" y="44"/>
                    <a:pt x="95" y="43"/>
                    <a:pt x="95" y="43"/>
                  </a:cubicBezTo>
                  <a:cubicBezTo>
                    <a:pt x="95" y="42"/>
                    <a:pt x="95" y="42"/>
                    <a:pt x="95" y="41"/>
                  </a:cubicBezTo>
                  <a:cubicBezTo>
                    <a:pt x="95" y="40"/>
                    <a:pt x="96" y="40"/>
                    <a:pt x="97" y="40"/>
                  </a:cubicBezTo>
                  <a:cubicBezTo>
                    <a:pt x="98" y="40"/>
                    <a:pt x="98" y="40"/>
                    <a:pt x="98" y="39"/>
                  </a:cubicBezTo>
                  <a:cubicBezTo>
                    <a:pt x="99" y="39"/>
                    <a:pt x="99" y="39"/>
                    <a:pt x="99" y="39"/>
                  </a:cubicBezTo>
                  <a:cubicBezTo>
                    <a:pt x="98" y="38"/>
                    <a:pt x="98" y="38"/>
                    <a:pt x="98" y="38"/>
                  </a:cubicBezTo>
                  <a:cubicBezTo>
                    <a:pt x="98" y="38"/>
                    <a:pt x="97" y="38"/>
                    <a:pt x="97" y="37"/>
                  </a:cubicBezTo>
                  <a:cubicBezTo>
                    <a:pt x="97" y="37"/>
                    <a:pt x="97" y="37"/>
                    <a:pt x="97" y="37"/>
                  </a:cubicBezTo>
                  <a:cubicBezTo>
                    <a:pt x="96" y="37"/>
                    <a:pt x="96" y="37"/>
                    <a:pt x="96" y="37"/>
                  </a:cubicBezTo>
                  <a:cubicBezTo>
                    <a:pt x="95" y="37"/>
                    <a:pt x="95" y="37"/>
                    <a:pt x="94" y="37"/>
                  </a:cubicBezTo>
                  <a:cubicBezTo>
                    <a:pt x="94" y="37"/>
                    <a:pt x="94" y="37"/>
                    <a:pt x="94" y="37"/>
                  </a:cubicBezTo>
                  <a:cubicBezTo>
                    <a:pt x="93" y="37"/>
                    <a:pt x="93" y="37"/>
                    <a:pt x="92" y="37"/>
                  </a:cubicBezTo>
                  <a:cubicBezTo>
                    <a:pt x="92" y="36"/>
                    <a:pt x="92" y="36"/>
                    <a:pt x="92" y="35"/>
                  </a:cubicBezTo>
                  <a:cubicBezTo>
                    <a:pt x="93" y="34"/>
                    <a:pt x="93" y="34"/>
                    <a:pt x="93" y="34"/>
                  </a:cubicBezTo>
                  <a:cubicBezTo>
                    <a:pt x="93" y="33"/>
                    <a:pt x="93" y="33"/>
                    <a:pt x="94" y="33"/>
                  </a:cubicBezTo>
                  <a:cubicBezTo>
                    <a:pt x="94" y="33"/>
                    <a:pt x="95" y="33"/>
                    <a:pt x="95" y="32"/>
                  </a:cubicBezTo>
                  <a:cubicBezTo>
                    <a:pt x="96" y="32"/>
                    <a:pt x="96" y="32"/>
                    <a:pt x="96" y="32"/>
                  </a:cubicBezTo>
                  <a:cubicBezTo>
                    <a:pt x="96" y="31"/>
                    <a:pt x="95" y="31"/>
                    <a:pt x="95" y="31"/>
                  </a:cubicBezTo>
                  <a:cubicBezTo>
                    <a:pt x="94" y="30"/>
                    <a:pt x="94" y="30"/>
                    <a:pt x="94" y="30"/>
                  </a:cubicBezTo>
                  <a:cubicBezTo>
                    <a:pt x="93" y="31"/>
                    <a:pt x="93" y="31"/>
                    <a:pt x="93" y="31"/>
                  </a:cubicBezTo>
                  <a:cubicBezTo>
                    <a:pt x="93" y="31"/>
                    <a:pt x="91" y="32"/>
                    <a:pt x="90" y="32"/>
                  </a:cubicBezTo>
                  <a:cubicBezTo>
                    <a:pt x="90" y="32"/>
                    <a:pt x="89" y="32"/>
                    <a:pt x="89" y="31"/>
                  </a:cubicBezTo>
                  <a:cubicBezTo>
                    <a:pt x="89" y="31"/>
                    <a:pt x="89" y="30"/>
                    <a:pt x="90" y="29"/>
                  </a:cubicBezTo>
                  <a:cubicBezTo>
                    <a:pt x="91" y="29"/>
                    <a:pt x="91" y="28"/>
                    <a:pt x="91" y="28"/>
                  </a:cubicBezTo>
                  <a:cubicBezTo>
                    <a:pt x="92" y="27"/>
                    <a:pt x="92" y="27"/>
                    <a:pt x="93" y="27"/>
                  </a:cubicBezTo>
                  <a:cubicBezTo>
                    <a:pt x="94" y="26"/>
                    <a:pt x="94" y="26"/>
                    <a:pt x="94" y="25"/>
                  </a:cubicBezTo>
                  <a:cubicBezTo>
                    <a:pt x="94" y="25"/>
                    <a:pt x="94" y="24"/>
                    <a:pt x="94" y="24"/>
                  </a:cubicBezTo>
                  <a:cubicBezTo>
                    <a:pt x="94" y="24"/>
                    <a:pt x="94" y="24"/>
                    <a:pt x="93" y="24"/>
                  </a:cubicBezTo>
                  <a:cubicBezTo>
                    <a:pt x="93" y="24"/>
                    <a:pt x="93" y="24"/>
                    <a:pt x="93" y="24"/>
                  </a:cubicBezTo>
                  <a:cubicBezTo>
                    <a:pt x="91" y="24"/>
                    <a:pt x="91" y="22"/>
                    <a:pt x="91" y="20"/>
                  </a:cubicBezTo>
                  <a:cubicBezTo>
                    <a:pt x="91" y="19"/>
                    <a:pt x="91" y="18"/>
                    <a:pt x="90" y="17"/>
                  </a:cubicBezTo>
                  <a:cubicBezTo>
                    <a:pt x="90" y="16"/>
                    <a:pt x="90" y="16"/>
                    <a:pt x="90" y="16"/>
                  </a:cubicBezTo>
                  <a:cubicBezTo>
                    <a:pt x="91" y="15"/>
                    <a:pt x="94" y="14"/>
                    <a:pt x="96" y="13"/>
                  </a:cubicBezTo>
                  <a:cubicBezTo>
                    <a:pt x="97" y="13"/>
                    <a:pt x="97" y="13"/>
                    <a:pt x="97" y="13"/>
                  </a:cubicBezTo>
                  <a:cubicBezTo>
                    <a:pt x="98" y="13"/>
                    <a:pt x="98" y="13"/>
                    <a:pt x="98" y="13"/>
                  </a:cubicBezTo>
                  <a:cubicBezTo>
                    <a:pt x="98" y="13"/>
                    <a:pt x="97" y="13"/>
                    <a:pt x="97" y="13"/>
                  </a:cubicBezTo>
                  <a:cubicBezTo>
                    <a:pt x="96" y="12"/>
                    <a:pt x="96" y="12"/>
                    <a:pt x="96" y="12"/>
                  </a:cubicBezTo>
                  <a:cubicBezTo>
                    <a:pt x="96" y="12"/>
                    <a:pt x="96" y="11"/>
                    <a:pt x="96" y="10"/>
                  </a:cubicBezTo>
                  <a:cubicBezTo>
                    <a:pt x="96" y="10"/>
                    <a:pt x="96" y="9"/>
                    <a:pt x="96" y="9"/>
                  </a:cubicBezTo>
                  <a:cubicBezTo>
                    <a:pt x="96" y="9"/>
                    <a:pt x="96" y="9"/>
                    <a:pt x="96" y="9"/>
                  </a:cubicBezTo>
                  <a:cubicBezTo>
                    <a:pt x="96" y="9"/>
                    <a:pt x="96" y="9"/>
                    <a:pt x="96" y="9"/>
                  </a:cubicBezTo>
                  <a:cubicBezTo>
                    <a:pt x="95" y="9"/>
                    <a:pt x="95" y="9"/>
                    <a:pt x="95" y="9"/>
                  </a:cubicBezTo>
                  <a:cubicBezTo>
                    <a:pt x="96" y="11"/>
                    <a:pt x="94" y="12"/>
                    <a:pt x="93" y="13"/>
                  </a:cubicBezTo>
                  <a:cubicBezTo>
                    <a:pt x="91" y="14"/>
                    <a:pt x="90" y="14"/>
                    <a:pt x="90" y="14"/>
                  </a:cubicBezTo>
                  <a:cubicBezTo>
                    <a:pt x="90" y="14"/>
                    <a:pt x="90" y="14"/>
                    <a:pt x="90" y="14"/>
                  </a:cubicBezTo>
                  <a:cubicBezTo>
                    <a:pt x="89" y="14"/>
                    <a:pt x="87" y="16"/>
                    <a:pt x="87" y="18"/>
                  </a:cubicBezTo>
                  <a:cubicBezTo>
                    <a:pt x="86" y="19"/>
                    <a:pt x="86" y="19"/>
                    <a:pt x="85" y="19"/>
                  </a:cubicBezTo>
                  <a:cubicBezTo>
                    <a:pt x="85" y="19"/>
                    <a:pt x="84" y="19"/>
                    <a:pt x="84" y="19"/>
                  </a:cubicBezTo>
                  <a:cubicBezTo>
                    <a:pt x="84" y="18"/>
                    <a:pt x="84" y="18"/>
                    <a:pt x="84" y="18"/>
                  </a:cubicBezTo>
                  <a:cubicBezTo>
                    <a:pt x="84" y="19"/>
                    <a:pt x="85" y="22"/>
                    <a:pt x="86" y="23"/>
                  </a:cubicBezTo>
                  <a:cubicBezTo>
                    <a:pt x="88" y="23"/>
                    <a:pt x="88" y="24"/>
                    <a:pt x="88" y="26"/>
                  </a:cubicBezTo>
                  <a:cubicBezTo>
                    <a:pt x="88" y="26"/>
                    <a:pt x="88" y="27"/>
                    <a:pt x="88" y="28"/>
                  </a:cubicBezTo>
                  <a:cubicBezTo>
                    <a:pt x="88" y="29"/>
                    <a:pt x="88" y="31"/>
                    <a:pt x="88" y="33"/>
                  </a:cubicBezTo>
                  <a:cubicBezTo>
                    <a:pt x="88" y="34"/>
                    <a:pt x="88" y="36"/>
                    <a:pt x="88" y="37"/>
                  </a:cubicBezTo>
                  <a:cubicBezTo>
                    <a:pt x="88" y="39"/>
                    <a:pt x="89" y="41"/>
                    <a:pt x="90" y="42"/>
                  </a:cubicBezTo>
                  <a:cubicBezTo>
                    <a:pt x="90" y="43"/>
                    <a:pt x="91" y="44"/>
                    <a:pt x="91" y="45"/>
                  </a:cubicBezTo>
                  <a:cubicBezTo>
                    <a:pt x="91" y="46"/>
                    <a:pt x="92" y="46"/>
                    <a:pt x="92" y="47"/>
                  </a:cubicBezTo>
                  <a:cubicBezTo>
                    <a:pt x="93" y="47"/>
                    <a:pt x="93" y="48"/>
                    <a:pt x="94" y="49"/>
                  </a:cubicBezTo>
                  <a:cubicBezTo>
                    <a:pt x="95" y="51"/>
                    <a:pt x="95" y="52"/>
                    <a:pt x="95" y="52"/>
                  </a:cubicBezTo>
                  <a:cubicBezTo>
                    <a:pt x="95" y="53"/>
                    <a:pt x="95" y="54"/>
                    <a:pt x="95" y="55"/>
                  </a:cubicBezTo>
                  <a:cubicBezTo>
                    <a:pt x="96" y="57"/>
                    <a:pt x="95" y="58"/>
                    <a:pt x="95" y="59"/>
                  </a:cubicBezTo>
                  <a:cubicBezTo>
                    <a:pt x="95" y="60"/>
                    <a:pt x="95" y="60"/>
                    <a:pt x="95" y="60"/>
                  </a:cubicBezTo>
                  <a:cubicBezTo>
                    <a:pt x="95" y="60"/>
                    <a:pt x="95" y="60"/>
                    <a:pt x="95" y="60"/>
                  </a:cubicBezTo>
                  <a:cubicBezTo>
                    <a:pt x="95" y="60"/>
                    <a:pt x="95" y="60"/>
                    <a:pt x="95" y="60"/>
                  </a:cubicBezTo>
                  <a:cubicBezTo>
                    <a:pt x="94" y="60"/>
                    <a:pt x="93" y="60"/>
                    <a:pt x="92" y="60"/>
                  </a:cubicBezTo>
                  <a:cubicBezTo>
                    <a:pt x="91" y="60"/>
                    <a:pt x="90" y="60"/>
                    <a:pt x="89" y="60"/>
                  </a:cubicBezTo>
                  <a:cubicBezTo>
                    <a:pt x="89" y="60"/>
                    <a:pt x="88" y="60"/>
                    <a:pt x="88" y="60"/>
                  </a:cubicBezTo>
                  <a:cubicBezTo>
                    <a:pt x="85" y="60"/>
                    <a:pt x="82" y="59"/>
                    <a:pt x="80" y="58"/>
                  </a:cubicBezTo>
                  <a:cubicBezTo>
                    <a:pt x="79" y="57"/>
                    <a:pt x="79" y="57"/>
                    <a:pt x="79" y="57"/>
                  </a:cubicBezTo>
                  <a:cubicBezTo>
                    <a:pt x="79" y="56"/>
                    <a:pt x="79" y="56"/>
                    <a:pt x="79" y="56"/>
                  </a:cubicBezTo>
                  <a:cubicBezTo>
                    <a:pt x="79" y="55"/>
                    <a:pt x="79" y="55"/>
                    <a:pt x="79" y="55"/>
                  </a:cubicBezTo>
                  <a:cubicBezTo>
                    <a:pt x="79" y="55"/>
                    <a:pt x="78" y="54"/>
                    <a:pt x="77" y="54"/>
                  </a:cubicBezTo>
                  <a:cubicBezTo>
                    <a:pt x="76" y="54"/>
                    <a:pt x="75" y="54"/>
                    <a:pt x="75" y="55"/>
                  </a:cubicBezTo>
                  <a:cubicBezTo>
                    <a:pt x="74" y="56"/>
                    <a:pt x="73" y="56"/>
                    <a:pt x="71" y="56"/>
                  </a:cubicBezTo>
                  <a:cubicBezTo>
                    <a:pt x="70" y="56"/>
                    <a:pt x="69" y="56"/>
                    <a:pt x="69" y="55"/>
                  </a:cubicBezTo>
                  <a:cubicBezTo>
                    <a:pt x="67" y="53"/>
                    <a:pt x="70" y="48"/>
                    <a:pt x="71" y="46"/>
                  </a:cubicBezTo>
                  <a:cubicBezTo>
                    <a:pt x="73" y="43"/>
                    <a:pt x="72" y="41"/>
                    <a:pt x="72" y="39"/>
                  </a:cubicBezTo>
                  <a:cubicBezTo>
                    <a:pt x="72" y="39"/>
                    <a:pt x="72" y="39"/>
                    <a:pt x="72" y="38"/>
                  </a:cubicBezTo>
                  <a:cubicBezTo>
                    <a:pt x="72" y="36"/>
                    <a:pt x="69" y="35"/>
                    <a:pt x="67" y="33"/>
                  </a:cubicBezTo>
                  <a:cubicBezTo>
                    <a:pt x="66" y="33"/>
                    <a:pt x="65" y="33"/>
                    <a:pt x="65" y="32"/>
                  </a:cubicBezTo>
                  <a:cubicBezTo>
                    <a:pt x="64" y="32"/>
                    <a:pt x="63" y="32"/>
                    <a:pt x="62" y="32"/>
                  </a:cubicBezTo>
                  <a:cubicBezTo>
                    <a:pt x="61" y="32"/>
                    <a:pt x="61" y="32"/>
                    <a:pt x="61" y="32"/>
                  </a:cubicBezTo>
                  <a:cubicBezTo>
                    <a:pt x="60" y="32"/>
                    <a:pt x="60" y="32"/>
                    <a:pt x="60" y="32"/>
                  </a:cubicBezTo>
                  <a:cubicBezTo>
                    <a:pt x="59" y="32"/>
                    <a:pt x="58" y="32"/>
                    <a:pt x="58" y="31"/>
                  </a:cubicBezTo>
                  <a:cubicBezTo>
                    <a:pt x="57" y="31"/>
                    <a:pt x="57" y="29"/>
                    <a:pt x="57" y="27"/>
                  </a:cubicBezTo>
                  <a:cubicBezTo>
                    <a:pt x="57" y="26"/>
                    <a:pt x="57" y="25"/>
                    <a:pt x="57" y="25"/>
                  </a:cubicBezTo>
                  <a:cubicBezTo>
                    <a:pt x="57" y="25"/>
                    <a:pt x="56" y="24"/>
                    <a:pt x="54" y="24"/>
                  </a:cubicBezTo>
                  <a:cubicBezTo>
                    <a:pt x="52" y="24"/>
                    <a:pt x="50" y="24"/>
                    <a:pt x="50" y="24"/>
                  </a:cubicBezTo>
                  <a:cubicBezTo>
                    <a:pt x="50" y="25"/>
                    <a:pt x="50" y="25"/>
                    <a:pt x="50" y="25"/>
                  </a:cubicBezTo>
                  <a:cubicBezTo>
                    <a:pt x="50" y="24"/>
                    <a:pt x="50" y="24"/>
                    <a:pt x="50" y="24"/>
                  </a:cubicBezTo>
                  <a:cubicBezTo>
                    <a:pt x="50" y="24"/>
                    <a:pt x="47" y="20"/>
                    <a:pt x="47" y="19"/>
                  </a:cubicBezTo>
                  <a:cubicBezTo>
                    <a:pt x="46" y="17"/>
                    <a:pt x="45" y="16"/>
                    <a:pt x="43" y="16"/>
                  </a:cubicBezTo>
                  <a:cubicBezTo>
                    <a:pt x="41" y="16"/>
                    <a:pt x="39" y="16"/>
                    <a:pt x="38" y="15"/>
                  </a:cubicBezTo>
                  <a:cubicBezTo>
                    <a:pt x="37" y="15"/>
                    <a:pt x="37" y="15"/>
                    <a:pt x="37" y="15"/>
                  </a:cubicBezTo>
                  <a:cubicBezTo>
                    <a:pt x="36" y="15"/>
                    <a:pt x="34" y="16"/>
                    <a:pt x="34" y="16"/>
                  </a:cubicBezTo>
                  <a:cubicBezTo>
                    <a:pt x="33" y="17"/>
                    <a:pt x="32" y="17"/>
                    <a:pt x="31" y="18"/>
                  </a:cubicBezTo>
                  <a:cubicBezTo>
                    <a:pt x="30" y="18"/>
                    <a:pt x="30" y="18"/>
                    <a:pt x="29" y="18"/>
                  </a:cubicBezTo>
                  <a:cubicBezTo>
                    <a:pt x="29" y="19"/>
                    <a:pt x="28" y="19"/>
                    <a:pt x="28" y="20"/>
                  </a:cubicBezTo>
                  <a:cubicBezTo>
                    <a:pt x="27" y="21"/>
                    <a:pt x="26" y="22"/>
                    <a:pt x="24" y="22"/>
                  </a:cubicBezTo>
                  <a:cubicBezTo>
                    <a:pt x="22" y="22"/>
                    <a:pt x="21" y="21"/>
                    <a:pt x="21" y="20"/>
                  </a:cubicBezTo>
                  <a:cubicBezTo>
                    <a:pt x="20" y="19"/>
                    <a:pt x="20" y="19"/>
                    <a:pt x="20" y="19"/>
                  </a:cubicBezTo>
                  <a:cubicBezTo>
                    <a:pt x="20" y="19"/>
                    <a:pt x="18" y="23"/>
                    <a:pt x="18" y="24"/>
                  </a:cubicBezTo>
                  <a:cubicBezTo>
                    <a:pt x="18" y="25"/>
                    <a:pt x="17" y="25"/>
                    <a:pt x="17" y="25"/>
                  </a:cubicBezTo>
                  <a:cubicBezTo>
                    <a:pt x="17" y="26"/>
                    <a:pt x="17" y="26"/>
                    <a:pt x="17" y="26"/>
                  </a:cubicBezTo>
                  <a:cubicBezTo>
                    <a:pt x="17" y="26"/>
                    <a:pt x="16" y="27"/>
                    <a:pt x="16" y="27"/>
                  </a:cubicBezTo>
                  <a:cubicBezTo>
                    <a:pt x="16" y="27"/>
                    <a:pt x="15" y="27"/>
                    <a:pt x="15" y="26"/>
                  </a:cubicBezTo>
                  <a:cubicBezTo>
                    <a:pt x="15" y="26"/>
                    <a:pt x="15" y="26"/>
                    <a:pt x="15" y="26"/>
                  </a:cubicBezTo>
                  <a:cubicBezTo>
                    <a:pt x="14" y="26"/>
                    <a:pt x="13" y="26"/>
                    <a:pt x="12" y="27"/>
                  </a:cubicBezTo>
                  <a:cubicBezTo>
                    <a:pt x="3" y="38"/>
                    <a:pt x="3" y="38"/>
                    <a:pt x="3" y="38"/>
                  </a:cubicBezTo>
                  <a:cubicBezTo>
                    <a:pt x="0" y="19"/>
                    <a:pt x="0" y="19"/>
                    <a:pt x="0" y="19"/>
                  </a:cubicBezTo>
                  <a:cubicBezTo>
                    <a:pt x="100" y="0"/>
                    <a:pt x="100" y="0"/>
                    <a:pt x="100" y="0"/>
                  </a:cubicBezTo>
                  <a:cubicBezTo>
                    <a:pt x="100" y="0"/>
                    <a:pt x="100" y="0"/>
                    <a:pt x="100" y="0"/>
                  </a:cubicBezTo>
                  <a:cubicBezTo>
                    <a:pt x="100" y="1"/>
                    <a:pt x="100" y="3"/>
                    <a:pt x="102" y="7"/>
                  </a:cubicBezTo>
                  <a:cubicBezTo>
                    <a:pt x="104" y="11"/>
                    <a:pt x="107" y="21"/>
                    <a:pt x="107" y="24"/>
                  </a:cubicBezTo>
                  <a:cubicBezTo>
                    <a:pt x="108" y="28"/>
                    <a:pt x="110" y="41"/>
                    <a:pt x="111" y="41"/>
                  </a:cubicBezTo>
                  <a:cubicBezTo>
                    <a:pt x="111" y="42"/>
                    <a:pt x="113" y="42"/>
                    <a:pt x="116" y="43"/>
                  </a:cubicBezTo>
                  <a:cubicBezTo>
                    <a:pt x="117" y="43"/>
                    <a:pt x="118" y="43"/>
                    <a:pt x="120" y="43"/>
                  </a:cubicBezTo>
                  <a:cubicBezTo>
                    <a:pt x="121" y="43"/>
                    <a:pt x="122" y="43"/>
                    <a:pt x="124" y="44"/>
                  </a:cubicBezTo>
                  <a:cubicBezTo>
                    <a:pt x="126" y="44"/>
                    <a:pt x="129" y="44"/>
                    <a:pt x="131" y="45"/>
                  </a:cubicBezTo>
                  <a:cubicBezTo>
                    <a:pt x="132" y="45"/>
                    <a:pt x="132" y="45"/>
                    <a:pt x="132" y="45"/>
                  </a:cubicBezTo>
                  <a:cubicBezTo>
                    <a:pt x="132" y="45"/>
                    <a:pt x="132" y="45"/>
                    <a:pt x="132" y="45"/>
                  </a:cubicBezTo>
                  <a:cubicBezTo>
                    <a:pt x="132" y="47"/>
                    <a:pt x="131" y="48"/>
                    <a:pt x="129" y="50"/>
                  </a:cubicBezTo>
                  <a:cubicBezTo>
                    <a:pt x="128" y="51"/>
                    <a:pt x="128" y="51"/>
                    <a:pt x="128" y="52"/>
                  </a:cubicBezTo>
                  <a:cubicBezTo>
                    <a:pt x="127" y="52"/>
                    <a:pt x="127" y="53"/>
                    <a:pt x="126" y="53"/>
                  </a:cubicBezTo>
                  <a:cubicBezTo>
                    <a:pt x="125" y="54"/>
                    <a:pt x="125" y="55"/>
                    <a:pt x="126" y="56"/>
                  </a:cubicBezTo>
                  <a:cubicBezTo>
                    <a:pt x="127" y="57"/>
                    <a:pt x="127" y="57"/>
                    <a:pt x="127" y="57"/>
                  </a:cubicBezTo>
                  <a:cubicBezTo>
                    <a:pt x="127" y="58"/>
                    <a:pt x="128" y="58"/>
                    <a:pt x="128" y="58"/>
                  </a:cubicBezTo>
                  <a:cubicBezTo>
                    <a:pt x="128" y="58"/>
                    <a:pt x="128" y="58"/>
                    <a:pt x="128" y="58"/>
                  </a:cubicBezTo>
                  <a:cubicBezTo>
                    <a:pt x="129" y="58"/>
                    <a:pt x="129" y="58"/>
                    <a:pt x="129" y="58"/>
                  </a:cubicBezTo>
                  <a:cubicBezTo>
                    <a:pt x="129" y="58"/>
                    <a:pt x="129" y="58"/>
                    <a:pt x="129" y="58"/>
                  </a:cubicBezTo>
                  <a:cubicBezTo>
                    <a:pt x="130" y="60"/>
                    <a:pt x="128" y="61"/>
                    <a:pt x="126" y="62"/>
                  </a:cubicBezTo>
                  <a:cubicBezTo>
                    <a:pt x="124" y="62"/>
                    <a:pt x="124" y="63"/>
                    <a:pt x="124" y="64"/>
                  </a:cubicBezTo>
                  <a:cubicBezTo>
                    <a:pt x="124" y="65"/>
                    <a:pt x="123" y="66"/>
                    <a:pt x="123" y="66"/>
                  </a:cubicBezTo>
                  <a:cubicBezTo>
                    <a:pt x="122" y="69"/>
                    <a:pt x="122" y="72"/>
                    <a:pt x="123" y="75"/>
                  </a:cubicBezTo>
                  <a:cubicBezTo>
                    <a:pt x="123" y="76"/>
                    <a:pt x="123" y="76"/>
                    <a:pt x="122" y="77"/>
                  </a:cubicBezTo>
                  <a:cubicBezTo>
                    <a:pt x="122" y="77"/>
                    <a:pt x="122" y="77"/>
                    <a:pt x="121" y="77"/>
                  </a:cubicBezTo>
                  <a:cubicBezTo>
                    <a:pt x="121" y="77"/>
                    <a:pt x="121" y="77"/>
                    <a:pt x="120" y="77"/>
                  </a:cubicBezTo>
                  <a:cubicBezTo>
                    <a:pt x="120" y="77"/>
                    <a:pt x="120" y="77"/>
                    <a:pt x="120" y="77"/>
                  </a:cubicBezTo>
                  <a:cubicBezTo>
                    <a:pt x="119" y="77"/>
                    <a:pt x="119" y="77"/>
                    <a:pt x="119" y="77"/>
                  </a:cubicBezTo>
                  <a:cubicBezTo>
                    <a:pt x="119" y="79"/>
                    <a:pt x="119" y="79"/>
                    <a:pt x="118" y="79"/>
                  </a:cubicBezTo>
                  <a:cubicBezTo>
                    <a:pt x="118" y="80"/>
                    <a:pt x="118" y="80"/>
                    <a:pt x="118" y="80"/>
                  </a:cubicBezTo>
                  <a:cubicBezTo>
                    <a:pt x="117" y="81"/>
                    <a:pt x="117" y="82"/>
                    <a:pt x="117" y="85"/>
                  </a:cubicBezTo>
                  <a:cubicBezTo>
                    <a:pt x="117" y="86"/>
                    <a:pt x="117" y="87"/>
                    <a:pt x="117" y="88"/>
                  </a:cubicBezTo>
                  <a:cubicBezTo>
                    <a:pt x="117" y="90"/>
                    <a:pt x="117" y="92"/>
                    <a:pt x="116" y="92"/>
                  </a:cubicBezTo>
                  <a:close/>
                  <a:moveTo>
                    <a:pt x="115" y="61"/>
                  </a:moveTo>
                  <a:cubicBezTo>
                    <a:pt x="116" y="61"/>
                    <a:pt x="116" y="62"/>
                    <a:pt x="116" y="64"/>
                  </a:cubicBezTo>
                  <a:cubicBezTo>
                    <a:pt x="116" y="66"/>
                    <a:pt x="116" y="68"/>
                    <a:pt x="115" y="70"/>
                  </a:cubicBezTo>
                  <a:cubicBezTo>
                    <a:pt x="115" y="71"/>
                    <a:pt x="114" y="73"/>
                    <a:pt x="114" y="74"/>
                  </a:cubicBezTo>
                  <a:cubicBezTo>
                    <a:pt x="114" y="75"/>
                    <a:pt x="114" y="76"/>
                    <a:pt x="114" y="77"/>
                  </a:cubicBezTo>
                  <a:cubicBezTo>
                    <a:pt x="113" y="79"/>
                    <a:pt x="113" y="80"/>
                    <a:pt x="113" y="83"/>
                  </a:cubicBezTo>
                  <a:cubicBezTo>
                    <a:pt x="113" y="84"/>
                    <a:pt x="113" y="85"/>
                    <a:pt x="113" y="86"/>
                  </a:cubicBezTo>
                  <a:cubicBezTo>
                    <a:pt x="113" y="88"/>
                    <a:pt x="113" y="89"/>
                    <a:pt x="114" y="90"/>
                  </a:cubicBezTo>
                  <a:cubicBezTo>
                    <a:pt x="115" y="90"/>
                    <a:pt x="116" y="91"/>
                    <a:pt x="116" y="91"/>
                  </a:cubicBezTo>
                  <a:cubicBezTo>
                    <a:pt x="116" y="91"/>
                    <a:pt x="117" y="91"/>
                    <a:pt x="117" y="88"/>
                  </a:cubicBezTo>
                  <a:cubicBezTo>
                    <a:pt x="117" y="87"/>
                    <a:pt x="117" y="86"/>
                    <a:pt x="117" y="85"/>
                  </a:cubicBezTo>
                  <a:cubicBezTo>
                    <a:pt x="116" y="82"/>
                    <a:pt x="116" y="81"/>
                    <a:pt x="117" y="80"/>
                  </a:cubicBezTo>
                  <a:cubicBezTo>
                    <a:pt x="118" y="79"/>
                    <a:pt x="118" y="79"/>
                    <a:pt x="118" y="79"/>
                  </a:cubicBezTo>
                  <a:cubicBezTo>
                    <a:pt x="118" y="79"/>
                    <a:pt x="119" y="78"/>
                    <a:pt x="119" y="77"/>
                  </a:cubicBezTo>
                  <a:cubicBezTo>
                    <a:pt x="119" y="76"/>
                    <a:pt x="119" y="76"/>
                    <a:pt x="120" y="76"/>
                  </a:cubicBezTo>
                  <a:cubicBezTo>
                    <a:pt x="121" y="76"/>
                    <a:pt x="121" y="76"/>
                    <a:pt x="121" y="76"/>
                  </a:cubicBezTo>
                  <a:cubicBezTo>
                    <a:pt x="121" y="76"/>
                    <a:pt x="121" y="76"/>
                    <a:pt x="121" y="76"/>
                  </a:cubicBezTo>
                  <a:cubicBezTo>
                    <a:pt x="122" y="76"/>
                    <a:pt x="122" y="76"/>
                    <a:pt x="122" y="76"/>
                  </a:cubicBezTo>
                  <a:cubicBezTo>
                    <a:pt x="122" y="76"/>
                    <a:pt x="122" y="76"/>
                    <a:pt x="122" y="75"/>
                  </a:cubicBezTo>
                  <a:cubicBezTo>
                    <a:pt x="121" y="72"/>
                    <a:pt x="121" y="68"/>
                    <a:pt x="122" y="66"/>
                  </a:cubicBezTo>
                  <a:cubicBezTo>
                    <a:pt x="123" y="65"/>
                    <a:pt x="123" y="65"/>
                    <a:pt x="123" y="64"/>
                  </a:cubicBezTo>
                  <a:cubicBezTo>
                    <a:pt x="123" y="63"/>
                    <a:pt x="124" y="62"/>
                    <a:pt x="126" y="61"/>
                  </a:cubicBezTo>
                  <a:cubicBezTo>
                    <a:pt x="128" y="60"/>
                    <a:pt x="129" y="59"/>
                    <a:pt x="129" y="59"/>
                  </a:cubicBezTo>
                  <a:cubicBezTo>
                    <a:pt x="129" y="58"/>
                    <a:pt x="129" y="58"/>
                    <a:pt x="129" y="58"/>
                  </a:cubicBezTo>
                  <a:cubicBezTo>
                    <a:pt x="128" y="58"/>
                    <a:pt x="128" y="58"/>
                    <a:pt x="128" y="58"/>
                  </a:cubicBezTo>
                  <a:cubicBezTo>
                    <a:pt x="128" y="58"/>
                    <a:pt x="127" y="58"/>
                    <a:pt x="126" y="57"/>
                  </a:cubicBezTo>
                  <a:cubicBezTo>
                    <a:pt x="126" y="57"/>
                    <a:pt x="126" y="57"/>
                    <a:pt x="126" y="57"/>
                  </a:cubicBezTo>
                  <a:cubicBezTo>
                    <a:pt x="125" y="55"/>
                    <a:pt x="124" y="54"/>
                    <a:pt x="126" y="53"/>
                  </a:cubicBezTo>
                  <a:cubicBezTo>
                    <a:pt x="127" y="52"/>
                    <a:pt x="127" y="52"/>
                    <a:pt x="127" y="52"/>
                  </a:cubicBezTo>
                  <a:cubicBezTo>
                    <a:pt x="127" y="51"/>
                    <a:pt x="128" y="51"/>
                    <a:pt x="129" y="49"/>
                  </a:cubicBezTo>
                  <a:cubicBezTo>
                    <a:pt x="130" y="48"/>
                    <a:pt x="131" y="47"/>
                    <a:pt x="131" y="45"/>
                  </a:cubicBezTo>
                  <a:cubicBezTo>
                    <a:pt x="129" y="45"/>
                    <a:pt x="126" y="44"/>
                    <a:pt x="124" y="44"/>
                  </a:cubicBezTo>
                  <a:cubicBezTo>
                    <a:pt x="122" y="44"/>
                    <a:pt x="121" y="44"/>
                    <a:pt x="120" y="44"/>
                  </a:cubicBezTo>
                  <a:cubicBezTo>
                    <a:pt x="118" y="43"/>
                    <a:pt x="117" y="43"/>
                    <a:pt x="115" y="43"/>
                  </a:cubicBezTo>
                  <a:cubicBezTo>
                    <a:pt x="112" y="43"/>
                    <a:pt x="111" y="43"/>
                    <a:pt x="110" y="42"/>
                  </a:cubicBezTo>
                  <a:cubicBezTo>
                    <a:pt x="110" y="41"/>
                    <a:pt x="107" y="28"/>
                    <a:pt x="107" y="24"/>
                  </a:cubicBezTo>
                  <a:cubicBezTo>
                    <a:pt x="107" y="21"/>
                    <a:pt x="104" y="11"/>
                    <a:pt x="102" y="7"/>
                  </a:cubicBezTo>
                  <a:cubicBezTo>
                    <a:pt x="100" y="4"/>
                    <a:pt x="100" y="1"/>
                    <a:pt x="100" y="0"/>
                  </a:cubicBezTo>
                  <a:cubicBezTo>
                    <a:pt x="0" y="19"/>
                    <a:pt x="0" y="19"/>
                    <a:pt x="0" y="19"/>
                  </a:cubicBezTo>
                  <a:cubicBezTo>
                    <a:pt x="3" y="36"/>
                    <a:pt x="3" y="36"/>
                    <a:pt x="3" y="36"/>
                  </a:cubicBezTo>
                  <a:cubicBezTo>
                    <a:pt x="12" y="26"/>
                    <a:pt x="12" y="26"/>
                    <a:pt x="12" y="26"/>
                  </a:cubicBezTo>
                  <a:cubicBezTo>
                    <a:pt x="12" y="26"/>
                    <a:pt x="12" y="26"/>
                    <a:pt x="12" y="26"/>
                  </a:cubicBezTo>
                  <a:cubicBezTo>
                    <a:pt x="12" y="26"/>
                    <a:pt x="14" y="25"/>
                    <a:pt x="15" y="25"/>
                  </a:cubicBezTo>
                  <a:cubicBezTo>
                    <a:pt x="16" y="25"/>
                    <a:pt x="16" y="26"/>
                    <a:pt x="16" y="26"/>
                  </a:cubicBezTo>
                  <a:cubicBezTo>
                    <a:pt x="16" y="26"/>
                    <a:pt x="16" y="26"/>
                    <a:pt x="16" y="26"/>
                  </a:cubicBezTo>
                  <a:cubicBezTo>
                    <a:pt x="17" y="25"/>
                    <a:pt x="17" y="25"/>
                    <a:pt x="17" y="25"/>
                  </a:cubicBezTo>
                  <a:cubicBezTo>
                    <a:pt x="17" y="25"/>
                    <a:pt x="17" y="25"/>
                    <a:pt x="17" y="25"/>
                  </a:cubicBezTo>
                  <a:cubicBezTo>
                    <a:pt x="17" y="25"/>
                    <a:pt x="17" y="24"/>
                    <a:pt x="17" y="24"/>
                  </a:cubicBezTo>
                  <a:cubicBezTo>
                    <a:pt x="19" y="20"/>
                    <a:pt x="19" y="18"/>
                    <a:pt x="20" y="18"/>
                  </a:cubicBezTo>
                  <a:cubicBezTo>
                    <a:pt x="21" y="19"/>
                    <a:pt x="21" y="19"/>
                    <a:pt x="21" y="19"/>
                  </a:cubicBezTo>
                  <a:cubicBezTo>
                    <a:pt x="21" y="19"/>
                    <a:pt x="21" y="19"/>
                    <a:pt x="21" y="19"/>
                  </a:cubicBezTo>
                  <a:cubicBezTo>
                    <a:pt x="22" y="20"/>
                    <a:pt x="22" y="21"/>
                    <a:pt x="24" y="21"/>
                  </a:cubicBezTo>
                  <a:cubicBezTo>
                    <a:pt x="26" y="22"/>
                    <a:pt x="27" y="21"/>
                    <a:pt x="27" y="19"/>
                  </a:cubicBezTo>
                  <a:cubicBezTo>
                    <a:pt x="28" y="19"/>
                    <a:pt x="28" y="18"/>
                    <a:pt x="29" y="18"/>
                  </a:cubicBezTo>
                  <a:cubicBezTo>
                    <a:pt x="30" y="18"/>
                    <a:pt x="30" y="17"/>
                    <a:pt x="31" y="17"/>
                  </a:cubicBezTo>
                  <a:cubicBezTo>
                    <a:pt x="32" y="17"/>
                    <a:pt x="33" y="16"/>
                    <a:pt x="33" y="16"/>
                  </a:cubicBezTo>
                  <a:cubicBezTo>
                    <a:pt x="34" y="15"/>
                    <a:pt x="35" y="14"/>
                    <a:pt x="37" y="14"/>
                  </a:cubicBezTo>
                  <a:cubicBezTo>
                    <a:pt x="37" y="14"/>
                    <a:pt x="38" y="14"/>
                    <a:pt x="38" y="14"/>
                  </a:cubicBezTo>
                  <a:cubicBezTo>
                    <a:pt x="39" y="15"/>
                    <a:pt x="41" y="15"/>
                    <a:pt x="43" y="15"/>
                  </a:cubicBezTo>
                  <a:cubicBezTo>
                    <a:pt x="45" y="15"/>
                    <a:pt x="47" y="17"/>
                    <a:pt x="47" y="18"/>
                  </a:cubicBezTo>
                  <a:cubicBezTo>
                    <a:pt x="48" y="20"/>
                    <a:pt x="50" y="23"/>
                    <a:pt x="50" y="24"/>
                  </a:cubicBezTo>
                  <a:cubicBezTo>
                    <a:pt x="51" y="24"/>
                    <a:pt x="52" y="24"/>
                    <a:pt x="54" y="24"/>
                  </a:cubicBezTo>
                  <a:cubicBezTo>
                    <a:pt x="56" y="24"/>
                    <a:pt x="57" y="24"/>
                    <a:pt x="57" y="25"/>
                  </a:cubicBezTo>
                  <a:cubicBezTo>
                    <a:pt x="57" y="25"/>
                    <a:pt x="57" y="26"/>
                    <a:pt x="57" y="27"/>
                  </a:cubicBezTo>
                  <a:cubicBezTo>
                    <a:pt x="58" y="28"/>
                    <a:pt x="58" y="30"/>
                    <a:pt x="58" y="31"/>
                  </a:cubicBezTo>
                  <a:cubicBezTo>
                    <a:pt x="59" y="31"/>
                    <a:pt x="59" y="31"/>
                    <a:pt x="60" y="31"/>
                  </a:cubicBezTo>
                  <a:cubicBezTo>
                    <a:pt x="61" y="31"/>
                    <a:pt x="61" y="31"/>
                    <a:pt x="61" y="31"/>
                  </a:cubicBezTo>
                  <a:cubicBezTo>
                    <a:pt x="61" y="31"/>
                    <a:pt x="61" y="31"/>
                    <a:pt x="62" y="31"/>
                  </a:cubicBezTo>
                  <a:cubicBezTo>
                    <a:pt x="63" y="31"/>
                    <a:pt x="64" y="31"/>
                    <a:pt x="65" y="32"/>
                  </a:cubicBezTo>
                  <a:cubicBezTo>
                    <a:pt x="65" y="32"/>
                    <a:pt x="66" y="32"/>
                    <a:pt x="67" y="33"/>
                  </a:cubicBezTo>
                  <a:cubicBezTo>
                    <a:pt x="69" y="34"/>
                    <a:pt x="73" y="36"/>
                    <a:pt x="73" y="38"/>
                  </a:cubicBezTo>
                  <a:cubicBezTo>
                    <a:pt x="73" y="39"/>
                    <a:pt x="73" y="39"/>
                    <a:pt x="73" y="39"/>
                  </a:cubicBezTo>
                  <a:cubicBezTo>
                    <a:pt x="73" y="41"/>
                    <a:pt x="73" y="43"/>
                    <a:pt x="72" y="46"/>
                  </a:cubicBezTo>
                  <a:cubicBezTo>
                    <a:pt x="69" y="50"/>
                    <a:pt x="68" y="54"/>
                    <a:pt x="69" y="55"/>
                  </a:cubicBezTo>
                  <a:cubicBezTo>
                    <a:pt x="69" y="55"/>
                    <a:pt x="70" y="56"/>
                    <a:pt x="71" y="56"/>
                  </a:cubicBezTo>
                  <a:cubicBezTo>
                    <a:pt x="73" y="56"/>
                    <a:pt x="74" y="55"/>
                    <a:pt x="74" y="55"/>
                  </a:cubicBezTo>
                  <a:cubicBezTo>
                    <a:pt x="75" y="54"/>
                    <a:pt x="76" y="54"/>
                    <a:pt x="77" y="54"/>
                  </a:cubicBezTo>
                  <a:cubicBezTo>
                    <a:pt x="78" y="54"/>
                    <a:pt x="79" y="54"/>
                    <a:pt x="80" y="55"/>
                  </a:cubicBezTo>
                  <a:cubicBezTo>
                    <a:pt x="80" y="55"/>
                    <a:pt x="80" y="56"/>
                    <a:pt x="80" y="56"/>
                  </a:cubicBezTo>
                  <a:cubicBezTo>
                    <a:pt x="79" y="57"/>
                    <a:pt x="79" y="57"/>
                    <a:pt x="79" y="57"/>
                  </a:cubicBezTo>
                  <a:cubicBezTo>
                    <a:pt x="79" y="57"/>
                    <a:pt x="79" y="57"/>
                    <a:pt x="80" y="57"/>
                  </a:cubicBezTo>
                  <a:cubicBezTo>
                    <a:pt x="82" y="58"/>
                    <a:pt x="85" y="59"/>
                    <a:pt x="88" y="60"/>
                  </a:cubicBezTo>
                  <a:cubicBezTo>
                    <a:pt x="88" y="60"/>
                    <a:pt x="89" y="60"/>
                    <a:pt x="89" y="60"/>
                  </a:cubicBezTo>
                  <a:cubicBezTo>
                    <a:pt x="90" y="60"/>
                    <a:pt x="91" y="60"/>
                    <a:pt x="92" y="59"/>
                  </a:cubicBezTo>
                  <a:cubicBezTo>
                    <a:pt x="93" y="59"/>
                    <a:pt x="94" y="59"/>
                    <a:pt x="94" y="59"/>
                  </a:cubicBezTo>
                  <a:cubicBezTo>
                    <a:pt x="95" y="59"/>
                    <a:pt x="95" y="59"/>
                    <a:pt x="95" y="59"/>
                  </a:cubicBezTo>
                  <a:cubicBezTo>
                    <a:pt x="95" y="58"/>
                    <a:pt x="95" y="57"/>
                    <a:pt x="94" y="55"/>
                  </a:cubicBezTo>
                  <a:cubicBezTo>
                    <a:pt x="94" y="54"/>
                    <a:pt x="94" y="53"/>
                    <a:pt x="94" y="52"/>
                  </a:cubicBezTo>
                  <a:cubicBezTo>
                    <a:pt x="94" y="52"/>
                    <a:pt x="94" y="51"/>
                    <a:pt x="93" y="49"/>
                  </a:cubicBezTo>
                  <a:cubicBezTo>
                    <a:pt x="93" y="48"/>
                    <a:pt x="92" y="48"/>
                    <a:pt x="92" y="47"/>
                  </a:cubicBezTo>
                  <a:cubicBezTo>
                    <a:pt x="91" y="47"/>
                    <a:pt x="91" y="46"/>
                    <a:pt x="90" y="45"/>
                  </a:cubicBezTo>
                  <a:cubicBezTo>
                    <a:pt x="90" y="44"/>
                    <a:pt x="90" y="43"/>
                    <a:pt x="89" y="43"/>
                  </a:cubicBezTo>
                  <a:cubicBezTo>
                    <a:pt x="89" y="41"/>
                    <a:pt x="88" y="39"/>
                    <a:pt x="88" y="37"/>
                  </a:cubicBezTo>
                  <a:cubicBezTo>
                    <a:pt x="87" y="36"/>
                    <a:pt x="87" y="34"/>
                    <a:pt x="87" y="33"/>
                  </a:cubicBezTo>
                  <a:cubicBezTo>
                    <a:pt x="87" y="31"/>
                    <a:pt x="87" y="30"/>
                    <a:pt x="87" y="28"/>
                  </a:cubicBezTo>
                  <a:cubicBezTo>
                    <a:pt x="87" y="27"/>
                    <a:pt x="87" y="26"/>
                    <a:pt x="87" y="26"/>
                  </a:cubicBezTo>
                  <a:cubicBezTo>
                    <a:pt x="87" y="24"/>
                    <a:pt x="87" y="23"/>
                    <a:pt x="86" y="23"/>
                  </a:cubicBezTo>
                  <a:cubicBezTo>
                    <a:pt x="85" y="22"/>
                    <a:pt x="83" y="19"/>
                    <a:pt x="83" y="18"/>
                  </a:cubicBezTo>
                  <a:cubicBezTo>
                    <a:pt x="83" y="18"/>
                    <a:pt x="83" y="18"/>
                    <a:pt x="83" y="18"/>
                  </a:cubicBezTo>
                  <a:cubicBezTo>
                    <a:pt x="84" y="18"/>
                    <a:pt x="84" y="18"/>
                    <a:pt x="84" y="18"/>
                  </a:cubicBezTo>
                  <a:cubicBezTo>
                    <a:pt x="84" y="18"/>
                    <a:pt x="84" y="18"/>
                    <a:pt x="84" y="18"/>
                  </a:cubicBezTo>
                  <a:cubicBezTo>
                    <a:pt x="85" y="19"/>
                    <a:pt x="85" y="19"/>
                    <a:pt x="85" y="19"/>
                  </a:cubicBezTo>
                  <a:cubicBezTo>
                    <a:pt x="85" y="19"/>
                    <a:pt x="86" y="19"/>
                    <a:pt x="86" y="18"/>
                  </a:cubicBezTo>
                  <a:cubicBezTo>
                    <a:pt x="87" y="16"/>
                    <a:pt x="89" y="14"/>
                    <a:pt x="89" y="14"/>
                  </a:cubicBezTo>
                  <a:cubicBezTo>
                    <a:pt x="90" y="13"/>
                    <a:pt x="90" y="13"/>
                    <a:pt x="90" y="13"/>
                  </a:cubicBezTo>
                  <a:cubicBezTo>
                    <a:pt x="90" y="13"/>
                    <a:pt x="91" y="13"/>
                    <a:pt x="92" y="12"/>
                  </a:cubicBezTo>
                  <a:cubicBezTo>
                    <a:pt x="94" y="11"/>
                    <a:pt x="95" y="10"/>
                    <a:pt x="95" y="10"/>
                  </a:cubicBezTo>
                  <a:cubicBezTo>
                    <a:pt x="95" y="9"/>
                    <a:pt x="95" y="9"/>
                    <a:pt x="95" y="8"/>
                  </a:cubicBezTo>
                  <a:cubicBezTo>
                    <a:pt x="96" y="8"/>
                    <a:pt x="96" y="8"/>
                    <a:pt x="96" y="8"/>
                  </a:cubicBezTo>
                  <a:cubicBezTo>
                    <a:pt x="96" y="8"/>
                    <a:pt x="96" y="8"/>
                    <a:pt x="96" y="9"/>
                  </a:cubicBezTo>
                  <a:cubicBezTo>
                    <a:pt x="96" y="9"/>
                    <a:pt x="96" y="10"/>
                    <a:pt x="96" y="10"/>
                  </a:cubicBezTo>
                  <a:cubicBezTo>
                    <a:pt x="96" y="11"/>
                    <a:pt x="96" y="12"/>
                    <a:pt x="97" y="12"/>
                  </a:cubicBezTo>
                  <a:cubicBezTo>
                    <a:pt x="97" y="12"/>
                    <a:pt x="97" y="12"/>
                    <a:pt x="97" y="12"/>
                  </a:cubicBezTo>
                  <a:cubicBezTo>
                    <a:pt x="97" y="12"/>
                    <a:pt x="98" y="12"/>
                    <a:pt x="98" y="13"/>
                  </a:cubicBezTo>
                  <a:cubicBezTo>
                    <a:pt x="98" y="13"/>
                    <a:pt x="98" y="14"/>
                    <a:pt x="97" y="14"/>
                  </a:cubicBezTo>
                  <a:cubicBezTo>
                    <a:pt x="97" y="14"/>
                    <a:pt x="97" y="14"/>
                    <a:pt x="96" y="14"/>
                  </a:cubicBezTo>
                  <a:cubicBezTo>
                    <a:pt x="95" y="14"/>
                    <a:pt x="91" y="15"/>
                    <a:pt x="91" y="16"/>
                  </a:cubicBezTo>
                  <a:cubicBezTo>
                    <a:pt x="91" y="17"/>
                    <a:pt x="91" y="17"/>
                    <a:pt x="91" y="17"/>
                  </a:cubicBezTo>
                  <a:cubicBezTo>
                    <a:pt x="91" y="18"/>
                    <a:pt x="91" y="19"/>
                    <a:pt x="91" y="20"/>
                  </a:cubicBezTo>
                  <a:cubicBezTo>
                    <a:pt x="91" y="22"/>
                    <a:pt x="92" y="24"/>
                    <a:pt x="92" y="24"/>
                  </a:cubicBezTo>
                  <a:cubicBezTo>
                    <a:pt x="93" y="24"/>
                    <a:pt x="93" y="24"/>
                    <a:pt x="93" y="24"/>
                  </a:cubicBezTo>
                  <a:cubicBezTo>
                    <a:pt x="93" y="24"/>
                    <a:pt x="93" y="24"/>
                    <a:pt x="94" y="24"/>
                  </a:cubicBezTo>
                  <a:cubicBezTo>
                    <a:pt x="95" y="24"/>
                    <a:pt x="95" y="24"/>
                    <a:pt x="95" y="24"/>
                  </a:cubicBezTo>
                  <a:cubicBezTo>
                    <a:pt x="95" y="24"/>
                    <a:pt x="95" y="25"/>
                    <a:pt x="95" y="25"/>
                  </a:cubicBezTo>
                  <a:cubicBezTo>
                    <a:pt x="94" y="26"/>
                    <a:pt x="94" y="27"/>
                    <a:pt x="93" y="27"/>
                  </a:cubicBezTo>
                  <a:cubicBezTo>
                    <a:pt x="93" y="27"/>
                    <a:pt x="92" y="28"/>
                    <a:pt x="92" y="28"/>
                  </a:cubicBezTo>
                  <a:cubicBezTo>
                    <a:pt x="92" y="29"/>
                    <a:pt x="91" y="29"/>
                    <a:pt x="91" y="30"/>
                  </a:cubicBezTo>
                  <a:cubicBezTo>
                    <a:pt x="90" y="30"/>
                    <a:pt x="89" y="31"/>
                    <a:pt x="89" y="31"/>
                  </a:cubicBezTo>
                  <a:cubicBezTo>
                    <a:pt x="89" y="31"/>
                    <a:pt x="90" y="31"/>
                    <a:pt x="90" y="31"/>
                  </a:cubicBezTo>
                  <a:cubicBezTo>
                    <a:pt x="91" y="31"/>
                    <a:pt x="92" y="31"/>
                    <a:pt x="93" y="30"/>
                  </a:cubicBezTo>
                  <a:cubicBezTo>
                    <a:pt x="93" y="30"/>
                    <a:pt x="94" y="29"/>
                    <a:pt x="94" y="29"/>
                  </a:cubicBezTo>
                  <a:cubicBezTo>
                    <a:pt x="95" y="30"/>
                    <a:pt x="95" y="30"/>
                    <a:pt x="95" y="30"/>
                  </a:cubicBezTo>
                  <a:cubicBezTo>
                    <a:pt x="95" y="30"/>
                    <a:pt x="95" y="30"/>
                    <a:pt x="95" y="30"/>
                  </a:cubicBezTo>
                  <a:cubicBezTo>
                    <a:pt x="96" y="31"/>
                    <a:pt x="96" y="31"/>
                    <a:pt x="96" y="32"/>
                  </a:cubicBezTo>
                  <a:cubicBezTo>
                    <a:pt x="96" y="33"/>
                    <a:pt x="96" y="33"/>
                    <a:pt x="96" y="33"/>
                  </a:cubicBezTo>
                  <a:cubicBezTo>
                    <a:pt x="95" y="33"/>
                    <a:pt x="94" y="33"/>
                    <a:pt x="94" y="34"/>
                  </a:cubicBezTo>
                  <a:cubicBezTo>
                    <a:pt x="93" y="34"/>
                    <a:pt x="93" y="34"/>
                    <a:pt x="93" y="34"/>
                  </a:cubicBezTo>
                  <a:cubicBezTo>
                    <a:pt x="93" y="35"/>
                    <a:pt x="93" y="35"/>
                    <a:pt x="93" y="35"/>
                  </a:cubicBezTo>
                  <a:cubicBezTo>
                    <a:pt x="93" y="36"/>
                    <a:pt x="93" y="36"/>
                    <a:pt x="93" y="36"/>
                  </a:cubicBezTo>
                  <a:cubicBezTo>
                    <a:pt x="93" y="36"/>
                    <a:pt x="93" y="37"/>
                    <a:pt x="94" y="37"/>
                  </a:cubicBezTo>
                  <a:cubicBezTo>
                    <a:pt x="94" y="37"/>
                    <a:pt x="94" y="37"/>
                    <a:pt x="94" y="37"/>
                  </a:cubicBezTo>
                  <a:cubicBezTo>
                    <a:pt x="95" y="37"/>
                    <a:pt x="95" y="37"/>
                    <a:pt x="96" y="36"/>
                  </a:cubicBezTo>
                  <a:cubicBezTo>
                    <a:pt x="97" y="36"/>
                    <a:pt x="97" y="36"/>
                    <a:pt x="97" y="36"/>
                  </a:cubicBezTo>
                  <a:cubicBezTo>
                    <a:pt x="97" y="36"/>
                    <a:pt x="97" y="36"/>
                    <a:pt x="98" y="37"/>
                  </a:cubicBezTo>
                  <a:cubicBezTo>
                    <a:pt x="99" y="38"/>
                    <a:pt x="99" y="38"/>
                    <a:pt x="99" y="38"/>
                  </a:cubicBezTo>
                  <a:cubicBezTo>
                    <a:pt x="99" y="38"/>
                    <a:pt x="99" y="38"/>
                    <a:pt x="99" y="39"/>
                  </a:cubicBezTo>
                  <a:cubicBezTo>
                    <a:pt x="99" y="39"/>
                    <a:pt x="99" y="39"/>
                    <a:pt x="99" y="40"/>
                  </a:cubicBezTo>
                  <a:cubicBezTo>
                    <a:pt x="98" y="40"/>
                    <a:pt x="98" y="40"/>
                    <a:pt x="97" y="40"/>
                  </a:cubicBezTo>
                  <a:cubicBezTo>
                    <a:pt x="96" y="40"/>
                    <a:pt x="96" y="40"/>
                    <a:pt x="96" y="41"/>
                  </a:cubicBezTo>
                  <a:cubicBezTo>
                    <a:pt x="96" y="42"/>
                    <a:pt x="95" y="42"/>
                    <a:pt x="95" y="43"/>
                  </a:cubicBezTo>
                  <a:cubicBezTo>
                    <a:pt x="95" y="43"/>
                    <a:pt x="95" y="44"/>
                    <a:pt x="95" y="44"/>
                  </a:cubicBezTo>
                  <a:cubicBezTo>
                    <a:pt x="95" y="44"/>
                    <a:pt x="96" y="44"/>
                    <a:pt x="96" y="44"/>
                  </a:cubicBezTo>
                  <a:cubicBezTo>
                    <a:pt x="96" y="44"/>
                    <a:pt x="97" y="44"/>
                    <a:pt x="97" y="44"/>
                  </a:cubicBezTo>
                  <a:cubicBezTo>
                    <a:pt x="98" y="44"/>
                    <a:pt x="99" y="44"/>
                    <a:pt x="99" y="46"/>
                  </a:cubicBezTo>
                  <a:cubicBezTo>
                    <a:pt x="99" y="47"/>
                    <a:pt x="99" y="47"/>
                    <a:pt x="99" y="47"/>
                  </a:cubicBezTo>
                  <a:cubicBezTo>
                    <a:pt x="99" y="48"/>
                    <a:pt x="99" y="48"/>
                    <a:pt x="99" y="49"/>
                  </a:cubicBezTo>
                  <a:cubicBezTo>
                    <a:pt x="99" y="50"/>
                    <a:pt x="99" y="50"/>
                    <a:pt x="99" y="50"/>
                  </a:cubicBezTo>
                  <a:cubicBezTo>
                    <a:pt x="99" y="51"/>
                    <a:pt x="99" y="52"/>
                    <a:pt x="99" y="52"/>
                  </a:cubicBezTo>
                  <a:cubicBezTo>
                    <a:pt x="99" y="52"/>
                    <a:pt x="100" y="53"/>
                    <a:pt x="100" y="53"/>
                  </a:cubicBezTo>
                  <a:cubicBezTo>
                    <a:pt x="102" y="53"/>
                    <a:pt x="104" y="51"/>
                    <a:pt x="104" y="50"/>
                  </a:cubicBezTo>
                  <a:cubicBezTo>
                    <a:pt x="104" y="50"/>
                    <a:pt x="105" y="49"/>
                    <a:pt x="106" y="49"/>
                  </a:cubicBezTo>
                  <a:cubicBezTo>
                    <a:pt x="106" y="49"/>
                    <a:pt x="107" y="50"/>
                    <a:pt x="108" y="51"/>
                  </a:cubicBezTo>
                  <a:cubicBezTo>
                    <a:pt x="109" y="52"/>
                    <a:pt x="109" y="53"/>
                    <a:pt x="110" y="54"/>
                  </a:cubicBezTo>
                  <a:cubicBezTo>
                    <a:pt x="111" y="55"/>
                    <a:pt x="112" y="56"/>
                    <a:pt x="111" y="58"/>
                  </a:cubicBezTo>
                  <a:cubicBezTo>
                    <a:pt x="111" y="59"/>
                    <a:pt x="111" y="59"/>
                    <a:pt x="110" y="60"/>
                  </a:cubicBezTo>
                  <a:cubicBezTo>
                    <a:pt x="110" y="60"/>
                    <a:pt x="110" y="60"/>
                    <a:pt x="110" y="60"/>
                  </a:cubicBezTo>
                  <a:cubicBezTo>
                    <a:pt x="111" y="60"/>
                    <a:pt x="111" y="60"/>
                    <a:pt x="111" y="60"/>
                  </a:cubicBezTo>
                  <a:cubicBezTo>
                    <a:pt x="111" y="61"/>
                    <a:pt x="111" y="61"/>
                    <a:pt x="111" y="61"/>
                  </a:cubicBezTo>
                  <a:cubicBezTo>
                    <a:pt x="112" y="61"/>
                    <a:pt x="113" y="62"/>
                    <a:pt x="114" y="62"/>
                  </a:cubicBezTo>
                  <a:cubicBezTo>
                    <a:pt x="115" y="61"/>
                    <a:pt x="115" y="61"/>
                    <a:pt x="115" y="6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0" name="Freeform 772">
              <a:extLst>
                <a:ext uri="{FF2B5EF4-FFF2-40B4-BE49-F238E27FC236}">
                  <a16:creationId xmlns:a16="http://schemas.microsoft.com/office/drawing/2014/main" id="{3CD9C310-9B57-4959-ADEB-0E2EB5875552}"/>
                </a:ext>
              </a:extLst>
            </p:cNvPr>
            <p:cNvSpPr>
              <a:spLocks/>
            </p:cNvSpPr>
            <p:nvPr/>
          </p:nvSpPr>
          <p:spPr bwMode="auto">
            <a:xfrm>
              <a:off x="7570788" y="3005138"/>
              <a:ext cx="485775" cy="493713"/>
            </a:xfrm>
            <a:custGeom>
              <a:avLst/>
              <a:gdLst>
                <a:gd name="T0" fmla="*/ 43 w 129"/>
                <a:gd name="T1" fmla="*/ 7 h 131"/>
                <a:gd name="T2" fmla="*/ 42 w 129"/>
                <a:gd name="T3" fmla="*/ 15 h 131"/>
                <a:gd name="T4" fmla="*/ 39 w 129"/>
                <a:gd name="T5" fmla="*/ 29 h 131"/>
                <a:gd name="T6" fmla="*/ 32 w 129"/>
                <a:gd name="T7" fmla="*/ 48 h 131"/>
                <a:gd name="T8" fmla="*/ 24 w 129"/>
                <a:gd name="T9" fmla="*/ 48 h 131"/>
                <a:gd name="T10" fmla="*/ 17 w 129"/>
                <a:gd name="T11" fmla="*/ 57 h 131"/>
                <a:gd name="T12" fmla="*/ 12 w 129"/>
                <a:gd name="T13" fmla="*/ 64 h 131"/>
                <a:gd name="T14" fmla="*/ 9 w 129"/>
                <a:gd name="T15" fmla="*/ 77 h 131"/>
                <a:gd name="T16" fmla="*/ 7 w 129"/>
                <a:gd name="T17" fmla="*/ 85 h 131"/>
                <a:gd name="T18" fmla="*/ 0 w 129"/>
                <a:gd name="T19" fmla="*/ 90 h 131"/>
                <a:gd name="T20" fmla="*/ 8 w 129"/>
                <a:gd name="T21" fmla="*/ 107 h 131"/>
                <a:gd name="T22" fmla="*/ 22 w 129"/>
                <a:gd name="T23" fmla="*/ 118 h 131"/>
                <a:gd name="T24" fmla="*/ 36 w 129"/>
                <a:gd name="T25" fmla="*/ 127 h 131"/>
                <a:gd name="T26" fmla="*/ 52 w 129"/>
                <a:gd name="T27" fmla="*/ 121 h 131"/>
                <a:gd name="T28" fmla="*/ 63 w 129"/>
                <a:gd name="T29" fmla="*/ 114 h 131"/>
                <a:gd name="T30" fmla="*/ 70 w 129"/>
                <a:gd name="T31" fmla="*/ 107 h 131"/>
                <a:gd name="T32" fmla="*/ 68 w 129"/>
                <a:gd name="T33" fmla="*/ 102 h 131"/>
                <a:gd name="T34" fmla="*/ 76 w 129"/>
                <a:gd name="T35" fmla="*/ 87 h 131"/>
                <a:gd name="T36" fmla="*/ 80 w 129"/>
                <a:gd name="T37" fmla="*/ 71 h 131"/>
                <a:gd name="T38" fmla="*/ 91 w 129"/>
                <a:gd name="T39" fmla="*/ 72 h 131"/>
                <a:gd name="T40" fmla="*/ 95 w 129"/>
                <a:gd name="T41" fmla="*/ 64 h 131"/>
                <a:gd name="T42" fmla="*/ 97 w 129"/>
                <a:gd name="T43" fmla="*/ 58 h 131"/>
                <a:gd name="T44" fmla="*/ 105 w 129"/>
                <a:gd name="T45" fmla="*/ 52 h 131"/>
                <a:gd name="T46" fmla="*/ 110 w 129"/>
                <a:gd name="T47" fmla="*/ 37 h 131"/>
                <a:gd name="T48" fmla="*/ 123 w 129"/>
                <a:gd name="T49" fmla="*/ 38 h 131"/>
                <a:gd name="T50" fmla="*/ 128 w 129"/>
                <a:gd name="T51" fmla="*/ 32 h 131"/>
                <a:gd name="T52" fmla="*/ 121 w 129"/>
                <a:gd name="T53" fmla="*/ 23 h 131"/>
                <a:gd name="T54" fmla="*/ 111 w 129"/>
                <a:gd name="T55" fmla="*/ 24 h 131"/>
                <a:gd name="T56" fmla="*/ 102 w 129"/>
                <a:gd name="T57" fmla="*/ 30 h 131"/>
                <a:gd name="T58" fmla="*/ 95 w 129"/>
                <a:gd name="T59" fmla="*/ 33 h 131"/>
                <a:gd name="T60" fmla="*/ 90 w 129"/>
                <a:gd name="T61" fmla="*/ 34 h 131"/>
                <a:gd name="T62" fmla="*/ 78 w 129"/>
                <a:gd name="T63" fmla="*/ 27 h 131"/>
                <a:gd name="T64" fmla="*/ 44 w 129"/>
                <a:gd name="T6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31">
                  <a:moveTo>
                    <a:pt x="41" y="1"/>
                  </a:moveTo>
                  <a:cubicBezTo>
                    <a:pt x="42" y="3"/>
                    <a:pt x="42" y="5"/>
                    <a:pt x="43" y="7"/>
                  </a:cubicBezTo>
                  <a:cubicBezTo>
                    <a:pt x="43" y="9"/>
                    <a:pt x="45" y="12"/>
                    <a:pt x="43" y="13"/>
                  </a:cubicBezTo>
                  <a:cubicBezTo>
                    <a:pt x="42" y="13"/>
                    <a:pt x="42" y="12"/>
                    <a:pt x="42" y="15"/>
                  </a:cubicBezTo>
                  <a:cubicBezTo>
                    <a:pt x="42" y="18"/>
                    <a:pt x="43" y="24"/>
                    <a:pt x="42" y="25"/>
                  </a:cubicBezTo>
                  <a:cubicBezTo>
                    <a:pt x="41" y="26"/>
                    <a:pt x="39" y="24"/>
                    <a:pt x="39" y="29"/>
                  </a:cubicBezTo>
                  <a:cubicBezTo>
                    <a:pt x="40" y="34"/>
                    <a:pt x="40" y="38"/>
                    <a:pt x="39" y="40"/>
                  </a:cubicBezTo>
                  <a:cubicBezTo>
                    <a:pt x="37" y="42"/>
                    <a:pt x="35" y="48"/>
                    <a:pt x="32" y="48"/>
                  </a:cubicBezTo>
                  <a:cubicBezTo>
                    <a:pt x="30" y="49"/>
                    <a:pt x="30" y="50"/>
                    <a:pt x="28" y="48"/>
                  </a:cubicBezTo>
                  <a:cubicBezTo>
                    <a:pt x="26" y="47"/>
                    <a:pt x="24" y="45"/>
                    <a:pt x="24" y="48"/>
                  </a:cubicBezTo>
                  <a:cubicBezTo>
                    <a:pt x="23" y="50"/>
                    <a:pt x="23" y="53"/>
                    <a:pt x="22" y="53"/>
                  </a:cubicBezTo>
                  <a:cubicBezTo>
                    <a:pt x="20" y="54"/>
                    <a:pt x="16" y="55"/>
                    <a:pt x="17" y="57"/>
                  </a:cubicBezTo>
                  <a:cubicBezTo>
                    <a:pt x="18" y="60"/>
                    <a:pt x="19" y="68"/>
                    <a:pt x="17" y="67"/>
                  </a:cubicBezTo>
                  <a:cubicBezTo>
                    <a:pt x="16" y="66"/>
                    <a:pt x="13" y="64"/>
                    <a:pt x="12" y="64"/>
                  </a:cubicBezTo>
                  <a:cubicBezTo>
                    <a:pt x="11" y="65"/>
                    <a:pt x="10" y="68"/>
                    <a:pt x="10" y="70"/>
                  </a:cubicBezTo>
                  <a:cubicBezTo>
                    <a:pt x="10" y="73"/>
                    <a:pt x="9" y="75"/>
                    <a:pt x="9" y="77"/>
                  </a:cubicBezTo>
                  <a:cubicBezTo>
                    <a:pt x="10" y="79"/>
                    <a:pt x="11" y="82"/>
                    <a:pt x="9" y="82"/>
                  </a:cubicBezTo>
                  <a:cubicBezTo>
                    <a:pt x="8" y="83"/>
                    <a:pt x="7" y="82"/>
                    <a:pt x="7" y="85"/>
                  </a:cubicBezTo>
                  <a:cubicBezTo>
                    <a:pt x="7" y="87"/>
                    <a:pt x="7" y="88"/>
                    <a:pt x="5" y="88"/>
                  </a:cubicBezTo>
                  <a:cubicBezTo>
                    <a:pt x="3" y="89"/>
                    <a:pt x="0" y="90"/>
                    <a:pt x="0" y="90"/>
                  </a:cubicBezTo>
                  <a:cubicBezTo>
                    <a:pt x="0" y="91"/>
                    <a:pt x="1" y="98"/>
                    <a:pt x="3" y="100"/>
                  </a:cubicBezTo>
                  <a:cubicBezTo>
                    <a:pt x="5" y="101"/>
                    <a:pt x="6" y="104"/>
                    <a:pt x="8" y="107"/>
                  </a:cubicBezTo>
                  <a:cubicBezTo>
                    <a:pt x="9" y="109"/>
                    <a:pt x="9" y="113"/>
                    <a:pt x="14" y="115"/>
                  </a:cubicBezTo>
                  <a:cubicBezTo>
                    <a:pt x="19" y="118"/>
                    <a:pt x="21" y="116"/>
                    <a:pt x="22" y="118"/>
                  </a:cubicBezTo>
                  <a:cubicBezTo>
                    <a:pt x="24" y="121"/>
                    <a:pt x="20" y="122"/>
                    <a:pt x="27" y="124"/>
                  </a:cubicBezTo>
                  <a:cubicBezTo>
                    <a:pt x="35" y="125"/>
                    <a:pt x="34" y="131"/>
                    <a:pt x="36" y="127"/>
                  </a:cubicBezTo>
                  <a:cubicBezTo>
                    <a:pt x="39" y="124"/>
                    <a:pt x="36" y="122"/>
                    <a:pt x="41" y="123"/>
                  </a:cubicBezTo>
                  <a:cubicBezTo>
                    <a:pt x="46" y="124"/>
                    <a:pt x="50" y="122"/>
                    <a:pt x="52" y="121"/>
                  </a:cubicBezTo>
                  <a:cubicBezTo>
                    <a:pt x="53" y="120"/>
                    <a:pt x="49" y="119"/>
                    <a:pt x="54" y="118"/>
                  </a:cubicBezTo>
                  <a:cubicBezTo>
                    <a:pt x="59" y="116"/>
                    <a:pt x="63" y="116"/>
                    <a:pt x="63" y="114"/>
                  </a:cubicBezTo>
                  <a:cubicBezTo>
                    <a:pt x="62" y="112"/>
                    <a:pt x="63" y="114"/>
                    <a:pt x="66" y="113"/>
                  </a:cubicBezTo>
                  <a:cubicBezTo>
                    <a:pt x="68" y="112"/>
                    <a:pt x="69" y="107"/>
                    <a:pt x="70" y="107"/>
                  </a:cubicBezTo>
                  <a:cubicBezTo>
                    <a:pt x="72" y="107"/>
                    <a:pt x="74" y="106"/>
                    <a:pt x="71" y="105"/>
                  </a:cubicBezTo>
                  <a:cubicBezTo>
                    <a:pt x="68" y="104"/>
                    <a:pt x="66" y="105"/>
                    <a:pt x="68" y="102"/>
                  </a:cubicBezTo>
                  <a:cubicBezTo>
                    <a:pt x="71" y="98"/>
                    <a:pt x="70" y="96"/>
                    <a:pt x="73" y="93"/>
                  </a:cubicBezTo>
                  <a:cubicBezTo>
                    <a:pt x="75" y="90"/>
                    <a:pt x="75" y="90"/>
                    <a:pt x="76" y="87"/>
                  </a:cubicBezTo>
                  <a:cubicBezTo>
                    <a:pt x="76" y="84"/>
                    <a:pt x="77" y="85"/>
                    <a:pt x="78" y="81"/>
                  </a:cubicBezTo>
                  <a:cubicBezTo>
                    <a:pt x="79" y="76"/>
                    <a:pt x="77" y="72"/>
                    <a:pt x="80" y="71"/>
                  </a:cubicBezTo>
                  <a:cubicBezTo>
                    <a:pt x="83" y="69"/>
                    <a:pt x="84" y="67"/>
                    <a:pt x="86" y="69"/>
                  </a:cubicBezTo>
                  <a:cubicBezTo>
                    <a:pt x="88" y="71"/>
                    <a:pt x="90" y="73"/>
                    <a:pt x="91" y="72"/>
                  </a:cubicBezTo>
                  <a:cubicBezTo>
                    <a:pt x="92" y="71"/>
                    <a:pt x="92" y="70"/>
                    <a:pt x="91" y="69"/>
                  </a:cubicBezTo>
                  <a:cubicBezTo>
                    <a:pt x="91" y="67"/>
                    <a:pt x="93" y="64"/>
                    <a:pt x="95" y="64"/>
                  </a:cubicBezTo>
                  <a:cubicBezTo>
                    <a:pt x="96" y="65"/>
                    <a:pt x="97" y="65"/>
                    <a:pt x="97" y="63"/>
                  </a:cubicBezTo>
                  <a:cubicBezTo>
                    <a:pt x="97" y="60"/>
                    <a:pt x="94" y="58"/>
                    <a:pt x="97" y="58"/>
                  </a:cubicBezTo>
                  <a:cubicBezTo>
                    <a:pt x="99" y="58"/>
                    <a:pt x="102" y="59"/>
                    <a:pt x="103" y="57"/>
                  </a:cubicBezTo>
                  <a:cubicBezTo>
                    <a:pt x="103" y="55"/>
                    <a:pt x="102" y="52"/>
                    <a:pt x="105" y="52"/>
                  </a:cubicBezTo>
                  <a:cubicBezTo>
                    <a:pt x="108" y="51"/>
                    <a:pt x="108" y="53"/>
                    <a:pt x="109" y="48"/>
                  </a:cubicBezTo>
                  <a:cubicBezTo>
                    <a:pt x="110" y="43"/>
                    <a:pt x="110" y="40"/>
                    <a:pt x="110" y="37"/>
                  </a:cubicBezTo>
                  <a:cubicBezTo>
                    <a:pt x="110" y="34"/>
                    <a:pt x="111" y="30"/>
                    <a:pt x="113" y="31"/>
                  </a:cubicBezTo>
                  <a:cubicBezTo>
                    <a:pt x="115" y="32"/>
                    <a:pt x="120" y="37"/>
                    <a:pt x="123" y="38"/>
                  </a:cubicBezTo>
                  <a:cubicBezTo>
                    <a:pt x="125" y="38"/>
                    <a:pt x="127" y="36"/>
                    <a:pt x="129" y="32"/>
                  </a:cubicBezTo>
                  <a:cubicBezTo>
                    <a:pt x="128" y="32"/>
                    <a:pt x="128" y="32"/>
                    <a:pt x="128" y="32"/>
                  </a:cubicBezTo>
                  <a:cubicBezTo>
                    <a:pt x="128" y="32"/>
                    <a:pt x="126" y="28"/>
                    <a:pt x="125" y="26"/>
                  </a:cubicBezTo>
                  <a:cubicBezTo>
                    <a:pt x="125" y="25"/>
                    <a:pt x="123" y="23"/>
                    <a:pt x="121" y="23"/>
                  </a:cubicBezTo>
                  <a:cubicBezTo>
                    <a:pt x="119" y="23"/>
                    <a:pt x="117" y="23"/>
                    <a:pt x="116" y="23"/>
                  </a:cubicBezTo>
                  <a:cubicBezTo>
                    <a:pt x="114" y="22"/>
                    <a:pt x="112" y="23"/>
                    <a:pt x="111" y="24"/>
                  </a:cubicBezTo>
                  <a:cubicBezTo>
                    <a:pt x="111" y="25"/>
                    <a:pt x="109" y="25"/>
                    <a:pt x="107" y="26"/>
                  </a:cubicBezTo>
                  <a:cubicBezTo>
                    <a:pt x="106" y="27"/>
                    <a:pt x="105" y="30"/>
                    <a:pt x="102" y="30"/>
                  </a:cubicBezTo>
                  <a:cubicBezTo>
                    <a:pt x="99" y="29"/>
                    <a:pt x="99" y="28"/>
                    <a:pt x="98" y="27"/>
                  </a:cubicBezTo>
                  <a:cubicBezTo>
                    <a:pt x="97" y="26"/>
                    <a:pt x="96" y="32"/>
                    <a:pt x="95" y="33"/>
                  </a:cubicBezTo>
                  <a:cubicBezTo>
                    <a:pt x="95" y="34"/>
                    <a:pt x="94" y="36"/>
                    <a:pt x="94" y="34"/>
                  </a:cubicBezTo>
                  <a:cubicBezTo>
                    <a:pt x="93" y="33"/>
                    <a:pt x="90" y="34"/>
                    <a:pt x="90" y="34"/>
                  </a:cubicBezTo>
                  <a:cubicBezTo>
                    <a:pt x="81" y="45"/>
                    <a:pt x="81" y="45"/>
                    <a:pt x="81" y="45"/>
                  </a:cubicBezTo>
                  <a:cubicBezTo>
                    <a:pt x="78" y="27"/>
                    <a:pt x="78" y="27"/>
                    <a:pt x="78" y="27"/>
                  </a:cubicBezTo>
                  <a:cubicBezTo>
                    <a:pt x="50" y="32"/>
                    <a:pt x="50" y="32"/>
                    <a:pt x="50" y="32"/>
                  </a:cubicBezTo>
                  <a:cubicBezTo>
                    <a:pt x="44" y="0"/>
                    <a:pt x="44" y="0"/>
                    <a:pt x="44" y="0"/>
                  </a:cubicBezTo>
                  <a:cubicBezTo>
                    <a:pt x="42" y="0"/>
                    <a:pt x="41" y="1"/>
                    <a:pt x="41" y="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1" name="Freeform 773">
              <a:extLst>
                <a:ext uri="{FF2B5EF4-FFF2-40B4-BE49-F238E27FC236}">
                  <a16:creationId xmlns:a16="http://schemas.microsoft.com/office/drawing/2014/main" id="{3F0F1126-3E9A-4F1C-87BD-43A4356F0221}"/>
                </a:ext>
              </a:extLst>
            </p:cNvPr>
            <p:cNvSpPr>
              <a:spLocks noEditPoints="1"/>
            </p:cNvSpPr>
            <p:nvPr/>
          </p:nvSpPr>
          <p:spPr bwMode="auto">
            <a:xfrm>
              <a:off x="7570788" y="3005138"/>
              <a:ext cx="485775" cy="485775"/>
            </a:xfrm>
            <a:custGeom>
              <a:avLst/>
              <a:gdLst>
                <a:gd name="T0" fmla="*/ 22 w 129"/>
                <a:gd name="T1" fmla="*/ 121 h 129"/>
                <a:gd name="T2" fmla="*/ 8 w 129"/>
                <a:gd name="T3" fmla="*/ 107 h 129"/>
                <a:gd name="T4" fmla="*/ 6 w 129"/>
                <a:gd name="T5" fmla="*/ 85 h 129"/>
                <a:gd name="T6" fmla="*/ 9 w 129"/>
                <a:gd name="T7" fmla="*/ 77 h 129"/>
                <a:gd name="T8" fmla="*/ 16 w 129"/>
                <a:gd name="T9" fmla="*/ 66 h 129"/>
                <a:gd name="T10" fmla="*/ 22 w 129"/>
                <a:gd name="T11" fmla="*/ 53 h 129"/>
                <a:gd name="T12" fmla="*/ 28 w 129"/>
                <a:gd name="T13" fmla="*/ 48 h 129"/>
                <a:gd name="T14" fmla="*/ 39 w 129"/>
                <a:gd name="T15" fmla="*/ 40 h 129"/>
                <a:gd name="T16" fmla="*/ 42 w 129"/>
                <a:gd name="T17" fmla="*/ 15 h 129"/>
                <a:gd name="T18" fmla="*/ 42 w 129"/>
                <a:gd name="T19" fmla="*/ 4 h 129"/>
                <a:gd name="T20" fmla="*/ 44 w 129"/>
                <a:gd name="T21" fmla="*/ 0 h 129"/>
                <a:gd name="T22" fmla="*/ 90 w 129"/>
                <a:gd name="T23" fmla="*/ 34 h 129"/>
                <a:gd name="T24" fmla="*/ 95 w 129"/>
                <a:gd name="T25" fmla="*/ 33 h 129"/>
                <a:gd name="T26" fmla="*/ 102 w 129"/>
                <a:gd name="T27" fmla="*/ 29 h 129"/>
                <a:gd name="T28" fmla="*/ 115 w 129"/>
                <a:gd name="T29" fmla="*/ 22 h 129"/>
                <a:gd name="T30" fmla="*/ 129 w 129"/>
                <a:gd name="T31" fmla="*/ 32 h 129"/>
                <a:gd name="T32" fmla="*/ 113 w 129"/>
                <a:gd name="T33" fmla="*/ 32 h 129"/>
                <a:gd name="T34" fmla="*/ 105 w 129"/>
                <a:gd name="T35" fmla="*/ 52 h 129"/>
                <a:gd name="T36" fmla="*/ 97 w 129"/>
                <a:gd name="T37" fmla="*/ 58 h 129"/>
                <a:gd name="T38" fmla="*/ 94 w 129"/>
                <a:gd name="T39" fmla="*/ 65 h 129"/>
                <a:gd name="T40" fmla="*/ 90 w 129"/>
                <a:gd name="T41" fmla="*/ 73 h 129"/>
                <a:gd name="T42" fmla="*/ 78 w 129"/>
                <a:gd name="T43" fmla="*/ 76 h 129"/>
                <a:gd name="T44" fmla="*/ 73 w 129"/>
                <a:gd name="T45" fmla="*/ 93 h 129"/>
                <a:gd name="T46" fmla="*/ 71 w 129"/>
                <a:gd name="T47" fmla="*/ 105 h 129"/>
                <a:gd name="T48" fmla="*/ 64 w 129"/>
                <a:gd name="T49" fmla="*/ 114 h 129"/>
                <a:gd name="T50" fmla="*/ 54 w 129"/>
                <a:gd name="T51" fmla="*/ 118 h 129"/>
                <a:gd name="T52" fmla="*/ 41 w 129"/>
                <a:gd name="T53" fmla="*/ 123 h 129"/>
                <a:gd name="T54" fmla="*/ 13 w 129"/>
                <a:gd name="T55" fmla="*/ 65 h 129"/>
                <a:gd name="T56" fmla="*/ 10 w 129"/>
                <a:gd name="T57" fmla="*/ 82 h 129"/>
                <a:gd name="T58" fmla="*/ 5 w 129"/>
                <a:gd name="T59" fmla="*/ 89 h 129"/>
                <a:gd name="T60" fmla="*/ 9 w 129"/>
                <a:gd name="T61" fmla="*/ 109 h 129"/>
                <a:gd name="T62" fmla="*/ 23 w 129"/>
                <a:gd name="T63" fmla="*/ 122 h 129"/>
                <a:gd name="T64" fmla="*/ 38 w 129"/>
                <a:gd name="T65" fmla="*/ 124 h 129"/>
                <a:gd name="T66" fmla="*/ 51 w 129"/>
                <a:gd name="T67" fmla="*/ 120 h 129"/>
                <a:gd name="T68" fmla="*/ 62 w 129"/>
                <a:gd name="T69" fmla="*/ 113 h 129"/>
                <a:gd name="T70" fmla="*/ 70 w 129"/>
                <a:gd name="T71" fmla="*/ 107 h 129"/>
                <a:gd name="T72" fmla="*/ 68 w 129"/>
                <a:gd name="T73" fmla="*/ 101 h 129"/>
                <a:gd name="T74" fmla="*/ 76 w 129"/>
                <a:gd name="T75" fmla="*/ 84 h 129"/>
                <a:gd name="T76" fmla="*/ 84 w 129"/>
                <a:gd name="T77" fmla="*/ 68 h 129"/>
                <a:gd name="T78" fmla="*/ 91 w 129"/>
                <a:gd name="T79" fmla="*/ 69 h 129"/>
                <a:gd name="T80" fmla="*/ 96 w 129"/>
                <a:gd name="T81" fmla="*/ 63 h 129"/>
                <a:gd name="T82" fmla="*/ 101 w 129"/>
                <a:gd name="T83" fmla="*/ 58 h 129"/>
                <a:gd name="T84" fmla="*/ 109 w 129"/>
                <a:gd name="T85" fmla="*/ 48 h 129"/>
                <a:gd name="T86" fmla="*/ 123 w 129"/>
                <a:gd name="T87" fmla="*/ 38 h 129"/>
                <a:gd name="T88" fmla="*/ 125 w 129"/>
                <a:gd name="T89" fmla="*/ 27 h 129"/>
                <a:gd name="T90" fmla="*/ 109 w 129"/>
                <a:gd name="T91" fmla="*/ 26 h 129"/>
                <a:gd name="T92" fmla="*/ 98 w 129"/>
                <a:gd name="T93" fmla="*/ 27 h 129"/>
                <a:gd name="T94" fmla="*/ 93 w 129"/>
                <a:gd name="T95" fmla="*/ 34 h 129"/>
                <a:gd name="T96" fmla="*/ 49 w 129"/>
                <a:gd name="T97" fmla="*/ 33 h 129"/>
                <a:gd name="T98" fmla="*/ 42 w 129"/>
                <a:gd name="T99" fmla="*/ 4 h 129"/>
                <a:gd name="T100" fmla="*/ 42 w 129"/>
                <a:gd name="T101" fmla="*/ 15 h 129"/>
                <a:gd name="T102" fmla="*/ 39 w 129"/>
                <a:gd name="T103" fmla="*/ 40 h 129"/>
                <a:gd name="T104" fmla="*/ 28 w 129"/>
                <a:gd name="T105" fmla="*/ 49 h 129"/>
                <a:gd name="T106" fmla="*/ 22 w 129"/>
                <a:gd name="T107" fmla="*/ 54 h 129"/>
                <a:gd name="T108" fmla="*/ 17 w 129"/>
                <a:gd name="T109" fmla="*/ 6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9" h="129">
                  <a:moveTo>
                    <a:pt x="35" y="129"/>
                  </a:moveTo>
                  <a:cubicBezTo>
                    <a:pt x="34" y="129"/>
                    <a:pt x="34" y="128"/>
                    <a:pt x="33" y="128"/>
                  </a:cubicBezTo>
                  <a:cubicBezTo>
                    <a:pt x="32" y="126"/>
                    <a:pt x="31" y="125"/>
                    <a:pt x="27" y="124"/>
                  </a:cubicBezTo>
                  <a:cubicBezTo>
                    <a:pt x="25" y="124"/>
                    <a:pt x="23" y="123"/>
                    <a:pt x="23" y="122"/>
                  </a:cubicBezTo>
                  <a:cubicBezTo>
                    <a:pt x="22" y="122"/>
                    <a:pt x="22" y="121"/>
                    <a:pt x="22" y="121"/>
                  </a:cubicBezTo>
                  <a:cubicBezTo>
                    <a:pt x="22" y="120"/>
                    <a:pt x="23" y="119"/>
                    <a:pt x="22" y="119"/>
                  </a:cubicBezTo>
                  <a:cubicBezTo>
                    <a:pt x="21" y="117"/>
                    <a:pt x="20" y="117"/>
                    <a:pt x="19" y="117"/>
                  </a:cubicBezTo>
                  <a:cubicBezTo>
                    <a:pt x="18" y="117"/>
                    <a:pt x="16" y="117"/>
                    <a:pt x="14" y="115"/>
                  </a:cubicBezTo>
                  <a:cubicBezTo>
                    <a:pt x="10" y="114"/>
                    <a:pt x="9" y="111"/>
                    <a:pt x="9" y="109"/>
                  </a:cubicBezTo>
                  <a:cubicBezTo>
                    <a:pt x="8" y="108"/>
                    <a:pt x="8" y="107"/>
                    <a:pt x="8" y="107"/>
                  </a:cubicBezTo>
                  <a:cubicBezTo>
                    <a:pt x="7" y="106"/>
                    <a:pt x="7" y="106"/>
                    <a:pt x="7" y="106"/>
                  </a:cubicBezTo>
                  <a:cubicBezTo>
                    <a:pt x="6" y="104"/>
                    <a:pt x="5" y="101"/>
                    <a:pt x="3" y="100"/>
                  </a:cubicBezTo>
                  <a:cubicBezTo>
                    <a:pt x="1" y="98"/>
                    <a:pt x="0" y="91"/>
                    <a:pt x="0" y="90"/>
                  </a:cubicBezTo>
                  <a:cubicBezTo>
                    <a:pt x="0" y="89"/>
                    <a:pt x="3" y="88"/>
                    <a:pt x="5" y="88"/>
                  </a:cubicBezTo>
                  <a:cubicBezTo>
                    <a:pt x="6" y="88"/>
                    <a:pt x="6" y="88"/>
                    <a:pt x="6" y="85"/>
                  </a:cubicBezTo>
                  <a:cubicBezTo>
                    <a:pt x="6" y="85"/>
                    <a:pt x="6" y="85"/>
                    <a:pt x="6" y="85"/>
                  </a:cubicBezTo>
                  <a:cubicBezTo>
                    <a:pt x="6" y="83"/>
                    <a:pt x="7" y="83"/>
                    <a:pt x="8" y="82"/>
                  </a:cubicBezTo>
                  <a:cubicBezTo>
                    <a:pt x="8" y="82"/>
                    <a:pt x="9" y="82"/>
                    <a:pt x="9" y="82"/>
                  </a:cubicBezTo>
                  <a:cubicBezTo>
                    <a:pt x="10" y="81"/>
                    <a:pt x="10" y="81"/>
                    <a:pt x="10" y="81"/>
                  </a:cubicBezTo>
                  <a:cubicBezTo>
                    <a:pt x="10" y="80"/>
                    <a:pt x="10" y="78"/>
                    <a:pt x="9" y="77"/>
                  </a:cubicBezTo>
                  <a:cubicBezTo>
                    <a:pt x="9" y="76"/>
                    <a:pt x="9" y="75"/>
                    <a:pt x="9" y="73"/>
                  </a:cubicBezTo>
                  <a:cubicBezTo>
                    <a:pt x="9" y="72"/>
                    <a:pt x="10" y="71"/>
                    <a:pt x="10" y="71"/>
                  </a:cubicBezTo>
                  <a:cubicBezTo>
                    <a:pt x="9" y="68"/>
                    <a:pt x="11" y="65"/>
                    <a:pt x="12" y="64"/>
                  </a:cubicBezTo>
                  <a:cubicBezTo>
                    <a:pt x="13" y="64"/>
                    <a:pt x="13" y="64"/>
                    <a:pt x="13" y="64"/>
                  </a:cubicBezTo>
                  <a:cubicBezTo>
                    <a:pt x="14" y="64"/>
                    <a:pt x="15" y="65"/>
                    <a:pt x="16" y="66"/>
                  </a:cubicBezTo>
                  <a:cubicBezTo>
                    <a:pt x="16" y="66"/>
                    <a:pt x="17" y="67"/>
                    <a:pt x="17" y="67"/>
                  </a:cubicBezTo>
                  <a:cubicBezTo>
                    <a:pt x="18" y="67"/>
                    <a:pt x="18" y="67"/>
                    <a:pt x="18" y="67"/>
                  </a:cubicBezTo>
                  <a:cubicBezTo>
                    <a:pt x="18" y="67"/>
                    <a:pt x="18" y="60"/>
                    <a:pt x="17" y="57"/>
                  </a:cubicBezTo>
                  <a:cubicBezTo>
                    <a:pt x="16" y="55"/>
                    <a:pt x="19" y="54"/>
                    <a:pt x="20" y="54"/>
                  </a:cubicBezTo>
                  <a:cubicBezTo>
                    <a:pt x="21" y="53"/>
                    <a:pt x="21" y="53"/>
                    <a:pt x="22" y="53"/>
                  </a:cubicBezTo>
                  <a:cubicBezTo>
                    <a:pt x="23" y="53"/>
                    <a:pt x="23" y="51"/>
                    <a:pt x="23" y="49"/>
                  </a:cubicBezTo>
                  <a:cubicBezTo>
                    <a:pt x="23" y="49"/>
                    <a:pt x="23" y="48"/>
                    <a:pt x="23" y="48"/>
                  </a:cubicBezTo>
                  <a:cubicBezTo>
                    <a:pt x="24" y="47"/>
                    <a:pt x="24" y="46"/>
                    <a:pt x="25" y="46"/>
                  </a:cubicBezTo>
                  <a:cubicBezTo>
                    <a:pt x="25" y="46"/>
                    <a:pt x="26" y="47"/>
                    <a:pt x="27" y="48"/>
                  </a:cubicBezTo>
                  <a:cubicBezTo>
                    <a:pt x="28" y="48"/>
                    <a:pt x="28" y="48"/>
                    <a:pt x="28" y="48"/>
                  </a:cubicBezTo>
                  <a:cubicBezTo>
                    <a:pt x="29" y="49"/>
                    <a:pt x="29" y="49"/>
                    <a:pt x="29" y="49"/>
                  </a:cubicBezTo>
                  <a:cubicBezTo>
                    <a:pt x="30" y="49"/>
                    <a:pt x="30" y="49"/>
                    <a:pt x="31" y="48"/>
                  </a:cubicBezTo>
                  <a:cubicBezTo>
                    <a:pt x="31" y="48"/>
                    <a:pt x="32" y="48"/>
                    <a:pt x="32" y="48"/>
                  </a:cubicBezTo>
                  <a:cubicBezTo>
                    <a:pt x="34" y="48"/>
                    <a:pt x="35" y="45"/>
                    <a:pt x="37" y="43"/>
                  </a:cubicBezTo>
                  <a:cubicBezTo>
                    <a:pt x="38" y="42"/>
                    <a:pt x="38" y="41"/>
                    <a:pt x="39" y="40"/>
                  </a:cubicBezTo>
                  <a:cubicBezTo>
                    <a:pt x="40" y="38"/>
                    <a:pt x="40" y="33"/>
                    <a:pt x="39" y="29"/>
                  </a:cubicBezTo>
                  <a:cubicBezTo>
                    <a:pt x="39" y="26"/>
                    <a:pt x="40" y="25"/>
                    <a:pt x="41" y="25"/>
                  </a:cubicBezTo>
                  <a:cubicBezTo>
                    <a:pt x="42" y="25"/>
                    <a:pt x="42" y="25"/>
                    <a:pt x="42" y="25"/>
                  </a:cubicBezTo>
                  <a:cubicBezTo>
                    <a:pt x="43" y="24"/>
                    <a:pt x="42" y="21"/>
                    <a:pt x="42" y="18"/>
                  </a:cubicBezTo>
                  <a:cubicBezTo>
                    <a:pt x="42" y="17"/>
                    <a:pt x="42" y="16"/>
                    <a:pt x="42" y="15"/>
                  </a:cubicBezTo>
                  <a:cubicBezTo>
                    <a:pt x="42" y="13"/>
                    <a:pt x="42" y="13"/>
                    <a:pt x="43" y="13"/>
                  </a:cubicBezTo>
                  <a:cubicBezTo>
                    <a:pt x="43" y="12"/>
                    <a:pt x="43" y="12"/>
                    <a:pt x="43" y="12"/>
                  </a:cubicBezTo>
                  <a:cubicBezTo>
                    <a:pt x="44" y="12"/>
                    <a:pt x="43" y="11"/>
                    <a:pt x="43" y="9"/>
                  </a:cubicBezTo>
                  <a:cubicBezTo>
                    <a:pt x="43" y="9"/>
                    <a:pt x="42" y="8"/>
                    <a:pt x="42" y="7"/>
                  </a:cubicBezTo>
                  <a:cubicBezTo>
                    <a:pt x="42" y="6"/>
                    <a:pt x="42" y="5"/>
                    <a:pt x="42" y="4"/>
                  </a:cubicBezTo>
                  <a:cubicBezTo>
                    <a:pt x="41" y="3"/>
                    <a:pt x="41" y="2"/>
                    <a:pt x="41" y="1"/>
                  </a:cubicBezTo>
                  <a:cubicBezTo>
                    <a:pt x="41" y="1"/>
                    <a:pt x="41" y="1"/>
                    <a:pt x="41" y="1"/>
                  </a:cubicBezTo>
                  <a:cubicBezTo>
                    <a:pt x="42" y="0"/>
                    <a:pt x="42" y="0"/>
                    <a:pt x="43" y="0"/>
                  </a:cubicBezTo>
                  <a:cubicBezTo>
                    <a:pt x="44" y="0"/>
                    <a:pt x="44" y="0"/>
                    <a:pt x="44" y="0"/>
                  </a:cubicBezTo>
                  <a:cubicBezTo>
                    <a:pt x="44" y="0"/>
                    <a:pt x="44" y="0"/>
                    <a:pt x="44" y="0"/>
                  </a:cubicBezTo>
                  <a:cubicBezTo>
                    <a:pt x="50" y="32"/>
                    <a:pt x="50" y="32"/>
                    <a:pt x="50" y="32"/>
                  </a:cubicBezTo>
                  <a:cubicBezTo>
                    <a:pt x="78" y="27"/>
                    <a:pt x="78" y="27"/>
                    <a:pt x="78" y="27"/>
                  </a:cubicBezTo>
                  <a:cubicBezTo>
                    <a:pt x="81" y="44"/>
                    <a:pt x="81" y="44"/>
                    <a:pt x="81" y="44"/>
                  </a:cubicBezTo>
                  <a:cubicBezTo>
                    <a:pt x="90" y="34"/>
                    <a:pt x="90" y="34"/>
                    <a:pt x="90" y="34"/>
                  </a:cubicBezTo>
                  <a:cubicBezTo>
                    <a:pt x="90" y="34"/>
                    <a:pt x="90" y="34"/>
                    <a:pt x="90" y="34"/>
                  </a:cubicBezTo>
                  <a:cubicBezTo>
                    <a:pt x="90" y="34"/>
                    <a:pt x="92" y="33"/>
                    <a:pt x="93" y="33"/>
                  </a:cubicBezTo>
                  <a:cubicBezTo>
                    <a:pt x="94" y="33"/>
                    <a:pt x="94" y="34"/>
                    <a:pt x="94" y="34"/>
                  </a:cubicBezTo>
                  <a:cubicBezTo>
                    <a:pt x="94" y="34"/>
                    <a:pt x="94" y="34"/>
                    <a:pt x="94" y="34"/>
                  </a:cubicBezTo>
                  <a:cubicBezTo>
                    <a:pt x="95" y="33"/>
                    <a:pt x="95" y="33"/>
                    <a:pt x="95" y="33"/>
                  </a:cubicBezTo>
                  <a:cubicBezTo>
                    <a:pt x="95" y="33"/>
                    <a:pt x="95" y="33"/>
                    <a:pt x="95" y="33"/>
                  </a:cubicBezTo>
                  <a:cubicBezTo>
                    <a:pt x="95" y="33"/>
                    <a:pt x="95" y="32"/>
                    <a:pt x="95" y="32"/>
                  </a:cubicBezTo>
                  <a:cubicBezTo>
                    <a:pt x="97" y="28"/>
                    <a:pt x="97" y="26"/>
                    <a:pt x="98" y="26"/>
                  </a:cubicBezTo>
                  <a:cubicBezTo>
                    <a:pt x="99" y="27"/>
                    <a:pt x="99" y="27"/>
                    <a:pt x="99" y="27"/>
                  </a:cubicBezTo>
                  <a:cubicBezTo>
                    <a:pt x="99" y="27"/>
                    <a:pt x="99" y="27"/>
                    <a:pt x="99" y="27"/>
                  </a:cubicBezTo>
                  <a:cubicBezTo>
                    <a:pt x="100" y="28"/>
                    <a:pt x="100" y="29"/>
                    <a:pt x="102" y="29"/>
                  </a:cubicBezTo>
                  <a:cubicBezTo>
                    <a:pt x="104" y="30"/>
                    <a:pt x="105" y="29"/>
                    <a:pt x="105" y="27"/>
                  </a:cubicBezTo>
                  <a:cubicBezTo>
                    <a:pt x="106" y="27"/>
                    <a:pt x="106" y="26"/>
                    <a:pt x="107" y="26"/>
                  </a:cubicBezTo>
                  <a:cubicBezTo>
                    <a:pt x="108" y="26"/>
                    <a:pt x="108" y="25"/>
                    <a:pt x="109" y="25"/>
                  </a:cubicBezTo>
                  <a:cubicBezTo>
                    <a:pt x="110" y="25"/>
                    <a:pt x="111" y="24"/>
                    <a:pt x="111" y="24"/>
                  </a:cubicBezTo>
                  <a:cubicBezTo>
                    <a:pt x="112" y="23"/>
                    <a:pt x="113" y="22"/>
                    <a:pt x="115" y="22"/>
                  </a:cubicBezTo>
                  <a:cubicBezTo>
                    <a:pt x="115" y="22"/>
                    <a:pt x="116" y="22"/>
                    <a:pt x="116" y="22"/>
                  </a:cubicBezTo>
                  <a:cubicBezTo>
                    <a:pt x="117" y="23"/>
                    <a:pt x="119" y="23"/>
                    <a:pt x="121" y="23"/>
                  </a:cubicBezTo>
                  <a:cubicBezTo>
                    <a:pt x="123" y="23"/>
                    <a:pt x="125" y="25"/>
                    <a:pt x="125" y="26"/>
                  </a:cubicBezTo>
                  <a:cubicBezTo>
                    <a:pt x="126" y="28"/>
                    <a:pt x="128" y="31"/>
                    <a:pt x="128" y="32"/>
                  </a:cubicBezTo>
                  <a:cubicBezTo>
                    <a:pt x="129" y="32"/>
                    <a:pt x="129" y="32"/>
                    <a:pt x="129" y="32"/>
                  </a:cubicBezTo>
                  <a:cubicBezTo>
                    <a:pt x="129" y="32"/>
                    <a:pt x="129" y="32"/>
                    <a:pt x="129" y="32"/>
                  </a:cubicBezTo>
                  <a:cubicBezTo>
                    <a:pt x="129" y="32"/>
                    <a:pt x="129" y="32"/>
                    <a:pt x="129" y="32"/>
                  </a:cubicBezTo>
                  <a:cubicBezTo>
                    <a:pt x="128" y="36"/>
                    <a:pt x="125" y="39"/>
                    <a:pt x="123" y="38"/>
                  </a:cubicBezTo>
                  <a:cubicBezTo>
                    <a:pt x="121" y="38"/>
                    <a:pt x="118" y="35"/>
                    <a:pt x="115" y="33"/>
                  </a:cubicBezTo>
                  <a:cubicBezTo>
                    <a:pt x="114" y="33"/>
                    <a:pt x="113" y="32"/>
                    <a:pt x="113" y="32"/>
                  </a:cubicBezTo>
                  <a:cubicBezTo>
                    <a:pt x="112" y="31"/>
                    <a:pt x="112" y="31"/>
                    <a:pt x="112" y="32"/>
                  </a:cubicBezTo>
                  <a:cubicBezTo>
                    <a:pt x="111" y="33"/>
                    <a:pt x="110" y="35"/>
                    <a:pt x="110" y="37"/>
                  </a:cubicBezTo>
                  <a:cubicBezTo>
                    <a:pt x="111" y="41"/>
                    <a:pt x="110" y="44"/>
                    <a:pt x="109" y="48"/>
                  </a:cubicBezTo>
                  <a:cubicBezTo>
                    <a:pt x="108" y="51"/>
                    <a:pt x="108" y="52"/>
                    <a:pt x="107" y="52"/>
                  </a:cubicBezTo>
                  <a:cubicBezTo>
                    <a:pt x="106" y="52"/>
                    <a:pt x="106" y="52"/>
                    <a:pt x="105" y="52"/>
                  </a:cubicBezTo>
                  <a:cubicBezTo>
                    <a:pt x="103" y="52"/>
                    <a:pt x="103" y="54"/>
                    <a:pt x="103" y="55"/>
                  </a:cubicBezTo>
                  <a:cubicBezTo>
                    <a:pt x="103" y="56"/>
                    <a:pt x="103" y="57"/>
                    <a:pt x="103" y="57"/>
                  </a:cubicBezTo>
                  <a:cubicBezTo>
                    <a:pt x="102" y="59"/>
                    <a:pt x="101" y="59"/>
                    <a:pt x="101" y="59"/>
                  </a:cubicBezTo>
                  <a:cubicBezTo>
                    <a:pt x="100" y="59"/>
                    <a:pt x="100" y="59"/>
                    <a:pt x="99" y="59"/>
                  </a:cubicBezTo>
                  <a:cubicBezTo>
                    <a:pt x="98" y="59"/>
                    <a:pt x="97" y="58"/>
                    <a:pt x="97" y="58"/>
                  </a:cubicBezTo>
                  <a:cubicBezTo>
                    <a:pt x="96" y="58"/>
                    <a:pt x="96" y="59"/>
                    <a:pt x="96" y="59"/>
                  </a:cubicBezTo>
                  <a:cubicBezTo>
                    <a:pt x="96" y="59"/>
                    <a:pt x="96" y="60"/>
                    <a:pt x="96" y="60"/>
                  </a:cubicBezTo>
                  <a:cubicBezTo>
                    <a:pt x="96" y="61"/>
                    <a:pt x="97" y="62"/>
                    <a:pt x="97" y="63"/>
                  </a:cubicBezTo>
                  <a:cubicBezTo>
                    <a:pt x="97" y="64"/>
                    <a:pt x="97" y="65"/>
                    <a:pt x="96" y="65"/>
                  </a:cubicBezTo>
                  <a:cubicBezTo>
                    <a:pt x="95" y="65"/>
                    <a:pt x="95" y="65"/>
                    <a:pt x="94" y="65"/>
                  </a:cubicBezTo>
                  <a:cubicBezTo>
                    <a:pt x="94" y="64"/>
                    <a:pt x="94" y="65"/>
                    <a:pt x="93" y="65"/>
                  </a:cubicBezTo>
                  <a:cubicBezTo>
                    <a:pt x="92" y="66"/>
                    <a:pt x="92" y="68"/>
                    <a:pt x="92" y="69"/>
                  </a:cubicBezTo>
                  <a:cubicBezTo>
                    <a:pt x="92" y="69"/>
                    <a:pt x="92" y="69"/>
                    <a:pt x="92" y="69"/>
                  </a:cubicBezTo>
                  <a:cubicBezTo>
                    <a:pt x="92" y="70"/>
                    <a:pt x="92" y="71"/>
                    <a:pt x="91" y="72"/>
                  </a:cubicBezTo>
                  <a:cubicBezTo>
                    <a:pt x="90" y="73"/>
                    <a:pt x="90" y="73"/>
                    <a:pt x="90" y="73"/>
                  </a:cubicBezTo>
                  <a:cubicBezTo>
                    <a:pt x="89" y="73"/>
                    <a:pt x="87" y="71"/>
                    <a:pt x="86" y="69"/>
                  </a:cubicBezTo>
                  <a:cubicBezTo>
                    <a:pt x="86" y="69"/>
                    <a:pt x="86" y="69"/>
                    <a:pt x="86" y="69"/>
                  </a:cubicBezTo>
                  <a:cubicBezTo>
                    <a:pt x="84" y="68"/>
                    <a:pt x="84" y="69"/>
                    <a:pt x="82" y="70"/>
                  </a:cubicBezTo>
                  <a:cubicBezTo>
                    <a:pt x="82" y="70"/>
                    <a:pt x="81" y="70"/>
                    <a:pt x="80" y="71"/>
                  </a:cubicBezTo>
                  <a:cubicBezTo>
                    <a:pt x="78" y="72"/>
                    <a:pt x="78" y="73"/>
                    <a:pt x="78" y="76"/>
                  </a:cubicBezTo>
                  <a:cubicBezTo>
                    <a:pt x="78" y="77"/>
                    <a:pt x="78" y="79"/>
                    <a:pt x="78" y="81"/>
                  </a:cubicBezTo>
                  <a:cubicBezTo>
                    <a:pt x="77" y="83"/>
                    <a:pt x="77" y="84"/>
                    <a:pt x="77" y="85"/>
                  </a:cubicBezTo>
                  <a:cubicBezTo>
                    <a:pt x="76" y="85"/>
                    <a:pt x="76" y="86"/>
                    <a:pt x="76" y="87"/>
                  </a:cubicBezTo>
                  <a:cubicBezTo>
                    <a:pt x="75" y="90"/>
                    <a:pt x="75" y="90"/>
                    <a:pt x="74" y="92"/>
                  </a:cubicBezTo>
                  <a:cubicBezTo>
                    <a:pt x="74" y="92"/>
                    <a:pt x="73" y="93"/>
                    <a:pt x="73" y="93"/>
                  </a:cubicBezTo>
                  <a:cubicBezTo>
                    <a:pt x="72" y="95"/>
                    <a:pt x="71" y="96"/>
                    <a:pt x="71" y="97"/>
                  </a:cubicBezTo>
                  <a:cubicBezTo>
                    <a:pt x="70" y="98"/>
                    <a:pt x="70" y="100"/>
                    <a:pt x="68" y="102"/>
                  </a:cubicBezTo>
                  <a:cubicBezTo>
                    <a:pt x="68" y="103"/>
                    <a:pt x="67" y="104"/>
                    <a:pt x="68" y="104"/>
                  </a:cubicBezTo>
                  <a:cubicBezTo>
                    <a:pt x="68" y="104"/>
                    <a:pt x="68" y="104"/>
                    <a:pt x="69" y="104"/>
                  </a:cubicBezTo>
                  <a:cubicBezTo>
                    <a:pt x="69" y="104"/>
                    <a:pt x="70" y="104"/>
                    <a:pt x="71" y="105"/>
                  </a:cubicBezTo>
                  <a:cubicBezTo>
                    <a:pt x="73" y="105"/>
                    <a:pt x="73" y="106"/>
                    <a:pt x="73" y="106"/>
                  </a:cubicBezTo>
                  <a:cubicBezTo>
                    <a:pt x="73" y="107"/>
                    <a:pt x="71" y="107"/>
                    <a:pt x="70" y="107"/>
                  </a:cubicBezTo>
                  <a:cubicBezTo>
                    <a:pt x="70" y="107"/>
                    <a:pt x="69" y="108"/>
                    <a:pt x="69" y="110"/>
                  </a:cubicBezTo>
                  <a:cubicBezTo>
                    <a:pt x="68" y="111"/>
                    <a:pt x="67" y="113"/>
                    <a:pt x="66" y="113"/>
                  </a:cubicBezTo>
                  <a:cubicBezTo>
                    <a:pt x="65" y="114"/>
                    <a:pt x="65" y="114"/>
                    <a:pt x="64" y="114"/>
                  </a:cubicBezTo>
                  <a:cubicBezTo>
                    <a:pt x="64" y="114"/>
                    <a:pt x="63" y="114"/>
                    <a:pt x="63" y="114"/>
                  </a:cubicBezTo>
                  <a:cubicBezTo>
                    <a:pt x="63" y="114"/>
                    <a:pt x="63" y="114"/>
                    <a:pt x="63" y="114"/>
                  </a:cubicBezTo>
                  <a:cubicBezTo>
                    <a:pt x="63" y="114"/>
                    <a:pt x="63" y="114"/>
                    <a:pt x="63" y="114"/>
                  </a:cubicBezTo>
                  <a:cubicBezTo>
                    <a:pt x="63" y="116"/>
                    <a:pt x="60" y="117"/>
                    <a:pt x="54" y="118"/>
                  </a:cubicBezTo>
                  <a:cubicBezTo>
                    <a:pt x="54" y="118"/>
                    <a:pt x="54" y="118"/>
                    <a:pt x="54" y="118"/>
                  </a:cubicBezTo>
                  <a:cubicBezTo>
                    <a:pt x="52" y="118"/>
                    <a:pt x="51" y="119"/>
                    <a:pt x="51" y="119"/>
                  </a:cubicBezTo>
                  <a:cubicBezTo>
                    <a:pt x="52" y="119"/>
                    <a:pt x="52" y="119"/>
                    <a:pt x="52" y="119"/>
                  </a:cubicBezTo>
                  <a:cubicBezTo>
                    <a:pt x="52" y="120"/>
                    <a:pt x="52" y="120"/>
                    <a:pt x="52" y="121"/>
                  </a:cubicBezTo>
                  <a:cubicBezTo>
                    <a:pt x="51" y="122"/>
                    <a:pt x="47" y="124"/>
                    <a:pt x="44" y="124"/>
                  </a:cubicBezTo>
                  <a:cubicBezTo>
                    <a:pt x="43" y="124"/>
                    <a:pt x="42" y="124"/>
                    <a:pt x="41" y="123"/>
                  </a:cubicBezTo>
                  <a:cubicBezTo>
                    <a:pt x="40" y="123"/>
                    <a:pt x="39" y="123"/>
                    <a:pt x="39" y="123"/>
                  </a:cubicBezTo>
                  <a:cubicBezTo>
                    <a:pt x="38" y="123"/>
                    <a:pt x="38" y="123"/>
                    <a:pt x="38" y="124"/>
                  </a:cubicBezTo>
                  <a:cubicBezTo>
                    <a:pt x="38" y="125"/>
                    <a:pt x="38" y="126"/>
                    <a:pt x="37" y="127"/>
                  </a:cubicBezTo>
                  <a:cubicBezTo>
                    <a:pt x="36" y="128"/>
                    <a:pt x="36" y="129"/>
                    <a:pt x="35" y="129"/>
                  </a:cubicBezTo>
                  <a:close/>
                  <a:moveTo>
                    <a:pt x="13" y="65"/>
                  </a:moveTo>
                  <a:cubicBezTo>
                    <a:pt x="13" y="65"/>
                    <a:pt x="13" y="65"/>
                    <a:pt x="13" y="65"/>
                  </a:cubicBezTo>
                  <a:cubicBezTo>
                    <a:pt x="12" y="66"/>
                    <a:pt x="10" y="68"/>
                    <a:pt x="10" y="70"/>
                  </a:cubicBezTo>
                  <a:cubicBezTo>
                    <a:pt x="10" y="71"/>
                    <a:pt x="10" y="72"/>
                    <a:pt x="10" y="73"/>
                  </a:cubicBezTo>
                  <a:cubicBezTo>
                    <a:pt x="9" y="75"/>
                    <a:pt x="9" y="76"/>
                    <a:pt x="10" y="77"/>
                  </a:cubicBezTo>
                  <a:cubicBezTo>
                    <a:pt x="10" y="78"/>
                    <a:pt x="11" y="80"/>
                    <a:pt x="10" y="82"/>
                  </a:cubicBezTo>
                  <a:cubicBezTo>
                    <a:pt x="10" y="82"/>
                    <a:pt x="10" y="82"/>
                    <a:pt x="9" y="83"/>
                  </a:cubicBezTo>
                  <a:cubicBezTo>
                    <a:pt x="9" y="83"/>
                    <a:pt x="9" y="83"/>
                    <a:pt x="8" y="83"/>
                  </a:cubicBezTo>
                  <a:cubicBezTo>
                    <a:pt x="7" y="83"/>
                    <a:pt x="7" y="83"/>
                    <a:pt x="7" y="85"/>
                  </a:cubicBezTo>
                  <a:cubicBezTo>
                    <a:pt x="7" y="85"/>
                    <a:pt x="7" y="85"/>
                    <a:pt x="7" y="85"/>
                  </a:cubicBezTo>
                  <a:cubicBezTo>
                    <a:pt x="7" y="88"/>
                    <a:pt x="7" y="88"/>
                    <a:pt x="5" y="89"/>
                  </a:cubicBezTo>
                  <a:cubicBezTo>
                    <a:pt x="2" y="89"/>
                    <a:pt x="1" y="90"/>
                    <a:pt x="0" y="90"/>
                  </a:cubicBezTo>
                  <a:cubicBezTo>
                    <a:pt x="0" y="91"/>
                    <a:pt x="1" y="98"/>
                    <a:pt x="3" y="100"/>
                  </a:cubicBezTo>
                  <a:cubicBezTo>
                    <a:pt x="5" y="101"/>
                    <a:pt x="6" y="103"/>
                    <a:pt x="8" y="106"/>
                  </a:cubicBezTo>
                  <a:cubicBezTo>
                    <a:pt x="8" y="106"/>
                    <a:pt x="8" y="106"/>
                    <a:pt x="8" y="106"/>
                  </a:cubicBezTo>
                  <a:cubicBezTo>
                    <a:pt x="8" y="107"/>
                    <a:pt x="9" y="108"/>
                    <a:pt x="9" y="109"/>
                  </a:cubicBezTo>
                  <a:cubicBezTo>
                    <a:pt x="10" y="111"/>
                    <a:pt x="11" y="113"/>
                    <a:pt x="14" y="115"/>
                  </a:cubicBezTo>
                  <a:cubicBezTo>
                    <a:pt x="16" y="116"/>
                    <a:pt x="18" y="116"/>
                    <a:pt x="19" y="116"/>
                  </a:cubicBezTo>
                  <a:cubicBezTo>
                    <a:pt x="21" y="117"/>
                    <a:pt x="22" y="117"/>
                    <a:pt x="23" y="118"/>
                  </a:cubicBezTo>
                  <a:cubicBezTo>
                    <a:pt x="23" y="119"/>
                    <a:pt x="23" y="120"/>
                    <a:pt x="23" y="121"/>
                  </a:cubicBezTo>
                  <a:cubicBezTo>
                    <a:pt x="23" y="121"/>
                    <a:pt x="23" y="122"/>
                    <a:pt x="23" y="122"/>
                  </a:cubicBezTo>
                  <a:cubicBezTo>
                    <a:pt x="24" y="123"/>
                    <a:pt x="25" y="123"/>
                    <a:pt x="27" y="123"/>
                  </a:cubicBezTo>
                  <a:cubicBezTo>
                    <a:pt x="31" y="124"/>
                    <a:pt x="33" y="126"/>
                    <a:pt x="34" y="127"/>
                  </a:cubicBezTo>
                  <a:cubicBezTo>
                    <a:pt x="34" y="128"/>
                    <a:pt x="35" y="128"/>
                    <a:pt x="35" y="128"/>
                  </a:cubicBezTo>
                  <a:cubicBezTo>
                    <a:pt x="35" y="128"/>
                    <a:pt x="36" y="128"/>
                    <a:pt x="36" y="127"/>
                  </a:cubicBezTo>
                  <a:cubicBezTo>
                    <a:pt x="37" y="126"/>
                    <a:pt x="37" y="125"/>
                    <a:pt x="38" y="124"/>
                  </a:cubicBezTo>
                  <a:cubicBezTo>
                    <a:pt x="38" y="123"/>
                    <a:pt x="38" y="122"/>
                    <a:pt x="39" y="122"/>
                  </a:cubicBezTo>
                  <a:cubicBezTo>
                    <a:pt x="39" y="122"/>
                    <a:pt x="40" y="123"/>
                    <a:pt x="41" y="123"/>
                  </a:cubicBezTo>
                  <a:cubicBezTo>
                    <a:pt x="42" y="123"/>
                    <a:pt x="43" y="123"/>
                    <a:pt x="44" y="123"/>
                  </a:cubicBezTo>
                  <a:cubicBezTo>
                    <a:pt x="47" y="123"/>
                    <a:pt x="51" y="121"/>
                    <a:pt x="51" y="120"/>
                  </a:cubicBezTo>
                  <a:cubicBezTo>
                    <a:pt x="52" y="120"/>
                    <a:pt x="52" y="120"/>
                    <a:pt x="51" y="120"/>
                  </a:cubicBezTo>
                  <a:cubicBezTo>
                    <a:pt x="51" y="119"/>
                    <a:pt x="51" y="119"/>
                    <a:pt x="51" y="119"/>
                  </a:cubicBezTo>
                  <a:cubicBezTo>
                    <a:pt x="51" y="118"/>
                    <a:pt x="52" y="118"/>
                    <a:pt x="54" y="117"/>
                  </a:cubicBezTo>
                  <a:cubicBezTo>
                    <a:pt x="54" y="117"/>
                    <a:pt x="54" y="117"/>
                    <a:pt x="54" y="117"/>
                  </a:cubicBezTo>
                  <a:cubicBezTo>
                    <a:pt x="59" y="116"/>
                    <a:pt x="63" y="115"/>
                    <a:pt x="62" y="114"/>
                  </a:cubicBezTo>
                  <a:cubicBezTo>
                    <a:pt x="62" y="113"/>
                    <a:pt x="62" y="113"/>
                    <a:pt x="62" y="113"/>
                  </a:cubicBezTo>
                  <a:cubicBezTo>
                    <a:pt x="62" y="113"/>
                    <a:pt x="63" y="113"/>
                    <a:pt x="63" y="113"/>
                  </a:cubicBezTo>
                  <a:cubicBezTo>
                    <a:pt x="63" y="113"/>
                    <a:pt x="64" y="113"/>
                    <a:pt x="64" y="113"/>
                  </a:cubicBezTo>
                  <a:cubicBezTo>
                    <a:pt x="65" y="113"/>
                    <a:pt x="65" y="113"/>
                    <a:pt x="66" y="113"/>
                  </a:cubicBezTo>
                  <a:cubicBezTo>
                    <a:pt x="67" y="112"/>
                    <a:pt x="68" y="111"/>
                    <a:pt x="68" y="109"/>
                  </a:cubicBezTo>
                  <a:cubicBezTo>
                    <a:pt x="69" y="108"/>
                    <a:pt x="69" y="107"/>
                    <a:pt x="70" y="107"/>
                  </a:cubicBezTo>
                  <a:cubicBezTo>
                    <a:pt x="71" y="107"/>
                    <a:pt x="72" y="106"/>
                    <a:pt x="72" y="106"/>
                  </a:cubicBezTo>
                  <a:cubicBezTo>
                    <a:pt x="72" y="106"/>
                    <a:pt x="72" y="106"/>
                    <a:pt x="71" y="105"/>
                  </a:cubicBezTo>
                  <a:cubicBezTo>
                    <a:pt x="70" y="105"/>
                    <a:pt x="69" y="105"/>
                    <a:pt x="69" y="105"/>
                  </a:cubicBezTo>
                  <a:cubicBezTo>
                    <a:pt x="68" y="104"/>
                    <a:pt x="67" y="104"/>
                    <a:pt x="67" y="104"/>
                  </a:cubicBezTo>
                  <a:cubicBezTo>
                    <a:pt x="67" y="104"/>
                    <a:pt x="67" y="103"/>
                    <a:pt x="68" y="101"/>
                  </a:cubicBezTo>
                  <a:cubicBezTo>
                    <a:pt x="69" y="100"/>
                    <a:pt x="70" y="98"/>
                    <a:pt x="70" y="97"/>
                  </a:cubicBezTo>
                  <a:cubicBezTo>
                    <a:pt x="71" y="96"/>
                    <a:pt x="71" y="94"/>
                    <a:pt x="72" y="93"/>
                  </a:cubicBezTo>
                  <a:cubicBezTo>
                    <a:pt x="73" y="92"/>
                    <a:pt x="73" y="92"/>
                    <a:pt x="73" y="92"/>
                  </a:cubicBezTo>
                  <a:cubicBezTo>
                    <a:pt x="75" y="90"/>
                    <a:pt x="75" y="90"/>
                    <a:pt x="75" y="87"/>
                  </a:cubicBezTo>
                  <a:cubicBezTo>
                    <a:pt x="75" y="85"/>
                    <a:pt x="76" y="85"/>
                    <a:pt x="76" y="84"/>
                  </a:cubicBezTo>
                  <a:cubicBezTo>
                    <a:pt x="76" y="84"/>
                    <a:pt x="77" y="83"/>
                    <a:pt x="77" y="80"/>
                  </a:cubicBezTo>
                  <a:cubicBezTo>
                    <a:pt x="78" y="79"/>
                    <a:pt x="78" y="77"/>
                    <a:pt x="78" y="76"/>
                  </a:cubicBezTo>
                  <a:cubicBezTo>
                    <a:pt x="78" y="73"/>
                    <a:pt x="78" y="72"/>
                    <a:pt x="80" y="70"/>
                  </a:cubicBezTo>
                  <a:cubicBezTo>
                    <a:pt x="81" y="70"/>
                    <a:pt x="81" y="70"/>
                    <a:pt x="82" y="69"/>
                  </a:cubicBezTo>
                  <a:cubicBezTo>
                    <a:pt x="83" y="69"/>
                    <a:pt x="84" y="68"/>
                    <a:pt x="84" y="68"/>
                  </a:cubicBezTo>
                  <a:cubicBezTo>
                    <a:pt x="85" y="68"/>
                    <a:pt x="85" y="68"/>
                    <a:pt x="86" y="69"/>
                  </a:cubicBezTo>
                  <a:cubicBezTo>
                    <a:pt x="86" y="69"/>
                    <a:pt x="86" y="69"/>
                    <a:pt x="86" y="69"/>
                  </a:cubicBezTo>
                  <a:cubicBezTo>
                    <a:pt x="88" y="70"/>
                    <a:pt x="90" y="72"/>
                    <a:pt x="90" y="72"/>
                  </a:cubicBezTo>
                  <a:cubicBezTo>
                    <a:pt x="91" y="72"/>
                    <a:pt x="91" y="72"/>
                    <a:pt x="91" y="72"/>
                  </a:cubicBezTo>
                  <a:cubicBezTo>
                    <a:pt x="91" y="71"/>
                    <a:pt x="91" y="70"/>
                    <a:pt x="91" y="69"/>
                  </a:cubicBezTo>
                  <a:cubicBezTo>
                    <a:pt x="91" y="69"/>
                    <a:pt x="91" y="69"/>
                    <a:pt x="91" y="69"/>
                  </a:cubicBezTo>
                  <a:cubicBezTo>
                    <a:pt x="91" y="68"/>
                    <a:pt x="92" y="66"/>
                    <a:pt x="93" y="65"/>
                  </a:cubicBezTo>
                  <a:cubicBezTo>
                    <a:pt x="93" y="64"/>
                    <a:pt x="94" y="64"/>
                    <a:pt x="95" y="64"/>
                  </a:cubicBezTo>
                  <a:cubicBezTo>
                    <a:pt x="95" y="65"/>
                    <a:pt x="96" y="65"/>
                    <a:pt x="96" y="65"/>
                  </a:cubicBezTo>
                  <a:cubicBezTo>
                    <a:pt x="96" y="65"/>
                    <a:pt x="96" y="65"/>
                    <a:pt x="96" y="63"/>
                  </a:cubicBezTo>
                  <a:cubicBezTo>
                    <a:pt x="96" y="62"/>
                    <a:pt x="96" y="61"/>
                    <a:pt x="96" y="60"/>
                  </a:cubicBezTo>
                  <a:cubicBezTo>
                    <a:pt x="95" y="60"/>
                    <a:pt x="95" y="59"/>
                    <a:pt x="95" y="58"/>
                  </a:cubicBezTo>
                  <a:cubicBezTo>
                    <a:pt x="96" y="58"/>
                    <a:pt x="96" y="58"/>
                    <a:pt x="97" y="58"/>
                  </a:cubicBezTo>
                  <a:cubicBezTo>
                    <a:pt x="97" y="58"/>
                    <a:pt x="98" y="58"/>
                    <a:pt x="99" y="58"/>
                  </a:cubicBezTo>
                  <a:cubicBezTo>
                    <a:pt x="100" y="58"/>
                    <a:pt x="100" y="58"/>
                    <a:pt x="101" y="58"/>
                  </a:cubicBezTo>
                  <a:cubicBezTo>
                    <a:pt x="102" y="58"/>
                    <a:pt x="102" y="58"/>
                    <a:pt x="102" y="57"/>
                  </a:cubicBezTo>
                  <a:cubicBezTo>
                    <a:pt x="102" y="57"/>
                    <a:pt x="103" y="56"/>
                    <a:pt x="103" y="55"/>
                  </a:cubicBezTo>
                  <a:cubicBezTo>
                    <a:pt x="103" y="54"/>
                    <a:pt x="103" y="52"/>
                    <a:pt x="105" y="51"/>
                  </a:cubicBezTo>
                  <a:cubicBezTo>
                    <a:pt x="106" y="51"/>
                    <a:pt x="106" y="51"/>
                    <a:pt x="107" y="51"/>
                  </a:cubicBezTo>
                  <a:cubicBezTo>
                    <a:pt x="108" y="51"/>
                    <a:pt x="108" y="51"/>
                    <a:pt x="109" y="48"/>
                  </a:cubicBezTo>
                  <a:cubicBezTo>
                    <a:pt x="110" y="43"/>
                    <a:pt x="110" y="39"/>
                    <a:pt x="110" y="37"/>
                  </a:cubicBezTo>
                  <a:cubicBezTo>
                    <a:pt x="110" y="35"/>
                    <a:pt x="110" y="32"/>
                    <a:pt x="111" y="31"/>
                  </a:cubicBezTo>
                  <a:cubicBezTo>
                    <a:pt x="112" y="31"/>
                    <a:pt x="112" y="31"/>
                    <a:pt x="113" y="31"/>
                  </a:cubicBezTo>
                  <a:cubicBezTo>
                    <a:pt x="114" y="31"/>
                    <a:pt x="115" y="32"/>
                    <a:pt x="116" y="33"/>
                  </a:cubicBezTo>
                  <a:cubicBezTo>
                    <a:pt x="118" y="35"/>
                    <a:pt x="121" y="37"/>
                    <a:pt x="123" y="38"/>
                  </a:cubicBezTo>
                  <a:cubicBezTo>
                    <a:pt x="124" y="38"/>
                    <a:pt x="124" y="38"/>
                    <a:pt x="124" y="38"/>
                  </a:cubicBezTo>
                  <a:cubicBezTo>
                    <a:pt x="125" y="38"/>
                    <a:pt x="127" y="36"/>
                    <a:pt x="128" y="32"/>
                  </a:cubicBezTo>
                  <a:cubicBezTo>
                    <a:pt x="128" y="33"/>
                    <a:pt x="128" y="33"/>
                    <a:pt x="128" y="33"/>
                  </a:cubicBezTo>
                  <a:cubicBezTo>
                    <a:pt x="128" y="32"/>
                    <a:pt x="128" y="32"/>
                    <a:pt x="128" y="32"/>
                  </a:cubicBezTo>
                  <a:cubicBezTo>
                    <a:pt x="128" y="32"/>
                    <a:pt x="125" y="28"/>
                    <a:pt x="125" y="27"/>
                  </a:cubicBezTo>
                  <a:cubicBezTo>
                    <a:pt x="124" y="25"/>
                    <a:pt x="123" y="24"/>
                    <a:pt x="121" y="24"/>
                  </a:cubicBezTo>
                  <a:cubicBezTo>
                    <a:pt x="119" y="24"/>
                    <a:pt x="117" y="24"/>
                    <a:pt x="116" y="23"/>
                  </a:cubicBezTo>
                  <a:cubicBezTo>
                    <a:pt x="115" y="23"/>
                    <a:pt x="115" y="23"/>
                    <a:pt x="115" y="23"/>
                  </a:cubicBezTo>
                  <a:cubicBezTo>
                    <a:pt x="114" y="23"/>
                    <a:pt x="112" y="24"/>
                    <a:pt x="112" y="24"/>
                  </a:cubicBezTo>
                  <a:cubicBezTo>
                    <a:pt x="111" y="25"/>
                    <a:pt x="110" y="25"/>
                    <a:pt x="109" y="26"/>
                  </a:cubicBezTo>
                  <a:cubicBezTo>
                    <a:pt x="108" y="26"/>
                    <a:pt x="108" y="26"/>
                    <a:pt x="107" y="26"/>
                  </a:cubicBezTo>
                  <a:cubicBezTo>
                    <a:pt x="107" y="27"/>
                    <a:pt x="106" y="27"/>
                    <a:pt x="106" y="28"/>
                  </a:cubicBezTo>
                  <a:cubicBezTo>
                    <a:pt x="105" y="29"/>
                    <a:pt x="104" y="30"/>
                    <a:pt x="102" y="30"/>
                  </a:cubicBezTo>
                  <a:cubicBezTo>
                    <a:pt x="100" y="30"/>
                    <a:pt x="99" y="29"/>
                    <a:pt x="99" y="28"/>
                  </a:cubicBezTo>
                  <a:cubicBezTo>
                    <a:pt x="98" y="27"/>
                    <a:pt x="98" y="27"/>
                    <a:pt x="98" y="27"/>
                  </a:cubicBezTo>
                  <a:cubicBezTo>
                    <a:pt x="98" y="27"/>
                    <a:pt x="96" y="31"/>
                    <a:pt x="96" y="32"/>
                  </a:cubicBezTo>
                  <a:cubicBezTo>
                    <a:pt x="96" y="33"/>
                    <a:pt x="95" y="33"/>
                    <a:pt x="95" y="33"/>
                  </a:cubicBezTo>
                  <a:cubicBezTo>
                    <a:pt x="95" y="34"/>
                    <a:pt x="95" y="34"/>
                    <a:pt x="95" y="34"/>
                  </a:cubicBezTo>
                  <a:cubicBezTo>
                    <a:pt x="95" y="34"/>
                    <a:pt x="94" y="35"/>
                    <a:pt x="94" y="35"/>
                  </a:cubicBezTo>
                  <a:cubicBezTo>
                    <a:pt x="94" y="35"/>
                    <a:pt x="93" y="35"/>
                    <a:pt x="93" y="34"/>
                  </a:cubicBezTo>
                  <a:cubicBezTo>
                    <a:pt x="93" y="34"/>
                    <a:pt x="93" y="34"/>
                    <a:pt x="93" y="34"/>
                  </a:cubicBezTo>
                  <a:cubicBezTo>
                    <a:pt x="92" y="34"/>
                    <a:pt x="91" y="34"/>
                    <a:pt x="90" y="35"/>
                  </a:cubicBezTo>
                  <a:cubicBezTo>
                    <a:pt x="81" y="46"/>
                    <a:pt x="81" y="46"/>
                    <a:pt x="81" y="46"/>
                  </a:cubicBezTo>
                  <a:cubicBezTo>
                    <a:pt x="78" y="27"/>
                    <a:pt x="78" y="27"/>
                    <a:pt x="78" y="27"/>
                  </a:cubicBezTo>
                  <a:cubicBezTo>
                    <a:pt x="49" y="33"/>
                    <a:pt x="49" y="33"/>
                    <a:pt x="49" y="33"/>
                  </a:cubicBezTo>
                  <a:cubicBezTo>
                    <a:pt x="43" y="1"/>
                    <a:pt x="43" y="1"/>
                    <a:pt x="43" y="1"/>
                  </a:cubicBezTo>
                  <a:cubicBezTo>
                    <a:pt x="43" y="1"/>
                    <a:pt x="43" y="1"/>
                    <a:pt x="43" y="1"/>
                  </a:cubicBezTo>
                  <a:cubicBezTo>
                    <a:pt x="42" y="1"/>
                    <a:pt x="42" y="1"/>
                    <a:pt x="42" y="1"/>
                  </a:cubicBezTo>
                  <a:cubicBezTo>
                    <a:pt x="42" y="1"/>
                    <a:pt x="42" y="1"/>
                    <a:pt x="42" y="1"/>
                  </a:cubicBezTo>
                  <a:cubicBezTo>
                    <a:pt x="42" y="2"/>
                    <a:pt x="42" y="3"/>
                    <a:pt x="42" y="4"/>
                  </a:cubicBezTo>
                  <a:cubicBezTo>
                    <a:pt x="42" y="5"/>
                    <a:pt x="43" y="6"/>
                    <a:pt x="43" y="7"/>
                  </a:cubicBezTo>
                  <a:cubicBezTo>
                    <a:pt x="43" y="8"/>
                    <a:pt x="43" y="8"/>
                    <a:pt x="43" y="9"/>
                  </a:cubicBezTo>
                  <a:cubicBezTo>
                    <a:pt x="44" y="11"/>
                    <a:pt x="45" y="12"/>
                    <a:pt x="44" y="13"/>
                  </a:cubicBezTo>
                  <a:cubicBezTo>
                    <a:pt x="43" y="13"/>
                    <a:pt x="43" y="13"/>
                    <a:pt x="43" y="13"/>
                  </a:cubicBezTo>
                  <a:cubicBezTo>
                    <a:pt x="42" y="13"/>
                    <a:pt x="42" y="13"/>
                    <a:pt x="42" y="15"/>
                  </a:cubicBezTo>
                  <a:cubicBezTo>
                    <a:pt x="42" y="16"/>
                    <a:pt x="42" y="17"/>
                    <a:pt x="43" y="18"/>
                  </a:cubicBezTo>
                  <a:cubicBezTo>
                    <a:pt x="43" y="22"/>
                    <a:pt x="43" y="25"/>
                    <a:pt x="43" y="25"/>
                  </a:cubicBezTo>
                  <a:cubicBezTo>
                    <a:pt x="42" y="26"/>
                    <a:pt x="42" y="26"/>
                    <a:pt x="41" y="26"/>
                  </a:cubicBezTo>
                  <a:cubicBezTo>
                    <a:pt x="40" y="26"/>
                    <a:pt x="39" y="26"/>
                    <a:pt x="40" y="29"/>
                  </a:cubicBezTo>
                  <a:cubicBezTo>
                    <a:pt x="40" y="34"/>
                    <a:pt x="41" y="38"/>
                    <a:pt x="39" y="40"/>
                  </a:cubicBezTo>
                  <a:cubicBezTo>
                    <a:pt x="39" y="41"/>
                    <a:pt x="38" y="42"/>
                    <a:pt x="37" y="43"/>
                  </a:cubicBezTo>
                  <a:cubicBezTo>
                    <a:pt x="36" y="45"/>
                    <a:pt x="34" y="48"/>
                    <a:pt x="32" y="48"/>
                  </a:cubicBezTo>
                  <a:cubicBezTo>
                    <a:pt x="32" y="49"/>
                    <a:pt x="31" y="49"/>
                    <a:pt x="31" y="49"/>
                  </a:cubicBezTo>
                  <a:cubicBezTo>
                    <a:pt x="30" y="49"/>
                    <a:pt x="30" y="49"/>
                    <a:pt x="29" y="49"/>
                  </a:cubicBezTo>
                  <a:cubicBezTo>
                    <a:pt x="29" y="49"/>
                    <a:pt x="28" y="49"/>
                    <a:pt x="28" y="49"/>
                  </a:cubicBezTo>
                  <a:cubicBezTo>
                    <a:pt x="27" y="48"/>
                    <a:pt x="27" y="48"/>
                    <a:pt x="27" y="48"/>
                  </a:cubicBezTo>
                  <a:cubicBezTo>
                    <a:pt x="26" y="47"/>
                    <a:pt x="25" y="47"/>
                    <a:pt x="25" y="47"/>
                  </a:cubicBezTo>
                  <a:cubicBezTo>
                    <a:pt x="24" y="47"/>
                    <a:pt x="24" y="47"/>
                    <a:pt x="24" y="48"/>
                  </a:cubicBezTo>
                  <a:cubicBezTo>
                    <a:pt x="24" y="48"/>
                    <a:pt x="24" y="49"/>
                    <a:pt x="24" y="50"/>
                  </a:cubicBezTo>
                  <a:cubicBezTo>
                    <a:pt x="23" y="51"/>
                    <a:pt x="23" y="53"/>
                    <a:pt x="22" y="54"/>
                  </a:cubicBezTo>
                  <a:cubicBezTo>
                    <a:pt x="21" y="54"/>
                    <a:pt x="21" y="54"/>
                    <a:pt x="20" y="54"/>
                  </a:cubicBezTo>
                  <a:cubicBezTo>
                    <a:pt x="18" y="55"/>
                    <a:pt x="17" y="55"/>
                    <a:pt x="17" y="57"/>
                  </a:cubicBezTo>
                  <a:cubicBezTo>
                    <a:pt x="18" y="59"/>
                    <a:pt x="19" y="66"/>
                    <a:pt x="18" y="67"/>
                  </a:cubicBezTo>
                  <a:cubicBezTo>
                    <a:pt x="18" y="68"/>
                    <a:pt x="18" y="68"/>
                    <a:pt x="18" y="68"/>
                  </a:cubicBezTo>
                  <a:cubicBezTo>
                    <a:pt x="17" y="67"/>
                    <a:pt x="17" y="67"/>
                    <a:pt x="17" y="67"/>
                  </a:cubicBezTo>
                  <a:cubicBezTo>
                    <a:pt x="17" y="67"/>
                    <a:pt x="16" y="67"/>
                    <a:pt x="15" y="66"/>
                  </a:cubicBezTo>
                  <a:cubicBezTo>
                    <a:pt x="15" y="65"/>
                    <a:pt x="14" y="65"/>
                    <a:pt x="13" y="65"/>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2" name="Freeform 775">
              <a:extLst>
                <a:ext uri="{FF2B5EF4-FFF2-40B4-BE49-F238E27FC236}">
                  <a16:creationId xmlns:a16="http://schemas.microsoft.com/office/drawing/2014/main" id="{2A9D44A3-A19C-4AB8-9660-4DF0C2BA5349}"/>
                </a:ext>
              </a:extLst>
            </p:cNvPr>
            <p:cNvSpPr>
              <a:spLocks noEditPoints="1"/>
            </p:cNvSpPr>
            <p:nvPr/>
          </p:nvSpPr>
          <p:spPr bwMode="auto">
            <a:xfrm>
              <a:off x="7496176" y="3122613"/>
              <a:ext cx="833438" cy="477838"/>
            </a:xfrm>
            <a:custGeom>
              <a:avLst/>
              <a:gdLst>
                <a:gd name="T0" fmla="*/ 13 w 222"/>
                <a:gd name="T1" fmla="*/ 120 h 127"/>
                <a:gd name="T2" fmla="*/ 21 w 222"/>
                <a:gd name="T3" fmla="*/ 111 h 127"/>
                <a:gd name="T4" fmla="*/ 36 w 222"/>
                <a:gd name="T5" fmla="*/ 93 h 127"/>
                <a:gd name="T6" fmla="*/ 43 w 222"/>
                <a:gd name="T7" fmla="*/ 91 h 127"/>
                <a:gd name="T8" fmla="*/ 59 w 222"/>
                <a:gd name="T9" fmla="*/ 91 h 127"/>
                <a:gd name="T10" fmla="*/ 74 w 222"/>
                <a:gd name="T11" fmla="*/ 86 h 127"/>
                <a:gd name="T12" fmla="*/ 86 w 222"/>
                <a:gd name="T13" fmla="*/ 82 h 127"/>
                <a:gd name="T14" fmla="*/ 87 w 222"/>
                <a:gd name="T15" fmla="*/ 73 h 127"/>
                <a:gd name="T16" fmla="*/ 96 w 222"/>
                <a:gd name="T17" fmla="*/ 53 h 127"/>
                <a:gd name="T18" fmla="*/ 106 w 222"/>
                <a:gd name="T19" fmla="*/ 38 h 127"/>
                <a:gd name="T20" fmla="*/ 113 w 222"/>
                <a:gd name="T21" fmla="*/ 34 h 127"/>
                <a:gd name="T22" fmla="*/ 117 w 222"/>
                <a:gd name="T23" fmla="*/ 27 h 127"/>
                <a:gd name="T24" fmla="*/ 127 w 222"/>
                <a:gd name="T25" fmla="*/ 20 h 127"/>
                <a:gd name="T26" fmla="*/ 143 w 222"/>
                <a:gd name="T27" fmla="*/ 7 h 127"/>
                <a:gd name="T28" fmla="*/ 155 w 222"/>
                <a:gd name="T29" fmla="*/ 4 h 127"/>
                <a:gd name="T30" fmla="*/ 165 w 222"/>
                <a:gd name="T31" fmla="*/ 10 h 127"/>
                <a:gd name="T32" fmla="*/ 172 w 222"/>
                <a:gd name="T33" fmla="*/ 32 h 127"/>
                <a:gd name="T34" fmla="*/ 186 w 222"/>
                <a:gd name="T35" fmla="*/ 37 h 127"/>
                <a:gd name="T36" fmla="*/ 193 w 222"/>
                <a:gd name="T37" fmla="*/ 38 h 127"/>
                <a:gd name="T38" fmla="*/ 199 w 222"/>
                <a:gd name="T39" fmla="*/ 47 h 127"/>
                <a:gd name="T40" fmla="*/ 198 w 222"/>
                <a:gd name="T41" fmla="*/ 54 h 127"/>
                <a:gd name="T42" fmla="*/ 193 w 222"/>
                <a:gd name="T43" fmla="*/ 52 h 127"/>
                <a:gd name="T44" fmla="*/ 204 w 222"/>
                <a:gd name="T45" fmla="*/ 59 h 127"/>
                <a:gd name="T46" fmla="*/ 200 w 222"/>
                <a:gd name="T47" fmla="*/ 63 h 127"/>
                <a:gd name="T48" fmla="*/ 199 w 222"/>
                <a:gd name="T49" fmla="*/ 69 h 127"/>
                <a:gd name="T50" fmla="*/ 205 w 222"/>
                <a:gd name="T51" fmla="*/ 71 h 127"/>
                <a:gd name="T52" fmla="*/ 201 w 222"/>
                <a:gd name="T53" fmla="*/ 77 h 127"/>
                <a:gd name="T54" fmla="*/ 193 w 222"/>
                <a:gd name="T55" fmla="*/ 72 h 127"/>
                <a:gd name="T56" fmla="*/ 204 w 222"/>
                <a:gd name="T57" fmla="*/ 79 h 127"/>
                <a:gd name="T58" fmla="*/ 212 w 222"/>
                <a:gd name="T59" fmla="*/ 76 h 127"/>
                <a:gd name="T60" fmla="*/ 222 w 222"/>
                <a:gd name="T61" fmla="*/ 89 h 127"/>
                <a:gd name="T62" fmla="*/ 44 w 222"/>
                <a:gd name="T63" fmla="*/ 121 h 127"/>
                <a:gd name="T64" fmla="*/ 43 w 222"/>
                <a:gd name="T65" fmla="*/ 120 h 127"/>
                <a:gd name="T66" fmla="*/ 221 w 222"/>
                <a:gd name="T67" fmla="*/ 88 h 127"/>
                <a:gd name="T68" fmla="*/ 208 w 222"/>
                <a:gd name="T69" fmla="*/ 77 h 127"/>
                <a:gd name="T70" fmla="*/ 202 w 222"/>
                <a:gd name="T71" fmla="*/ 80 h 127"/>
                <a:gd name="T72" fmla="*/ 195 w 222"/>
                <a:gd name="T73" fmla="*/ 72 h 127"/>
                <a:gd name="T74" fmla="*/ 205 w 222"/>
                <a:gd name="T75" fmla="*/ 75 h 127"/>
                <a:gd name="T76" fmla="*/ 203 w 222"/>
                <a:gd name="T77" fmla="*/ 70 h 127"/>
                <a:gd name="T78" fmla="*/ 197 w 222"/>
                <a:gd name="T79" fmla="*/ 66 h 127"/>
                <a:gd name="T80" fmla="*/ 201 w 222"/>
                <a:gd name="T81" fmla="*/ 63 h 127"/>
                <a:gd name="T82" fmla="*/ 199 w 222"/>
                <a:gd name="T83" fmla="*/ 56 h 127"/>
                <a:gd name="T84" fmla="*/ 194 w 222"/>
                <a:gd name="T85" fmla="*/ 51 h 127"/>
                <a:gd name="T86" fmla="*/ 199 w 222"/>
                <a:gd name="T87" fmla="*/ 52 h 127"/>
                <a:gd name="T88" fmla="*/ 201 w 222"/>
                <a:gd name="T89" fmla="*/ 45 h 127"/>
                <a:gd name="T90" fmla="*/ 187 w 222"/>
                <a:gd name="T91" fmla="*/ 37 h 127"/>
                <a:gd name="T92" fmla="*/ 175 w 222"/>
                <a:gd name="T93" fmla="*/ 31 h 127"/>
                <a:gd name="T94" fmla="*/ 170 w 222"/>
                <a:gd name="T95" fmla="*/ 15 h 127"/>
                <a:gd name="T96" fmla="*/ 156 w 222"/>
                <a:gd name="T97" fmla="*/ 8 h 127"/>
                <a:gd name="T98" fmla="*/ 135 w 222"/>
                <a:gd name="T99" fmla="*/ 2 h 127"/>
                <a:gd name="T100" fmla="*/ 125 w 222"/>
                <a:gd name="T101" fmla="*/ 21 h 127"/>
                <a:gd name="T102" fmla="*/ 116 w 222"/>
                <a:gd name="T103" fmla="*/ 28 h 127"/>
                <a:gd name="T104" fmla="*/ 112 w 222"/>
                <a:gd name="T105" fmla="*/ 38 h 127"/>
                <a:gd name="T106" fmla="*/ 102 w 222"/>
                <a:gd name="T107" fmla="*/ 39 h 127"/>
                <a:gd name="T108" fmla="*/ 94 w 222"/>
                <a:gd name="T109" fmla="*/ 61 h 127"/>
                <a:gd name="T110" fmla="*/ 91 w 222"/>
                <a:gd name="T111" fmla="*/ 74 h 127"/>
                <a:gd name="T112" fmla="*/ 83 w 222"/>
                <a:gd name="T113" fmla="*/ 83 h 127"/>
                <a:gd name="T114" fmla="*/ 72 w 222"/>
                <a:gd name="T115" fmla="*/ 88 h 127"/>
                <a:gd name="T116" fmla="*/ 57 w 222"/>
                <a:gd name="T117" fmla="*/ 96 h 127"/>
                <a:gd name="T118" fmla="*/ 42 w 222"/>
                <a:gd name="T119" fmla="*/ 88 h 127"/>
                <a:gd name="T120" fmla="*/ 22 w 222"/>
                <a:gd name="T121" fmla="*/ 109 h 127"/>
                <a:gd name="T122" fmla="*/ 15 w 222"/>
                <a:gd name="T123"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2" h="127">
                  <a:moveTo>
                    <a:pt x="0" y="127"/>
                  </a:moveTo>
                  <a:cubicBezTo>
                    <a:pt x="1" y="126"/>
                    <a:pt x="1" y="126"/>
                    <a:pt x="1" y="126"/>
                  </a:cubicBezTo>
                  <a:cubicBezTo>
                    <a:pt x="6" y="124"/>
                    <a:pt x="8" y="122"/>
                    <a:pt x="9" y="121"/>
                  </a:cubicBezTo>
                  <a:cubicBezTo>
                    <a:pt x="10" y="120"/>
                    <a:pt x="10" y="120"/>
                    <a:pt x="11" y="120"/>
                  </a:cubicBezTo>
                  <a:cubicBezTo>
                    <a:pt x="11" y="120"/>
                    <a:pt x="11" y="120"/>
                    <a:pt x="11" y="120"/>
                  </a:cubicBezTo>
                  <a:cubicBezTo>
                    <a:pt x="12" y="120"/>
                    <a:pt x="12" y="120"/>
                    <a:pt x="13" y="120"/>
                  </a:cubicBezTo>
                  <a:cubicBezTo>
                    <a:pt x="14" y="120"/>
                    <a:pt x="14" y="120"/>
                    <a:pt x="14" y="117"/>
                  </a:cubicBezTo>
                  <a:cubicBezTo>
                    <a:pt x="15" y="116"/>
                    <a:pt x="15" y="116"/>
                    <a:pt x="15" y="116"/>
                  </a:cubicBezTo>
                  <a:cubicBezTo>
                    <a:pt x="15" y="114"/>
                    <a:pt x="17" y="114"/>
                    <a:pt x="18" y="114"/>
                  </a:cubicBezTo>
                  <a:cubicBezTo>
                    <a:pt x="19" y="114"/>
                    <a:pt x="19" y="114"/>
                    <a:pt x="19" y="114"/>
                  </a:cubicBezTo>
                  <a:cubicBezTo>
                    <a:pt x="20" y="113"/>
                    <a:pt x="20" y="113"/>
                    <a:pt x="20" y="112"/>
                  </a:cubicBezTo>
                  <a:cubicBezTo>
                    <a:pt x="20" y="112"/>
                    <a:pt x="21" y="111"/>
                    <a:pt x="21" y="111"/>
                  </a:cubicBezTo>
                  <a:cubicBezTo>
                    <a:pt x="21" y="109"/>
                    <a:pt x="21" y="109"/>
                    <a:pt x="22" y="109"/>
                  </a:cubicBezTo>
                  <a:cubicBezTo>
                    <a:pt x="22" y="109"/>
                    <a:pt x="22" y="109"/>
                    <a:pt x="22" y="109"/>
                  </a:cubicBezTo>
                  <a:cubicBezTo>
                    <a:pt x="22" y="108"/>
                    <a:pt x="22" y="108"/>
                    <a:pt x="22" y="108"/>
                  </a:cubicBezTo>
                  <a:cubicBezTo>
                    <a:pt x="23" y="107"/>
                    <a:pt x="24" y="106"/>
                    <a:pt x="24" y="104"/>
                  </a:cubicBezTo>
                  <a:cubicBezTo>
                    <a:pt x="24" y="102"/>
                    <a:pt x="28" y="101"/>
                    <a:pt x="29" y="100"/>
                  </a:cubicBezTo>
                  <a:cubicBezTo>
                    <a:pt x="31" y="99"/>
                    <a:pt x="35" y="95"/>
                    <a:pt x="36" y="93"/>
                  </a:cubicBezTo>
                  <a:cubicBezTo>
                    <a:pt x="37" y="93"/>
                    <a:pt x="40" y="89"/>
                    <a:pt x="42" y="87"/>
                  </a:cubicBezTo>
                  <a:cubicBezTo>
                    <a:pt x="42" y="87"/>
                    <a:pt x="42" y="87"/>
                    <a:pt x="42" y="87"/>
                  </a:cubicBezTo>
                  <a:cubicBezTo>
                    <a:pt x="42" y="87"/>
                    <a:pt x="42" y="87"/>
                    <a:pt x="42" y="87"/>
                  </a:cubicBezTo>
                  <a:cubicBezTo>
                    <a:pt x="43" y="87"/>
                    <a:pt x="43" y="87"/>
                    <a:pt x="43" y="87"/>
                  </a:cubicBezTo>
                  <a:cubicBezTo>
                    <a:pt x="43" y="88"/>
                    <a:pt x="43" y="89"/>
                    <a:pt x="43" y="90"/>
                  </a:cubicBezTo>
                  <a:cubicBezTo>
                    <a:pt x="43" y="90"/>
                    <a:pt x="43" y="91"/>
                    <a:pt x="43" y="91"/>
                  </a:cubicBezTo>
                  <a:cubicBezTo>
                    <a:pt x="44" y="92"/>
                    <a:pt x="45" y="92"/>
                    <a:pt x="47" y="92"/>
                  </a:cubicBezTo>
                  <a:cubicBezTo>
                    <a:pt x="51" y="93"/>
                    <a:pt x="53" y="95"/>
                    <a:pt x="54" y="96"/>
                  </a:cubicBezTo>
                  <a:cubicBezTo>
                    <a:pt x="54" y="97"/>
                    <a:pt x="55" y="97"/>
                    <a:pt x="55" y="97"/>
                  </a:cubicBezTo>
                  <a:cubicBezTo>
                    <a:pt x="55" y="97"/>
                    <a:pt x="56" y="97"/>
                    <a:pt x="56" y="96"/>
                  </a:cubicBezTo>
                  <a:cubicBezTo>
                    <a:pt x="57" y="95"/>
                    <a:pt x="57" y="94"/>
                    <a:pt x="58" y="93"/>
                  </a:cubicBezTo>
                  <a:cubicBezTo>
                    <a:pt x="58" y="92"/>
                    <a:pt x="58" y="91"/>
                    <a:pt x="59" y="91"/>
                  </a:cubicBezTo>
                  <a:cubicBezTo>
                    <a:pt x="59" y="91"/>
                    <a:pt x="60" y="92"/>
                    <a:pt x="61" y="92"/>
                  </a:cubicBezTo>
                  <a:cubicBezTo>
                    <a:pt x="62" y="92"/>
                    <a:pt x="63" y="92"/>
                    <a:pt x="64" y="92"/>
                  </a:cubicBezTo>
                  <a:cubicBezTo>
                    <a:pt x="67" y="92"/>
                    <a:pt x="71" y="90"/>
                    <a:pt x="71" y="89"/>
                  </a:cubicBezTo>
                  <a:cubicBezTo>
                    <a:pt x="72" y="89"/>
                    <a:pt x="72" y="89"/>
                    <a:pt x="71" y="89"/>
                  </a:cubicBezTo>
                  <a:cubicBezTo>
                    <a:pt x="71" y="88"/>
                    <a:pt x="71" y="88"/>
                    <a:pt x="71" y="88"/>
                  </a:cubicBezTo>
                  <a:cubicBezTo>
                    <a:pt x="71" y="87"/>
                    <a:pt x="72" y="87"/>
                    <a:pt x="74" y="86"/>
                  </a:cubicBezTo>
                  <a:cubicBezTo>
                    <a:pt x="74" y="86"/>
                    <a:pt x="74" y="86"/>
                    <a:pt x="74" y="86"/>
                  </a:cubicBezTo>
                  <a:cubicBezTo>
                    <a:pt x="79" y="85"/>
                    <a:pt x="83" y="84"/>
                    <a:pt x="82" y="83"/>
                  </a:cubicBezTo>
                  <a:cubicBezTo>
                    <a:pt x="82" y="82"/>
                    <a:pt x="82" y="82"/>
                    <a:pt x="82" y="82"/>
                  </a:cubicBezTo>
                  <a:cubicBezTo>
                    <a:pt x="82" y="82"/>
                    <a:pt x="83" y="82"/>
                    <a:pt x="83" y="82"/>
                  </a:cubicBezTo>
                  <a:cubicBezTo>
                    <a:pt x="83" y="82"/>
                    <a:pt x="84" y="82"/>
                    <a:pt x="84" y="82"/>
                  </a:cubicBezTo>
                  <a:cubicBezTo>
                    <a:pt x="85" y="82"/>
                    <a:pt x="85" y="82"/>
                    <a:pt x="86" y="82"/>
                  </a:cubicBezTo>
                  <a:cubicBezTo>
                    <a:pt x="87" y="81"/>
                    <a:pt x="88" y="80"/>
                    <a:pt x="88" y="78"/>
                  </a:cubicBezTo>
                  <a:cubicBezTo>
                    <a:pt x="89" y="77"/>
                    <a:pt x="89" y="76"/>
                    <a:pt x="90" y="76"/>
                  </a:cubicBezTo>
                  <a:cubicBezTo>
                    <a:pt x="91" y="76"/>
                    <a:pt x="92" y="75"/>
                    <a:pt x="92" y="75"/>
                  </a:cubicBezTo>
                  <a:cubicBezTo>
                    <a:pt x="92" y="75"/>
                    <a:pt x="92" y="75"/>
                    <a:pt x="91" y="74"/>
                  </a:cubicBezTo>
                  <a:cubicBezTo>
                    <a:pt x="90" y="74"/>
                    <a:pt x="89" y="74"/>
                    <a:pt x="89" y="74"/>
                  </a:cubicBezTo>
                  <a:cubicBezTo>
                    <a:pt x="88" y="73"/>
                    <a:pt x="87" y="73"/>
                    <a:pt x="87" y="73"/>
                  </a:cubicBezTo>
                  <a:cubicBezTo>
                    <a:pt x="87" y="73"/>
                    <a:pt x="87" y="72"/>
                    <a:pt x="88" y="70"/>
                  </a:cubicBezTo>
                  <a:cubicBezTo>
                    <a:pt x="89" y="69"/>
                    <a:pt x="90" y="67"/>
                    <a:pt x="90" y="66"/>
                  </a:cubicBezTo>
                  <a:cubicBezTo>
                    <a:pt x="91" y="65"/>
                    <a:pt x="91" y="63"/>
                    <a:pt x="92" y="62"/>
                  </a:cubicBezTo>
                  <a:cubicBezTo>
                    <a:pt x="93" y="61"/>
                    <a:pt x="93" y="61"/>
                    <a:pt x="93" y="61"/>
                  </a:cubicBezTo>
                  <a:cubicBezTo>
                    <a:pt x="95" y="59"/>
                    <a:pt x="95" y="59"/>
                    <a:pt x="95" y="56"/>
                  </a:cubicBezTo>
                  <a:cubicBezTo>
                    <a:pt x="95" y="54"/>
                    <a:pt x="96" y="54"/>
                    <a:pt x="96" y="53"/>
                  </a:cubicBezTo>
                  <a:cubicBezTo>
                    <a:pt x="96" y="53"/>
                    <a:pt x="97" y="52"/>
                    <a:pt x="97" y="49"/>
                  </a:cubicBezTo>
                  <a:cubicBezTo>
                    <a:pt x="98" y="48"/>
                    <a:pt x="98" y="46"/>
                    <a:pt x="98" y="45"/>
                  </a:cubicBezTo>
                  <a:cubicBezTo>
                    <a:pt x="98" y="42"/>
                    <a:pt x="98" y="41"/>
                    <a:pt x="100" y="39"/>
                  </a:cubicBezTo>
                  <a:cubicBezTo>
                    <a:pt x="101" y="39"/>
                    <a:pt x="101" y="39"/>
                    <a:pt x="102" y="38"/>
                  </a:cubicBezTo>
                  <a:cubicBezTo>
                    <a:pt x="103" y="38"/>
                    <a:pt x="104" y="37"/>
                    <a:pt x="104" y="37"/>
                  </a:cubicBezTo>
                  <a:cubicBezTo>
                    <a:pt x="105" y="37"/>
                    <a:pt x="105" y="37"/>
                    <a:pt x="106" y="38"/>
                  </a:cubicBezTo>
                  <a:cubicBezTo>
                    <a:pt x="106" y="38"/>
                    <a:pt x="106" y="38"/>
                    <a:pt x="106" y="38"/>
                  </a:cubicBezTo>
                  <a:cubicBezTo>
                    <a:pt x="108" y="39"/>
                    <a:pt x="110" y="41"/>
                    <a:pt x="110" y="41"/>
                  </a:cubicBezTo>
                  <a:cubicBezTo>
                    <a:pt x="111" y="41"/>
                    <a:pt x="111" y="41"/>
                    <a:pt x="111" y="41"/>
                  </a:cubicBezTo>
                  <a:cubicBezTo>
                    <a:pt x="111" y="40"/>
                    <a:pt x="111" y="39"/>
                    <a:pt x="111" y="38"/>
                  </a:cubicBezTo>
                  <a:cubicBezTo>
                    <a:pt x="111" y="38"/>
                    <a:pt x="111" y="38"/>
                    <a:pt x="111" y="38"/>
                  </a:cubicBezTo>
                  <a:cubicBezTo>
                    <a:pt x="111" y="37"/>
                    <a:pt x="112" y="35"/>
                    <a:pt x="113" y="34"/>
                  </a:cubicBezTo>
                  <a:cubicBezTo>
                    <a:pt x="113" y="33"/>
                    <a:pt x="114" y="33"/>
                    <a:pt x="115" y="33"/>
                  </a:cubicBezTo>
                  <a:cubicBezTo>
                    <a:pt x="115" y="34"/>
                    <a:pt x="116" y="34"/>
                    <a:pt x="116" y="34"/>
                  </a:cubicBezTo>
                  <a:cubicBezTo>
                    <a:pt x="116" y="34"/>
                    <a:pt x="116" y="34"/>
                    <a:pt x="116" y="32"/>
                  </a:cubicBezTo>
                  <a:cubicBezTo>
                    <a:pt x="116" y="31"/>
                    <a:pt x="116" y="30"/>
                    <a:pt x="116" y="29"/>
                  </a:cubicBezTo>
                  <a:cubicBezTo>
                    <a:pt x="115" y="29"/>
                    <a:pt x="115" y="28"/>
                    <a:pt x="115" y="27"/>
                  </a:cubicBezTo>
                  <a:cubicBezTo>
                    <a:pt x="116" y="27"/>
                    <a:pt x="116" y="27"/>
                    <a:pt x="117" y="27"/>
                  </a:cubicBezTo>
                  <a:cubicBezTo>
                    <a:pt x="117" y="27"/>
                    <a:pt x="118" y="27"/>
                    <a:pt x="119" y="27"/>
                  </a:cubicBezTo>
                  <a:cubicBezTo>
                    <a:pt x="120" y="27"/>
                    <a:pt x="120" y="27"/>
                    <a:pt x="121" y="27"/>
                  </a:cubicBezTo>
                  <a:cubicBezTo>
                    <a:pt x="122" y="27"/>
                    <a:pt x="122" y="27"/>
                    <a:pt x="122" y="26"/>
                  </a:cubicBezTo>
                  <a:cubicBezTo>
                    <a:pt x="122" y="26"/>
                    <a:pt x="123" y="25"/>
                    <a:pt x="123" y="24"/>
                  </a:cubicBezTo>
                  <a:cubicBezTo>
                    <a:pt x="123" y="23"/>
                    <a:pt x="123" y="21"/>
                    <a:pt x="125" y="20"/>
                  </a:cubicBezTo>
                  <a:cubicBezTo>
                    <a:pt x="126" y="20"/>
                    <a:pt x="126" y="20"/>
                    <a:pt x="127" y="20"/>
                  </a:cubicBezTo>
                  <a:cubicBezTo>
                    <a:pt x="128" y="20"/>
                    <a:pt x="128" y="20"/>
                    <a:pt x="129" y="17"/>
                  </a:cubicBezTo>
                  <a:cubicBezTo>
                    <a:pt x="130" y="12"/>
                    <a:pt x="130" y="8"/>
                    <a:pt x="130" y="6"/>
                  </a:cubicBezTo>
                  <a:cubicBezTo>
                    <a:pt x="130" y="4"/>
                    <a:pt x="130" y="1"/>
                    <a:pt x="131" y="0"/>
                  </a:cubicBezTo>
                  <a:cubicBezTo>
                    <a:pt x="132" y="0"/>
                    <a:pt x="132" y="0"/>
                    <a:pt x="133" y="0"/>
                  </a:cubicBezTo>
                  <a:cubicBezTo>
                    <a:pt x="134" y="0"/>
                    <a:pt x="135" y="1"/>
                    <a:pt x="136" y="2"/>
                  </a:cubicBezTo>
                  <a:cubicBezTo>
                    <a:pt x="138" y="4"/>
                    <a:pt x="141" y="6"/>
                    <a:pt x="143" y="7"/>
                  </a:cubicBezTo>
                  <a:cubicBezTo>
                    <a:pt x="145" y="7"/>
                    <a:pt x="147" y="5"/>
                    <a:pt x="148" y="1"/>
                  </a:cubicBezTo>
                  <a:cubicBezTo>
                    <a:pt x="149" y="1"/>
                    <a:pt x="149" y="1"/>
                    <a:pt x="149" y="1"/>
                  </a:cubicBezTo>
                  <a:cubicBezTo>
                    <a:pt x="149" y="1"/>
                    <a:pt x="149" y="1"/>
                    <a:pt x="149" y="1"/>
                  </a:cubicBezTo>
                  <a:cubicBezTo>
                    <a:pt x="149" y="1"/>
                    <a:pt x="151" y="1"/>
                    <a:pt x="152" y="1"/>
                  </a:cubicBezTo>
                  <a:cubicBezTo>
                    <a:pt x="154" y="1"/>
                    <a:pt x="155" y="1"/>
                    <a:pt x="155" y="2"/>
                  </a:cubicBezTo>
                  <a:cubicBezTo>
                    <a:pt x="155" y="2"/>
                    <a:pt x="155" y="3"/>
                    <a:pt x="155" y="4"/>
                  </a:cubicBezTo>
                  <a:cubicBezTo>
                    <a:pt x="156" y="5"/>
                    <a:pt x="156" y="7"/>
                    <a:pt x="156" y="8"/>
                  </a:cubicBezTo>
                  <a:cubicBezTo>
                    <a:pt x="157" y="8"/>
                    <a:pt x="157" y="8"/>
                    <a:pt x="158" y="8"/>
                  </a:cubicBezTo>
                  <a:cubicBezTo>
                    <a:pt x="159" y="8"/>
                    <a:pt x="159" y="8"/>
                    <a:pt x="159" y="8"/>
                  </a:cubicBezTo>
                  <a:cubicBezTo>
                    <a:pt x="159" y="8"/>
                    <a:pt x="159" y="8"/>
                    <a:pt x="160" y="8"/>
                  </a:cubicBezTo>
                  <a:cubicBezTo>
                    <a:pt x="161" y="8"/>
                    <a:pt x="162" y="8"/>
                    <a:pt x="163" y="9"/>
                  </a:cubicBezTo>
                  <a:cubicBezTo>
                    <a:pt x="163" y="9"/>
                    <a:pt x="164" y="9"/>
                    <a:pt x="165" y="10"/>
                  </a:cubicBezTo>
                  <a:cubicBezTo>
                    <a:pt x="167" y="11"/>
                    <a:pt x="171" y="13"/>
                    <a:pt x="171" y="15"/>
                  </a:cubicBezTo>
                  <a:cubicBezTo>
                    <a:pt x="171" y="16"/>
                    <a:pt x="171" y="16"/>
                    <a:pt x="171" y="16"/>
                  </a:cubicBezTo>
                  <a:cubicBezTo>
                    <a:pt x="171" y="18"/>
                    <a:pt x="171" y="20"/>
                    <a:pt x="170" y="23"/>
                  </a:cubicBezTo>
                  <a:cubicBezTo>
                    <a:pt x="167" y="27"/>
                    <a:pt x="166" y="31"/>
                    <a:pt x="167" y="32"/>
                  </a:cubicBezTo>
                  <a:cubicBezTo>
                    <a:pt x="167" y="32"/>
                    <a:pt x="168" y="33"/>
                    <a:pt x="169" y="33"/>
                  </a:cubicBezTo>
                  <a:cubicBezTo>
                    <a:pt x="171" y="33"/>
                    <a:pt x="172" y="32"/>
                    <a:pt x="172" y="32"/>
                  </a:cubicBezTo>
                  <a:cubicBezTo>
                    <a:pt x="173" y="31"/>
                    <a:pt x="174" y="31"/>
                    <a:pt x="175" y="31"/>
                  </a:cubicBezTo>
                  <a:cubicBezTo>
                    <a:pt x="176" y="31"/>
                    <a:pt x="177" y="31"/>
                    <a:pt x="178" y="32"/>
                  </a:cubicBezTo>
                  <a:cubicBezTo>
                    <a:pt x="178" y="32"/>
                    <a:pt x="178" y="33"/>
                    <a:pt x="178" y="33"/>
                  </a:cubicBezTo>
                  <a:cubicBezTo>
                    <a:pt x="177" y="34"/>
                    <a:pt x="177" y="34"/>
                    <a:pt x="177" y="34"/>
                  </a:cubicBezTo>
                  <a:cubicBezTo>
                    <a:pt x="177" y="34"/>
                    <a:pt x="177" y="34"/>
                    <a:pt x="178" y="34"/>
                  </a:cubicBezTo>
                  <a:cubicBezTo>
                    <a:pt x="180" y="35"/>
                    <a:pt x="183" y="36"/>
                    <a:pt x="186" y="37"/>
                  </a:cubicBezTo>
                  <a:cubicBezTo>
                    <a:pt x="186" y="37"/>
                    <a:pt x="187" y="37"/>
                    <a:pt x="187" y="37"/>
                  </a:cubicBezTo>
                  <a:cubicBezTo>
                    <a:pt x="188" y="37"/>
                    <a:pt x="189" y="37"/>
                    <a:pt x="190" y="36"/>
                  </a:cubicBezTo>
                  <a:cubicBezTo>
                    <a:pt x="191" y="36"/>
                    <a:pt x="192" y="36"/>
                    <a:pt x="193" y="36"/>
                  </a:cubicBezTo>
                  <a:cubicBezTo>
                    <a:pt x="193" y="36"/>
                    <a:pt x="193" y="36"/>
                    <a:pt x="193" y="36"/>
                  </a:cubicBezTo>
                  <a:cubicBezTo>
                    <a:pt x="193" y="37"/>
                    <a:pt x="193" y="37"/>
                    <a:pt x="193" y="37"/>
                  </a:cubicBezTo>
                  <a:cubicBezTo>
                    <a:pt x="193" y="37"/>
                    <a:pt x="193" y="37"/>
                    <a:pt x="193" y="38"/>
                  </a:cubicBezTo>
                  <a:cubicBezTo>
                    <a:pt x="193" y="40"/>
                    <a:pt x="195" y="41"/>
                    <a:pt x="197" y="42"/>
                  </a:cubicBezTo>
                  <a:cubicBezTo>
                    <a:pt x="197" y="42"/>
                    <a:pt x="197" y="42"/>
                    <a:pt x="197" y="42"/>
                  </a:cubicBezTo>
                  <a:cubicBezTo>
                    <a:pt x="199" y="43"/>
                    <a:pt x="201" y="44"/>
                    <a:pt x="201" y="44"/>
                  </a:cubicBezTo>
                  <a:cubicBezTo>
                    <a:pt x="202" y="45"/>
                    <a:pt x="201" y="45"/>
                    <a:pt x="201" y="46"/>
                  </a:cubicBezTo>
                  <a:cubicBezTo>
                    <a:pt x="201" y="47"/>
                    <a:pt x="200" y="47"/>
                    <a:pt x="199" y="47"/>
                  </a:cubicBezTo>
                  <a:cubicBezTo>
                    <a:pt x="199" y="47"/>
                    <a:pt x="199" y="47"/>
                    <a:pt x="199" y="47"/>
                  </a:cubicBezTo>
                  <a:cubicBezTo>
                    <a:pt x="199" y="48"/>
                    <a:pt x="199" y="48"/>
                    <a:pt x="199" y="49"/>
                  </a:cubicBezTo>
                  <a:cubicBezTo>
                    <a:pt x="199" y="50"/>
                    <a:pt x="200" y="50"/>
                    <a:pt x="200" y="51"/>
                  </a:cubicBezTo>
                  <a:cubicBezTo>
                    <a:pt x="200" y="52"/>
                    <a:pt x="200" y="52"/>
                    <a:pt x="200" y="52"/>
                  </a:cubicBezTo>
                  <a:cubicBezTo>
                    <a:pt x="200" y="53"/>
                    <a:pt x="200" y="53"/>
                    <a:pt x="200" y="53"/>
                  </a:cubicBezTo>
                  <a:cubicBezTo>
                    <a:pt x="199" y="54"/>
                    <a:pt x="199" y="54"/>
                    <a:pt x="199" y="54"/>
                  </a:cubicBezTo>
                  <a:cubicBezTo>
                    <a:pt x="198" y="54"/>
                    <a:pt x="198" y="54"/>
                    <a:pt x="198" y="54"/>
                  </a:cubicBezTo>
                  <a:cubicBezTo>
                    <a:pt x="197" y="54"/>
                    <a:pt x="197" y="54"/>
                    <a:pt x="197" y="54"/>
                  </a:cubicBezTo>
                  <a:cubicBezTo>
                    <a:pt x="195" y="53"/>
                    <a:pt x="195" y="53"/>
                    <a:pt x="194" y="52"/>
                  </a:cubicBezTo>
                  <a:cubicBezTo>
                    <a:pt x="194" y="51"/>
                    <a:pt x="194" y="51"/>
                    <a:pt x="194" y="51"/>
                  </a:cubicBezTo>
                  <a:cubicBezTo>
                    <a:pt x="193" y="51"/>
                    <a:pt x="193" y="51"/>
                    <a:pt x="193" y="51"/>
                  </a:cubicBezTo>
                  <a:cubicBezTo>
                    <a:pt x="193" y="51"/>
                    <a:pt x="193" y="51"/>
                    <a:pt x="193" y="51"/>
                  </a:cubicBezTo>
                  <a:cubicBezTo>
                    <a:pt x="193" y="51"/>
                    <a:pt x="193" y="52"/>
                    <a:pt x="193" y="52"/>
                  </a:cubicBezTo>
                  <a:cubicBezTo>
                    <a:pt x="194" y="54"/>
                    <a:pt x="194" y="54"/>
                    <a:pt x="195" y="54"/>
                  </a:cubicBezTo>
                  <a:cubicBezTo>
                    <a:pt x="195" y="54"/>
                    <a:pt x="195" y="54"/>
                    <a:pt x="196" y="54"/>
                  </a:cubicBezTo>
                  <a:cubicBezTo>
                    <a:pt x="197" y="55"/>
                    <a:pt x="198" y="55"/>
                    <a:pt x="199" y="56"/>
                  </a:cubicBezTo>
                  <a:cubicBezTo>
                    <a:pt x="200" y="56"/>
                    <a:pt x="201" y="56"/>
                    <a:pt x="201" y="56"/>
                  </a:cubicBezTo>
                  <a:cubicBezTo>
                    <a:pt x="202" y="57"/>
                    <a:pt x="203" y="57"/>
                    <a:pt x="203" y="58"/>
                  </a:cubicBezTo>
                  <a:cubicBezTo>
                    <a:pt x="203" y="58"/>
                    <a:pt x="203" y="59"/>
                    <a:pt x="204" y="59"/>
                  </a:cubicBezTo>
                  <a:cubicBezTo>
                    <a:pt x="204" y="60"/>
                    <a:pt x="204" y="61"/>
                    <a:pt x="204" y="63"/>
                  </a:cubicBezTo>
                  <a:cubicBezTo>
                    <a:pt x="203" y="64"/>
                    <a:pt x="203" y="64"/>
                    <a:pt x="202" y="64"/>
                  </a:cubicBezTo>
                  <a:cubicBezTo>
                    <a:pt x="201" y="64"/>
                    <a:pt x="201" y="64"/>
                    <a:pt x="200" y="63"/>
                  </a:cubicBezTo>
                  <a:cubicBezTo>
                    <a:pt x="200" y="63"/>
                    <a:pt x="200" y="62"/>
                    <a:pt x="199" y="62"/>
                  </a:cubicBezTo>
                  <a:cubicBezTo>
                    <a:pt x="199" y="62"/>
                    <a:pt x="199" y="62"/>
                    <a:pt x="199" y="62"/>
                  </a:cubicBezTo>
                  <a:cubicBezTo>
                    <a:pt x="200" y="63"/>
                    <a:pt x="200" y="63"/>
                    <a:pt x="200" y="63"/>
                  </a:cubicBezTo>
                  <a:cubicBezTo>
                    <a:pt x="200" y="63"/>
                    <a:pt x="200" y="64"/>
                    <a:pt x="200" y="64"/>
                  </a:cubicBezTo>
                  <a:cubicBezTo>
                    <a:pt x="200" y="65"/>
                    <a:pt x="200" y="65"/>
                    <a:pt x="200" y="66"/>
                  </a:cubicBezTo>
                  <a:cubicBezTo>
                    <a:pt x="199" y="67"/>
                    <a:pt x="198" y="67"/>
                    <a:pt x="197" y="67"/>
                  </a:cubicBezTo>
                  <a:cubicBezTo>
                    <a:pt x="197" y="67"/>
                    <a:pt x="197" y="67"/>
                    <a:pt x="196" y="67"/>
                  </a:cubicBezTo>
                  <a:cubicBezTo>
                    <a:pt x="196" y="67"/>
                    <a:pt x="197" y="67"/>
                    <a:pt x="197" y="68"/>
                  </a:cubicBezTo>
                  <a:cubicBezTo>
                    <a:pt x="198" y="69"/>
                    <a:pt x="199" y="69"/>
                    <a:pt x="199" y="69"/>
                  </a:cubicBezTo>
                  <a:cubicBezTo>
                    <a:pt x="199" y="69"/>
                    <a:pt x="199" y="69"/>
                    <a:pt x="200" y="68"/>
                  </a:cubicBezTo>
                  <a:cubicBezTo>
                    <a:pt x="200" y="67"/>
                    <a:pt x="200" y="67"/>
                    <a:pt x="200" y="67"/>
                  </a:cubicBezTo>
                  <a:cubicBezTo>
                    <a:pt x="201" y="67"/>
                    <a:pt x="201" y="67"/>
                    <a:pt x="203" y="70"/>
                  </a:cubicBezTo>
                  <a:cubicBezTo>
                    <a:pt x="204" y="71"/>
                    <a:pt x="204" y="71"/>
                    <a:pt x="204" y="71"/>
                  </a:cubicBezTo>
                  <a:cubicBezTo>
                    <a:pt x="204" y="71"/>
                    <a:pt x="204" y="71"/>
                    <a:pt x="204" y="71"/>
                  </a:cubicBezTo>
                  <a:cubicBezTo>
                    <a:pt x="204" y="71"/>
                    <a:pt x="205" y="71"/>
                    <a:pt x="205" y="71"/>
                  </a:cubicBezTo>
                  <a:cubicBezTo>
                    <a:pt x="206" y="71"/>
                    <a:pt x="206" y="71"/>
                    <a:pt x="206" y="72"/>
                  </a:cubicBezTo>
                  <a:cubicBezTo>
                    <a:pt x="207" y="73"/>
                    <a:pt x="207" y="74"/>
                    <a:pt x="206" y="74"/>
                  </a:cubicBezTo>
                  <a:cubicBezTo>
                    <a:pt x="206" y="74"/>
                    <a:pt x="206" y="75"/>
                    <a:pt x="205" y="75"/>
                  </a:cubicBezTo>
                  <a:cubicBezTo>
                    <a:pt x="205" y="76"/>
                    <a:pt x="205" y="76"/>
                    <a:pt x="204" y="77"/>
                  </a:cubicBezTo>
                  <a:cubicBezTo>
                    <a:pt x="204" y="77"/>
                    <a:pt x="203" y="78"/>
                    <a:pt x="203" y="78"/>
                  </a:cubicBezTo>
                  <a:cubicBezTo>
                    <a:pt x="202" y="78"/>
                    <a:pt x="202" y="77"/>
                    <a:pt x="201" y="77"/>
                  </a:cubicBezTo>
                  <a:cubicBezTo>
                    <a:pt x="201" y="76"/>
                    <a:pt x="200" y="76"/>
                    <a:pt x="199" y="75"/>
                  </a:cubicBezTo>
                  <a:cubicBezTo>
                    <a:pt x="197" y="74"/>
                    <a:pt x="197" y="74"/>
                    <a:pt x="196" y="73"/>
                  </a:cubicBezTo>
                  <a:cubicBezTo>
                    <a:pt x="196" y="73"/>
                    <a:pt x="195" y="73"/>
                    <a:pt x="195" y="72"/>
                  </a:cubicBezTo>
                  <a:cubicBezTo>
                    <a:pt x="194" y="72"/>
                    <a:pt x="193" y="72"/>
                    <a:pt x="193" y="72"/>
                  </a:cubicBezTo>
                  <a:cubicBezTo>
                    <a:pt x="193" y="72"/>
                    <a:pt x="193" y="72"/>
                    <a:pt x="193" y="72"/>
                  </a:cubicBezTo>
                  <a:cubicBezTo>
                    <a:pt x="193" y="72"/>
                    <a:pt x="193" y="72"/>
                    <a:pt x="193" y="72"/>
                  </a:cubicBezTo>
                  <a:cubicBezTo>
                    <a:pt x="194" y="72"/>
                    <a:pt x="194" y="72"/>
                    <a:pt x="194" y="72"/>
                  </a:cubicBezTo>
                  <a:cubicBezTo>
                    <a:pt x="194" y="73"/>
                    <a:pt x="196" y="74"/>
                    <a:pt x="198" y="77"/>
                  </a:cubicBezTo>
                  <a:cubicBezTo>
                    <a:pt x="200" y="78"/>
                    <a:pt x="200" y="79"/>
                    <a:pt x="201" y="79"/>
                  </a:cubicBezTo>
                  <a:cubicBezTo>
                    <a:pt x="201" y="79"/>
                    <a:pt x="201" y="79"/>
                    <a:pt x="202" y="79"/>
                  </a:cubicBezTo>
                  <a:cubicBezTo>
                    <a:pt x="203" y="80"/>
                    <a:pt x="203" y="80"/>
                    <a:pt x="203" y="80"/>
                  </a:cubicBezTo>
                  <a:cubicBezTo>
                    <a:pt x="203" y="80"/>
                    <a:pt x="204" y="79"/>
                    <a:pt x="204" y="79"/>
                  </a:cubicBezTo>
                  <a:cubicBezTo>
                    <a:pt x="205" y="79"/>
                    <a:pt x="205" y="79"/>
                    <a:pt x="205" y="79"/>
                  </a:cubicBezTo>
                  <a:cubicBezTo>
                    <a:pt x="206" y="78"/>
                    <a:pt x="206" y="78"/>
                    <a:pt x="206" y="77"/>
                  </a:cubicBezTo>
                  <a:cubicBezTo>
                    <a:pt x="206" y="77"/>
                    <a:pt x="206" y="77"/>
                    <a:pt x="206" y="76"/>
                  </a:cubicBezTo>
                  <a:cubicBezTo>
                    <a:pt x="206" y="76"/>
                    <a:pt x="207" y="76"/>
                    <a:pt x="208" y="76"/>
                  </a:cubicBezTo>
                  <a:cubicBezTo>
                    <a:pt x="208" y="76"/>
                    <a:pt x="209" y="76"/>
                    <a:pt x="210" y="76"/>
                  </a:cubicBezTo>
                  <a:cubicBezTo>
                    <a:pt x="210" y="76"/>
                    <a:pt x="211" y="76"/>
                    <a:pt x="212" y="76"/>
                  </a:cubicBezTo>
                  <a:cubicBezTo>
                    <a:pt x="213" y="76"/>
                    <a:pt x="214" y="76"/>
                    <a:pt x="216" y="78"/>
                  </a:cubicBezTo>
                  <a:cubicBezTo>
                    <a:pt x="218" y="80"/>
                    <a:pt x="218" y="80"/>
                    <a:pt x="218" y="81"/>
                  </a:cubicBezTo>
                  <a:cubicBezTo>
                    <a:pt x="218" y="82"/>
                    <a:pt x="219" y="83"/>
                    <a:pt x="219" y="85"/>
                  </a:cubicBezTo>
                  <a:cubicBezTo>
                    <a:pt x="220" y="87"/>
                    <a:pt x="221" y="87"/>
                    <a:pt x="221" y="88"/>
                  </a:cubicBezTo>
                  <a:cubicBezTo>
                    <a:pt x="222" y="88"/>
                    <a:pt x="222" y="88"/>
                    <a:pt x="222" y="88"/>
                  </a:cubicBezTo>
                  <a:cubicBezTo>
                    <a:pt x="222" y="89"/>
                    <a:pt x="222" y="89"/>
                    <a:pt x="222" y="89"/>
                  </a:cubicBezTo>
                  <a:cubicBezTo>
                    <a:pt x="221" y="89"/>
                    <a:pt x="221" y="89"/>
                    <a:pt x="221" y="89"/>
                  </a:cubicBezTo>
                  <a:cubicBezTo>
                    <a:pt x="207" y="92"/>
                    <a:pt x="131" y="110"/>
                    <a:pt x="65" y="119"/>
                  </a:cubicBezTo>
                  <a:cubicBezTo>
                    <a:pt x="65" y="119"/>
                    <a:pt x="61" y="120"/>
                    <a:pt x="59" y="120"/>
                  </a:cubicBezTo>
                  <a:cubicBezTo>
                    <a:pt x="58" y="120"/>
                    <a:pt x="58" y="120"/>
                    <a:pt x="57" y="119"/>
                  </a:cubicBezTo>
                  <a:cubicBezTo>
                    <a:pt x="57" y="119"/>
                    <a:pt x="56" y="119"/>
                    <a:pt x="56" y="119"/>
                  </a:cubicBezTo>
                  <a:cubicBezTo>
                    <a:pt x="53" y="119"/>
                    <a:pt x="47" y="120"/>
                    <a:pt x="44" y="121"/>
                  </a:cubicBezTo>
                  <a:cubicBezTo>
                    <a:pt x="41" y="121"/>
                    <a:pt x="24" y="124"/>
                    <a:pt x="2" y="127"/>
                  </a:cubicBezTo>
                  <a:lnTo>
                    <a:pt x="0" y="127"/>
                  </a:lnTo>
                  <a:close/>
                  <a:moveTo>
                    <a:pt x="11" y="120"/>
                  </a:moveTo>
                  <a:cubicBezTo>
                    <a:pt x="10" y="120"/>
                    <a:pt x="10" y="120"/>
                    <a:pt x="9" y="121"/>
                  </a:cubicBezTo>
                  <a:cubicBezTo>
                    <a:pt x="8" y="122"/>
                    <a:pt x="5" y="124"/>
                    <a:pt x="3" y="126"/>
                  </a:cubicBezTo>
                  <a:cubicBezTo>
                    <a:pt x="25" y="123"/>
                    <a:pt x="41" y="121"/>
                    <a:pt x="43" y="120"/>
                  </a:cubicBezTo>
                  <a:cubicBezTo>
                    <a:pt x="50" y="119"/>
                    <a:pt x="53" y="119"/>
                    <a:pt x="56" y="119"/>
                  </a:cubicBezTo>
                  <a:cubicBezTo>
                    <a:pt x="57" y="119"/>
                    <a:pt x="57" y="119"/>
                    <a:pt x="58" y="119"/>
                  </a:cubicBezTo>
                  <a:cubicBezTo>
                    <a:pt x="58" y="119"/>
                    <a:pt x="58" y="119"/>
                    <a:pt x="59" y="119"/>
                  </a:cubicBezTo>
                  <a:cubicBezTo>
                    <a:pt x="61" y="119"/>
                    <a:pt x="65" y="118"/>
                    <a:pt x="65" y="118"/>
                  </a:cubicBezTo>
                  <a:cubicBezTo>
                    <a:pt x="131" y="110"/>
                    <a:pt x="205" y="92"/>
                    <a:pt x="221" y="88"/>
                  </a:cubicBezTo>
                  <a:cubicBezTo>
                    <a:pt x="221" y="88"/>
                    <a:pt x="221" y="88"/>
                    <a:pt x="221" y="88"/>
                  </a:cubicBezTo>
                  <a:cubicBezTo>
                    <a:pt x="220" y="88"/>
                    <a:pt x="220" y="88"/>
                    <a:pt x="219" y="85"/>
                  </a:cubicBezTo>
                  <a:cubicBezTo>
                    <a:pt x="218" y="84"/>
                    <a:pt x="218" y="82"/>
                    <a:pt x="218" y="82"/>
                  </a:cubicBezTo>
                  <a:cubicBezTo>
                    <a:pt x="217" y="80"/>
                    <a:pt x="217" y="80"/>
                    <a:pt x="216" y="79"/>
                  </a:cubicBezTo>
                  <a:cubicBezTo>
                    <a:pt x="214" y="77"/>
                    <a:pt x="213" y="77"/>
                    <a:pt x="212" y="77"/>
                  </a:cubicBezTo>
                  <a:cubicBezTo>
                    <a:pt x="211" y="77"/>
                    <a:pt x="210" y="77"/>
                    <a:pt x="210" y="77"/>
                  </a:cubicBezTo>
                  <a:cubicBezTo>
                    <a:pt x="209" y="77"/>
                    <a:pt x="208" y="77"/>
                    <a:pt x="208" y="77"/>
                  </a:cubicBezTo>
                  <a:cubicBezTo>
                    <a:pt x="207" y="77"/>
                    <a:pt x="206" y="77"/>
                    <a:pt x="206" y="77"/>
                  </a:cubicBezTo>
                  <a:cubicBezTo>
                    <a:pt x="206" y="77"/>
                    <a:pt x="206" y="77"/>
                    <a:pt x="206" y="77"/>
                  </a:cubicBezTo>
                  <a:cubicBezTo>
                    <a:pt x="206" y="78"/>
                    <a:pt x="206" y="79"/>
                    <a:pt x="205" y="79"/>
                  </a:cubicBezTo>
                  <a:cubicBezTo>
                    <a:pt x="204" y="80"/>
                    <a:pt x="204" y="80"/>
                    <a:pt x="204" y="80"/>
                  </a:cubicBezTo>
                  <a:cubicBezTo>
                    <a:pt x="204" y="80"/>
                    <a:pt x="203" y="80"/>
                    <a:pt x="203" y="80"/>
                  </a:cubicBezTo>
                  <a:cubicBezTo>
                    <a:pt x="202" y="80"/>
                    <a:pt x="202" y="80"/>
                    <a:pt x="202" y="80"/>
                  </a:cubicBezTo>
                  <a:cubicBezTo>
                    <a:pt x="201" y="79"/>
                    <a:pt x="201" y="79"/>
                    <a:pt x="200" y="79"/>
                  </a:cubicBezTo>
                  <a:cubicBezTo>
                    <a:pt x="200" y="79"/>
                    <a:pt x="199" y="79"/>
                    <a:pt x="198" y="77"/>
                  </a:cubicBezTo>
                  <a:cubicBezTo>
                    <a:pt x="195" y="74"/>
                    <a:pt x="194" y="73"/>
                    <a:pt x="193" y="73"/>
                  </a:cubicBezTo>
                  <a:cubicBezTo>
                    <a:pt x="193" y="72"/>
                    <a:pt x="193" y="72"/>
                    <a:pt x="193" y="72"/>
                  </a:cubicBezTo>
                  <a:cubicBezTo>
                    <a:pt x="193" y="72"/>
                    <a:pt x="193" y="72"/>
                    <a:pt x="193" y="72"/>
                  </a:cubicBezTo>
                  <a:cubicBezTo>
                    <a:pt x="193" y="71"/>
                    <a:pt x="194" y="71"/>
                    <a:pt x="195" y="72"/>
                  </a:cubicBezTo>
                  <a:cubicBezTo>
                    <a:pt x="196" y="72"/>
                    <a:pt x="196" y="73"/>
                    <a:pt x="197" y="73"/>
                  </a:cubicBezTo>
                  <a:cubicBezTo>
                    <a:pt x="197" y="73"/>
                    <a:pt x="198" y="74"/>
                    <a:pt x="199" y="75"/>
                  </a:cubicBezTo>
                  <a:cubicBezTo>
                    <a:pt x="200" y="75"/>
                    <a:pt x="201" y="76"/>
                    <a:pt x="201" y="76"/>
                  </a:cubicBezTo>
                  <a:cubicBezTo>
                    <a:pt x="202" y="77"/>
                    <a:pt x="202" y="77"/>
                    <a:pt x="203" y="77"/>
                  </a:cubicBezTo>
                  <a:cubicBezTo>
                    <a:pt x="204" y="76"/>
                    <a:pt x="204" y="76"/>
                    <a:pt x="204" y="76"/>
                  </a:cubicBezTo>
                  <a:cubicBezTo>
                    <a:pt x="204" y="76"/>
                    <a:pt x="205" y="75"/>
                    <a:pt x="205" y="75"/>
                  </a:cubicBezTo>
                  <a:cubicBezTo>
                    <a:pt x="205" y="74"/>
                    <a:pt x="205" y="74"/>
                    <a:pt x="206" y="74"/>
                  </a:cubicBezTo>
                  <a:cubicBezTo>
                    <a:pt x="206" y="73"/>
                    <a:pt x="206" y="73"/>
                    <a:pt x="206" y="72"/>
                  </a:cubicBezTo>
                  <a:cubicBezTo>
                    <a:pt x="206" y="72"/>
                    <a:pt x="205" y="71"/>
                    <a:pt x="205" y="71"/>
                  </a:cubicBezTo>
                  <a:cubicBezTo>
                    <a:pt x="204" y="71"/>
                    <a:pt x="204" y="71"/>
                    <a:pt x="204" y="71"/>
                  </a:cubicBezTo>
                  <a:cubicBezTo>
                    <a:pt x="204" y="71"/>
                    <a:pt x="204" y="71"/>
                    <a:pt x="204" y="71"/>
                  </a:cubicBezTo>
                  <a:cubicBezTo>
                    <a:pt x="204" y="71"/>
                    <a:pt x="203" y="71"/>
                    <a:pt x="203" y="70"/>
                  </a:cubicBezTo>
                  <a:cubicBezTo>
                    <a:pt x="201" y="69"/>
                    <a:pt x="201" y="68"/>
                    <a:pt x="200" y="68"/>
                  </a:cubicBezTo>
                  <a:cubicBezTo>
                    <a:pt x="200" y="68"/>
                    <a:pt x="200" y="68"/>
                    <a:pt x="200" y="68"/>
                  </a:cubicBezTo>
                  <a:cubicBezTo>
                    <a:pt x="200" y="69"/>
                    <a:pt x="200" y="69"/>
                    <a:pt x="199" y="69"/>
                  </a:cubicBezTo>
                  <a:cubicBezTo>
                    <a:pt x="198" y="69"/>
                    <a:pt x="198" y="69"/>
                    <a:pt x="197" y="68"/>
                  </a:cubicBezTo>
                  <a:cubicBezTo>
                    <a:pt x="196" y="68"/>
                    <a:pt x="196" y="67"/>
                    <a:pt x="196" y="67"/>
                  </a:cubicBezTo>
                  <a:cubicBezTo>
                    <a:pt x="196" y="66"/>
                    <a:pt x="197" y="66"/>
                    <a:pt x="197" y="66"/>
                  </a:cubicBezTo>
                  <a:cubicBezTo>
                    <a:pt x="198" y="66"/>
                    <a:pt x="199" y="66"/>
                    <a:pt x="200" y="65"/>
                  </a:cubicBezTo>
                  <a:cubicBezTo>
                    <a:pt x="200" y="65"/>
                    <a:pt x="200" y="65"/>
                    <a:pt x="200" y="65"/>
                  </a:cubicBezTo>
                  <a:cubicBezTo>
                    <a:pt x="200" y="64"/>
                    <a:pt x="199" y="63"/>
                    <a:pt x="199" y="63"/>
                  </a:cubicBezTo>
                  <a:cubicBezTo>
                    <a:pt x="199" y="62"/>
                    <a:pt x="198" y="62"/>
                    <a:pt x="199" y="62"/>
                  </a:cubicBezTo>
                  <a:cubicBezTo>
                    <a:pt x="199" y="61"/>
                    <a:pt x="199" y="61"/>
                    <a:pt x="199" y="61"/>
                  </a:cubicBezTo>
                  <a:cubicBezTo>
                    <a:pt x="200" y="62"/>
                    <a:pt x="200" y="62"/>
                    <a:pt x="201" y="63"/>
                  </a:cubicBezTo>
                  <a:cubicBezTo>
                    <a:pt x="201" y="63"/>
                    <a:pt x="201" y="64"/>
                    <a:pt x="202" y="64"/>
                  </a:cubicBezTo>
                  <a:cubicBezTo>
                    <a:pt x="202" y="64"/>
                    <a:pt x="203" y="63"/>
                    <a:pt x="203" y="62"/>
                  </a:cubicBezTo>
                  <a:cubicBezTo>
                    <a:pt x="204" y="61"/>
                    <a:pt x="204" y="60"/>
                    <a:pt x="203" y="60"/>
                  </a:cubicBezTo>
                  <a:cubicBezTo>
                    <a:pt x="203" y="59"/>
                    <a:pt x="203" y="59"/>
                    <a:pt x="203" y="58"/>
                  </a:cubicBezTo>
                  <a:cubicBezTo>
                    <a:pt x="202" y="58"/>
                    <a:pt x="202" y="57"/>
                    <a:pt x="201" y="57"/>
                  </a:cubicBezTo>
                  <a:cubicBezTo>
                    <a:pt x="201" y="56"/>
                    <a:pt x="200" y="56"/>
                    <a:pt x="199" y="56"/>
                  </a:cubicBezTo>
                  <a:cubicBezTo>
                    <a:pt x="198" y="56"/>
                    <a:pt x="197" y="56"/>
                    <a:pt x="196" y="55"/>
                  </a:cubicBezTo>
                  <a:cubicBezTo>
                    <a:pt x="195" y="55"/>
                    <a:pt x="195" y="54"/>
                    <a:pt x="194" y="54"/>
                  </a:cubicBezTo>
                  <a:cubicBezTo>
                    <a:pt x="194" y="54"/>
                    <a:pt x="194" y="54"/>
                    <a:pt x="193" y="53"/>
                  </a:cubicBezTo>
                  <a:cubicBezTo>
                    <a:pt x="192" y="52"/>
                    <a:pt x="192" y="51"/>
                    <a:pt x="192" y="51"/>
                  </a:cubicBezTo>
                  <a:cubicBezTo>
                    <a:pt x="193" y="50"/>
                    <a:pt x="193" y="50"/>
                    <a:pt x="193" y="50"/>
                  </a:cubicBezTo>
                  <a:cubicBezTo>
                    <a:pt x="193" y="50"/>
                    <a:pt x="194" y="51"/>
                    <a:pt x="194" y="51"/>
                  </a:cubicBezTo>
                  <a:cubicBezTo>
                    <a:pt x="194" y="51"/>
                    <a:pt x="194" y="51"/>
                    <a:pt x="194" y="51"/>
                  </a:cubicBezTo>
                  <a:cubicBezTo>
                    <a:pt x="195" y="52"/>
                    <a:pt x="196" y="53"/>
                    <a:pt x="197" y="53"/>
                  </a:cubicBezTo>
                  <a:cubicBezTo>
                    <a:pt x="198" y="53"/>
                    <a:pt x="198" y="53"/>
                    <a:pt x="198" y="53"/>
                  </a:cubicBezTo>
                  <a:cubicBezTo>
                    <a:pt x="199" y="53"/>
                    <a:pt x="199" y="53"/>
                    <a:pt x="199" y="53"/>
                  </a:cubicBezTo>
                  <a:cubicBezTo>
                    <a:pt x="199" y="53"/>
                    <a:pt x="199" y="53"/>
                    <a:pt x="199" y="53"/>
                  </a:cubicBezTo>
                  <a:cubicBezTo>
                    <a:pt x="199" y="53"/>
                    <a:pt x="199" y="52"/>
                    <a:pt x="199" y="52"/>
                  </a:cubicBezTo>
                  <a:cubicBezTo>
                    <a:pt x="199" y="51"/>
                    <a:pt x="199" y="51"/>
                    <a:pt x="199" y="51"/>
                  </a:cubicBezTo>
                  <a:cubicBezTo>
                    <a:pt x="199" y="51"/>
                    <a:pt x="199" y="50"/>
                    <a:pt x="199" y="49"/>
                  </a:cubicBezTo>
                  <a:cubicBezTo>
                    <a:pt x="198" y="48"/>
                    <a:pt x="198" y="48"/>
                    <a:pt x="198" y="47"/>
                  </a:cubicBezTo>
                  <a:cubicBezTo>
                    <a:pt x="198" y="47"/>
                    <a:pt x="199" y="47"/>
                    <a:pt x="199" y="47"/>
                  </a:cubicBezTo>
                  <a:cubicBezTo>
                    <a:pt x="200" y="47"/>
                    <a:pt x="201" y="46"/>
                    <a:pt x="201" y="46"/>
                  </a:cubicBezTo>
                  <a:cubicBezTo>
                    <a:pt x="201" y="45"/>
                    <a:pt x="201" y="45"/>
                    <a:pt x="201" y="45"/>
                  </a:cubicBezTo>
                  <a:cubicBezTo>
                    <a:pt x="201" y="44"/>
                    <a:pt x="199" y="43"/>
                    <a:pt x="197" y="42"/>
                  </a:cubicBezTo>
                  <a:cubicBezTo>
                    <a:pt x="197" y="42"/>
                    <a:pt x="197" y="42"/>
                    <a:pt x="197" y="42"/>
                  </a:cubicBezTo>
                  <a:cubicBezTo>
                    <a:pt x="195" y="41"/>
                    <a:pt x="192" y="40"/>
                    <a:pt x="192" y="38"/>
                  </a:cubicBezTo>
                  <a:cubicBezTo>
                    <a:pt x="192" y="37"/>
                    <a:pt x="192" y="37"/>
                    <a:pt x="192" y="37"/>
                  </a:cubicBezTo>
                  <a:cubicBezTo>
                    <a:pt x="192" y="37"/>
                    <a:pt x="191" y="37"/>
                    <a:pt x="190" y="37"/>
                  </a:cubicBezTo>
                  <a:cubicBezTo>
                    <a:pt x="189" y="37"/>
                    <a:pt x="188" y="37"/>
                    <a:pt x="187" y="37"/>
                  </a:cubicBezTo>
                  <a:cubicBezTo>
                    <a:pt x="187" y="37"/>
                    <a:pt x="186" y="37"/>
                    <a:pt x="186" y="37"/>
                  </a:cubicBezTo>
                  <a:cubicBezTo>
                    <a:pt x="183" y="37"/>
                    <a:pt x="180" y="36"/>
                    <a:pt x="178" y="35"/>
                  </a:cubicBezTo>
                  <a:cubicBezTo>
                    <a:pt x="177" y="34"/>
                    <a:pt x="177" y="34"/>
                    <a:pt x="177" y="34"/>
                  </a:cubicBezTo>
                  <a:cubicBezTo>
                    <a:pt x="177" y="33"/>
                    <a:pt x="177" y="33"/>
                    <a:pt x="177" y="33"/>
                  </a:cubicBezTo>
                  <a:cubicBezTo>
                    <a:pt x="177" y="32"/>
                    <a:pt x="177" y="32"/>
                    <a:pt x="177" y="32"/>
                  </a:cubicBezTo>
                  <a:cubicBezTo>
                    <a:pt x="177" y="32"/>
                    <a:pt x="176" y="31"/>
                    <a:pt x="175" y="31"/>
                  </a:cubicBezTo>
                  <a:cubicBezTo>
                    <a:pt x="174" y="31"/>
                    <a:pt x="173" y="31"/>
                    <a:pt x="173" y="32"/>
                  </a:cubicBezTo>
                  <a:cubicBezTo>
                    <a:pt x="172" y="33"/>
                    <a:pt x="171" y="33"/>
                    <a:pt x="169" y="33"/>
                  </a:cubicBezTo>
                  <a:cubicBezTo>
                    <a:pt x="168" y="33"/>
                    <a:pt x="167" y="33"/>
                    <a:pt x="167" y="32"/>
                  </a:cubicBezTo>
                  <a:cubicBezTo>
                    <a:pt x="165" y="30"/>
                    <a:pt x="168" y="25"/>
                    <a:pt x="169" y="23"/>
                  </a:cubicBezTo>
                  <a:cubicBezTo>
                    <a:pt x="171" y="20"/>
                    <a:pt x="170" y="18"/>
                    <a:pt x="170" y="16"/>
                  </a:cubicBezTo>
                  <a:cubicBezTo>
                    <a:pt x="170" y="16"/>
                    <a:pt x="170" y="16"/>
                    <a:pt x="170" y="15"/>
                  </a:cubicBezTo>
                  <a:cubicBezTo>
                    <a:pt x="170" y="13"/>
                    <a:pt x="167" y="12"/>
                    <a:pt x="165" y="10"/>
                  </a:cubicBezTo>
                  <a:cubicBezTo>
                    <a:pt x="164" y="10"/>
                    <a:pt x="163" y="10"/>
                    <a:pt x="163" y="9"/>
                  </a:cubicBezTo>
                  <a:cubicBezTo>
                    <a:pt x="162" y="9"/>
                    <a:pt x="161" y="9"/>
                    <a:pt x="160" y="9"/>
                  </a:cubicBezTo>
                  <a:cubicBezTo>
                    <a:pt x="159" y="9"/>
                    <a:pt x="159" y="9"/>
                    <a:pt x="159" y="9"/>
                  </a:cubicBezTo>
                  <a:cubicBezTo>
                    <a:pt x="158" y="9"/>
                    <a:pt x="158" y="9"/>
                    <a:pt x="158" y="9"/>
                  </a:cubicBezTo>
                  <a:cubicBezTo>
                    <a:pt x="157" y="9"/>
                    <a:pt x="156" y="9"/>
                    <a:pt x="156" y="8"/>
                  </a:cubicBezTo>
                  <a:cubicBezTo>
                    <a:pt x="155" y="8"/>
                    <a:pt x="155" y="6"/>
                    <a:pt x="155" y="4"/>
                  </a:cubicBezTo>
                  <a:cubicBezTo>
                    <a:pt x="155" y="3"/>
                    <a:pt x="155" y="2"/>
                    <a:pt x="155" y="2"/>
                  </a:cubicBezTo>
                  <a:cubicBezTo>
                    <a:pt x="155" y="2"/>
                    <a:pt x="154" y="1"/>
                    <a:pt x="152" y="1"/>
                  </a:cubicBezTo>
                  <a:cubicBezTo>
                    <a:pt x="151" y="1"/>
                    <a:pt x="150" y="1"/>
                    <a:pt x="149" y="1"/>
                  </a:cubicBezTo>
                  <a:cubicBezTo>
                    <a:pt x="147" y="5"/>
                    <a:pt x="145" y="8"/>
                    <a:pt x="143" y="7"/>
                  </a:cubicBezTo>
                  <a:cubicBezTo>
                    <a:pt x="141" y="7"/>
                    <a:pt x="138" y="4"/>
                    <a:pt x="135" y="2"/>
                  </a:cubicBezTo>
                  <a:cubicBezTo>
                    <a:pt x="134" y="2"/>
                    <a:pt x="133" y="1"/>
                    <a:pt x="133" y="1"/>
                  </a:cubicBezTo>
                  <a:cubicBezTo>
                    <a:pt x="132" y="0"/>
                    <a:pt x="132" y="0"/>
                    <a:pt x="132" y="1"/>
                  </a:cubicBezTo>
                  <a:cubicBezTo>
                    <a:pt x="131" y="2"/>
                    <a:pt x="130" y="4"/>
                    <a:pt x="130" y="6"/>
                  </a:cubicBezTo>
                  <a:cubicBezTo>
                    <a:pt x="131" y="10"/>
                    <a:pt x="130" y="13"/>
                    <a:pt x="129" y="17"/>
                  </a:cubicBezTo>
                  <a:cubicBezTo>
                    <a:pt x="128" y="20"/>
                    <a:pt x="128" y="21"/>
                    <a:pt x="127" y="21"/>
                  </a:cubicBezTo>
                  <a:cubicBezTo>
                    <a:pt x="126" y="21"/>
                    <a:pt x="126" y="21"/>
                    <a:pt x="125" y="21"/>
                  </a:cubicBezTo>
                  <a:cubicBezTo>
                    <a:pt x="123" y="21"/>
                    <a:pt x="123" y="23"/>
                    <a:pt x="123" y="24"/>
                  </a:cubicBezTo>
                  <a:cubicBezTo>
                    <a:pt x="123" y="25"/>
                    <a:pt x="123" y="26"/>
                    <a:pt x="123" y="26"/>
                  </a:cubicBezTo>
                  <a:cubicBezTo>
                    <a:pt x="122" y="28"/>
                    <a:pt x="121" y="28"/>
                    <a:pt x="121" y="28"/>
                  </a:cubicBezTo>
                  <a:cubicBezTo>
                    <a:pt x="120" y="28"/>
                    <a:pt x="120" y="28"/>
                    <a:pt x="119" y="28"/>
                  </a:cubicBezTo>
                  <a:cubicBezTo>
                    <a:pt x="118" y="28"/>
                    <a:pt x="117" y="27"/>
                    <a:pt x="117" y="27"/>
                  </a:cubicBezTo>
                  <a:cubicBezTo>
                    <a:pt x="116" y="27"/>
                    <a:pt x="116" y="28"/>
                    <a:pt x="116" y="28"/>
                  </a:cubicBezTo>
                  <a:cubicBezTo>
                    <a:pt x="116" y="28"/>
                    <a:pt x="116" y="29"/>
                    <a:pt x="116" y="29"/>
                  </a:cubicBezTo>
                  <a:cubicBezTo>
                    <a:pt x="116" y="30"/>
                    <a:pt x="117" y="31"/>
                    <a:pt x="117" y="32"/>
                  </a:cubicBezTo>
                  <a:cubicBezTo>
                    <a:pt x="117" y="33"/>
                    <a:pt x="117" y="34"/>
                    <a:pt x="116" y="34"/>
                  </a:cubicBezTo>
                  <a:cubicBezTo>
                    <a:pt x="115" y="34"/>
                    <a:pt x="115" y="34"/>
                    <a:pt x="114" y="34"/>
                  </a:cubicBezTo>
                  <a:cubicBezTo>
                    <a:pt x="114" y="33"/>
                    <a:pt x="114" y="34"/>
                    <a:pt x="113" y="34"/>
                  </a:cubicBezTo>
                  <a:cubicBezTo>
                    <a:pt x="112" y="35"/>
                    <a:pt x="112" y="37"/>
                    <a:pt x="112" y="38"/>
                  </a:cubicBezTo>
                  <a:cubicBezTo>
                    <a:pt x="112" y="38"/>
                    <a:pt x="112" y="38"/>
                    <a:pt x="112" y="38"/>
                  </a:cubicBezTo>
                  <a:cubicBezTo>
                    <a:pt x="112" y="39"/>
                    <a:pt x="112" y="40"/>
                    <a:pt x="111" y="41"/>
                  </a:cubicBezTo>
                  <a:cubicBezTo>
                    <a:pt x="110" y="42"/>
                    <a:pt x="110" y="42"/>
                    <a:pt x="110" y="42"/>
                  </a:cubicBezTo>
                  <a:cubicBezTo>
                    <a:pt x="109" y="42"/>
                    <a:pt x="107" y="40"/>
                    <a:pt x="106" y="38"/>
                  </a:cubicBezTo>
                  <a:cubicBezTo>
                    <a:pt x="106" y="38"/>
                    <a:pt x="106" y="38"/>
                    <a:pt x="106" y="38"/>
                  </a:cubicBezTo>
                  <a:cubicBezTo>
                    <a:pt x="104" y="37"/>
                    <a:pt x="104" y="38"/>
                    <a:pt x="102" y="39"/>
                  </a:cubicBezTo>
                  <a:cubicBezTo>
                    <a:pt x="102" y="39"/>
                    <a:pt x="101" y="39"/>
                    <a:pt x="100" y="40"/>
                  </a:cubicBezTo>
                  <a:cubicBezTo>
                    <a:pt x="98" y="41"/>
                    <a:pt x="98" y="42"/>
                    <a:pt x="98" y="45"/>
                  </a:cubicBezTo>
                  <a:cubicBezTo>
                    <a:pt x="98" y="46"/>
                    <a:pt x="98" y="48"/>
                    <a:pt x="98" y="50"/>
                  </a:cubicBezTo>
                  <a:cubicBezTo>
                    <a:pt x="97" y="52"/>
                    <a:pt x="97" y="53"/>
                    <a:pt x="97" y="54"/>
                  </a:cubicBezTo>
                  <a:cubicBezTo>
                    <a:pt x="96" y="54"/>
                    <a:pt x="96" y="55"/>
                    <a:pt x="96" y="56"/>
                  </a:cubicBezTo>
                  <a:cubicBezTo>
                    <a:pt x="95" y="59"/>
                    <a:pt x="95" y="59"/>
                    <a:pt x="94" y="61"/>
                  </a:cubicBezTo>
                  <a:cubicBezTo>
                    <a:pt x="94" y="61"/>
                    <a:pt x="93" y="62"/>
                    <a:pt x="93" y="62"/>
                  </a:cubicBezTo>
                  <a:cubicBezTo>
                    <a:pt x="92" y="64"/>
                    <a:pt x="91" y="65"/>
                    <a:pt x="91" y="66"/>
                  </a:cubicBezTo>
                  <a:cubicBezTo>
                    <a:pt x="90" y="67"/>
                    <a:pt x="90" y="69"/>
                    <a:pt x="88" y="71"/>
                  </a:cubicBezTo>
                  <a:cubicBezTo>
                    <a:pt x="88" y="72"/>
                    <a:pt x="87" y="73"/>
                    <a:pt x="88" y="73"/>
                  </a:cubicBezTo>
                  <a:cubicBezTo>
                    <a:pt x="88" y="73"/>
                    <a:pt x="88" y="73"/>
                    <a:pt x="89" y="73"/>
                  </a:cubicBezTo>
                  <a:cubicBezTo>
                    <a:pt x="89" y="73"/>
                    <a:pt x="90" y="73"/>
                    <a:pt x="91" y="74"/>
                  </a:cubicBezTo>
                  <a:cubicBezTo>
                    <a:pt x="93" y="74"/>
                    <a:pt x="93" y="75"/>
                    <a:pt x="93" y="75"/>
                  </a:cubicBezTo>
                  <a:cubicBezTo>
                    <a:pt x="93" y="76"/>
                    <a:pt x="91" y="76"/>
                    <a:pt x="90" y="76"/>
                  </a:cubicBezTo>
                  <a:cubicBezTo>
                    <a:pt x="90" y="76"/>
                    <a:pt x="89" y="77"/>
                    <a:pt x="89" y="79"/>
                  </a:cubicBezTo>
                  <a:cubicBezTo>
                    <a:pt x="88" y="80"/>
                    <a:pt x="87" y="82"/>
                    <a:pt x="86" y="82"/>
                  </a:cubicBezTo>
                  <a:cubicBezTo>
                    <a:pt x="85" y="83"/>
                    <a:pt x="85" y="83"/>
                    <a:pt x="84" y="83"/>
                  </a:cubicBezTo>
                  <a:cubicBezTo>
                    <a:pt x="84" y="83"/>
                    <a:pt x="83" y="83"/>
                    <a:pt x="83" y="83"/>
                  </a:cubicBezTo>
                  <a:cubicBezTo>
                    <a:pt x="83" y="83"/>
                    <a:pt x="83" y="83"/>
                    <a:pt x="83" y="83"/>
                  </a:cubicBezTo>
                  <a:cubicBezTo>
                    <a:pt x="83" y="83"/>
                    <a:pt x="83" y="83"/>
                    <a:pt x="83" y="83"/>
                  </a:cubicBezTo>
                  <a:cubicBezTo>
                    <a:pt x="83" y="85"/>
                    <a:pt x="80" y="86"/>
                    <a:pt x="74" y="87"/>
                  </a:cubicBezTo>
                  <a:cubicBezTo>
                    <a:pt x="74" y="87"/>
                    <a:pt x="74" y="87"/>
                    <a:pt x="74" y="87"/>
                  </a:cubicBezTo>
                  <a:cubicBezTo>
                    <a:pt x="72" y="87"/>
                    <a:pt x="71" y="88"/>
                    <a:pt x="71" y="88"/>
                  </a:cubicBezTo>
                  <a:cubicBezTo>
                    <a:pt x="72" y="88"/>
                    <a:pt x="72" y="88"/>
                    <a:pt x="72" y="88"/>
                  </a:cubicBezTo>
                  <a:cubicBezTo>
                    <a:pt x="72" y="89"/>
                    <a:pt x="72" y="89"/>
                    <a:pt x="72" y="90"/>
                  </a:cubicBezTo>
                  <a:cubicBezTo>
                    <a:pt x="71" y="91"/>
                    <a:pt x="67" y="93"/>
                    <a:pt x="64" y="93"/>
                  </a:cubicBezTo>
                  <a:cubicBezTo>
                    <a:pt x="63" y="93"/>
                    <a:pt x="62" y="93"/>
                    <a:pt x="61" y="92"/>
                  </a:cubicBezTo>
                  <a:cubicBezTo>
                    <a:pt x="60" y="92"/>
                    <a:pt x="59" y="92"/>
                    <a:pt x="59" y="92"/>
                  </a:cubicBezTo>
                  <a:cubicBezTo>
                    <a:pt x="58" y="92"/>
                    <a:pt x="58" y="92"/>
                    <a:pt x="58" y="93"/>
                  </a:cubicBezTo>
                  <a:cubicBezTo>
                    <a:pt x="58" y="94"/>
                    <a:pt x="58" y="95"/>
                    <a:pt x="57" y="96"/>
                  </a:cubicBezTo>
                  <a:cubicBezTo>
                    <a:pt x="56" y="97"/>
                    <a:pt x="56" y="98"/>
                    <a:pt x="55" y="98"/>
                  </a:cubicBezTo>
                  <a:cubicBezTo>
                    <a:pt x="54" y="98"/>
                    <a:pt x="54" y="97"/>
                    <a:pt x="53" y="97"/>
                  </a:cubicBezTo>
                  <a:cubicBezTo>
                    <a:pt x="52" y="95"/>
                    <a:pt x="51" y="94"/>
                    <a:pt x="47" y="93"/>
                  </a:cubicBezTo>
                  <a:cubicBezTo>
                    <a:pt x="45" y="93"/>
                    <a:pt x="43" y="92"/>
                    <a:pt x="43" y="91"/>
                  </a:cubicBezTo>
                  <a:cubicBezTo>
                    <a:pt x="42" y="91"/>
                    <a:pt x="42" y="90"/>
                    <a:pt x="42" y="90"/>
                  </a:cubicBezTo>
                  <a:cubicBezTo>
                    <a:pt x="42" y="89"/>
                    <a:pt x="43" y="88"/>
                    <a:pt x="42" y="88"/>
                  </a:cubicBezTo>
                  <a:cubicBezTo>
                    <a:pt x="40" y="90"/>
                    <a:pt x="38" y="93"/>
                    <a:pt x="37" y="94"/>
                  </a:cubicBezTo>
                  <a:cubicBezTo>
                    <a:pt x="36" y="95"/>
                    <a:pt x="31" y="99"/>
                    <a:pt x="30" y="100"/>
                  </a:cubicBezTo>
                  <a:cubicBezTo>
                    <a:pt x="28" y="101"/>
                    <a:pt x="25" y="103"/>
                    <a:pt x="25" y="104"/>
                  </a:cubicBezTo>
                  <a:cubicBezTo>
                    <a:pt x="25" y="106"/>
                    <a:pt x="24" y="108"/>
                    <a:pt x="23" y="109"/>
                  </a:cubicBezTo>
                  <a:cubicBezTo>
                    <a:pt x="23" y="109"/>
                    <a:pt x="23" y="109"/>
                    <a:pt x="23" y="109"/>
                  </a:cubicBezTo>
                  <a:cubicBezTo>
                    <a:pt x="22" y="109"/>
                    <a:pt x="22" y="109"/>
                    <a:pt x="22" y="109"/>
                  </a:cubicBezTo>
                  <a:cubicBezTo>
                    <a:pt x="22" y="109"/>
                    <a:pt x="21" y="109"/>
                    <a:pt x="21" y="111"/>
                  </a:cubicBezTo>
                  <a:cubicBezTo>
                    <a:pt x="21" y="111"/>
                    <a:pt x="21" y="112"/>
                    <a:pt x="21" y="112"/>
                  </a:cubicBezTo>
                  <a:cubicBezTo>
                    <a:pt x="21" y="113"/>
                    <a:pt x="21" y="114"/>
                    <a:pt x="20" y="114"/>
                  </a:cubicBezTo>
                  <a:cubicBezTo>
                    <a:pt x="19" y="114"/>
                    <a:pt x="19" y="114"/>
                    <a:pt x="18" y="114"/>
                  </a:cubicBezTo>
                  <a:cubicBezTo>
                    <a:pt x="17" y="115"/>
                    <a:pt x="16" y="115"/>
                    <a:pt x="15" y="117"/>
                  </a:cubicBezTo>
                  <a:cubicBezTo>
                    <a:pt x="15" y="118"/>
                    <a:pt x="15" y="118"/>
                    <a:pt x="15" y="118"/>
                  </a:cubicBezTo>
                  <a:cubicBezTo>
                    <a:pt x="14" y="120"/>
                    <a:pt x="14" y="121"/>
                    <a:pt x="13" y="121"/>
                  </a:cubicBezTo>
                  <a:cubicBezTo>
                    <a:pt x="12" y="121"/>
                    <a:pt x="12" y="121"/>
                    <a:pt x="11" y="121"/>
                  </a:cubicBezTo>
                  <a:lnTo>
                    <a:pt x="11" y="1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3" name="Freeform 776">
              <a:extLst>
                <a:ext uri="{FF2B5EF4-FFF2-40B4-BE49-F238E27FC236}">
                  <a16:creationId xmlns:a16="http://schemas.microsoft.com/office/drawing/2014/main" id="{3BD97FBC-48BB-407A-A77E-C58DFC189080}"/>
                </a:ext>
              </a:extLst>
            </p:cNvPr>
            <p:cNvSpPr>
              <a:spLocks/>
            </p:cNvSpPr>
            <p:nvPr/>
          </p:nvSpPr>
          <p:spPr bwMode="auto">
            <a:xfrm>
              <a:off x="6875463" y="3265488"/>
              <a:ext cx="777875" cy="417513"/>
            </a:xfrm>
            <a:custGeom>
              <a:avLst/>
              <a:gdLst>
                <a:gd name="T0" fmla="*/ 182 w 207"/>
                <a:gd name="T1" fmla="*/ 16 h 111"/>
                <a:gd name="T2" fmla="*/ 177 w 207"/>
                <a:gd name="T3" fmla="*/ 13 h 111"/>
                <a:gd name="T4" fmla="*/ 175 w 207"/>
                <a:gd name="T5" fmla="*/ 10 h 111"/>
                <a:gd name="T6" fmla="*/ 172 w 207"/>
                <a:gd name="T7" fmla="*/ 11 h 111"/>
                <a:gd name="T8" fmla="*/ 169 w 207"/>
                <a:gd name="T9" fmla="*/ 13 h 111"/>
                <a:gd name="T10" fmla="*/ 164 w 207"/>
                <a:gd name="T11" fmla="*/ 15 h 111"/>
                <a:gd name="T12" fmla="*/ 156 w 207"/>
                <a:gd name="T13" fmla="*/ 17 h 111"/>
                <a:gd name="T14" fmla="*/ 141 w 207"/>
                <a:gd name="T15" fmla="*/ 13 h 111"/>
                <a:gd name="T16" fmla="*/ 133 w 207"/>
                <a:gd name="T17" fmla="*/ 3 h 111"/>
                <a:gd name="T18" fmla="*/ 122 w 207"/>
                <a:gd name="T19" fmla="*/ 2 h 111"/>
                <a:gd name="T20" fmla="*/ 120 w 207"/>
                <a:gd name="T21" fmla="*/ 10 h 111"/>
                <a:gd name="T22" fmla="*/ 115 w 207"/>
                <a:gd name="T23" fmla="*/ 16 h 111"/>
                <a:gd name="T24" fmla="*/ 108 w 207"/>
                <a:gd name="T25" fmla="*/ 17 h 111"/>
                <a:gd name="T26" fmla="*/ 106 w 207"/>
                <a:gd name="T27" fmla="*/ 25 h 111"/>
                <a:gd name="T28" fmla="*/ 102 w 207"/>
                <a:gd name="T29" fmla="*/ 29 h 111"/>
                <a:gd name="T30" fmla="*/ 97 w 207"/>
                <a:gd name="T31" fmla="*/ 36 h 111"/>
                <a:gd name="T32" fmla="*/ 91 w 207"/>
                <a:gd name="T33" fmla="*/ 47 h 111"/>
                <a:gd name="T34" fmla="*/ 85 w 207"/>
                <a:gd name="T35" fmla="*/ 45 h 111"/>
                <a:gd name="T36" fmla="*/ 80 w 207"/>
                <a:gd name="T37" fmla="*/ 45 h 111"/>
                <a:gd name="T38" fmla="*/ 76 w 207"/>
                <a:gd name="T39" fmla="*/ 50 h 111"/>
                <a:gd name="T40" fmla="*/ 75 w 207"/>
                <a:gd name="T41" fmla="*/ 55 h 111"/>
                <a:gd name="T42" fmla="*/ 72 w 207"/>
                <a:gd name="T43" fmla="*/ 52 h 111"/>
                <a:gd name="T44" fmla="*/ 69 w 207"/>
                <a:gd name="T45" fmla="*/ 50 h 111"/>
                <a:gd name="T46" fmla="*/ 65 w 207"/>
                <a:gd name="T47" fmla="*/ 53 h 111"/>
                <a:gd name="T48" fmla="*/ 62 w 207"/>
                <a:gd name="T49" fmla="*/ 56 h 111"/>
                <a:gd name="T50" fmla="*/ 58 w 207"/>
                <a:gd name="T51" fmla="*/ 57 h 111"/>
                <a:gd name="T52" fmla="*/ 53 w 207"/>
                <a:gd name="T53" fmla="*/ 54 h 111"/>
                <a:gd name="T54" fmla="*/ 47 w 207"/>
                <a:gd name="T55" fmla="*/ 58 h 111"/>
                <a:gd name="T56" fmla="*/ 40 w 207"/>
                <a:gd name="T57" fmla="*/ 60 h 111"/>
                <a:gd name="T58" fmla="*/ 35 w 207"/>
                <a:gd name="T59" fmla="*/ 61 h 111"/>
                <a:gd name="T60" fmla="*/ 34 w 207"/>
                <a:gd name="T61" fmla="*/ 68 h 111"/>
                <a:gd name="T62" fmla="*/ 24 w 207"/>
                <a:gd name="T63" fmla="*/ 77 h 111"/>
                <a:gd name="T64" fmla="*/ 21 w 207"/>
                <a:gd name="T65" fmla="*/ 88 h 111"/>
                <a:gd name="T66" fmla="*/ 7 w 207"/>
                <a:gd name="T67" fmla="*/ 100 h 111"/>
                <a:gd name="T68" fmla="*/ 3 w 207"/>
                <a:gd name="T69" fmla="*/ 107 h 111"/>
                <a:gd name="T70" fmla="*/ 0 w 207"/>
                <a:gd name="T71" fmla="*/ 110 h 111"/>
                <a:gd name="T72" fmla="*/ 39 w 207"/>
                <a:gd name="T73" fmla="*/ 102 h 111"/>
                <a:gd name="T74" fmla="*/ 49 w 207"/>
                <a:gd name="T75" fmla="*/ 102 h 111"/>
                <a:gd name="T76" fmla="*/ 167 w 207"/>
                <a:gd name="T77" fmla="*/ 89 h 111"/>
                <a:gd name="T78" fmla="*/ 178 w 207"/>
                <a:gd name="T79" fmla="*/ 83 h 111"/>
                <a:gd name="T80" fmla="*/ 185 w 207"/>
                <a:gd name="T81" fmla="*/ 76 h 111"/>
                <a:gd name="T82" fmla="*/ 187 w 207"/>
                <a:gd name="T83" fmla="*/ 71 h 111"/>
                <a:gd name="T84" fmla="*/ 194 w 207"/>
                <a:gd name="T85" fmla="*/ 62 h 111"/>
                <a:gd name="T86" fmla="*/ 207 w 207"/>
                <a:gd name="T87" fmla="*/ 49 h 111"/>
                <a:gd name="T88" fmla="*/ 193 w 207"/>
                <a:gd name="T89" fmla="*/ 38 h 111"/>
                <a:gd name="T90" fmla="*/ 185 w 207"/>
                <a:gd name="T91" fmla="*/ 21 h 111"/>
                <a:gd name="T92" fmla="*/ 184 w 207"/>
                <a:gd name="T93"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11">
                  <a:moveTo>
                    <a:pt x="184" y="18"/>
                  </a:moveTo>
                  <a:cubicBezTo>
                    <a:pt x="183" y="17"/>
                    <a:pt x="184" y="16"/>
                    <a:pt x="182" y="16"/>
                  </a:cubicBezTo>
                  <a:cubicBezTo>
                    <a:pt x="181" y="16"/>
                    <a:pt x="179" y="15"/>
                    <a:pt x="178" y="14"/>
                  </a:cubicBezTo>
                  <a:cubicBezTo>
                    <a:pt x="178" y="13"/>
                    <a:pt x="178" y="13"/>
                    <a:pt x="177" y="13"/>
                  </a:cubicBezTo>
                  <a:cubicBezTo>
                    <a:pt x="176" y="13"/>
                    <a:pt x="176" y="12"/>
                    <a:pt x="175" y="11"/>
                  </a:cubicBezTo>
                  <a:cubicBezTo>
                    <a:pt x="175" y="10"/>
                    <a:pt x="175" y="10"/>
                    <a:pt x="175" y="10"/>
                  </a:cubicBezTo>
                  <a:cubicBezTo>
                    <a:pt x="174" y="9"/>
                    <a:pt x="174" y="9"/>
                    <a:pt x="174" y="9"/>
                  </a:cubicBezTo>
                  <a:cubicBezTo>
                    <a:pt x="172" y="11"/>
                    <a:pt x="172" y="11"/>
                    <a:pt x="172" y="11"/>
                  </a:cubicBezTo>
                  <a:cubicBezTo>
                    <a:pt x="170" y="12"/>
                    <a:pt x="170" y="12"/>
                    <a:pt x="170" y="12"/>
                  </a:cubicBezTo>
                  <a:cubicBezTo>
                    <a:pt x="170" y="12"/>
                    <a:pt x="169" y="13"/>
                    <a:pt x="169" y="13"/>
                  </a:cubicBezTo>
                  <a:cubicBezTo>
                    <a:pt x="168" y="13"/>
                    <a:pt x="167" y="13"/>
                    <a:pt x="167" y="14"/>
                  </a:cubicBezTo>
                  <a:cubicBezTo>
                    <a:pt x="166" y="15"/>
                    <a:pt x="166" y="15"/>
                    <a:pt x="164" y="15"/>
                  </a:cubicBezTo>
                  <a:cubicBezTo>
                    <a:pt x="163" y="15"/>
                    <a:pt x="162" y="14"/>
                    <a:pt x="160" y="13"/>
                  </a:cubicBezTo>
                  <a:cubicBezTo>
                    <a:pt x="157" y="13"/>
                    <a:pt x="158" y="16"/>
                    <a:pt x="156" y="17"/>
                  </a:cubicBezTo>
                  <a:cubicBezTo>
                    <a:pt x="154" y="17"/>
                    <a:pt x="150" y="14"/>
                    <a:pt x="149" y="13"/>
                  </a:cubicBezTo>
                  <a:cubicBezTo>
                    <a:pt x="148" y="11"/>
                    <a:pt x="144" y="13"/>
                    <a:pt x="141" y="13"/>
                  </a:cubicBezTo>
                  <a:cubicBezTo>
                    <a:pt x="137" y="12"/>
                    <a:pt x="138" y="10"/>
                    <a:pt x="137" y="9"/>
                  </a:cubicBezTo>
                  <a:cubicBezTo>
                    <a:pt x="135" y="7"/>
                    <a:pt x="134" y="6"/>
                    <a:pt x="133" y="3"/>
                  </a:cubicBezTo>
                  <a:cubicBezTo>
                    <a:pt x="131" y="0"/>
                    <a:pt x="130" y="3"/>
                    <a:pt x="128" y="3"/>
                  </a:cubicBezTo>
                  <a:cubicBezTo>
                    <a:pt x="126" y="2"/>
                    <a:pt x="124" y="2"/>
                    <a:pt x="122" y="2"/>
                  </a:cubicBezTo>
                  <a:cubicBezTo>
                    <a:pt x="120" y="2"/>
                    <a:pt x="120" y="5"/>
                    <a:pt x="119" y="7"/>
                  </a:cubicBezTo>
                  <a:cubicBezTo>
                    <a:pt x="118" y="9"/>
                    <a:pt x="119" y="9"/>
                    <a:pt x="120" y="10"/>
                  </a:cubicBezTo>
                  <a:cubicBezTo>
                    <a:pt x="121" y="12"/>
                    <a:pt x="121" y="14"/>
                    <a:pt x="121" y="15"/>
                  </a:cubicBezTo>
                  <a:cubicBezTo>
                    <a:pt x="121" y="16"/>
                    <a:pt x="118" y="15"/>
                    <a:pt x="115" y="16"/>
                  </a:cubicBezTo>
                  <a:cubicBezTo>
                    <a:pt x="112" y="16"/>
                    <a:pt x="114" y="18"/>
                    <a:pt x="113" y="20"/>
                  </a:cubicBezTo>
                  <a:cubicBezTo>
                    <a:pt x="111" y="21"/>
                    <a:pt x="109" y="18"/>
                    <a:pt x="108" y="17"/>
                  </a:cubicBezTo>
                  <a:cubicBezTo>
                    <a:pt x="107" y="16"/>
                    <a:pt x="105" y="18"/>
                    <a:pt x="105" y="20"/>
                  </a:cubicBezTo>
                  <a:cubicBezTo>
                    <a:pt x="104" y="23"/>
                    <a:pt x="105" y="23"/>
                    <a:pt x="106" y="25"/>
                  </a:cubicBezTo>
                  <a:cubicBezTo>
                    <a:pt x="107" y="27"/>
                    <a:pt x="105" y="27"/>
                    <a:pt x="104" y="28"/>
                  </a:cubicBezTo>
                  <a:cubicBezTo>
                    <a:pt x="103" y="30"/>
                    <a:pt x="103" y="29"/>
                    <a:pt x="102" y="29"/>
                  </a:cubicBezTo>
                  <a:cubicBezTo>
                    <a:pt x="101" y="30"/>
                    <a:pt x="100" y="31"/>
                    <a:pt x="100" y="32"/>
                  </a:cubicBezTo>
                  <a:cubicBezTo>
                    <a:pt x="100" y="34"/>
                    <a:pt x="99" y="36"/>
                    <a:pt x="97" y="36"/>
                  </a:cubicBezTo>
                  <a:cubicBezTo>
                    <a:pt x="96" y="36"/>
                    <a:pt x="93" y="43"/>
                    <a:pt x="93" y="45"/>
                  </a:cubicBezTo>
                  <a:cubicBezTo>
                    <a:pt x="94" y="47"/>
                    <a:pt x="92" y="47"/>
                    <a:pt x="91" y="47"/>
                  </a:cubicBezTo>
                  <a:cubicBezTo>
                    <a:pt x="89" y="48"/>
                    <a:pt x="89" y="47"/>
                    <a:pt x="88" y="46"/>
                  </a:cubicBezTo>
                  <a:cubicBezTo>
                    <a:pt x="87" y="46"/>
                    <a:pt x="86" y="46"/>
                    <a:pt x="85" y="45"/>
                  </a:cubicBezTo>
                  <a:cubicBezTo>
                    <a:pt x="84" y="44"/>
                    <a:pt x="83" y="42"/>
                    <a:pt x="82" y="42"/>
                  </a:cubicBezTo>
                  <a:cubicBezTo>
                    <a:pt x="81" y="42"/>
                    <a:pt x="81" y="44"/>
                    <a:pt x="80" y="45"/>
                  </a:cubicBezTo>
                  <a:cubicBezTo>
                    <a:pt x="79" y="46"/>
                    <a:pt x="78" y="46"/>
                    <a:pt x="78" y="48"/>
                  </a:cubicBezTo>
                  <a:cubicBezTo>
                    <a:pt x="77" y="49"/>
                    <a:pt x="77" y="49"/>
                    <a:pt x="76" y="50"/>
                  </a:cubicBezTo>
                  <a:cubicBezTo>
                    <a:pt x="75" y="50"/>
                    <a:pt x="75" y="51"/>
                    <a:pt x="75" y="51"/>
                  </a:cubicBezTo>
                  <a:cubicBezTo>
                    <a:pt x="75" y="52"/>
                    <a:pt x="75" y="54"/>
                    <a:pt x="75" y="55"/>
                  </a:cubicBezTo>
                  <a:cubicBezTo>
                    <a:pt x="75" y="55"/>
                    <a:pt x="73" y="54"/>
                    <a:pt x="73" y="54"/>
                  </a:cubicBezTo>
                  <a:cubicBezTo>
                    <a:pt x="72" y="52"/>
                    <a:pt x="72" y="52"/>
                    <a:pt x="72" y="52"/>
                  </a:cubicBezTo>
                  <a:cubicBezTo>
                    <a:pt x="72" y="52"/>
                    <a:pt x="70" y="51"/>
                    <a:pt x="70" y="51"/>
                  </a:cubicBezTo>
                  <a:cubicBezTo>
                    <a:pt x="70" y="50"/>
                    <a:pt x="69" y="50"/>
                    <a:pt x="69" y="50"/>
                  </a:cubicBezTo>
                  <a:cubicBezTo>
                    <a:pt x="68" y="50"/>
                    <a:pt x="68" y="51"/>
                    <a:pt x="67" y="51"/>
                  </a:cubicBezTo>
                  <a:cubicBezTo>
                    <a:pt x="67" y="51"/>
                    <a:pt x="65" y="52"/>
                    <a:pt x="65" y="53"/>
                  </a:cubicBezTo>
                  <a:cubicBezTo>
                    <a:pt x="65" y="53"/>
                    <a:pt x="64" y="54"/>
                    <a:pt x="63" y="54"/>
                  </a:cubicBezTo>
                  <a:cubicBezTo>
                    <a:pt x="62" y="53"/>
                    <a:pt x="62" y="54"/>
                    <a:pt x="62" y="56"/>
                  </a:cubicBezTo>
                  <a:cubicBezTo>
                    <a:pt x="62" y="57"/>
                    <a:pt x="62" y="58"/>
                    <a:pt x="61" y="58"/>
                  </a:cubicBezTo>
                  <a:cubicBezTo>
                    <a:pt x="60" y="58"/>
                    <a:pt x="60" y="58"/>
                    <a:pt x="58" y="57"/>
                  </a:cubicBezTo>
                  <a:cubicBezTo>
                    <a:pt x="57" y="55"/>
                    <a:pt x="57" y="56"/>
                    <a:pt x="56" y="56"/>
                  </a:cubicBezTo>
                  <a:cubicBezTo>
                    <a:pt x="54" y="55"/>
                    <a:pt x="55" y="54"/>
                    <a:pt x="53" y="54"/>
                  </a:cubicBezTo>
                  <a:cubicBezTo>
                    <a:pt x="52" y="54"/>
                    <a:pt x="50" y="55"/>
                    <a:pt x="49" y="55"/>
                  </a:cubicBezTo>
                  <a:cubicBezTo>
                    <a:pt x="48" y="56"/>
                    <a:pt x="47" y="57"/>
                    <a:pt x="47" y="58"/>
                  </a:cubicBezTo>
                  <a:cubicBezTo>
                    <a:pt x="48" y="59"/>
                    <a:pt x="44" y="58"/>
                    <a:pt x="43" y="57"/>
                  </a:cubicBezTo>
                  <a:cubicBezTo>
                    <a:pt x="42" y="57"/>
                    <a:pt x="40" y="58"/>
                    <a:pt x="40" y="60"/>
                  </a:cubicBezTo>
                  <a:cubicBezTo>
                    <a:pt x="40" y="61"/>
                    <a:pt x="40" y="61"/>
                    <a:pt x="38" y="61"/>
                  </a:cubicBezTo>
                  <a:cubicBezTo>
                    <a:pt x="37" y="61"/>
                    <a:pt x="36" y="61"/>
                    <a:pt x="35" y="61"/>
                  </a:cubicBezTo>
                  <a:cubicBezTo>
                    <a:pt x="36" y="62"/>
                    <a:pt x="36" y="63"/>
                    <a:pt x="35" y="64"/>
                  </a:cubicBezTo>
                  <a:cubicBezTo>
                    <a:pt x="34" y="65"/>
                    <a:pt x="32" y="66"/>
                    <a:pt x="34" y="68"/>
                  </a:cubicBezTo>
                  <a:cubicBezTo>
                    <a:pt x="35" y="70"/>
                    <a:pt x="37" y="71"/>
                    <a:pt x="36" y="72"/>
                  </a:cubicBezTo>
                  <a:cubicBezTo>
                    <a:pt x="34" y="73"/>
                    <a:pt x="23" y="73"/>
                    <a:pt x="24" y="77"/>
                  </a:cubicBezTo>
                  <a:cubicBezTo>
                    <a:pt x="25" y="82"/>
                    <a:pt x="27" y="83"/>
                    <a:pt x="26" y="85"/>
                  </a:cubicBezTo>
                  <a:cubicBezTo>
                    <a:pt x="26" y="87"/>
                    <a:pt x="24" y="90"/>
                    <a:pt x="21" y="88"/>
                  </a:cubicBezTo>
                  <a:cubicBezTo>
                    <a:pt x="18" y="85"/>
                    <a:pt x="7" y="83"/>
                    <a:pt x="7" y="92"/>
                  </a:cubicBezTo>
                  <a:cubicBezTo>
                    <a:pt x="8" y="93"/>
                    <a:pt x="10" y="100"/>
                    <a:pt x="7" y="100"/>
                  </a:cubicBezTo>
                  <a:cubicBezTo>
                    <a:pt x="4" y="100"/>
                    <a:pt x="7" y="102"/>
                    <a:pt x="5" y="105"/>
                  </a:cubicBezTo>
                  <a:cubicBezTo>
                    <a:pt x="4" y="109"/>
                    <a:pt x="5" y="107"/>
                    <a:pt x="3" y="107"/>
                  </a:cubicBezTo>
                  <a:cubicBezTo>
                    <a:pt x="2" y="107"/>
                    <a:pt x="1" y="108"/>
                    <a:pt x="1" y="109"/>
                  </a:cubicBezTo>
                  <a:cubicBezTo>
                    <a:pt x="0" y="110"/>
                    <a:pt x="0" y="110"/>
                    <a:pt x="0" y="110"/>
                  </a:cubicBezTo>
                  <a:cubicBezTo>
                    <a:pt x="8" y="111"/>
                    <a:pt x="36" y="108"/>
                    <a:pt x="39" y="108"/>
                  </a:cubicBezTo>
                  <a:cubicBezTo>
                    <a:pt x="41" y="108"/>
                    <a:pt x="39" y="103"/>
                    <a:pt x="39" y="102"/>
                  </a:cubicBezTo>
                  <a:cubicBezTo>
                    <a:pt x="39" y="100"/>
                    <a:pt x="43" y="100"/>
                    <a:pt x="45" y="101"/>
                  </a:cubicBezTo>
                  <a:cubicBezTo>
                    <a:pt x="47" y="102"/>
                    <a:pt x="48" y="104"/>
                    <a:pt x="49" y="102"/>
                  </a:cubicBezTo>
                  <a:cubicBezTo>
                    <a:pt x="50" y="101"/>
                    <a:pt x="53" y="100"/>
                    <a:pt x="53" y="100"/>
                  </a:cubicBezTo>
                  <a:cubicBezTo>
                    <a:pt x="84" y="99"/>
                    <a:pt x="132" y="93"/>
                    <a:pt x="167" y="89"/>
                  </a:cubicBezTo>
                  <a:cubicBezTo>
                    <a:pt x="170" y="86"/>
                    <a:pt x="173" y="84"/>
                    <a:pt x="174" y="83"/>
                  </a:cubicBezTo>
                  <a:cubicBezTo>
                    <a:pt x="176" y="81"/>
                    <a:pt x="176" y="83"/>
                    <a:pt x="178" y="83"/>
                  </a:cubicBezTo>
                  <a:cubicBezTo>
                    <a:pt x="179" y="83"/>
                    <a:pt x="179" y="81"/>
                    <a:pt x="180" y="79"/>
                  </a:cubicBezTo>
                  <a:cubicBezTo>
                    <a:pt x="181" y="76"/>
                    <a:pt x="183" y="76"/>
                    <a:pt x="185" y="76"/>
                  </a:cubicBezTo>
                  <a:cubicBezTo>
                    <a:pt x="186" y="75"/>
                    <a:pt x="186" y="75"/>
                    <a:pt x="186" y="73"/>
                  </a:cubicBezTo>
                  <a:cubicBezTo>
                    <a:pt x="186" y="70"/>
                    <a:pt x="187" y="71"/>
                    <a:pt x="187" y="71"/>
                  </a:cubicBezTo>
                  <a:cubicBezTo>
                    <a:pt x="188" y="70"/>
                    <a:pt x="190" y="68"/>
                    <a:pt x="190" y="66"/>
                  </a:cubicBezTo>
                  <a:cubicBezTo>
                    <a:pt x="190" y="65"/>
                    <a:pt x="193" y="63"/>
                    <a:pt x="194" y="62"/>
                  </a:cubicBezTo>
                  <a:cubicBezTo>
                    <a:pt x="196" y="61"/>
                    <a:pt x="201" y="57"/>
                    <a:pt x="202" y="56"/>
                  </a:cubicBezTo>
                  <a:cubicBezTo>
                    <a:pt x="202" y="55"/>
                    <a:pt x="205" y="51"/>
                    <a:pt x="207" y="49"/>
                  </a:cubicBezTo>
                  <a:cubicBezTo>
                    <a:pt x="206" y="47"/>
                    <a:pt x="204" y="49"/>
                    <a:pt x="199" y="46"/>
                  </a:cubicBezTo>
                  <a:cubicBezTo>
                    <a:pt x="194" y="44"/>
                    <a:pt x="194" y="40"/>
                    <a:pt x="193" y="38"/>
                  </a:cubicBezTo>
                  <a:cubicBezTo>
                    <a:pt x="191" y="35"/>
                    <a:pt x="190" y="32"/>
                    <a:pt x="188" y="31"/>
                  </a:cubicBezTo>
                  <a:cubicBezTo>
                    <a:pt x="186" y="29"/>
                    <a:pt x="185" y="22"/>
                    <a:pt x="185" y="21"/>
                  </a:cubicBezTo>
                  <a:cubicBezTo>
                    <a:pt x="185" y="21"/>
                    <a:pt x="186" y="21"/>
                    <a:pt x="186" y="20"/>
                  </a:cubicBezTo>
                  <a:cubicBezTo>
                    <a:pt x="185" y="20"/>
                    <a:pt x="184" y="19"/>
                    <a:pt x="184" y="1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4" name="Freeform 777">
              <a:extLst>
                <a:ext uri="{FF2B5EF4-FFF2-40B4-BE49-F238E27FC236}">
                  <a16:creationId xmlns:a16="http://schemas.microsoft.com/office/drawing/2014/main" id="{46BB6A5E-EB90-4452-A8EE-B0C6D37B150A}"/>
                </a:ext>
              </a:extLst>
            </p:cNvPr>
            <p:cNvSpPr>
              <a:spLocks noEditPoints="1"/>
            </p:cNvSpPr>
            <p:nvPr/>
          </p:nvSpPr>
          <p:spPr bwMode="auto">
            <a:xfrm>
              <a:off x="6875463" y="3268663"/>
              <a:ext cx="782638" cy="409575"/>
            </a:xfrm>
            <a:custGeom>
              <a:avLst/>
              <a:gdLst>
                <a:gd name="T0" fmla="*/ 3 w 208"/>
                <a:gd name="T1" fmla="*/ 106 h 109"/>
                <a:gd name="T2" fmla="*/ 6 w 208"/>
                <a:gd name="T3" fmla="*/ 99 h 109"/>
                <a:gd name="T4" fmla="*/ 8 w 208"/>
                <a:gd name="T5" fmla="*/ 86 h 109"/>
                <a:gd name="T6" fmla="*/ 24 w 208"/>
                <a:gd name="T7" fmla="*/ 77 h 109"/>
                <a:gd name="T8" fmla="*/ 33 w 208"/>
                <a:gd name="T9" fmla="*/ 67 h 109"/>
                <a:gd name="T10" fmla="*/ 38 w 208"/>
                <a:gd name="T11" fmla="*/ 60 h 109"/>
                <a:gd name="T12" fmla="*/ 47 w 208"/>
                <a:gd name="T13" fmla="*/ 57 h 109"/>
                <a:gd name="T14" fmla="*/ 56 w 208"/>
                <a:gd name="T15" fmla="*/ 54 h 109"/>
                <a:gd name="T16" fmla="*/ 62 w 208"/>
                <a:gd name="T17" fmla="*/ 53 h 109"/>
                <a:gd name="T18" fmla="*/ 69 w 208"/>
                <a:gd name="T19" fmla="*/ 48 h 109"/>
                <a:gd name="T20" fmla="*/ 73 w 208"/>
                <a:gd name="T21" fmla="*/ 53 h 109"/>
                <a:gd name="T22" fmla="*/ 76 w 208"/>
                <a:gd name="T23" fmla="*/ 48 h 109"/>
                <a:gd name="T24" fmla="*/ 82 w 208"/>
                <a:gd name="T25" fmla="*/ 41 h 109"/>
                <a:gd name="T26" fmla="*/ 89 w 208"/>
                <a:gd name="T27" fmla="*/ 46 h 109"/>
                <a:gd name="T28" fmla="*/ 96 w 208"/>
                <a:gd name="T29" fmla="*/ 35 h 109"/>
                <a:gd name="T30" fmla="*/ 105 w 208"/>
                <a:gd name="T31" fmla="*/ 26 h 109"/>
                <a:gd name="T32" fmla="*/ 109 w 208"/>
                <a:gd name="T33" fmla="*/ 17 h 109"/>
                <a:gd name="T34" fmla="*/ 121 w 208"/>
                <a:gd name="T35" fmla="*/ 14 h 109"/>
                <a:gd name="T36" fmla="*/ 122 w 208"/>
                <a:gd name="T37" fmla="*/ 0 h 109"/>
                <a:gd name="T38" fmla="*/ 134 w 208"/>
                <a:gd name="T39" fmla="*/ 4 h 109"/>
                <a:gd name="T40" fmla="*/ 148 w 208"/>
                <a:gd name="T41" fmla="*/ 11 h 109"/>
                <a:gd name="T42" fmla="*/ 160 w 208"/>
                <a:gd name="T43" fmla="*/ 12 h 109"/>
                <a:gd name="T44" fmla="*/ 170 w 208"/>
                <a:gd name="T45" fmla="*/ 11 h 109"/>
                <a:gd name="T46" fmla="*/ 177 w 208"/>
                <a:gd name="T47" fmla="*/ 12 h 109"/>
                <a:gd name="T48" fmla="*/ 186 w 208"/>
                <a:gd name="T49" fmla="*/ 19 h 109"/>
                <a:gd name="T50" fmla="*/ 193 w 208"/>
                <a:gd name="T51" fmla="*/ 36 h 109"/>
                <a:gd name="T52" fmla="*/ 207 w 208"/>
                <a:gd name="T53" fmla="*/ 48 h 109"/>
                <a:gd name="T54" fmla="*/ 187 w 208"/>
                <a:gd name="T55" fmla="*/ 70 h 109"/>
                <a:gd name="T56" fmla="*/ 180 w 208"/>
                <a:gd name="T57" fmla="*/ 79 h 109"/>
                <a:gd name="T58" fmla="*/ 167 w 208"/>
                <a:gd name="T59" fmla="*/ 88 h 109"/>
                <a:gd name="T60" fmla="*/ 45 w 208"/>
                <a:gd name="T61" fmla="*/ 100 h 109"/>
                <a:gd name="T62" fmla="*/ 37 w 208"/>
                <a:gd name="T63" fmla="*/ 107 h 109"/>
                <a:gd name="T64" fmla="*/ 39 w 208"/>
                <a:gd name="T65" fmla="*/ 106 h 109"/>
                <a:gd name="T66" fmla="*/ 48 w 208"/>
                <a:gd name="T67" fmla="*/ 102 h 109"/>
                <a:gd name="T68" fmla="*/ 176 w 208"/>
                <a:gd name="T69" fmla="*/ 81 h 109"/>
                <a:gd name="T70" fmla="*/ 184 w 208"/>
                <a:gd name="T71" fmla="*/ 75 h 109"/>
                <a:gd name="T72" fmla="*/ 189 w 208"/>
                <a:gd name="T73" fmla="*/ 65 h 109"/>
                <a:gd name="T74" fmla="*/ 194 w 208"/>
                <a:gd name="T75" fmla="*/ 39 h 109"/>
                <a:gd name="T76" fmla="*/ 184 w 208"/>
                <a:gd name="T77" fmla="*/ 18 h 109"/>
                <a:gd name="T78" fmla="*/ 175 w 208"/>
                <a:gd name="T79" fmla="*/ 10 h 109"/>
                <a:gd name="T80" fmla="*/ 168 w 208"/>
                <a:gd name="T81" fmla="*/ 12 h 109"/>
                <a:gd name="T82" fmla="*/ 158 w 208"/>
                <a:gd name="T83" fmla="*/ 14 h 109"/>
                <a:gd name="T84" fmla="*/ 142 w 208"/>
                <a:gd name="T85" fmla="*/ 12 h 109"/>
                <a:gd name="T86" fmla="*/ 131 w 208"/>
                <a:gd name="T87" fmla="*/ 1 h 109"/>
                <a:gd name="T88" fmla="*/ 120 w 208"/>
                <a:gd name="T89" fmla="*/ 4 h 109"/>
                <a:gd name="T90" fmla="*/ 115 w 208"/>
                <a:gd name="T91" fmla="*/ 15 h 109"/>
                <a:gd name="T92" fmla="*/ 108 w 208"/>
                <a:gd name="T93" fmla="*/ 16 h 109"/>
                <a:gd name="T94" fmla="*/ 102 w 208"/>
                <a:gd name="T95" fmla="*/ 28 h 109"/>
                <a:gd name="T96" fmla="*/ 94 w 208"/>
                <a:gd name="T97" fmla="*/ 45 h 109"/>
                <a:gd name="T98" fmla="*/ 87 w 208"/>
                <a:gd name="T99" fmla="*/ 45 h 109"/>
                <a:gd name="T100" fmla="*/ 80 w 208"/>
                <a:gd name="T101" fmla="*/ 44 h 109"/>
                <a:gd name="T102" fmla="*/ 75 w 208"/>
                <a:gd name="T103" fmla="*/ 50 h 109"/>
                <a:gd name="T104" fmla="*/ 72 w 208"/>
                <a:gd name="T105" fmla="*/ 52 h 109"/>
                <a:gd name="T106" fmla="*/ 65 w 208"/>
                <a:gd name="T107" fmla="*/ 52 h 109"/>
                <a:gd name="T108" fmla="*/ 61 w 208"/>
                <a:gd name="T109" fmla="*/ 58 h 109"/>
                <a:gd name="T110" fmla="*/ 53 w 208"/>
                <a:gd name="T111" fmla="*/ 53 h 109"/>
                <a:gd name="T112" fmla="*/ 45 w 208"/>
                <a:gd name="T113" fmla="*/ 57 h 109"/>
                <a:gd name="T114" fmla="*/ 35 w 208"/>
                <a:gd name="T115" fmla="*/ 63 h 109"/>
                <a:gd name="T116" fmla="*/ 33 w 208"/>
                <a:gd name="T117" fmla="*/ 72 h 109"/>
                <a:gd name="T118" fmla="*/ 20 w 208"/>
                <a:gd name="T119" fmla="*/ 87 h 109"/>
                <a:gd name="T120" fmla="*/ 6 w 208"/>
                <a:gd name="T121" fmla="*/ 99 h 109"/>
                <a:gd name="T122" fmla="*/ 3 w 208"/>
                <a:gd name="T1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8" h="109">
                  <a:moveTo>
                    <a:pt x="5" y="109"/>
                  </a:moveTo>
                  <a:cubicBezTo>
                    <a:pt x="3" y="109"/>
                    <a:pt x="2" y="109"/>
                    <a:pt x="0" y="109"/>
                  </a:cubicBezTo>
                  <a:cubicBezTo>
                    <a:pt x="0" y="109"/>
                    <a:pt x="0" y="109"/>
                    <a:pt x="0" y="109"/>
                  </a:cubicBezTo>
                  <a:cubicBezTo>
                    <a:pt x="0" y="108"/>
                    <a:pt x="0" y="108"/>
                    <a:pt x="0" y="108"/>
                  </a:cubicBezTo>
                  <a:cubicBezTo>
                    <a:pt x="0" y="108"/>
                    <a:pt x="0" y="108"/>
                    <a:pt x="0" y="108"/>
                  </a:cubicBezTo>
                  <a:cubicBezTo>
                    <a:pt x="0" y="107"/>
                    <a:pt x="2" y="106"/>
                    <a:pt x="3" y="106"/>
                  </a:cubicBezTo>
                  <a:cubicBezTo>
                    <a:pt x="3" y="106"/>
                    <a:pt x="3" y="106"/>
                    <a:pt x="3" y="106"/>
                  </a:cubicBezTo>
                  <a:cubicBezTo>
                    <a:pt x="4" y="106"/>
                    <a:pt x="4" y="106"/>
                    <a:pt x="4" y="106"/>
                  </a:cubicBezTo>
                  <a:cubicBezTo>
                    <a:pt x="4" y="106"/>
                    <a:pt x="4" y="106"/>
                    <a:pt x="4" y="106"/>
                  </a:cubicBezTo>
                  <a:cubicBezTo>
                    <a:pt x="5" y="106"/>
                    <a:pt x="5" y="105"/>
                    <a:pt x="5" y="104"/>
                  </a:cubicBezTo>
                  <a:cubicBezTo>
                    <a:pt x="6" y="103"/>
                    <a:pt x="6" y="101"/>
                    <a:pt x="5" y="101"/>
                  </a:cubicBezTo>
                  <a:cubicBezTo>
                    <a:pt x="5" y="100"/>
                    <a:pt x="5" y="99"/>
                    <a:pt x="6" y="99"/>
                  </a:cubicBezTo>
                  <a:cubicBezTo>
                    <a:pt x="6" y="99"/>
                    <a:pt x="6" y="99"/>
                    <a:pt x="7" y="99"/>
                  </a:cubicBezTo>
                  <a:cubicBezTo>
                    <a:pt x="7" y="98"/>
                    <a:pt x="8" y="98"/>
                    <a:pt x="8" y="98"/>
                  </a:cubicBezTo>
                  <a:cubicBezTo>
                    <a:pt x="9" y="96"/>
                    <a:pt x="7" y="92"/>
                    <a:pt x="7" y="92"/>
                  </a:cubicBezTo>
                  <a:cubicBezTo>
                    <a:pt x="7" y="91"/>
                    <a:pt x="7" y="91"/>
                    <a:pt x="7" y="91"/>
                  </a:cubicBezTo>
                  <a:cubicBezTo>
                    <a:pt x="7" y="91"/>
                    <a:pt x="7" y="91"/>
                    <a:pt x="7" y="91"/>
                  </a:cubicBezTo>
                  <a:cubicBezTo>
                    <a:pt x="7" y="89"/>
                    <a:pt x="7" y="87"/>
                    <a:pt x="8" y="86"/>
                  </a:cubicBezTo>
                  <a:cubicBezTo>
                    <a:pt x="10" y="85"/>
                    <a:pt x="11" y="84"/>
                    <a:pt x="14" y="84"/>
                  </a:cubicBezTo>
                  <a:cubicBezTo>
                    <a:pt x="16" y="84"/>
                    <a:pt x="19" y="85"/>
                    <a:pt x="21" y="87"/>
                  </a:cubicBezTo>
                  <a:cubicBezTo>
                    <a:pt x="21" y="87"/>
                    <a:pt x="22" y="87"/>
                    <a:pt x="23" y="87"/>
                  </a:cubicBezTo>
                  <a:cubicBezTo>
                    <a:pt x="25" y="87"/>
                    <a:pt x="26" y="85"/>
                    <a:pt x="26" y="84"/>
                  </a:cubicBezTo>
                  <a:cubicBezTo>
                    <a:pt x="26" y="83"/>
                    <a:pt x="26" y="82"/>
                    <a:pt x="26" y="81"/>
                  </a:cubicBezTo>
                  <a:cubicBezTo>
                    <a:pt x="25" y="80"/>
                    <a:pt x="24" y="79"/>
                    <a:pt x="24" y="77"/>
                  </a:cubicBezTo>
                  <a:cubicBezTo>
                    <a:pt x="24" y="76"/>
                    <a:pt x="24" y="75"/>
                    <a:pt x="24" y="74"/>
                  </a:cubicBezTo>
                  <a:cubicBezTo>
                    <a:pt x="26" y="72"/>
                    <a:pt x="30" y="72"/>
                    <a:pt x="33" y="71"/>
                  </a:cubicBezTo>
                  <a:cubicBezTo>
                    <a:pt x="34" y="71"/>
                    <a:pt x="35" y="71"/>
                    <a:pt x="35" y="71"/>
                  </a:cubicBezTo>
                  <a:cubicBezTo>
                    <a:pt x="36" y="70"/>
                    <a:pt x="36" y="70"/>
                    <a:pt x="36" y="70"/>
                  </a:cubicBezTo>
                  <a:cubicBezTo>
                    <a:pt x="36" y="70"/>
                    <a:pt x="35" y="69"/>
                    <a:pt x="34" y="68"/>
                  </a:cubicBezTo>
                  <a:cubicBezTo>
                    <a:pt x="33" y="67"/>
                    <a:pt x="33" y="67"/>
                    <a:pt x="33" y="67"/>
                  </a:cubicBezTo>
                  <a:cubicBezTo>
                    <a:pt x="32" y="66"/>
                    <a:pt x="33" y="65"/>
                    <a:pt x="34" y="64"/>
                  </a:cubicBezTo>
                  <a:cubicBezTo>
                    <a:pt x="34" y="63"/>
                    <a:pt x="35" y="63"/>
                    <a:pt x="35" y="63"/>
                  </a:cubicBezTo>
                  <a:cubicBezTo>
                    <a:pt x="35" y="62"/>
                    <a:pt x="35" y="61"/>
                    <a:pt x="35" y="60"/>
                  </a:cubicBezTo>
                  <a:cubicBezTo>
                    <a:pt x="35" y="60"/>
                    <a:pt x="35" y="60"/>
                    <a:pt x="35" y="60"/>
                  </a:cubicBezTo>
                  <a:cubicBezTo>
                    <a:pt x="35" y="60"/>
                    <a:pt x="35" y="60"/>
                    <a:pt x="35" y="60"/>
                  </a:cubicBezTo>
                  <a:cubicBezTo>
                    <a:pt x="37" y="60"/>
                    <a:pt x="37" y="60"/>
                    <a:pt x="38" y="60"/>
                  </a:cubicBezTo>
                  <a:cubicBezTo>
                    <a:pt x="39" y="60"/>
                    <a:pt x="39" y="60"/>
                    <a:pt x="39" y="60"/>
                  </a:cubicBezTo>
                  <a:cubicBezTo>
                    <a:pt x="40" y="60"/>
                    <a:pt x="40" y="59"/>
                    <a:pt x="40" y="59"/>
                  </a:cubicBezTo>
                  <a:cubicBezTo>
                    <a:pt x="40" y="57"/>
                    <a:pt x="41" y="56"/>
                    <a:pt x="43" y="56"/>
                  </a:cubicBezTo>
                  <a:cubicBezTo>
                    <a:pt x="43" y="56"/>
                    <a:pt x="44" y="56"/>
                    <a:pt x="45" y="57"/>
                  </a:cubicBezTo>
                  <a:cubicBezTo>
                    <a:pt x="46" y="57"/>
                    <a:pt x="47" y="57"/>
                    <a:pt x="47" y="57"/>
                  </a:cubicBezTo>
                  <a:cubicBezTo>
                    <a:pt x="47" y="57"/>
                    <a:pt x="47" y="57"/>
                    <a:pt x="47" y="57"/>
                  </a:cubicBezTo>
                  <a:cubicBezTo>
                    <a:pt x="47" y="57"/>
                    <a:pt x="47" y="57"/>
                    <a:pt x="47" y="57"/>
                  </a:cubicBezTo>
                  <a:cubicBezTo>
                    <a:pt x="47" y="56"/>
                    <a:pt x="47" y="55"/>
                    <a:pt x="49" y="54"/>
                  </a:cubicBezTo>
                  <a:cubicBezTo>
                    <a:pt x="50" y="53"/>
                    <a:pt x="52" y="53"/>
                    <a:pt x="53" y="53"/>
                  </a:cubicBezTo>
                  <a:cubicBezTo>
                    <a:pt x="53" y="53"/>
                    <a:pt x="53" y="53"/>
                    <a:pt x="53" y="53"/>
                  </a:cubicBezTo>
                  <a:cubicBezTo>
                    <a:pt x="54" y="53"/>
                    <a:pt x="54" y="53"/>
                    <a:pt x="55" y="54"/>
                  </a:cubicBezTo>
                  <a:cubicBezTo>
                    <a:pt x="55" y="54"/>
                    <a:pt x="55" y="54"/>
                    <a:pt x="56" y="54"/>
                  </a:cubicBezTo>
                  <a:cubicBezTo>
                    <a:pt x="56" y="55"/>
                    <a:pt x="57" y="55"/>
                    <a:pt x="57" y="55"/>
                  </a:cubicBezTo>
                  <a:cubicBezTo>
                    <a:pt x="57" y="55"/>
                    <a:pt x="57" y="55"/>
                    <a:pt x="57" y="55"/>
                  </a:cubicBezTo>
                  <a:cubicBezTo>
                    <a:pt x="58" y="55"/>
                    <a:pt x="58" y="55"/>
                    <a:pt x="59" y="56"/>
                  </a:cubicBezTo>
                  <a:cubicBezTo>
                    <a:pt x="60" y="57"/>
                    <a:pt x="60" y="57"/>
                    <a:pt x="61" y="57"/>
                  </a:cubicBezTo>
                  <a:cubicBezTo>
                    <a:pt x="62" y="57"/>
                    <a:pt x="62" y="56"/>
                    <a:pt x="62" y="55"/>
                  </a:cubicBezTo>
                  <a:cubicBezTo>
                    <a:pt x="61" y="54"/>
                    <a:pt x="62" y="53"/>
                    <a:pt x="62" y="53"/>
                  </a:cubicBezTo>
                  <a:cubicBezTo>
                    <a:pt x="62" y="52"/>
                    <a:pt x="63" y="52"/>
                    <a:pt x="63" y="52"/>
                  </a:cubicBezTo>
                  <a:cubicBezTo>
                    <a:pt x="64" y="52"/>
                    <a:pt x="64" y="52"/>
                    <a:pt x="65" y="51"/>
                  </a:cubicBezTo>
                  <a:cubicBezTo>
                    <a:pt x="65" y="51"/>
                    <a:pt x="65" y="51"/>
                    <a:pt x="65" y="51"/>
                  </a:cubicBezTo>
                  <a:cubicBezTo>
                    <a:pt x="65" y="51"/>
                    <a:pt x="66" y="50"/>
                    <a:pt x="67" y="50"/>
                  </a:cubicBezTo>
                  <a:cubicBezTo>
                    <a:pt x="68" y="49"/>
                    <a:pt x="68" y="49"/>
                    <a:pt x="68" y="49"/>
                  </a:cubicBezTo>
                  <a:cubicBezTo>
                    <a:pt x="68" y="49"/>
                    <a:pt x="68" y="49"/>
                    <a:pt x="69" y="48"/>
                  </a:cubicBezTo>
                  <a:cubicBezTo>
                    <a:pt x="69" y="48"/>
                    <a:pt x="69" y="48"/>
                    <a:pt x="69" y="48"/>
                  </a:cubicBezTo>
                  <a:cubicBezTo>
                    <a:pt x="70" y="48"/>
                    <a:pt x="70" y="49"/>
                    <a:pt x="70" y="49"/>
                  </a:cubicBezTo>
                  <a:cubicBezTo>
                    <a:pt x="70" y="50"/>
                    <a:pt x="70" y="50"/>
                    <a:pt x="70" y="50"/>
                  </a:cubicBezTo>
                  <a:cubicBezTo>
                    <a:pt x="70" y="50"/>
                    <a:pt x="71" y="51"/>
                    <a:pt x="72" y="51"/>
                  </a:cubicBezTo>
                  <a:cubicBezTo>
                    <a:pt x="73" y="51"/>
                    <a:pt x="73" y="51"/>
                    <a:pt x="73" y="51"/>
                  </a:cubicBezTo>
                  <a:cubicBezTo>
                    <a:pt x="73" y="53"/>
                    <a:pt x="73" y="53"/>
                    <a:pt x="73" y="53"/>
                  </a:cubicBezTo>
                  <a:cubicBezTo>
                    <a:pt x="74" y="53"/>
                    <a:pt x="74" y="54"/>
                    <a:pt x="75" y="54"/>
                  </a:cubicBezTo>
                  <a:cubicBezTo>
                    <a:pt x="75" y="53"/>
                    <a:pt x="75" y="53"/>
                    <a:pt x="75" y="53"/>
                  </a:cubicBezTo>
                  <a:cubicBezTo>
                    <a:pt x="75" y="53"/>
                    <a:pt x="75" y="52"/>
                    <a:pt x="75" y="51"/>
                  </a:cubicBezTo>
                  <a:cubicBezTo>
                    <a:pt x="75" y="50"/>
                    <a:pt x="75" y="50"/>
                    <a:pt x="75" y="50"/>
                  </a:cubicBezTo>
                  <a:cubicBezTo>
                    <a:pt x="75" y="50"/>
                    <a:pt x="75" y="49"/>
                    <a:pt x="76" y="48"/>
                  </a:cubicBezTo>
                  <a:cubicBezTo>
                    <a:pt x="76" y="48"/>
                    <a:pt x="76" y="48"/>
                    <a:pt x="76" y="48"/>
                  </a:cubicBezTo>
                  <a:cubicBezTo>
                    <a:pt x="77" y="48"/>
                    <a:pt x="77" y="48"/>
                    <a:pt x="77" y="47"/>
                  </a:cubicBezTo>
                  <a:cubicBezTo>
                    <a:pt x="77" y="46"/>
                    <a:pt x="77" y="46"/>
                    <a:pt x="77" y="46"/>
                  </a:cubicBezTo>
                  <a:cubicBezTo>
                    <a:pt x="78" y="45"/>
                    <a:pt x="78" y="45"/>
                    <a:pt x="79" y="44"/>
                  </a:cubicBezTo>
                  <a:cubicBezTo>
                    <a:pt x="80" y="44"/>
                    <a:pt x="80" y="44"/>
                    <a:pt x="80" y="44"/>
                  </a:cubicBezTo>
                  <a:cubicBezTo>
                    <a:pt x="80" y="44"/>
                    <a:pt x="81" y="43"/>
                    <a:pt x="81" y="42"/>
                  </a:cubicBezTo>
                  <a:cubicBezTo>
                    <a:pt x="81" y="42"/>
                    <a:pt x="82" y="41"/>
                    <a:pt x="82" y="41"/>
                  </a:cubicBezTo>
                  <a:cubicBezTo>
                    <a:pt x="82" y="41"/>
                    <a:pt x="82" y="41"/>
                    <a:pt x="82" y="41"/>
                  </a:cubicBezTo>
                  <a:cubicBezTo>
                    <a:pt x="83" y="41"/>
                    <a:pt x="83" y="42"/>
                    <a:pt x="84" y="42"/>
                  </a:cubicBezTo>
                  <a:cubicBezTo>
                    <a:pt x="84" y="43"/>
                    <a:pt x="84" y="43"/>
                    <a:pt x="85" y="44"/>
                  </a:cubicBezTo>
                  <a:cubicBezTo>
                    <a:pt x="86" y="44"/>
                    <a:pt x="87" y="45"/>
                    <a:pt x="87" y="45"/>
                  </a:cubicBezTo>
                  <a:cubicBezTo>
                    <a:pt x="88" y="45"/>
                    <a:pt x="88" y="45"/>
                    <a:pt x="88" y="45"/>
                  </a:cubicBezTo>
                  <a:cubicBezTo>
                    <a:pt x="89" y="46"/>
                    <a:pt x="89" y="46"/>
                    <a:pt x="89" y="46"/>
                  </a:cubicBezTo>
                  <a:cubicBezTo>
                    <a:pt x="89" y="46"/>
                    <a:pt x="89" y="46"/>
                    <a:pt x="90" y="46"/>
                  </a:cubicBezTo>
                  <a:cubicBezTo>
                    <a:pt x="90" y="46"/>
                    <a:pt x="90" y="46"/>
                    <a:pt x="90" y="46"/>
                  </a:cubicBezTo>
                  <a:cubicBezTo>
                    <a:pt x="91" y="46"/>
                    <a:pt x="91" y="46"/>
                    <a:pt x="92" y="46"/>
                  </a:cubicBezTo>
                  <a:cubicBezTo>
                    <a:pt x="93" y="45"/>
                    <a:pt x="93" y="45"/>
                    <a:pt x="93" y="45"/>
                  </a:cubicBezTo>
                  <a:cubicBezTo>
                    <a:pt x="93" y="45"/>
                    <a:pt x="93" y="45"/>
                    <a:pt x="93" y="44"/>
                  </a:cubicBezTo>
                  <a:cubicBezTo>
                    <a:pt x="93" y="43"/>
                    <a:pt x="95" y="37"/>
                    <a:pt x="96" y="35"/>
                  </a:cubicBezTo>
                  <a:cubicBezTo>
                    <a:pt x="97" y="35"/>
                    <a:pt x="97" y="35"/>
                    <a:pt x="97" y="35"/>
                  </a:cubicBezTo>
                  <a:cubicBezTo>
                    <a:pt x="98" y="35"/>
                    <a:pt x="100" y="33"/>
                    <a:pt x="100" y="31"/>
                  </a:cubicBezTo>
                  <a:cubicBezTo>
                    <a:pt x="100" y="29"/>
                    <a:pt x="101" y="28"/>
                    <a:pt x="102" y="28"/>
                  </a:cubicBezTo>
                  <a:cubicBezTo>
                    <a:pt x="102" y="28"/>
                    <a:pt x="102" y="28"/>
                    <a:pt x="102" y="28"/>
                  </a:cubicBezTo>
                  <a:cubicBezTo>
                    <a:pt x="103" y="28"/>
                    <a:pt x="103" y="28"/>
                    <a:pt x="104" y="27"/>
                  </a:cubicBezTo>
                  <a:cubicBezTo>
                    <a:pt x="104" y="26"/>
                    <a:pt x="105" y="26"/>
                    <a:pt x="105" y="26"/>
                  </a:cubicBezTo>
                  <a:cubicBezTo>
                    <a:pt x="106" y="25"/>
                    <a:pt x="106" y="25"/>
                    <a:pt x="106" y="24"/>
                  </a:cubicBezTo>
                  <a:cubicBezTo>
                    <a:pt x="106" y="23"/>
                    <a:pt x="105" y="23"/>
                    <a:pt x="105" y="22"/>
                  </a:cubicBezTo>
                  <a:cubicBezTo>
                    <a:pt x="105" y="22"/>
                    <a:pt x="104" y="21"/>
                    <a:pt x="105" y="19"/>
                  </a:cubicBezTo>
                  <a:cubicBezTo>
                    <a:pt x="105" y="17"/>
                    <a:pt x="106" y="16"/>
                    <a:pt x="108" y="16"/>
                  </a:cubicBezTo>
                  <a:cubicBezTo>
                    <a:pt x="108" y="16"/>
                    <a:pt x="108" y="16"/>
                    <a:pt x="109" y="16"/>
                  </a:cubicBezTo>
                  <a:cubicBezTo>
                    <a:pt x="109" y="17"/>
                    <a:pt x="109" y="17"/>
                    <a:pt x="109" y="17"/>
                  </a:cubicBezTo>
                  <a:cubicBezTo>
                    <a:pt x="110" y="18"/>
                    <a:pt x="111" y="19"/>
                    <a:pt x="112" y="19"/>
                  </a:cubicBezTo>
                  <a:cubicBezTo>
                    <a:pt x="112" y="19"/>
                    <a:pt x="112" y="19"/>
                    <a:pt x="112" y="19"/>
                  </a:cubicBezTo>
                  <a:cubicBezTo>
                    <a:pt x="113" y="18"/>
                    <a:pt x="113" y="17"/>
                    <a:pt x="113" y="17"/>
                  </a:cubicBezTo>
                  <a:cubicBezTo>
                    <a:pt x="113" y="16"/>
                    <a:pt x="113" y="15"/>
                    <a:pt x="115" y="14"/>
                  </a:cubicBezTo>
                  <a:cubicBezTo>
                    <a:pt x="116" y="14"/>
                    <a:pt x="117" y="14"/>
                    <a:pt x="118" y="14"/>
                  </a:cubicBezTo>
                  <a:cubicBezTo>
                    <a:pt x="119" y="14"/>
                    <a:pt x="120" y="14"/>
                    <a:pt x="121" y="14"/>
                  </a:cubicBezTo>
                  <a:cubicBezTo>
                    <a:pt x="121" y="13"/>
                    <a:pt x="121" y="11"/>
                    <a:pt x="120" y="10"/>
                  </a:cubicBezTo>
                  <a:cubicBezTo>
                    <a:pt x="119" y="9"/>
                    <a:pt x="119" y="9"/>
                    <a:pt x="119" y="9"/>
                  </a:cubicBezTo>
                  <a:cubicBezTo>
                    <a:pt x="119" y="8"/>
                    <a:pt x="118" y="7"/>
                    <a:pt x="119" y="6"/>
                  </a:cubicBezTo>
                  <a:cubicBezTo>
                    <a:pt x="119" y="5"/>
                    <a:pt x="119" y="5"/>
                    <a:pt x="119" y="4"/>
                  </a:cubicBezTo>
                  <a:cubicBezTo>
                    <a:pt x="119" y="2"/>
                    <a:pt x="120" y="0"/>
                    <a:pt x="122" y="0"/>
                  </a:cubicBezTo>
                  <a:cubicBezTo>
                    <a:pt x="122" y="0"/>
                    <a:pt x="122" y="0"/>
                    <a:pt x="122" y="0"/>
                  </a:cubicBezTo>
                  <a:cubicBezTo>
                    <a:pt x="124" y="0"/>
                    <a:pt x="126" y="1"/>
                    <a:pt x="128" y="1"/>
                  </a:cubicBezTo>
                  <a:cubicBezTo>
                    <a:pt x="129" y="1"/>
                    <a:pt x="129" y="1"/>
                    <a:pt x="129" y="1"/>
                  </a:cubicBezTo>
                  <a:cubicBezTo>
                    <a:pt x="129" y="1"/>
                    <a:pt x="130" y="1"/>
                    <a:pt x="130" y="1"/>
                  </a:cubicBezTo>
                  <a:cubicBezTo>
                    <a:pt x="130" y="1"/>
                    <a:pt x="131" y="1"/>
                    <a:pt x="131" y="1"/>
                  </a:cubicBezTo>
                  <a:cubicBezTo>
                    <a:pt x="132" y="1"/>
                    <a:pt x="132" y="1"/>
                    <a:pt x="133" y="2"/>
                  </a:cubicBezTo>
                  <a:cubicBezTo>
                    <a:pt x="134" y="3"/>
                    <a:pt x="134" y="4"/>
                    <a:pt x="134" y="4"/>
                  </a:cubicBezTo>
                  <a:cubicBezTo>
                    <a:pt x="135" y="6"/>
                    <a:pt x="136" y="7"/>
                    <a:pt x="137" y="7"/>
                  </a:cubicBezTo>
                  <a:cubicBezTo>
                    <a:pt x="137" y="8"/>
                    <a:pt x="138" y="8"/>
                    <a:pt x="138" y="9"/>
                  </a:cubicBezTo>
                  <a:cubicBezTo>
                    <a:pt x="138" y="10"/>
                    <a:pt x="139" y="11"/>
                    <a:pt x="141" y="12"/>
                  </a:cubicBezTo>
                  <a:cubicBezTo>
                    <a:pt x="141" y="12"/>
                    <a:pt x="141" y="12"/>
                    <a:pt x="142" y="12"/>
                  </a:cubicBezTo>
                  <a:cubicBezTo>
                    <a:pt x="143" y="12"/>
                    <a:pt x="144" y="11"/>
                    <a:pt x="145" y="11"/>
                  </a:cubicBezTo>
                  <a:cubicBezTo>
                    <a:pt x="146" y="11"/>
                    <a:pt x="147" y="11"/>
                    <a:pt x="148" y="11"/>
                  </a:cubicBezTo>
                  <a:cubicBezTo>
                    <a:pt x="148" y="11"/>
                    <a:pt x="149" y="11"/>
                    <a:pt x="149" y="12"/>
                  </a:cubicBezTo>
                  <a:cubicBezTo>
                    <a:pt x="151" y="13"/>
                    <a:pt x="154" y="16"/>
                    <a:pt x="155" y="16"/>
                  </a:cubicBezTo>
                  <a:cubicBezTo>
                    <a:pt x="156" y="16"/>
                    <a:pt x="156" y="16"/>
                    <a:pt x="156" y="16"/>
                  </a:cubicBezTo>
                  <a:cubicBezTo>
                    <a:pt x="157" y="15"/>
                    <a:pt x="157" y="15"/>
                    <a:pt x="157" y="14"/>
                  </a:cubicBezTo>
                  <a:cubicBezTo>
                    <a:pt x="158" y="13"/>
                    <a:pt x="158" y="12"/>
                    <a:pt x="159" y="12"/>
                  </a:cubicBezTo>
                  <a:cubicBezTo>
                    <a:pt x="160" y="12"/>
                    <a:pt x="160" y="12"/>
                    <a:pt x="160" y="12"/>
                  </a:cubicBezTo>
                  <a:cubicBezTo>
                    <a:pt x="161" y="12"/>
                    <a:pt x="162" y="13"/>
                    <a:pt x="162" y="13"/>
                  </a:cubicBezTo>
                  <a:cubicBezTo>
                    <a:pt x="163" y="14"/>
                    <a:pt x="163" y="14"/>
                    <a:pt x="164" y="14"/>
                  </a:cubicBezTo>
                  <a:cubicBezTo>
                    <a:pt x="166" y="14"/>
                    <a:pt x="166" y="13"/>
                    <a:pt x="166" y="13"/>
                  </a:cubicBezTo>
                  <a:cubicBezTo>
                    <a:pt x="167" y="12"/>
                    <a:pt x="167" y="12"/>
                    <a:pt x="168" y="12"/>
                  </a:cubicBezTo>
                  <a:cubicBezTo>
                    <a:pt x="168" y="12"/>
                    <a:pt x="169" y="12"/>
                    <a:pt x="169" y="12"/>
                  </a:cubicBezTo>
                  <a:cubicBezTo>
                    <a:pt x="169" y="12"/>
                    <a:pt x="169" y="12"/>
                    <a:pt x="170" y="11"/>
                  </a:cubicBezTo>
                  <a:cubicBezTo>
                    <a:pt x="170" y="10"/>
                    <a:pt x="171" y="10"/>
                    <a:pt x="172" y="9"/>
                  </a:cubicBezTo>
                  <a:cubicBezTo>
                    <a:pt x="174" y="8"/>
                    <a:pt x="174" y="8"/>
                    <a:pt x="174" y="8"/>
                  </a:cubicBezTo>
                  <a:cubicBezTo>
                    <a:pt x="175" y="9"/>
                    <a:pt x="175" y="9"/>
                    <a:pt x="175" y="9"/>
                  </a:cubicBezTo>
                  <a:cubicBezTo>
                    <a:pt x="175" y="9"/>
                    <a:pt x="175" y="9"/>
                    <a:pt x="175" y="9"/>
                  </a:cubicBezTo>
                  <a:cubicBezTo>
                    <a:pt x="175" y="9"/>
                    <a:pt x="175" y="9"/>
                    <a:pt x="176" y="10"/>
                  </a:cubicBezTo>
                  <a:cubicBezTo>
                    <a:pt x="176" y="11"/>
                    <a:pt x="177" y="11"/>
                    <a:pt x="177" y="12"/>
                  </a:cubicBezTo>
                  <a:cubicBezTo>
                    <a:pt x="178" y="12"/>
                    <a:pt x="178" y="12"/>
                    <a:pt x="178" y="12"/>
                  </a:cubicBezTo>
                  <a:cubicBezTo>
                    <a:pt x="178" y="13"/>
                    <a:pt x="178" y="13"/>
                    <a:pt x="179" y="13"/>
                  </a:cubicBezTo>
                  <a:cubicBezTo>
                    <a:pt x="179" y="14"/>
                    <a:pt x="180" y="14"/>
                    <a:pt x="182" y="15"/>
                  </a:cubicBezTo>
                  <a:cubicBezTo>
                    <a:pt x="183" y="15"/>
                    <a:pt x="184" y="16"/>
                    <a:pt x="184" y="16"/>
                  </a:cubicBezTo>
                  <a:cubicBezTo>
                    <a:pt x="184" y="17"/>
                    <a:pt x="184" y="17"/>
                    <a:pt x="184" y="17"/>
                  </a:cubicBezTo>
                  <a:cubicBezTo>
                    <a:pt x="184" y="17"/>
                    <a:pt x="185" y="18"/>
                    <a:pt x="186" y="19"/>
                  </a:cubicBezTo>
                  <a:cubicBezTo>
                    <a:pt x="187" y="19"/>
                    <a:pt x="187" y="19"/>
                    <a:pt x="187" y="19"/>
                  </a:cubicBezTo>
                  <a:cubicBezTo>
                    <a:pt x="186" y="20"/>
                    <a:pt x="186" y="20"/>
                    <a:pt x="186" y="20"/>
                  </a:cubicBezTo>
                  <a:cubicBezTo>
                    <a:pt x="186" y="20"/>
                    <a:pt x="185" y="20"/>
                    <a:pt x="185" y="20"/>
                  </a:cubicBezTo>
                  <a:cubicBezTo>
                    <a:pt x="185" y="21"/>
                    <a:pt x="186" y="28"/>
                    <a:pt x="188" y="30"/>
                  </a:cubicBezTo>
                  <a:cubicBezTo>
                    <a:pt x="190" y="31"/>
                    <a:pt x="191" y="33"/>
                    <a:pt x="193" y="36"/>
                  </a:cubicBezTo>
                  <a:cubicBezTo>
                    <a:pt x="193" y="36"/>
                    <a:pt x="193" y="36"/>
                    <a:pt x="193" y="36"/>
                  </a:cubicBezTo>
                  <a:cubicBezTo>
                    <a:pt x="193" y="37"/>
                    <a:pt x="194" y="38"/>
                    <a:pt x="194" y="39"/>
                  </a:cubicBezTo>
                  <a:cubicBezTo>
                    <a:pt x="195" y="41"/>
                    <a:pt x="196" y="43"/>
                    <a:pt x="199" y="45"/>
                  </a:cubicBezTo>
                  <a:cubicBezTo>
                    <a:pt x="201" y="46"/>
                    <a:pt x="203" y="46"/>
                    <a:pt x="204" y="46"/>
                  </a:cubicBezTo>
                  <a:cubicBezTo>
                    <a:pt x="206" y="47"/>
                    <a:pt x="206" y="47"/>
                    <a:pt x="207" y="48"/>
                  </a:cubicBezTo>
                  <a:cubicBezTo>
                    <a:pt x="208" y="48"/>
                    <a:pt x="208" y="48"/>
                    <a:pt x="208" y="48"/>
                  </a:cubicBezTo>
                  <a:cubicBezTo>
                    <a:pt x="207" y="48"/>
                    <a:pt x="207" y="48"/>
                    <a:pt x="207" y="48"/>
                  </a:cubicBezTo>
                  <a:cubicBezTo>
                    <a:pt x="206" y="50"/>
                    <a:pt x="203" y="54"/>
                    <a:pt x="202" y="55"/>
                  </a:cubicBezTo>
                  <a:cubicBezTo>
                    <a:pt x="201" y="56"/>
                    <a:pt x="196" y="60"/>
                    <a:pt x="195" y="61"/>
                  </a:cubicBezTo>
                  <a:cubicBezTo>
                    <a:pt x="193" y="62"/>
                    <a:pt x="190" y="64"/>
                    <a:pt x="190" y="65"/>
                  </a:cubicBezTo>
                  <a:cubicBezTo>
                    <a:pt x="190" y="67"/>
                    <a:pt x="189" y="69"/>
                    <a:pt x="188" y="70"/>
                  </a:cubicBezTo>
                  <a:cubicBezTo>
                    <a:pt x="188" y="70"/>
                    <a:pt x="188" y="70"/>
                    <a:pt x="188" y="70"/>
                  </a:cubicBezTo>
                  <a:cubicBezTo>
                    <a:pt x="187" y="70"/>
                    <a:pt x="187" y="70"/>
                    <a:pt x="187" y="70"/>
                  </a:cubicBezTo>
                  <a:cubicBezTo>
                    <a:pt x="187" y="70"/>
                    <a:pt x="186" y="70"/>
                    <a:pt x="186" y="72"/>
                  </a:cubicBezTo>
                  <a:cubicBezTo>
                    <a:pt x="186" y="72"/>
                    <a:pt x="186" y="73"/>
                    <a:pt x="186" y="73"/>
                  </a:cubicBezTo>
                  <a:cubicBezTo>
                    <a:pt x="186" y="74"/>
                    <a:pt x="186" y="75"/>
                    <a:pt x="185" y="75"/>
                  </a:cubicBezTo>
                  <a:cubicBezTo>
                    <a:pt x="184" y="75"/>
                    <a:pt x="184" y="75"/>
                    <a:pt x="183" y="75"/>
                  </a:cubicBezTo>
                  <a:cubicBezTo>
                    <a:pt x="182" y="76"/>
                    <a:pt x="181" y="76"/>
                    <a:pt x="180" y="78"/>
                  </a:cubicBezTo>
                  <a:cubicBezTo>
                    <a:pt x="180" y="79"/>
                    <a:pt x="180" y="79"/>
                    <a:pt x="180" y="79"/>
                  </a:cubicBezTo>
                  <a:cubicBezTo>
                    <a:pt x="179" y="81"/>
                    <a:pt x="179" y="82"/>
                    <a:pt x="178" y="82"/>
                  </a:cubicBezTo>
                  <a:cubicBezTo>
                    <a:pt x="177" y="82"/>
                    <a:pt x="177" y="82"/>
                    <a:pt x="176" y="82"/>
                  </a:cubicBezTo>
                  <a:cubicBezTo>
                    <a:pt x="176" y="81"/>
                    <a:pt x="176" y="81"/>
                    <a:pt x="176" y="81"/>
                  </a:cubicBezTo>
                  <a:cubicBezTo>
                    <a:pt x="175" y="81"/>
                    <a:pt x="175" y="81"/>
                    <a:pt x="174" y="82"/>
                  </a:cubicBezTo>
                  <a:cubicBezTo>
                    <a:pt x="173" y="83"/>
                    <a:pt x="170" y="86"/>
                    <a:pt x="167" y="88"/>
                  </a:cubicBezTo>
                  <a:cubicBezTo>
                    <a:pt x="167" y="88"/>
                    <a:pt x="167" y="88"/>
                    <a:pt x="167" y="88"/>
                  </a:cubicBezTo>
                  <a:cubicBezTo>
                    <a:pt x="167" y="88"/>
                    <a:pt x="167" y="88"/>
                    <a:pt x="167" y="88"/>
                  </a:cubicBezTo>
                  <a:cubicBezTo>
                    <a:pt x="139" y="91"/>
                    <a:pt x="87" y="98"/>
                    <a:pt x="53" y="99"/>
                  </a:cubicBezTo>
                  <a:cubicBezTo>
                    <a:pt x="52" y="100"/>
                    <a:pt x="50" y="101"/>
                    <a:pt x="49" y="102"/>
                  </a:cubicBezTo>
                  <a:cubicBezTo>
                    <a:pt x="49" y="102"/>
                    <a:pt x="49" y="102"/>
                    <a:pt x="48" y="102"/>
                  </a:cubicBezTo>
                  <a:cubicBezTo>
                    <a:pt x="47" y="102"/>
                    <a:pt x="46" y="102"/>
                    <a:pt x="45" y="101"/>
                  </a:cubicBezTo>
                  <a:cubicBezTo>
                    <a:pt x="45" y="100"/>
                    <a:pt x="45" y="100"/>
                    <a:pt x="45" y="100"/>
                  </a:cubicBezTo>
                  <a:cubicBezTo>
                    <a:pt x="44" y="100"/>
                    <a:pt x="43" y="100"/>
                    <a:pt x="41" y="100"/>
                  </a:cubicBezTo>
                  <a:cubicBezTo>
                    <a:pt x="40" y="100"/>
                    <a:pt x="39" y="100"/>
                    <a:pt x="39" y="101"/>
                  </a:cubicBezTo>
                  <a:cubicBezTo>
                    <a:pt x="39" y="101"/>
                    <a:pt x="39" y="102"/>
                    <a:pt x="39" y="103"/>
                  </a:cubicBezTo>
                  <a:cubicBezTo>
                    <a:pt x="40" y="104"/>
                    <a:pt x="40" y="106"/>
                    <a:pt x="40" y="107"/>
                  </a:cubicBezTo>
                  <a:cubicBezTo>
                    <a:pt x="40" y="107"/>
                    <a:pt x="39" y="107"/>
                    <a:pt x="39" y="107"/>
                  </a:cubicBezTo>
                  <a:cubicBezTo>
                    <a:pt x="38" y="107"/>
                    <a:pt x="38" y="107"/>
                    <a:pt x="37" y="107"/>
                  </a:cubicBezTo>
                  <a:cubicBezTo>
                    <a:pt x="22" y="108"/>
                    <a:pt x="12" y="109"/>
                    <a:pt x="5" y="109"/>
                  </a:cubicBezTo>
                  <a:close/>
                  <a:moveTo>
                    <a:pt x="1" y="108"/>
                  </a:moveTo>
                  <a:cubicBezTo>
                    <a:pt x="2" y="109"/>
                    <a:pt x="3" y="109"/>
                    <a:pt x="5" y="109"/>
                  </a:cubicBezTo>
                  <a:cubicBezTo>
                    <a:pt x="12" y="109"/>
                    <a:pt x="22" y="108"/>
                    <a:pt x="37" y="107"/>
                  </a:cubicBezTo>
                  <a:cubicBezTo>
                    <a:pt x="38" y="107"/>
                    <a:pt x="38" y="107"/>
                    <a:pt x="38" y="107"/>
                  </a:cubicBezTo>
                  <a:cubicBezTo>
                    <a:pt x="39" y="107"/>
                    <a:pt x="39" y="106"/>
                    <a:pt x="39" y="106"/>
                  </a:cubicBezTo>
                  <a:cubicBezTo>
                    <a:pt x="40" y="106"/>
                    <a:pt x="39" y="104"/>
                    <a:pt x="39" y="103"/>
                  </a:cubicBezTo>
                  <a:cubicBezTo>
                    <a:pt x="39" y="102"/>
                    <a:pt x="38" y="101"/>
                    <a:pt x="38" y="101"/>
                  </a:cubicBezTo>
                  <a:cubicBezTo>
                    <a:pt x="38" y="100"/>
                    <a:pt x="39" y="99"/>
                    <a:pt x="41" y="99"/>
                  </a:cubicBezTo>
                  <a:cubicBezTo>
                    <a:pt x="43" y="99"/>
                    <a:pt x="44" y="99"/>
                    <a:pt x="45" y="100"/>
                  </a:cubicBezTo>
                  <a:cubicBezTo>
                    <a:pt x="46" y="100"/>
                    <a:pt x="46" y="100"/>
                    <a:pt x="46" y="100"/>
                  </a:cubicBezTo>
                  <a:cubicBezTo>
                    <a:pt x="47" y="101"/>
                    <a:pt x="48" y="102"/>
                    <a:pt x="48" y="102"/>
                  </a:cubicBezTo>
                  <a:cubicBezTo>
                    <a:pt x="49" y="101"/>
                    <a:pt x="49" y="101"/>
                    <a:pt x="49" y="101"/>
                  </a:cubicBezTo>
                  <a:cubicBezTo>
                    <a:pt x="49" y="100"/>
                    <a:pt x="53" y="99"/>
                    <a:pt x="53" y="99"/>
                  </a:cubicBezTo>
                  <a:cubicBezTo>
                    <a:pt x="53" y="99"/>
                    <a:pt x="53" y="99"/>
                    <a:pt x="53" y="99"/>
                  </a:cubicBezTo>
                  <a:cubicBezTo>
                    <a:pt x="87" y="97"/>
                    <a:pt x="139" y="91"/>
                    <a:pt x="166" y="87"/>
                  </a:cubicBezTo>
                  <a:cubicBezTo>
                    <a:pt x="171" y="85"/>
                    <a:pt x="173" y="83"/>
                    <a:pt x="174" y="82"/>
                  </a:cubicBezTo>
                  <a:cubicBezTo>
                    <a:pt x="175" y="81"/>
                    <a:pt x="175" y="81"/>
                    <a:pt x="176" y="81"/>
                  </a:cubicBezTo>
                  <a:cubicBezTo>
                    <a:pt x="176" y="81"/>
                    <a:pt x="176" y="81"/>
                    <a:pt x="176" y="81"/>
                  </a:cubicBezTo>
                  <a:cubicBezTo>
                    <a:pt x="177" y="81"/>
                    <a:pt x="177" y="81"/>
                    <a:pt x="178" y="81"/>
                  </a:cubicBezTo>
                  <a:cubicBezTo>
                    <a:pt x="179" y="81"/>
                    <a:pt x="179" y="81"/>
                    <a:pt x="179" y="78"/>
                  </a:cubicBezTo>
                  <a:cubicBezTo>
                    <a:pt x="180" y="77"/>
                    <a:pt x="180" y="77"/>
                    <a:pt x="180" y="77"/>
                  </a:cubicBezTo>
                  <a:cubicBezTo>
                    <a:pt x="180" y="75"/>
                    <a:pt x="182" y="75"/>
                    <a:pt x="183" y="75"/>
                  </a:cubicBezTo>
                  <a:cubicBezTo>
                    <a:pt x="184" y="75"/>
                    <a:pt x="184" y="75"/>
                    <a:pt x="184" y="75"/>
                  </a:cubicBezTo>
                  <a:cubicBezTo>
                    <a:pt x="185" y="74"/>
                    <a:pt x="185" y="74"/>
                    <a:pt x="185" y="73"/>
                  </a:cubicBezTo>
                  <a:cubicBezTo>
                    <a:pt x="185" y="73"/>
                    <a:pt x="186" y="72"/>
                    <a:pt x="186" y="72"/>
                  </a:cubicBezTo>
                  <a:cubicBezTo>
                    <a:pt x="186" y="70"/>
                    <a:pt x="186" y="70"/>
                    <a:pt x="187" y="70"/>
                  </a:cubicBezTo>
                  <a:cubicBezTo>
                    <a:pt x="187" y="70"/>
                    <a:pt x="187" y="70"/>
                    <a:pt x="187" y="70"/>
                  </a:cubicBezTo>
                  <a:cubicBezTo>
                    <a:pt x="187" y="69"/>
                    <a:pt x="187" y="69"/>
                    <a:pt x="187" y="69"/>
                  </a:cubicBezTo>
                  <a:cubicBezTo>
                    <a:pt x="188" y="68"/>
                    <a:pt x="189" y="67"/>
                    <a:pt x="189" y="65"/>
                  </a:cubicBezTo>
                  <a:cubicBezTo>
                    <a:pt x="189" y="63"/>
                    <a:pt x="193" y="62"/>
                    <a:pt x="194" y="61"/>
                  </a:cubicBezTo>
                  <a:cubicBezTo>
                    <a:pt x="196" y="60"/>
                    <a:pt x="200" y="56"/>
                    <a:pt x="201" y="54"/>
                  </a:cubicBezTo>
                  <a:cubicBezTo>
                    <a:pt x="202" y="54"/>
                    <a:pt x="205" y="50"/>
                    <a:pt x="207" y="48"/>
                  </a:cubicBezTo>
                  <a:cubicBezTo>
                    <a:pt x="206" y="47"/>
                    <a:pt x="205" y="47"/>
                    <a:pt x="204" y="47"/>
                  </a:cubicBezTo>
                  <a:cubicBezTo>
                    <a:pt x="203" y="47"/>
                    <a:pt x="201" y="47"/>
                    <a:pt x="199" y="45"/>
                  </a:cubicBezTo>
                  <a:cubicBezTo>
                    <a:pt x="195" y="44"/>
                    <a:pt x="194" y="41"/>
                    <a:pt x="194" y="39"/>
                  </a:cubicBezTo>
                  <a:cubicBezTo>
                    <a:pt x="193" y="38"/>
                    <a:pt x="193" y="37"/>
                    <a:pt x="193" y="37"/>
                  </a:cubicBezTo>
                  <a:cubicBezTo>
                    <a:pt x="192" y="36"/>
                    <a:pt x="192" y="36"/>
                    <a:pt x="192" y="36"/>
                  </a:cubicBezTo>
                  <a:cubicBezTo>
                    <a:pt x="191" y="34"/>
                    <a:pt x="190" y="31"/>
                    <a:pt x="188" y="30"/>
                  </a:cubicBezTo>
                  <a:cubicBezTo>
                    <a:pt x="186" y="28"/>
                    <a:pt x="185" y="21"/>
                    <a:pt x="185" y="20"/>
                  </a:cubicBezTo>
                  <a:cubicBezTo>
                    <a:pt x="185" y="20"/>
                    <a:pt x="185" y="20"/>
                    <a:pt x="186" y="19"/>
                  </a:cubicBezTo>
                  <a:cubicBezTo>
                    <a:pt x="185" y="19"/>
                    <a:pt x="184" y="18"/>
                    <a:pt x="184" y="18"/>
                  </a:cubicBezTo>
                  <a:cubicBezTo>
                    <a:pt x="183" y="17"/>
                    <a:pt x="183" y="17"/>
                    <a:pt x="183" y="17"/>
                  </a:cubicBezTo>
                  <a:cubicBezTo>
                    <a:pt x="183" y="16"/>
                    <a:pt x="183" y="16"/>
                    <a:pt x="182" y="15"/>
                  </a:cubicBezTo>
                  <a:cubicBezTo>
                    <a:pt x="180" y="15"/>
                    <a:pt x="179" y="14"/>
                    <a:pt x="178" y="14"/>
                  </a:cubicBezTo>
                  <a:cubicBezTo>
                    <a:pt x="178" y="13"/>
                    <a:pt x="178" y="13"/>
                    <a:pt x="178" y="13"/>
                  </a:cubicBezTo>
                  <a:cubicBezTo>
                    <a:pt x="177" y="12"/>
                    <a:pt x="177" y="12"/>
                    <a:pt x="177" y="12"/>
                  </a:cubicBezTo>
                  <a:cubicBezTo>
                    <a:pt x="176" y="12"/>
                    <a:pt x="175" y="11"/>
                    <a:pt x="175" y="10"/>
                  </a:cubicBezTo>
                  <a:cubicBezTo>
                    <a:pt x="175" y="10"/>
                    <a:pt x="175" y="9"/>
                    <a:pt x="175" y="9"/>
                  </a:cubicBezTo>
                  <a:cubicBezTo>
                    <a:pt x="174" y="9"/>
                    <a:pt x="174" y="9"/>
                    <a:pt x="174" y="9"/>
                  </a:cubicBezTo>
                  <a:cubicBezTo>
                    <a:pt x="172" y="10"/>
                    <a:pt x="172" y="10"/>
                    <a:pt x="172" y="10"/>
                  </a:cubicBezTo>
                  <a:cubicBezTo>
                    <a:pt x="171" y="10"/>
                    <a:pt x="171" y="11"/>
                    <a:pt x="170" y="11"/>
                  </a:cubicBezTo>
                  <a:cubicBezTo>
                    <a:pt x="170" y="12"/>
                    <a:pt x="169" y="13"/>
                    <a:pt x="169" y="12"/>
                  </a:cubicBezTo>
                  <a:cubicBezTo>
                    <a:pt x="168" y="12"/>
                    <a:pt x="168" y="12"/>
                    <a:pt x="168" y="12"/>
                  </a:cubicBezTo>
                  <a:cubicBezTo>
                    <a:pt x="167" y="12"/>
                    <a:pt x="167" y="13"/>
                    <a:pt x="167" y="13"/>
                  </a:cubicBezTo>
                  <a:cubicBezTo>
                    <a:pt x="167" y="14"/>
                    <a:pt x="166" y="14"/>
                    <a:pt x="164" y="14"/>
                  </a:cubicBezTo>
                  <a:cubicBezTo>
                    <a:pt x="163" y="14"/>
                    <a:pt x="163" y="14"/>
                    <a:pt x="162" y="14"/>
                  </a:cubicBezTo>
                  <a:cubicBezTo>
                    <a:pt x="161" y="13"/>
                    <a:pt x="161" y="13"/>
                    <a:pt x="160" y="13"/>
                  </a:cubicBezTo>
                  <a:cubicBezTo>
                    <a:pt x="159" y="13"/>
                    <a:pt x="159" y="13"/>
                    <a:pt x="159" y="13"/>
                  </a:cubicBezTo>
                  <a:cubicBezTo>
                    <a:pt x="158" y="13"/>
                    <a:pt x="158" y="13"/>
                    <a:pt x="158" y="14"/>
                  </a:cubicBezTo>
                  <a:cubicBezTo>
                    <a:pt x="157" y="15"/>
                    <a:pt x="157" y="16"/>
                    <a:pt x="156" y="16"/>
                  </a:cubicBezTo>
                  <a:cubicBezTo>
                    <a:pt x="155" y="16"/>
                    <a:pt x="155" y="16"/>
                    <a:pt x="155" y="16"/>
                  </a:cubicBezTo>
                  <a:cubicBezTo>
                    <a:pt x="153" y="16"/>
                    <a:pt x="150" y="13"/>
                    <a:pt x="149" y="12"/>
                  </a:cubicBezTo>
                  <a:cubicBezTo>
                    <a:pt x="149" y="12"/>
                    <a:pt x="148" y="11"/>
                    <a:pt x="148" y="11"/>
                  </a:cubicBezTo>
                  <a:cubicBezTo>
                    <a:pt x="147" y="11"/>
                    <a:pt x="146" y="12"/>
                    <a:pt x="145" y="12"/>
                  </a:cubicBezTo>
                  <a:cubicBezTo>
                    <a:pt x="144" y="12"/>
                    <a:pt x="143" y="12"/>
                    <a:pt x="142" y="12"/>
                  </a:cubicBezTo>
                  <a:cubicBezTo>
                    <a:pt x="141" y="12"/>
                    <a:pt x="141" y="12"/>
                    <a:pt x="141" y="12"/>
                  </a:cubicBezTo>
                  <a:cubicBezTo>
                    <a:pt x="138" y="12"/>
                    <a:pt x="138" y="11"/>
                    <a:pt x="137" y="9"/>
                  </a:cubicBezTo>
                  <a:cubicBezTo>
                    <a:pt x="137" y="9"/>
                    <a:pt x="137" y="8"/>
                    <a:pt x="136" y="8"/>
                  </a:cubicBezTo>
                  <a:cubicBezTo>
                    <a:pt x="135" y="7"/>
                    <a:pt x="135" y="6"/>
                    <a:pt x="134" y="5"/>
                  </a:cubicBezTo>
                  <a:cubicBezTo>
                    <a:pt x="134" y="4"/>
                    <a:pt x="133" y="3"/>
                    <a:pt x="132" y="2"/>
                  </a:cubicBezTo>
                  <a:cubicBezTo>
                    <a:pt x="132" y="1"/>
                    <a:pt x="131" y="1"/>
                    <a:pt x="131" y="1"/>
                  </a:cubicBezTo>
                  <a:cubicBezTo>
                    <a:pt x="130" y="1"/>
                    <a:pt x="130" y="1"/>
                    <a:pt x="130" y="1"/>
                  </a:cubicBezTo>
                  <a:cubicBezTo>
                    <a:pt x="130" y="2"/>
                    <a:pt x="129" y="2"/>
                    <a:pt x="129" y="2"/>
                  </a:cubicBezTo>
                  <a:cubicBezTo>
                    <a:pt x="128" y="2"/>
                    <a:pt x="128" y="2"/>
                    <a:pt x="128" y="2"/>
                  </a:cubicBezTo>
                  <a:cubicBezTo>
                    <a:pt x="126" y="1"/>
                    <a:pt x="124" y="1"/>
                    <a:pt x="122" y="1"/>
                  </a:cubicBezTo>
                  <a:cubicBezTo>
                    <a:pt x="122" y="1"/>
                    <a:pt x="122" y="1"/>
                    <a:pt x="122" y="1"/>
                  </a:cubicBezTo>
                  <a:cubicBezTo>
                    <a:pt x="120" y="1"/>
                    <a:pt x="120" y="3"/>
                    <a:pt x="120" y="4"/>
                  </a:cubicBezTo>
                  <a:cubicBezTo>
                    <a:pt x="119" y="5"/>
                    <a:pt x="119" y="5"/>
                    <a:pt x="119" y="6"/>
                  </a:cubicBezTo>
                  <a:cubicBezTo>
                    <a:pt x="119" y="7"/>
                    <a:pt x="119" y="7"/>
                    <a:pt x="120" y="8"/>
                  </a:cubicBezTo>
                  <a:cubicBezTo>
                    <a:pt x="120" y="9"/>
                    <a:pt x="120" y="9"/>
                    <a:pt x="120" y="9"/>
                  </a:cubicBezTo>
                  <a:cubicBezTo>
                    <a:pt x="122" y="11"/>
                    <a:pt x="121" y="13"/>
                    <a:pt x="121" y="14"/>
                  </a:cubicBezTo>
                  <a:cubicBezTo>
                    <a:pt x="121" y="15"/>
                    <a:pt x="120" y="15"/>
                    <a:pt x="118" y="15"/>
                  </a:cubicBezTo>
                  <a:cubicBezTo>
                    <a:pt x="117" y="15"/>
                    <a:pt x="116" y="15"/>
                    <a:pt x="115" y="15"/>
                  </a:cubicBezTo>
                  <a:cubicBezTo>
                    <a:pt x="113" y="15"/>
                    <a:pt x="113" y="16"/>
                    <a:pt x="113" y="17"/>
                  </a:cubicBezTo>
                  <a:cubicBezTo>
                    <a:pt x="113" y="17"/>
                    <a:pt x="113" y="18"/>
                    <a:pt x="113" y="19"/>
                  </a:cubicBezTo>
                  <a:cubicBezTo>
                    <a:pt x="113" y="19"/>
                    <a:pt x="112" y="19"/>
                    <a:pt x="112" y="19"/>
                  </a:cubicBezTo>
                  <a:cubicBezTo>
                    <a:pt x="111" y="19"/>
                    <a:pt x="110" y="18"/>
                    <a:pt x="109" y="17"/>
                  </a:cubicBezTo>
                  <a:cubicBezTo>
                    <a:pt x="108" y="17"/>
                    <a:pt x="108" y="17"/>
                    <a:pt x="108" y="17"/>
                  </a:cubicBezTo>
                  <a:cubicBezTo>
                    <a:pt x="108" y="16"/>
                    <a:pt x="108" y="16"/>
                    <a:pt x="108" y="16"/>
                  </a:cubicBezTo>
                  <a:cubicBezTo>
                    <a:pt x="107" y="16"/>
                    <a:pt x="105" y="17"/>
                    <a:pt x="105" y="19"/>
                  </a:cubicBezTo>
                  <a:cubicBezTo>
                    <a:pt x="105" y="21"/>
                    <a:pt x="105" y="21"/>
                    <a:pt x="106" y="22"/>
                  </a:cubicBezTo>
                  <a:cubicBezTo>
                    <a:pt x="106" y="23"/>
                    <a:pt x="106" y="23"/>
                    <a:pt x="106" y="24"/>
                  </a:cubicBezTo>
                  <a:cubicBezTo>
                    <a:pt x="107" y="25"/>
                    <a:pt x="106" y="26"/>
                    <a:pt x="105" y="26"/>
                  </a:cubicBezTo>
                  <a:cubicBezTo>
                    <a:pt x="105" y="26"/>
                    <a:pt x="104" y="27"/>
                    <a:pt x="104" y="27"/>
                  </a:cubicBezTo>
                  <a:cubicBezTo>
                    <a:pt x="103" y="28"/>
                    <a:pt x="103" y="28"/>
                    <a:pt x="102" y="28"/>
                  </a:cubicBezTo>
                  <a:cubicBezTo>
                    <a:pt x="102" y="29"/>
                    <a:pt x="102" y="29"/>
                    <a:pt x="102" y="29"/>
                  </a:cubicBezTo>
                  <a:cubicBezTo>
                    <a:pt x="101" y="29"/>
                    <a:pt x="101" y="30"/>
                    <a:pt x="100" y="32"/>
                  </a:cubicBezTo>
                  <a:cubicBezTo>
                    <a:pt x="100" y="33"/>
                    <a:pt x="99" y="35"/>
                    <a:pt x="97" y="35"/>
                  </a:cubicBezTo>
                  <a:cubicBezTo>
                    <a:pt x="97" y="35"/>
                    <a:pt x="97" y="35"/>
                    <a:pt x="97" y="36"/>
                  </a:cubicBezTo>
                  <a:cubicBezTo>
                    <a:pt x="95" y="38"/>
                    <a:pt x="93" y="43"/>
                    <a:pt x="94" y="44"/>
                  </a:cubicBezTo>
                  <a:cubicBezTo>
                    <a:pt x="94" y="45"/>
                    <a:pt x="94" y="45"/>
                    <a:pt x="94" y="45"/>
                  </a:cubicBezTo>
                  <a:cubicBezTo>
                    <a:pt x="93" y="46"/>
                    <a:pt x="93" y="46"/>
                    <a:pt x="92" y="46"/>
                  </a:cubicBezTo>
                  <a:cubicBezTo>
                    <a:pt x="92" y="46"/>
                    <a:pt x="91" y="46"/>
                    <a:pt x="91" y="46"/>
                  </a:cubicBezTo>
                  <a:cubicBezTo>
                    <a:pt x="90" y="46"/>
                    <a:pt x="90" y="47"/>
                    <a:pt x="90" y="47"/>
                  </a:cubicBezTo>
                  <a:cubicBezTo>
                    <a:pt x="89" y="47"/>
                    <a:pt x="89" y="46"/>
                    <a:pt x="88" y="46"/>
                  </a:cubicBezTo>
                  <a:cubicBezTo>
                    <a:pt x="88" y="46"/>
                    <a:pt x="88" y="46"/>
                    <a:pt x="88" y="46"/>
                  </a:cubicBezTo>
                  <a:cubicBezTo>
                    <a:pt x="87" y="45"/>
                    <a:pt x="87" y="45"/>
                    <a:pt x="87" y="45"/>
                  </a:cubicBezTo>
                  <a:cubicBezTo>
                    <a:pt x="86" y="45"/>
                    <a:pt x="85" y="45"/>
                    <a:pt x="84" y="44"/>
                  </a:cubicBezTo>
                  <a:cubicBezTo>
                    <a:pt x="84" y="44"/>
                    <a:pt x="84" y="43"/>
                    <a:pt x="83" y="43"/>
                  </a:cubicBezTo>
                  <a:cubicBezTo>
                    <a:pt x="83" y="42"/>
                    <a:pt x="83" y="42"/>
                    <a:pt x="82" y="42"/>
                  </a:cubicBezTo>
                  <a:cubicBezTo>
                    <a:pt x="82" y="42"/>
                    <a:pt x="82" y="42"/>
                    <a:pt x="82" y="42"/>
                  </a:cubicBezTo>
                  <a:cubicBezTo>
                    <a:pt x="82" y="42"/>
                    <a:pt x="82" y="42"/>
                    <a:pt x="81" y="43"/>
                  </a:cubicBezTo>
                  <a:cubicBezTo>
                    <a:pt x="81" y="43"/>
                    <a:pt x="81" y="44"/>
                    <a:pt x="80" y="44"/>
                  </a:cubicBezTo>
                  <a:cubicBezTo>
                    <a:pt x="79" y="45"/>
                    <a:pt x="79" y="45"/>
                    <a:pt x="79" y="45"/>
                  </a:cubicBezTo>
                  <a:cubicBezTo>
                    <a:pt x="79" y="45"/>
                    <a:pt x="78" y="46"/>
                    <a:pt x="78" y="47"/>
                  </a:cubicBezTo>
                  <a:cubicBezTo>
                    <a:pt x="78" y="47"/>
                    <a:pt x="78" y="47"/>
                    <a:pt x="78" y="47"/>
                  </a:cubicBezTo>
                  <a:cubicBezTo>
                    <a:pt x="77" y="48"/>
                    <a:pt x="77" y="48"/>
                    <a:pt x="76" y="49"/>
                  </a:cubicBezTo>
                  <a:cubicBezTo>
                    <a:pt x="76" y="49"/>
                    <a:pt x="76" y="49"/>
                    <a:pt x="76" y="49"/>
                  </a:cubicBezTo>
                  <a:cubicBezTo>
                    <a:pt x="75" y="49"/>
                    <a:pt x="75" y="50"/>
                    <a:pt x="75" y="50"/>
                  </a:cubicBezTo>
                  <a:cubicBezTo>
                    <a:pt x="75" y="51"/>
                    <a:pt x="75" y="51"/>
                    <a:pt x="75" y="51"/>
                  </a:cubicBezTo>
                  <a:cubicBezTo>
                    <a:pt x="75" y="52"/>
                    <a:pt x="75" y="53"/>
                    <a:pt x="75" y="54"/>
                  </a:cubicBezTo>
                  <a:cubicBezTo>
                    <a:pt x="75" y="54"/>
                    <a:pt x="75" y="54"/>
                    <a:pt x="75" y="54"/>
                  </a:cubicBezTo>
                  <a:cubicBezTo>
                    <a:pt x="74" y="54"/>
                    <a:pt x="73" y="54"/>
                    <a:pt x="73" y="54"/>
                  </a:cubicBezTo>
                  <a:cubicBezTo>
                    <a:pt x="73" y="53"/>
                    <a:pt x="73" y="53"/>
                    <a:pt x="73" y="53"/>
                  </a:cubicBezTo>
                  <a:cubicBezTo>
                    <a:pt x="72" y="52"/>
                    <a:pt x="72" y="52"/>
                    <a:pt x="72" y="52"/>
                  </a:cubicBezTo>
                  <a:cubicBezTo>
                    <a:pt x="71" y="51"/>
                    <a:pt x="70" y="50"/>
                    <a:pt x="70" y="50"/>
                  </a:cubicBezTo>
                  <a:cubicBezTo>
                    <a:pt x="69" y="50"/>
                    <a:pt x="69" y="50"/>
                    <a:pt x="69" y="50"/>
                  </a:cubicBezTo>
                  <a:cubicBezTo>
                    <a:pt x="69" y="49"/>
                    <a:pt x="69" y="49"/>
                    <a:pt x="69" y="49"/>
                  </a:cubicBezTo>
                  <a:cubicBezTo>
                    <a:pt x="68" y="50"/>
                    <a:pt x="68" y="50"/>
                    <a:pt x="68" y="50"/>
                  </a:cubicBezTo>
                  <a:cubicBezTo>
                    <a:pt x="68" y="50"/>
                    <a:pt x="68" y="50"/>
                    <a:pt x="67" y="51"/>
                  </a:cubicBezTo>
                  <a:cubicBezTo>
                    <a:pt x="67" y="51"/>
                    <a:pt x="65" y="51"/>
                    <a:pt x="65" y="52"/>
                  </a:cubicBezTo>
                  <a:cubicBezTo>
                    <a:pt x="65" y="52"/>
                    <a:pt x="65" y="52"/>
                    <a:pt x="65" y="52"/>
                  </a:cubicBezTo>
                  <a:cubicBezTo>
                    <a:pt x="65" y="52"/>
                    <a:pt x="64" y="53"/>
                    <a:pt x="64" y="53"/>
                  </a:cubicBezTo>
                  <a:cubicBezTo>
                    <a:pt x="63" y="53"/>
                    <a:pt x="63" y="53"/>
                    <a:pt x="63" y="53"/>
                  </a:cubicBezTo>
                  <a:cubicBezTo>
                    <a:pt x="62" y="53"/>
                    <a:pt x="62" y="53"/>
                    <a:pt x="62" y="53"/>
                  </a:cubicBezTo>
                  <a:cubicBezTo>
                    <a:pt x="62" y="53"/>
                    <a:pt x="62" y="54"/>
                    <a:pt x="62" y="55"/>
                  </a:cubicBezTo>
                  <a:cubicBezTo>
                    <a:pt x="62" y="56"/>
                    <a:pt x="62" y="57"/>
                    <a:pt x="61" y="58"/>
                  </a:cubicBezTo>
                  <a:cubicBezTo>
                    <a:pt x="60" y="58"/>
                    <a:pt x="59" y="57"/>
                    <a:pt x="58" y="56"/>
                  </a:cubicBezTo>
                  <a:cubicBezTo>
                    <a:pt x="58" y="55"/>
                    <a:pt x="57" y="55"/>
                    <a:pt x="57" y="55"/>
                  </a:cubicBezTo>
                  <a:cubicBezTo>
                    <a:pt x="57" y="55"/>
                    <a:pt x="57" y="55"/>
                    <a:pt x="57" y="55"/>
                  </a:cubicBezTo>
                  <a:cubicBezTo>
                    <a:pt x="57" y="55"/>
                    <a:pt x="56" y="55"/>
                    <a:pt x="56" y="55"/>
                  </a:cubicBezTo>
                  <a:cubicBezTo>
                    <a:pt x="55" y="55"/>
                    <a:pt x="55" y="54"/>
                    <a:pt x="54" y="54"/>
                  </a:cubicBezTo>
                  <a:cubicBezTo>
                    <a:pt x="54" y="54"/>
                    <a:pt x="54" y="53"/>
                    <a:pt x="53" y="53"/>
                  </a:cubicBezTo>
                  <a:cubicBezTo>
                    <a:pt x="53" y="53"/>
                    <a:pt x="53" y="53"/>
                    <a:pt x="53" y="53"/>
                  </a:cubicBezTo>
                  <a:cubicBezTo>
                    <a:pt x="52" y="53"/>
                    <a:pt x="50" y="54"/>
                    <a:pt x="49" y="55"/>
                  </a:cubicBezTo>
                  <a:cubicBezTo>
                    <a:pt x="48" y="56"/>
                    <a:pt x="48" y="56"/>
                    <a:pt x="48" y="57"/>
                  </a:cubicBezTo>
                  <a:cubicBezTo>
                    <a:pt x="48" y="58"/>
                    <a:pt x="48" y="58"/>
                    <a:pt x="48" y="58"/>
                  </a:cubicBezTo>
                  <a:cubicBezTo>
                    <a:pt x="47" y="58"/>
                    <a:pt x="47" y="58"/>
                    <a:pt x="47" y="58"/>
                  </a:cubicBezTo>
                  <a:cubicBezTo>
                    <a:pt x="46" y="58"/>
                    <a:pt x="45" y="58"/>
                    <a:pt x="45" y="57"/>
                  </a:cubicBezTo>
                  <a:cubicBezTo>
                    <a:pt x="44" y="57"/>
                    <a:pt x="43" y="57"/>
                    <a:pt x="43" y="57"/>
                  </a:cubicBezTo>
                  <a:cubicBezTo>
                    <a:pt x="42" y="56"/>
                    <a:pt x="41" y="58"/>
                    <a:pt x="41" y="59"/>
                  </a:cubicBezTo>
                  <a:cubicBezTo>
                    <a:pt x="41" y="59"/>
                    <a:pt x="40" y="60"/>
                    <a:pt x="39" y="60"/>
                  </a:cubicBezTo>
                  <a:cubicBezTo>
                    <a:pt x="38" y="60"/>
                    <a:pt x="38" y="60"/>
                    <a:pt x="38" y="60"/>
                  </a:cubicBezTo>
                  <a:cubicBezTo>
                    <a:pt x="37" y="60"/>
                    <a:pt x="37" y="60"/>
                    <a:pt x="36" y="60"/>
                  </a:cubicBezTo>
                  <a:cubicBezTo>
                    <a:pt x="36" y="61"/>
                    <a:pt x="36" y="62"/>
                    <a:pt x="35" y="63"/>
                  </a:cubicBezTo>
                  <a:cubicBezTo>
                    <a:pt x="35" y="63"/>
                    <a:pt x="35" y="64"/>
                    <a:pt x="34" y="64"/>
                  </a:cubicBezTo>
                  <a:cubicBezTo>
                    <a:pt x="33" y="65"/>
                    <a:pt x="33" y="66"/>
                    <a:pt x="34" y="67"/>
                  </a:cubicBezTo>
                  <a:cubicBezTo>
                    <a:pt x="34" y="67"/>
                    <a:pt x="34" y="67"/>
                    <a:pt x="34" y="67"/>
                  </a:cubicBezTo>
                  <a:cubicBezTo>
                    <a:pt x="35" y="68"/>
                    <a:pt x="37" y="70"/>
                    <a:pt x="36" y="70"/>
                  </a:cubicBezTo>
                  <a:cubicBezTo>
                    <a:pt x="36" y="71"/>
                    <a:pt x="36" y="71"/>
                    <a:pt x="36" y="71"/>
                  </a:cubicBezTo>
                  <a:cubicBezTo>
                    <a:pt x="35" y="71"/>
                    <a:pt x="34" y="71"/>
                    <a:pt x="33" y="72"/>
                  </a:cubicBezTo>
                  <a:cubicBezTo>
                    <a:pt x="31" y="72"/>
                    <a:pt x="26" y="73"/>
                    <a:pt x="25" y="75"/>
                  </a:cubicBezTo>
                  <a:cubicBezTo>
                    <a:pt x="24" y="75"/>
                    <a:pt x="24" y="76"/>
                    <a:pt x="24" y="76"/>
                  </a:cubicBezTo>
                  <a:cubicBezTo>
                    <a:pt x="25" y="79"/>
                    <a:pt x="26" y="80"/>
                    <a:pt x="26" y="81"/>
                  </a:cubicBezTo>
                  <a:cubicBezTo>
                    <a:pt x="27" y="82"/>
                    <a:pt x="27" y="83"/>
                    <a:pt x="27" y="84"/>
                  </a:cubicBezTo>
                  <a:cubicBezTo>
                    <a:pt x="26" y="86"/>
                    <a:pt x="25" y="88"/>
                    <a:pt x="23" y="88"/>
                  </a:cubicBezTo>
                  <a:cubicBezTo>
                    <a:pt x="22" y="88"/>
                    <a:pt x="21" y="88"/>
                    <a:pt x="20" y="87"/>
                  </a:cubicBezTo>
                  <a:cubicBezTo>
                    <a:pt x="19" y="86"/>
                    <a:pt x="16" y="85"/>
                    <a:pt x="14" y="85"/>
                  </a:cubicBezTo>
                  <a:cubicBezTo>
                    <a:pt x="12" y="85"/>
                    <a:pt x="10" y="85"/>
                    <a:pt x="9" y="87"/>
                  </a:cubicBezTo>
                  <a:cubicBezTo>
                    <a:pt x="8" y="88"/>
                    <a:pt x="7" y="89"/>
                    <a:pt x="7" y="91"/>
                  </a:cubicBezTo>
                  <a:cubicBezTo>
                    <a:pt x="8" y="92"/>
                    <a:pt x="9" y="96"/>
                    <a:pt x="8" y="98"/>
                  </a:cubicBezTo>
                  <a:cubicBezTo>
                    <a:pt x="8" y="99"/>
                    <a:pt x="8" y="99"/>
                    <a:pt x="7" y="99"/>
                  </a:cubicBezTo>
                  <a:cubicBezTo>
                    <a:pt x="6" y="99"/>
                    <a:pt x="6" y="99"/>
                    <a:pt x="6" y="99"/>
                  </a:cubicBezTo>
                  <a:cubicBezTo>
                    <a:pt x="6" y="100"/>
                    <a:pt x="6" y="100"/>
                    <a:pt x="6" y="100"/>
                  </a:cubicBezTo>
                  <a:cubicBezTo>
                    <a:pt x="6" y="101"/>
                    <a:pt x="6" y="103"/>
                    <a:pt x="6" y="104"/>
                  </a:cubicBezTo>
                  <a:cubicBezTo>
                    <a:pt x="5" y="106"/>
                    <a:pt x="5" y="107"/>
                    <a:pt x="4" y="107"/>
                  </a:cubicBezTo>
                  <a:cubicBezTo>
                    <a:pt x="4" y="107"/>
                    <a:pt x="4" y="107"/>
                    <a:pt x="4" y="107"/>
                  </a:cubicBezTo>
                  <a:cubicBezTo>
                    <a:pt x="3" y="106"/>
                    <a:pt x="3" y="106"/>
                    <a:pt x="3" y="106"/>
                  </a:cubicBezTo>
                  <a:cubicBezTo>
                    <a:pt x="3" y="106"/>
                    <a:pt x="3" y="106"/>
                    <a:pt x="3" y="106"/>
                  </a:cubicBezTo>
                  <a:cubicBezTo>
                    <a:pt x="2" y="106"/>
                    <a:pt x="1" y="107"/>
                    <a:pt x="1" y="10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5" name="Freeform 25">
              <a:extLst>
                <a:ext uri="{FF2B5EF4-FFF2-40B4-BE49-F238E27FC236}">
                  <a16:creationId xmlns:a16="http://schemas.microsoft.com/office/drawing/2014/main" id="{68AFAE5C-52E7-41FD-999A-DE41D3E2B860}"/>
                </a:ext>
              </a:extLst>
            </p:cNvPr>
            <p:cNvSpPr>
              <a:spLocks/>
            </p:cNvSpPr>
            <p:nvPr/>
          </p:nvSpPr>
          <p:spPr bwMode="auto">
            <a:xfrm>
              <a:off x="4937126" y="3694113"/>
              <a:ext cx="1520825" cy="1470025"/>
            </a:xfrm>
            <a:custGeom>
              <a:avLst/>
              <a:gdLst>
                <a:gd name="T0" fmla="*/ 400 w 405"/>
                <a:gd name="T1" fmla="*/ 237 h 391"/>
                <a:gd name="T2" fmla="*/ 401 w 405"/>
                <a:gd name="T3" fmla="*/ 223 h 391"/>
                <a:gd name="T4" fmla="*/ 405 w 405"/>
                <a:gd name="T5" fmla="*/ 207 h 391"/>
                <a:gd name="T6" fmla="*/ 398 w 405"/>
                <a:gd name="T7" fmla="*/ 184 h 391"/>
                <a:gd name="T8" fmla="*/ 388 w 405"/>
                <a:gd name="T9" fmla="*/ 168 h 391"/>
                <a:gd name="T10" fmla="*/ 377 w 405"/>
                <a:gd name="T11" fmla="*/ 111 h 391"/>
                <a:gd name="T12" fmla="*/ 359 w 405"/>
                <a:gd name="T13" fmla="*/ 101 h 391"/>
                <a:gd name="T14" fmla="*/ 341 w 405"/>
                <a:gd name="T15" fmla="*/ 97 h 391"/>
                <a:gd name="T16" fmla="*/ 322 w 405"/>
                <a:gd name="T17" fmla="*/ 104 h 391"/>
                <a:gd name="T18" fmla="*/ 304 w 405"/>
                <a:gd name="T19" fmla="*/ 101 h 391"/>
                <a:gd name="T20" fmla="*/ 295 w 405"/>
                <a:gd name="T21" fmla="*/ 106 h 391"/>
                <a:gd name="T22" fmla="*/ 283 w 405"/>
                <a:gd name="T23" fmla="*/ 101 h 391"/>
                <a:gd name="T24" fmla="*/ 269 w 405"/>
                <a:gd name="T25" fmla="*/ 95 h 391"/>
                <a:gd name="T26" fmla="*/ 258 w 405"/>
                <a:gd name="T27" fmla="*/ 92 h 391"/>
                <a:gd name="T28" fmla="*/ 241 w 405"/>
                <a:gd name="T29" fmla="*/ 88 h 391"/>
                <a:gd name="T30" fmla="*/ 225 w 405"/>
                <a:gd name="T31" fmla="*/ 81 h 391"/>
                <a:gd name="T32" fmla="*/ 124 w 405"/>
                <a:gd name="T33" fmla="*/ 0 h 391"/>
                <a:gd name="T34" fmla="*/ 6 w 405"/>
                <a:gd name="T35" fmla="*/ 162 h 391"/>
                <a:gd name="T36" fmla="*/ 29 w 405"/>
                <a:gd name="T37" fmla="*/ 184 h 391"/>
                <a:gd name="T38" fmla="*/ 55 w 405"/>
                <a:gd name="T39" fmla="*/ 214 h 391"/>
                <a:gd name="T40" fmla="*/ 68 w 405"/>
                <a:gd name="T41" fmla="*/ 247 h 391"/>
                <a:gd name="T42" fmla="*/ 103 w 405"/>
                <a:gd name="T43" fmla="*/ 271 h 391"/>
                <a:gd name="T44" fmla="*/ 124 w 405"/>
                <a:gd name="T45" fmla="*/ 243 h 391"/>
                <a:gd name="T46" fmla="*/ 150 w 405"/>
                <a:gd name="T47" fmla="*/ 244 h 391"/>
                <a:gd name="T48" fmla="*/ 185 w 405"/>
                <a:gd name="T49" fmla="*/ 279 h 391"/>
                <a:gd name="T50" fmla="*/ 212 w 405"/>
                <a:gd name="T51" fmla="*/ 322 h 391"/>
                <a:gd name="T52" fmla="*/ 219 w 405"/>
                <a:gd name="T53" fmla="*/ 345 h 391"/>
                <a:gd name="T54" fmla="*/ 239 w 405"/>
                <a:gd name="T55" fmla="*/ 371 h 391"/>
                <a:gd name="T56" fmla="*/ 269 w 405"/>
                <a:gd name="T57" fmla="*/ 380 h 391"/>
                <a:gd name="T58" fmla="*/ 288 w 405"/>
                <a:gd name="T59" fmla="*/ 387 h 391"/>
                <a:gd name="T60" fmla="*/ 291 w 405"/>
                <a:gd name="T61" fmla="*/ 382 h 391"/>
                <a:gd name="T62" fmla="*/ 284 w 405"/>
                <a:gd name="T63" fmla="*/ 367 h 391"/>
                <a:gd name="T64" fmla="*/ 282 w 405"/>
                <a:gd name="T65" fmla="*/ 347 h 391"/>
                <a:gd name="T66" fmla="*/ 291 w 405"/>
                <a:gd name="T67" fmla="*/ 373 h 391"/>
                <a:gd name="T68" fmla="*/ 287 w 405"/>
                <a:gd name="T69" fmla="*/ 350 h 391"/>
                <a:gd name="T70" fmla="*/ 277 w 405"/>
                <a:gd name="T71" fmla="*/ 338 h 391"/>
                <a:gd name="T72" fmla="*/ 286 w 405"/>
                <a:gd name="T73" fmla="*/ 335 h 391"/>
                <a:gd name="T74" fmla="*/ 293 w 405"/>
                <a:gd name="T75" fmla="*/ 319 h 391"/>
                <a:gd name="T76" fmla="*/ 287 w 405"/>
                <a:gd name="T77" fmla="*/ 321 h 391"/>
                <a:gd name="T78" fmla="*/ 291 w 405"/>
                <a:gd name="T79" fmla="*/ 319 h 391"/>
                <a:gd name="T80" fmla="*/ 294 w 405"/>
                <a:gd name="T81" fmla="*/ 306 h 391"/>
                <a:gd name="T82" fmla="*/ 303 w 405"/>
                <a:gd name="T83" fmla="*/ 299 h 391"/>
                <a:gd name="T84" fmla="*/ 306 w 405"/>
                <a:gd name="T85" fmla="*/ 306 h 391"/>
                <a:gd name="T86" fmla="*/ 312 w 405"/>
                <a:gd name="T87" fmla="*/ 291 h 391"/>
                <a:gd name="T88" fmla="*/ 322 w 405"/>
                <a:gd name="T89" fmla="*/ 289 h 391"/>
                <a:gd name="T90" fmla="*/ 331 w 405"/>
                <a:gd name="T91" fmla="*/ 292 h 391"/>
                <a:gd name="T92" fmla="*/ 355 w 405"/>
                <a:gd name="T93" fmla="*/ 274 h 391"/>
                <a:gd name="T94" fmla="*/ 362 w 405"/>
                <a:gd name="T95" fmla="*/ 256 h 391"/>
                <a:gd name="T96" fmla="*/ 367 w 405"/>
                <a:gd name="T97" fmla="*/ 249 h 391"/>
                <a:gd name="T98" fmla="*/ 368 w 405"/>
                <a:gd name="T99" fmla="*/ 256 h 391"/>
                <a:gd name="T100" fmla="*/ 364 w 405"/>
                <a:gd name="T101" fmla="*/ 266 h 391"/>
                <a:gd name="T102" fmla="*/ 374 w 405"/>
                <a:gd name="T103" fmla="*/ 259 h 391"/>
                <a:gd name="T104" fmla="*/ 397 w 405"/>
                <a:gd name="T105" fmla="*/ 24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5" h="391">
                  <a:moveTo>
                    <a:pt x="396" y="248"/>
                  </a:moveTo>
                  <a:cubicBezTo>
                    <a:pt x="395" y="247"/>
                    <a:pt x="394" y="247"/>
                    <a:pt x="395" y="246"/>
                  </a:cubicBezTo>
                  <a:cubicBezTo>
                    <a:pt x="395" y="244"/>
                    <a:pt x="396" y="243"/>
                    <a:pt x="398" y="242"/>
                  </a:cubicBezTo>
                  <a:cubicBezTo>
                    <a:pt x="399" y="240"/>
                    <a:pt x="399" y="238"/>
                    <a:pt x="400" y="237"/>
                  </a:cubicBezTo>
                  <a:cubicBezTo>
                    <a:pt x="401" y="236"/>
                    <a:pt x="401" y="236"/>
                    <a:pt x="401" y="235"/>
                  </a:cubicBezTo>
                  <a:cubicBezTo>
                    <a:pt x="401" y="234"/>
                    <a:pt x="402" y="232"/>
                    <a:pt x="401" y="230"/>
                  </a:cubicBezTo>
                  <a:cubicBezTo>
                    <a:pt x="400" y="229"/>
                    <a:pt x="399" y="228"/>
                    <a:pt x="399" y="226"/>
                  </a:cubicBezTo>
                  <a:cubicBezTo>
                    <a:pt x="399" y="225"/>
                    <a:pt x="400" y="223"/>
                    <a:pt x="401" y="223"/>
                  </a:cubicBezTo>
                  <a:cubicBezTo>
                    <a:pt x="402" y="223"/>
                    <a:pt x="402" y="222"/>
                    <a:pt x="401" y="220"/>
                  </a:cubicBezTo>
                  <a:cubicBezTo>
                    <a:pt x="400" y="219"/>
                    <a:pt x="398" y="220"/>
                    <a:pt x="400" y="218"/>
                  </a:cubicBezTo>
                  <a:cubicBezTo>
                    <a:pt x="402" y="215"/>
                    <a:pt x="402" y="216"/>
                    <a:pt x="403" y="213"/>
                  </a:cubicBezTo>
                  <a:cubicBezTo>
                    <a:pt x="405" y="210"/>
                    <a:pt x="405" y="208"/>
                    <a:pt x="405" y="207"/>
                  </a:cubicBezTo>
                  <a:cubicBezTo>
                    <a:pt x="405" y="205"/>
                    <a:pt x="404" y="204"/>
                    <a:pt x="405" y="202"/>
                  </a:cubicBezTo>
                  <a:cubicBezTo>
                    <a:pt x="405" y="200"/>
                    <a:pt x="405" y="197"/>
                    <a:pt x="404" y="195"/>
                  </a:cubicBezTo>
                  <a:cubicBezTo>
                    <a:pt x="402" y="192"/>
                    <a:pt x="400" y="194"/>
                    <a:pt x="400" y="191"/>
                  </a:cubicBezTo>
                  <a:cubicBezTo>
                    <a:pt x="401" y="187"/>
                    <a:pt x="399" y="185"/>
                    <a:pt x="398" y="184"/>
                  </a:cubicBezTo>
                  <a:cubicBezTo>
                    <a:pt x="397" y="183"/>
                    <a:pt x="395" y="183"/>
                    <a:pt x="396" y="181"/>
                  </a:cubicBezTo>
                  <a:cubicBezTo>
                    <a:pt x="396" y="179"/>
                    <a:pt x="397" y="179"/>
                    <a:pt x="396" y="176"/>
                  </a:cubicBezTo>
                  <a:cubicBezTo>
                    <a:pt x="395" y="174"/>
                    <a:pt x="393" y="172"/>
                    <a:pt x="392" y="171"/>
                  </a:cubicBezTo>
                  <a:cubicBezTo>
                    <a:pt x="390" y="169"/>
                    <a:pt x="388" y="168"/>
                    <a:pt x="388" y="168"/>
                  </a:cubicBezTo>
                  <a:cubicBezTo>
                    <a:pt x="387" y="111"/>
                    <a:pt x="387" y="111"/>
                    <a:pt x="387" y="111"/>
                  </a:cubicBezTo>
                  <a:cubicBezTo>
                    <a:pt x="387" y="111"/>
                    <a:pt x="386" y="109"/>
                    <a:pt x="384" y="109"/>
                  </a:cubicBezTo>
                  <a:cubicBezTo>
                    <a:pt x="382" y="109"/>
                    <a:pt x="380" y="109"/>
                    <a:pt x="379" y="109"/>
                  </a:cubicBezTo>
                  <a:cubicBezTo>
                    <a:pt x="378" y="109"/>
                    <a:pt x="379" y="113"/>
                    <a:pt x="377" y="111"/>
                  </a:cubicBezTo>
                  <a:cubicBezTo>
                    <a:pt x="375" y="110"/>
                    <a:pt x="376" y="107"/>
                    <a:pt x="374" y="106"/>
                  </a:cubicBezTo>
                  <a:cubicBezTo>
                    <a:pt x="372" y="106"/>
                    <a:pt x="373" y="107"/>
                    <a:pt x="370" y="107"/>
                  </a:cubicBezTo>
                  <a:cubicBezTo>
                    <a:pt x="367" y="107"/>
                    <a:pt x="366" y="106"/>
                    <a:pt x="365" y="105"/>
                  </a:cubicBezTo>
                  <a:cubicBezTo>
                    <a:pt x="364" y="104"/>
                    <a:pt x="362" y="105"/>
                    <a:pt x="359" y="101"/>
                  </a:cubicBezTo>
                  <a:cubicBezTo>
                    <a:pt x="356" y="97"/>
                    <a:pt x="354" y="96"/>
                    <a:pt x="352" y="96"/>
                  </a:cubicBezTo>
                  <a:cubicBezTo>
                    <a:pt x="351" y="96"/>
                    <a:pt x="350" y="98"/>
                    <a:pt x="349" y="99"/>
                  </a:cubicBezTo>
                  <a:cubicBezTo>
                    <a:pt x="348" y="100"/>
                    <a:pt x="347" y="103"/>
                    <a:pt x="344" y="101"/>
                  </a:cubicBezTo>
                  <a:cubicBezTo>
                    <a:pt x="342" y="99"/>
                    <a:pt x="342" y="97"/>
                    <a:pt x="341" y="97"/>
                  </a:cubicBezTo>
                  <a:cubicBezTo>
                    <a:pt x="339" y="97"/>
                    <a:pt x="336" y="97"/>
                    <a:pt x="336" y="99"/>
                  </a:cubicBezTo>
                  <a:cubicBezTo>
                    <a:pt x="335" y="102"/>
                    <a:pt x="334" y="104"/>
                    <a:pt x="332" y="102"/>
                  </a:cubicBezTo>
                  <a:cubicBezTo>
                    <a:pt x="330" y="101"/>
                    <a:pt x="331" y="99"/>
                    <a:pt x="329" y="100"/>
                  </a:cubicBezTo>
                  <a:cubicBezTo>
                    <a:pt x="326" y="101"/>
                    <a:pt x="324" y="102"/>
                    <a:pt x="322" y="104"/>
                  </a:cubicBezTo>
                  <a:cubicBezTo>
                    <a:pt x="320" y="106"/>
                    <a:pt x="319" y="108"/>
                    <a:pt x="317" y="107"/>
                  </a:cubicBezTo>
                  <a:cubicBezTo>
                    <a:pt x="315" y="105"/>
                    <a:pt x="314" y="104"/>
                    <a:pt x="311" y="102"/>
                  </a:cubicBezTo>
                  <a:cubicBezTo>
                    <a:pt x="309" y="100"/>
                    <a:pt x="307" y="98"/>
                    <a:pt x="307" y="99"/>
                  </a:cubicBezTo>
                  <a:cubicBezTo>
                    <a:pt x="306" y="101"/>
                    <a:pt x="306" y="103"/>
                    <a:pt x="304" y="101"/>
                  </a:cubicBezTo>
                  <a:cubicBezTo>
                    <a:pt x="303" y="100"/>
                    <a:pt x="302" y="99"/>
                    <a:pt x="301" y="98"/>
                  </a:cubicBezTo>
                  <a:cubicBezTo>
                    <a:pt x="300" y="97"/>
                    <a:pt x="300" y="95"/>
                    <a:pt x="299" y="97"/>
                  </a:cubicBezTo>
                  <a:cubicBezTo>
                    <a:pt x="298" y="100"/>
                    <a:pt x="297" y="99"/>
                    <a:pt x="297" y="102"/>
                  </a:cubicBezTo>
                  <a:cubicBezTo>
                    <a:pt x="297" y="104"/>
                    <a:pt x="296" y="106"/>
                    <a:pt x="295" y="106"/>
                  </a:cubicBezTo>
                  <a:cubicBezTo>
                    <a:pt x="294" y="106"/>
                    <a:pt x="293" y="105"/>
                    <a:pt x="293" y="103"/>
                  </a:cubicBezTo>
                  <a:cubicBezTo>
                    <a:pt x="293" y="101"/>
                    <a:pt x="294" y="99"/>
                    <a:pt x="293" y="99"/>
                  </a:cubicBezTo>
                  <a:cubicBezTo>
                    <a:pt x="292" y="99"/>
                    <a:pt x="286" y="99"/>
                    <a:pt x="286" y="100"/>
                  </a:cubicBezTo>
                  <a:cubicBezTo>
                    <a:pt x="286" y="102"/>
                    <a:pt x="284" y="102"/>
                    <a:pt x="283" y="101"/>
                  </a:cubicBezTo>
                  <a:cubicBezTo>
                    <a:pt x="282" y="99"/>
                    <a:pt x="281" y="98"/>
                    <a:pt x="279" y="97"/>
                  </a:cubicBezTo>
                  <a:cubicBezTo>
                    <a:pt x="277" y="97"/>
                    <a:pt x="275" y="97"/>
                    <a:pt x="274" y="99"/>
                  </a:cubicBezTo>
                  <a:cubicBezTo>
                    <a:pt x="273" y="100"/>
                    <a:pt x="270" y="103"/>
                    <a:pt x="270" y="101"/>
                  </a:cubicBezTo>
                  <a:cubicBezTo>
                    <a:pt x="269" y="98"/>
                    <a:pt x="270" y="96"/>
                    <a:pt x="269" y="95"/>
                  </a:cubicBezTo>
                  <a:cubicBezTo>
                    <a:pt x="267" y="95"/>
                    <a:pt x="266" y="95"/>
                    <a:pt x="266" y="93"/>
                  </a:cubicBezTo>
                  <a:cubicBezTo>
                    <a:pt x="266" y="92"/>
                    <a:pt x="267" y="90"/>
                    <a:pt x="265" y="90"/>
                  </a:cubicBezTo>
                  <a:cubicBezTo>
                    <a:pt x="263" y="90"/>
                    <a:pt x="261" y="90"/>
                    <a:pt x="261" y="91"/>
                  </a:cubicBezTo>
                  <a:cubicBezTo>
                    <a:pt x="260" y="92"/>
                    <a:pt x="259" y="90"/>
                    <a:pt x="258" y="92"/>
                  </a:cubicBezTo>
                  <a:cubicBezTo>
                    <a:pt x="257" y="94"/>
                    <a:pt x="255" y="95"/>
                    <a:pt x="255" y="93"/>
                  </a:cubicBezTo>
                  <a:cubicBezTo>
                    <a:pt x="254" y="91"/>
                    <a:pt x="255" y="91"/>
                    <a:pt x="252" y="90"/>
                  </a:cubicBezTo>
                  <a:cubicBezTo>
                    <a:pt x="249" y="90"/>
                    <a:pt x="247" y="92"/>
                    <a:pt x="245" y="91"/>
                  </a:cubicBezTo>
                  <a:cubicBezTo>
                    <a:pt x="245" y="91"/>
                    <a:pt x="244" y="88"/>
                    <a:pt x="241" y="88"/>
                  </a:cubicBezTo>
                  <a:cubicBezTo>
                    <a:pt x="238" y="89"/>
                    <a:pt x="237" y="88"/>
                    <a:pt x="234" y="87"/>
                  </a:cubicBezTo>
                  <a:cubicBezTo>
                    <a:pt x="232" y="87"/>
                    <a:pt x="233" y="84"/>
                    <a:pt x="232" y="82"/>
                  </a:cubicBezTo>
                  <a:cubicBezTo>
                    <a:pt x="231" y="80"/>
                    <a:pt x="230" y="77"/>
                    <a:pt x="228" y="78"/>
                  </a:cubicBezTo>
                  <a:cubicBezTo>
                    <a:pt x="227" y="79"/>
                    <a:pt x="228" y="82"/>
                    <a:pt x="225" y="81"/>
                  </a:cubicBezTo>
                  <a:cubicBezTo>
                    <a:pt x="221" y="80"/>
                    <a:pt x="221" y="82"/>
                    <a:pt x="218" y="80"/>
                  </a:cubicBezTo>
                  <a:cubicBezTo>
                    <a:pt x="216" y="78"/>
                    <a:pt x="215" y="75"/>
                    <a:pt x="213" y="73"/>
                  </a:cubicBezTo>
                  <a:cubicBezTo>
                    <a:pt x="210" y="72"/>
                    <a:pt x="211" y="4"/>
                    <a:pt x="211" y="4"/>
                  </a:cubicBezTo>
                  <a:cubicBezTo>
                    <a:pt x="124" y="0"/>
                    <a:pt x="124" y="0"/>
                    <a:pt x="124" y="0"/>
                  </a:cubicBezTo>
                  <a:cubicBezTo>
                    <a:pt x="113" y="160"/>
                    <a:pt x="113" y="160"/>
                    <a:pt x="113" y="160"/>
                  </a:cubicBezTo>
                  <a:cubicBezTo>
                    <a:pt x="113" y="160"/>
                    <a:pt x="113" y="163"/>
                    <a:pt x="111" y="163"/>
                  </a:cubicBezTo>
                  <a:cubicBezTo>
                    <a:pt x="109" y="163"/>
                    <a:pt x="4" y="154"/>
                    <a:pt x="4" y="154"/>
                  </a:cubicBezTo>
                  <a:cubicBezTo>
                    <a:pt x="4" y="154"/>
                    <a:pt x="0" y="151"/>
                    <a:pt x="6" y="162"/>
                  </a:cubicBezTo>
                  <a:cubicBezTo>
                    <a:pt x="7" y="162"/>
                    <a:pt x="8" y="163"/>
                    <a:pt x="8" y="163"/>
                  </a:cubicBezTo>
                  <a:cubicBezTo>
                    <a:pt x="9" y="163"/>
                    <a:pt x="14" y="166"/>
                    <a:pt x="14" y="172"/>
                  </a:cubicBezTo>
                  <a:cubicBezTo>
                    <a:pt x="14" y="177"/>
                    <a:pt x="15" y="174"/>
                    <a:pt x="20" y="176"/>
                  </a:cubicBezTo>
                  <a:cubicBezTo>
                    <a:pt x="24" y="179"/>
                    <a:pt x="26" y="181"/>
                    <a:pt x="29" y="184"/>
                  </a:cubicBezTo>
                  <a:cubicBezTo>
                    <a:pt x="32" y="188"/>
                    <a:pt x="33" y="188"/>
                    <a:pt x="34" y="193"/>
                  </a:cubicBezTo>
                  <a:cubicBezTo>
                    <a:pt x="36" y="198"/>
                    <a:pt x="39" y="196"/>
                    <a:pt x="42" y="199"/>
                  </a:cubicBezTo>
                  <a:cubicBezTo>
                    <a:pt x="46" y="202"/>
                    <a:pt x="47" y="204"/>
                    <a:pt x="52" y="207"/>
                  </a:cubicBezTo>
                  <a:cubicBezTo>
                    <a:pt x="57" y="211"/>
                    <a:pt x="55" y="211"/>
                    <a:pt x="55" y="214"/>
                  </a:cubicBezTo>
                  <a:cubicBezTo>
                    <a:pt x="55" y="217"/>
                    <a:pt x="54" y="216"/>
                    <a:pt x="59" y="222"/>
                  </a:cubicBezTo>
                  <a:cubicBezTo>
                    <a:pt x="64" y="228"/>
                    <a:pt x="59" y="226"/>
                    <a:pt x="57" y="230"/>
                  </a:cubicBezTo>
                  <a:cubicBezTo>
                    <a:pt x="56" y="234"/>
                    <a:pt x="61" y="239"/>
                    <a:pt x="62" y="242"/>
                  </a:cubicBezTo>
                  <a:cubicBezTo>
                    <a:pt x="63" y="246"/>
                    <a:pt x="65" y="246"/>
                    <a:pt x="68" y="247"/>
                  </a:cubicBezTo>
                  <a:cubicBezTo>
                    <a:pt x="71" y="248"/>
                    <a:pt x="70" y="249"/>
                    <a:pt x="72" y="252"/>
                  </a:cubicBezTo>
                  <a:cubicBezTo>
                    <a:pt x="73" y="254"/>
                    <a:pt x="78" y="256"/>
                    <a:pt x="81" y="256"/>
                  </a:cubicBezTo>
                  <a:cubicBezTo>
                    <a:pt x="83" y="256"/>
                    <a:pt x="87" y="263"/>
                    <a:pt x="89" y="262"/>
                  </a:cubicBezTo>
                  <a:cubicBezTo>
                    <a:pt x="90" y="261"/>
                    <a:pt x="99" y="267"/>
                    <a:pt x="103" y="271"/>
                  </a:cubicBezTo>
                  <a:cubicBezTo>
                    <a:pt x="108" y="274"/>
                    <a:pt x="106" y="268"/>
                    <a:pt x="110" y="266"/>
                  </a:cubicBezTo>
                  <a:cubicBezTo>
                    <a:pt x="114" y="264"/>
                    <a:pt x="113" y="260"/>
                    <a:pt x="114" y="257"/>
                  </a:cubicBezTo>
                  <a:cubicBezTo>
                    <a:pt x="115" y="254"/>
                    <a:pt x="117" y="251"/>
                    <a:pt x="118" y="249"/>
                  </a:cubicBezTo>
                  <a:cubicBezTo>
                    <a:pt x="119" y="247"/>
                    <a:pt x="117" y="244"/>
                    <a:pt x="124" y="243"/>
                  </a:cubicBezTo>
                  <a:cubicBezTo>
                    <a:pt x="130" y="242"/>
                    <a:pt x="130" y="239"/>
                    <a:pt x="134" y="240"/>
                  </a:cubicBezTo>
                  <a:cubicBezTo>
                    <a:pt x="137" y="240"/>
                    <a:pt x="138" y="243"/>
                    <a:pt x="140" y="243"/>
                  </a:cubicBezTo>
                  <a:cubicBezTo>
                    <a:pt x="142" y="244"/>
                    <a:pt x="142" y="243"/>
                    <a:pt x="145" y="242"/>
                  </a:cubicBezTo>
                  <a:cubicBezTo>
                    <a:pt x="148" y="241"/>
                    <a:pt x="148" y="243"/>
                    <a:pt x="150" y="244"/>
                  </a:cubicBezTo>
                  <a:cubicBezTo>
                    <a:pt x="151" y="246"/>
                    <a:pt x="154" y="245"/>
                    <a:pt x="155" y="244"/>
                  </a:cubicBezTo>
                  <a:cubicBezTo>
                    <a:pt x="157" y="242"/>
                    <a:pt x="163" y="251"/>
                    <a:pt x="166" y="254"/>
                  </a:cubicBezTo>
                  <a:cubicBezTo>
                    <a:pt x="169" y="257"/>
                    <a:pt x="175" y="262"/>
                    <a:pt x="178" y="264"/>
                  </a:cubicBezTo>
                  <a:cubicBezTo>
                    <a:pt x="182" y="267"/>
                    <a:pt x="177" y="268"/>
                    <a:pt x="185" y="279"/>
                  </a:cubicBezTo>
                  <a:cubicBezTo>
                    <a:pt x="193" y="291"/>
                    <a:pt x="191" y="293"/>
                    <a:pt x="193" y="296"/>
                  </a:cubicBezTo>
                  <a:cubicBezTo>
                    <a:pt x="195" y="298"/>
                    <a:pt x="191" y="299"/>
                    <a:pt x="195" y="301"/>
                  </a:cubicBezTo>
                  <a:cubicBezTo>
                    <a:pt x="198" y="303"/>
                    <a:pt x="206" y="313"/>
                    <a:pt x="208" y="316"/>
                  </a:cubicBezTo>
                  <a:cubicBezTo>
                    <a:pt x="209" y="318"/>
                    <a:pt x="209" y="321"/>
                    <a:pt x="212" y="322"/>
                  </a:cubicBezTo>
                  <a:cubicBezTo>
                    <a:pt x="215" y="322"/>
                    <a:pt x="216" y="325"/>
                    <a:pt x="217" y="326"/>
                  </a:cubicBezTo>
                  <a:cubicBezTo>
                    <a:pt x="219" y="328"/>
                    <a:pt x="218" y="328"/>
                    <a:pt x="217" y="330"/>
                  </a:cubicBezTo>
                  <a:cubicBezTo>
                    <a:pt x="217" y="333"/>
                    <a:pt x="216" y="335"/>
                    <a:pt x="220" y="337"/>
                  </a:cubicBezTo>
                  <a:cubicBezTo>
                    <a:pt x="224" y="339"/>
                    <a:pt x="217" y="342"/>
                    <a:pt x="219" y="345"/>
                  </a:cubicBezTo>
                  <a:cubicBezTo>
                    <a:pt x="222" y="348"/>
                    <a:pt x="225" y="355"/>
                    <a:pt x="227" y="357"/>
                  </a:cubicBezTo>
                  <a:cubicBezTo>
                    <a:pt x="229" y="359"/>
                    <a:pt x="226" y="362"/>
                    <a:pt x="228" y="363"/>
                  </a:cubicBezTo>
                  <a:cubicBezTo>
                    <a:pt x="230" y="365"/>
                    <a:pt x="229" y="367"/>
                    <a:pt x="230" y="367"/>
                  </a:cubicBezTo>
                  <a:cubicBezTo>
                    <a:pt x="232" y="367"/>
                    <a:pt x="235" y="368"/>
                    <a:pt x="239" y="371"/>
                  </a:cubicBezTo>
                  <a:cubicBezTo>
                    <a:pt x="243" y="373"/>
                    <a:pt x="242" y="374"/>
                    <a:pt x="245" y="373"/>
                  </a:cubicBezTo>
                  <a:cubicBezTo>
                    <a:pt x="248" y="373"/>
                    <a:pt x="250" y="374"/>
                    <a:pt x="254" y="377"/>
                  </a:cubicBezTo>
                  <a:cubicBezTo>
                    <a:pt x="258" y="380"/>
                    <a:pt x="259" y="381"/>
                    <a:pt x="262" y="381"/>
                  </a:cubicBezTo>
                  <a:cubicBezTo>
                    <a:pt x="266" y="382"/>
                    <a:pt x="266" y="382"/>
                    <a:pt x="269" y="380"/>
                  </a:cubicBezTo>
                  <a:cubicBezTo>
                    <a:pt x="271" y="378"/>
                    <a:pt x="276" y="382"/>
                    <a:pt x="278" y="383"/>
                  </a:cubicBezTo>
                  <a:cubicBezTo>
                    <a:pt x="281" y="385"/>
                    <a:pt x="282" y="387"/>
                    <a:pt x="284" y="388"/>
                  </a:cubicBezTo>
                  <a:cubicBezTo>
                    <a:pt x="285" y="390"/>
                    <a:pt x="284" y="391"/>
                    <a:pt x="287" y="390"/>
                  </a:cubicBezTo>
                  <a:cubicBezTo>
                    <a:pt x="289" y="389"/>
                    <a:pt x="288" y="387"/>
                    <a:pt x="288" y="387"/>
                  </a:cubicBezTo>
                  <a:cubicBezTo>
                    <a:pt x="288" y="387"/>
                    <a:pt x="291" y="386"/>
                    <a:pt x="291" y="385"/>
                  </a:cubicBezTo>
                  <a:cubicBezTo>
                    <a:pt x="292" y="384"/>
                    <a:pt x="293" y="385"/>
                    <a:pt x="293" y="385"/>
                  </a:cubicBezTo>
                  <a:cubicBezTo>
                    <a:pt x="293" y="385"/>
                    <a:pt x="293" y="385"/>
                    <a:pt x="293" y="385"/>
                  </a:cubicBezTo>
                  <a:cubicBezTo>
                    <a:pt x="292" y="380"/>
                    <a:pt x="292" y="382"/>
                    <a:pt x="291" y="382"/>
                  </a:cubicBezTo>
                  <a:cubicBezTo>
                    <a:pt x="291" y="383"/>
                    <a:pt x="291" y="385"/>
                    <a:pt x="290" y="384"/>
                  </a:cubicBezTo>
                  <a:cubicBezTo>
                    <a:pt x="289" y="383"/>
                    <a:pt x="291" y="382"/>
                    <a:pt x="290" y="380"/>
                  </a:cubicBezTo>
                  <a:cubicBezTo>
                    <a:pt x="288" y="377"/>
                    <a:pt x="288" y="378"/>
                    <a:pt x="287" y="374"/>
                  </a:cubicBezTo>
                  <a:cubicBezTo>
                    <a:pt x="287" y="370"/>
                    <a:pt x="284" y="372"/>
                    <a:pt x="284" y="367"/>
                  </a:cubicBezTo>
                  <a:cubicBezTo>
                    <a:pt x="284" y="363"/>
                    <a:pt x="286" y="361"/>
                    <a:pt x="284" y="359"/>
                  </a:cubicBezTo>
                  <a:cubicBezTo>
                    <a:pt x="282" y="356"/>
                    <a:pt x="281" y="355"/>
                    <a:pt x="281" y="354"/>
                  </a:cubicBezTo>
                  <a:cubicBezTo>
                    <a:pt x="282" y="352"/>
                    <a:pt x="281" y="352"/>
                    <a:pt x="280" y="351"/>
                  </a:cubicBezTo>
                  <a:cubicBezTo>
                    <a:pt x="280" y="349"/>
                    <a:pt x="280" y="348"/>
                    <a:pt x="282" y="347"/>
                  </a:cubicBezTo>
                  <a:cubicBezTo>
                    <a:pt x="284" y="347"/>
                    <a:pt x="284" y="345"/>
                    <a:pt x="284" y="344"/>
                  </a:cubicBezTo>
                  <a:cubicBezTo>
                    <a:pt x="284" y="343"/>
                    <a:pt x="285" y="345"/>
                    <a:pt x="285" y="348"/>
                  </a:cubicBezTo>
                  <a:cubicBezTo>
                    <a:pt x="285" y="351"/>
                    <a:pt x="286" y="361"/>
                    <a:pt x="287" y="362"/>
                  </a:cubicBezTo>
                  <a:cubicBezTo>
                    <a:pt x="289" y="364"/>
                    <a:pt x="291" y="371"/>
                    <a:pt x="291" y="373"/>
                  </a:cubicBezTo>
                  <a:cubicBezTo>
                    <a:pt x="291" y="374"/>
                    <a:pt x="291" y="379"/>
                    <a:pt x="292" y="377"/>
                  </a:cubicBezTo>
                  <a:cubicBezTo>
                    <a:pt x="293" y="376"/>
                    <a:pt x="293" y="376"/>
                    <a:pt x="292" y="373"/>
                  </a:cubicBezTo>
                  <a:cubicBezTo>
                    <a:pt x="291" y="369"/>
                    <a:pt x="291" y="365"/>
                    <a:pt x="289" y="360"/>
                  </a:cubicBezTo>
                  <a:cubicBezTo>
                    <a:pt x="288" y="355"/>
                    <a:pt x="287" y="353"/>
                    <a:pt x="287" y="350"/>
                  </a:cubicBezTo>
                  <a:cubicBezTo>
                    <a:pt x="287" y="347"/>
                    <a:pt x="286" y="345"/>
                    <a:pt x="286" y="344"/>
                  </a:cubicBezTo>
                  <a:cubicBezTo>
                    <a:pt x="285" y="342"/>
                    <a:pt x="285" y="341"/>
                    <a:pt x="284" y="340"/>
                  </a:cubicBezTo>
                  <a:cubicBezTo>
                    <a:pt x="284" y="339"/>
                    <a:pt x="283" y="338"/>
                    <a:pt x="281" y="338"/>
                  </a:cubicBezTo>
                  <a:cubicBezTo>
                    <a:pt x="279" y="338"/>
                    <a:pt x="279" y="340"/>
                    <a:pt x="277" y="338"/>
                  </a:cubicBezTo>
                  <a:cubicBezTo>
                    <a:pt x="276" y="337"/>
                    <a:pt x="274" y="337"/>
                    <a:pt x="276" y="336"/>
                  </a:cubicBezTo>
                  <a:cubicBezTo>
                    <a:pt x="277" y="335"/>
                    <a:pt x="280" y="335"/>
                    <a:pt x="281" y="336"/>
                  </a:cubicBezTo>
                  <a:cubicBezTo>
                    <a:pt x="283" y="337"/>
                    <a:pt x="283" y="337"/>
                    <a:pt x="284" y="336"/>
                  </a:cubicBezTo>
                  <a:cubicBezTo>
                    <a:pt x="286" y="335"/>
                    <a:pt x="286" y="333"/>
                    <a:pt x="286" y="335"/>
                  </a:cubicBezTo>
                  <a:cubicBezTo>
                    <a:pt x="287" y="336"/>
                    <a:pt x="285" y="338"/>
                    <a:pt x="287" y="338"/>
                  </a:cubicBezTo>
                  <a:cubicBezTo>
                    <a:pt x="288" y="338"/>
                    <a:pt x="288" y="337"/>
                    <a:pt x="288" y="335"/>
                  </a:cubicBezTo>
                  <a:cubicBezTo>
                    <a:pt x="288" y="333"/>
                    <a:pt x="293" y="324"/>
                    <a:pt x="294" y="322"/>
                  </a:cubicBezTo>
                  <a:cubicBezTo>
                    <a:pt x="295" y="320"/>
                    <a:pt x="295" y="318"/>
                    <a:pt x="293" y="319"/>
                  </a:cubicBezTo>
                  <a:cubicBezTo>
                    <a:pt x="292" y="321"/>
                    <a:pt x="291" y="321"/>
                    <a:pt x="291" y="323"/>
                  </a:cubicBezTo>
                  <a:cubicBezTo>
                    <a:pt x="291" y="325"/>
                    <a:pt x="290" y="326"/>
                    <a:pt x="290" y="327"/>
                  </a:cubicBezTo>
                  <a:cubicBezTo>
                    <a:pt x="289" y="327"/>
                    <a:pt x="289" y="328"/>
                    <a:pt x="289" y="325"/>
                  </a:cubicBezTo>
                  <a:cubicBezTo>
                    <a:pt x="289" y="322"/>
                    <a:pt x="289" y="323"/>
                    <a:pt x="287" y="321"/>
                  </a:cubicBezTo>
                  <a:cubicBezTo>
                    <a:pt x="285" y="320"/>
                    <a:pt x="283" y="320"/>
                    <a:pt x="283" y="319"/>
                  </a:cubicBezTo>
                  <a:cubicBezTo>
                    <a:pt x="283" y="317"/>
                    <a:pt x="282" y="316"/>
                    <a:pt x="284" y="316"/>
                  </a:cubicBezTo>
                  <a:cubicBezTo>
                    <a:pt x="286" y="316"/>
                    <a:pt x="288" y="316"/>
                    <a:pt x="289" y="316"/>
                  </a:cubicBezTo>
                  <a:cubicBezTo>
                    <a:pt x="290" y="317"/>
                    <a:pt x="289" y="318"/>
                    <a:pt x="291" y="319"/>
                  </a:cubicBezTo>
                  <a:cubicBezTo>
                    <a:pt x="292" y="319"/>
                    <a:pt x="291" y="319"/>
                    <a:pt x="293" y="317"/>
                  </a:cubicBezTo>
                  <a:cubicBezTo>
                    <a:pt x="294" y="314"/>
                    <a:pt x="298" y="309"/>
                    <a:pt x="297" y="309"/>
                  </a:cubicBezTo>
                  <a:cubicBezTo>
                    <a:pt x="295" y="309"/>
                    <a:pt x="293" y="311"/>
                    <a:pt x="293" y="310"/>
                  </a:cubicBezTo>
                  <a:cubicBezTo>
                    <a:pt x="292" y="308"/>
                    <a:pt x="293" y="306"/>
                    <a:pt x="294" y="306"/>
                  </a:cubicBezTo>
                  <a:cubicBezTo>
                    <a:pt x="296" y="306"/>
                    <a:pt x="297" y="305"/>
                    <a:pt x="299" y="306"/>
                  </a:cubicBezTo>
                  <a:cubicBezTo>
                    <a:pt x="301" y="307"/>
                    <a:pt x="301" y="308"/>
                    <a:pt x="302" y="307"/>
                  </a:cubicBezTo>
                  <a:cubicBezTo>
                    <a:pt x="303" y="306"/>
                    <a:pt x="308" y="301"/>
                    <a:pt x="305" y="301"/>
                  </a:cubicBezTo>
                  <a:cubicBezTo>
                    <a:pt x="303" y="300"/>
                    <a:pt x="303" y="300"/>
                    <a:pt x="303" y="299"/>
                  </a:cubicBezTo>
                  <a:cubicBezTo>
                    <a:pt x="304" y="297"/>
                    <a:pt x="304" y="295"/>
                    <a:pt x="306" y="298"/>
                  </a:cubicBezTo>
                  <a:cubicBezTo>
                    <a:pt x="308" y="300"/>
                    <a:pt x="307" y="301"/>
                    <a:pt x="309" y="301"/>
                  </a:cubicBezTo>
                  <a:cubicBezTo>
                    <a:pt x="311" y="300"/>
                    <a:pt x="314" y="298"/>
                    <a:pt x="313" y="299"/>
                  </a:cubicBezTo>
                  <a:cubicBezTo>
                    <a:pt x="313" y="301"/>
                    <a:pt x="305" y="305"/>
                    <a:pt x="306" y="306"/>
                  </a:cubicBezTo>
                  <a:cubicBezTo>
                    <a:pt x="306" y="308"/>
                    <a:pt x="307" y="307"/>
                    <a:pt x="309" y="305"/>
                  </a:cubicBezTo>
                  <a:cubicBezTo>
                    <a:pt x="311" y="304"/>
                    <a:pt x="319" y="299"/>
                    <a:pt x="317" y="298"/>
                  </a:cubicBezTo>
                  <a:cubicBezTo>
                    <a:pt x="315" y="298"/>
                    <a:pt x="318" y="296"/>
                    <a:pt x="315" y="295"/>
                  </a:cubicBezTo>
                  <a:cubicBezTo>
                    <a:pt x="312" y="294"/>
                    <a:pt x="313" y="293"/>
                    <a:pt x="312" y="291"/>
                  </a:cubicBezTo>
                  <a:cubicBezTo>
                    <a:pt x="311" y="290"/>
                    <a:pt x="309" y="288"/>
                    <a:pt x="311" y="287"/>
                  </a:cubicBezTo>
                  <a:cubicBezTo>
                    <a:pt x="312" y="287"/>
                    <a:pt x="311" y="289"/>
                    <a:pt x="313" y="290"/>
                  </a:cubicBezTo>
                  <a:cubicBezTo>
                    <a:pt x="316" y="291"/>
                    <a:pt x="317" y="292"/>
                    <a:pt x="318" y="290"/>
                  </a:cubicBezTo>
                  <a:cubicBezTo>
                    <a:pt x="319" y="288"/>
                    <a:pt x="320" y="288"/>
                    <a:pt x="322" y="289"/>
                  </a:cubicBezTo>
                  <a:cubicBezTo>
                    <a:pt x="324" y="290"/>
                    <a:pt x="325" y="291"/>
                    <a:pt x="327" y="291"/>
                  </a:cubicBezTo>
                  <a:cubicBezTo>
                    <a:pt x="328" y="291"/>
                    <a:pt x="327" y="292"/>
                    <a:pt x="326" y="293"/>
                  </a:cubicBezTo>
                  <a:cubicBezTo>
                    <a:pt x="324" y="293"/>
                    <a:pt x="323" y="296"/>
                    <a:pt x="324" y="296"/>
                  </a:cubicBezTo>
                  <a:cubicBezTo>
                    <a:pt x="324" y="296"/>
                    <a:pt x="328" y="293"/>
                    <a:pt x="331" y="292"/>
                  </a:cubicBezTo>
                  <a:cubicBezTo>
                    <a:pt x="335" y="290"/>
                    <a:pt x="337" y="289"/>
                    <a:pt x="336" y="288"/>
                  </a:cubicBezTo>
                  <a:cubicBezTo>
                    <a:pt x="335" y="287"/>
                    <a:pt x="335" y="287"/>
                    <a:pt x="337" y="286"/>
                  </a:cubicBezTo>
                  <a:cubicBezTo>
                    <a:pt x="339" y="286"/>
                    <a:pt x="341" y="286"/>
                    <a:pt x="342" y="284"/>
                  </a:cubicBezTo>
                  <a:cubicBezTo>
                    <a:pt x="344" y="283"/>
                    <a:pt x="354" y="278"/>
                    <a:pt x="355" y="274"/>
                  </a:cubicBezTo>
                  <a:cubicBezTo>
                    <a:pt x="357" y="271"/>
                    <a:pt x="356" y="270"/>
                    <a:pt x="358" y="269"/>
                  </a:cubicBezTo>
                  <a:cubicBezTo>
                    <a:pt x="360" y="267"/>
                    <a:pt x="363" y="266"/>
                    <a:pt x="363" y="265"/>
                  </a:cubicBezTo>
                  <a:cubicBezTo>
                    <a:pt x="364" y="264"/>
                    <a:pt x="365" y="261"/>
                    <a:pt x="364" y="260"/>
                  </a:cubicBezTo>
                  <a:cubicBezTo>
                    <a:pt x="362" y="258"/>
                    <a:pt x="363" y="258"/>
                    <a:pt x="362" y="256"/>
                  </a:cubicBezTo>
                  <a:cubicBezTo>
                    <a:pt x="361" y="255"/>
                    <a:pt x="360" y="255"/>
                    <a:pt x="360" y="253"/>
                  </a:cubicBezTo>
                  <a:cubicBezTo>
                    <a:pt x="360" y="252"/>
                    <a:pt x="359" y="250"/>
                    <a:pt x="361" y="251"/>
                  </a:cubicBezTo>
                  <a:cubicBezTo>
                    <a:pt x="362" y="251"/>
                    <a:pt x="364" y="253"/>
                    <a:pt x="365" y="252"/>
                  </a:cubicBezTo>
                  <a:cubicBezTo>
                    <a:pt x="366" y="251"/>
                    <a:pt x="366" y="250"/>
                    <a:pt x="367" y="249"/>
                  </a:cubicBezTo>
                  <a:cubicBezTo>
                    <a:pt x="368" y="248"/>
                    <a:pt x="368" y="248"/>
                    <a:pt x="369" y="248"/>
                  </a:cubicBezTo>
                  <a:cubicBezTo>
                    <a:pt x="369" y="249"/>
                    <a:pt x="371" y="251"/>
                    <a:pt x="370" y="251"/>
                  </a:cubicBezTo>
                  <a:cubicBezTo>
                    <a:pt x="369" y="252"/>
                    <a:pt x="368" y="254"/>
                    <a:pt x="369" y="254"/>
                  </a:cubicBezTo>
                  <a:cubicBezTo>
                    <a:pt x="369" y="255"/>
                    <a:pt x="367" y="255"/>
                    <a:pt x="368" y="256"/>
                  </a:cubicBezTo>
                  <a:cubicBezTo>
                    <a:pt x="368" y="257"/>
                    <a:pt x="368" y="257"/>
                    <a:pt x="370" y="257"/>
                  </a:cubicBezTo>
                  <a:cubicBezTo>
                    <a:pt x="372" y="257"/>
                    <a:pt x="373" y="257"/>
                    <a:pt x="371" y="258"/>
                  </a:cubicBezTo>
                  <a:cubicBezTo>
                    <a:pt x="370" y="258"/>
                    <a:pt x="368" y="262"/>
                    <a:pt x="367" y="263"/>
                  </a:cubicBezTo>
                  <a:cubicBezTo>
                    <a:pt x="366" y="264"/>
                    <a:pt x="365" y="265"/>
                    <a:pt x="364" y="266"/>
                  </a:cubicBezTo>
                  <a:cubicBezTo>
                    <a:pt x="363" y="267"/>
                    <a:pt x="360" y="268"/>
                    <a:pt x="360" y="269"/>
                  </a:cubicBezTo>
                  <a:cubicBezTo>
                    <a:pt x="360" y="270"/>
                    <a:pt x="358" y="272"/>
                    <a:pt x="361" y="270"/>
                  </a:cubicBezTo>
                  <a:cubicBezTo>
                    <a:pt x="364" y="269"/>
                    <a:pt x="367" y="267"/>
                    <a:pt x="368" y="265"/>
                  </a:cubicBezTo>
                  <a:cubicBezTo>
                    <a:pt x="368" y="264"/>
                    <a:pt x="369" y="261"/>
                    <a:pt x="374" y="259"/>
                  </a:cubicBezTo>
                  <a:cubicBezTo>
                    <a:pt x="378" y="257"/>
                    <a:pt x="380" y="255"/>
                    <a:pt x="383" y="254"/>
                  </a:cubicBezTo>
                  <a:cubicBezTo>
                    <a:pt x="385" y="254"/>
                    <a:pt x="394" y="250"/>
                    <a:pt x="396" y="250"/>
                  </a:cubicBezTo>
                  <a:cubicBezTo>
                    <a:pt x="397" y="249"/>
                    <a:pt x="397" y="249"/>
                    <a:pt x="397" y="249"/>
                  </a:cubicBezTo>
                  <a:cubicBezTo>
                    <a:pt x="397" y="249"/>
                    <a:pt x="397" y="249"/>
                    <a:pt x="397" y="249"/>
                  </a:cubicBezTo>
                  <a:cubicBezTo>
                    <a:pt x="397" y="249"/>
                    <a:pt x="397" y="248"/>
                    <a:pt x="396" y="24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Freeform 56">
              <a:extLst>
                <a:ext uri="{FF2B5EF4-FFF2-40B4-BE49-F238E27FC236}">
                  <a16:creationId xmlns:a16="http://schemas.microsoft.com/office/drawing/2014/main" id="{05B8EFA4-4FB7-423B-9AB1-C8A550C51EA6}"/>
                </a:ext>
              </a:extLst>
            </p:cNvPr>
            <p:cNvSpPr>
              <a:spLocks/>
            </p:cNvSpPr>
            <p:nvPr/>
          </p:nvSpPr>
          <p:spPr bwMode="auto">
            <a:xfrm>
              <a:off x="4662488" y="3562351"/>
              <a:ext cx="747713" cy="785813"/>
            </a:xfrm>
            <a:custGeom>
              <a:avLst/>
              <a:gdLst>
                <a:gd name="T0" fmla="*/ 171 w 199"/>
                <a:gd name="T1" fmla="*/ 14 h 209"/>
                <a:gd name="T2" fmla="*/ 27 w 199"/>
                <a:gd name="T3" fmla="*/ 0 h 209"/>
                <a:gd name="T4" fmla="*/ 0 w 199"/>
                <a:gd name="T5" fmla="*/ 204 h 209"/>
                <a:gd name="T6" fmla="*/ 23 w 199"/>
                <a:gd name="T7" fmla="*/ 207 h 209"/>
                <a:gd name="T8" fmla="*/ 28 w 199"/>
                <a:gd name="T9" fmla="*/ 205 h 209"/>
                <a:gd name="T10" fmla="*/ 29 w 199"/>
                <a:gd name="T11" fmla="*/ 195 h 209"/>
                <a:gd name="T12" fmla="*/ 34 w 199"/>
                <a:gd name="T13" fmla="*/ 192 h 209"/>
                <a:gd name="T14" fmla="*/ 79 w 199"/>
                <a:gd name="T15" fmla="*/ 197 h 209"/>
                <a:gd name="T16" fmla="*/ 77 w 199"/>
                <a:gd name="T17" fmla="*/ 189 h 209"/>
                <a:gd name="T18" fmla="*/ 184 w 199"/>
                <a:gd name="T19" fmla="*/ 198 h 209"/>
                <a:gd name="T20" fmla="*/ 186 w 199"/>
                <a:gd name="T21" fmla="*/ 195 h 209"/>
                <a:gd name="T22" fmla="*/ 197 w 199"/>
                <a:gd name="T23" fmla="*/ 35 h 209"/>
                <a:gd name="T24" fmla="*/ 199 w 199"/>
                <a:gd name="T25" fmla="*/ 35 h 209"/>
                <a:gd name="T26" fmla="*/ 199 w 199"/>
                <a:gd name="T27" fmla="*/ 16 h 209"/>
                <a:gd name="T28" fmla="*/ 171 w 199"/>
                <a:gd name="T29" fmla="*/ 14 h 209"/>
                <a:gd name="T30" fmla="*/ 171 w 199"/>
                <a:gd name="T31" fmla="*/ 1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209">
                  <a:moveTo>
                    <a:pt x="171" y="14"/>
                  </a:moveTo>
                  <a:cubicBezTo>
                    <a:pt x="115" y="10"/>
                    <a:pt x="66" y="5"/>
                    <a:pt x="27" y="0"/>
                  </a:cubicBezTo>
                  <a:cubicBezTo>
                    <a:pt x="0" y="204"/>
                    <a:pt x="0" y="204"/>
                    <a:pt x="0" y="204"/>
                  </a:cubicBezTo>
                  <a:cubicBezTo>
                    <a:pt x="12" y="205"/>
                    <a:pt x="21" y="206"/>
                    <a:pt x="23" y="207"/>
                  </a:cubicBezTo>
                  <a:cubicBezTo>
                    <a:pt x="27" y="209"/>
                    <a:pt x="28" y="205"/>
                    <a:pt x="28" y="205"/>
                  </a:cubicBezTo>
                  <a:cubicBezTo>
                    <a:pt x="28" y="205"/>
                    <a:pt x="28" y="199"/>
                    <a:pt x="29" y="195"/>
                  </a:cubicBezTo>
                  <a:cubicBezTo>
                    <a:pt x="30" y="190"/>
                    <a:pt x="34" y="192"/>
                    <a:pt x="34" y="192"/>
                  </a:cubicBezTo>
                  <a:cubicBezTo>
                    <a:pt x="34" y="192"/>
                    <a:pt x="69" y="196"/>
                    <a:pt x="79" y="197"/>
                  </a:cubicBezTo>
                  <a:cubicBezTo>
                    <a:pt x="73" y="186"/>
                    <a:pt x="77" y="189"/>
                    <a:pt x="77" y="189"/>
                  </a:cubicBezTo>
                  <a:cubicBezTo>
                    <a:pt x="77" y="189"/>
                    <a:pt x="182" y="198"/>
                    <a:pt x="184" y="198"/>
                  </a:cubicBezTo>
                  <a:cubicBezTo>
                    <a:pt x="186" y="198"/>
                    <a:pt x="186" y="195"/>
                    <a:pt x="186" y="195"/>
                  </a:cubicBezTo>
                  <a:cubicBezTo>
                    <a:pt x="197" y="35"/>
                    <a:pt x="197" y="35"/>
                    <a:pt x="197" y="35"/>
                  </a:cubicBezTo>
                  <a:cubicBezTo>
                    <a:pt x="199" y="35"/>
                    <a:pt x="199" y="35"/>
                    <a:pt x="199" y="35"/>
                  </a:cubicBezTo>
                  <a:cubicBezTo>
                    <a:pt x="199" y="16"/>
                    <a:pt x="199" y="16"/>
                    <a:pt x="199" y="16"/>
                  </a:cubicBezTo>
                  <a:cubicBezTo>
                    <a:pt x="190" y="15"/>
                    <a:pt x="180" y="15"/>
                    <a:pt x="171" y="14"/>
                  </a:cubicBezTo>
                  <a:cubicBezTo>
                    <a:pt x="171" y="14"/>
                    <a:pt x="171" y="14"/>
                    <a:pt x="171" y="14"/>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Freeform 57">
              <a:extLst>
                <a:ext uri="{FF2B5EF4-FFF2-40B4-BE49-F238E27FC236}">
                  <a16:creationId xmlns:a16="http://schemas.microsoft.com/office/drawing/2014/main" id="{B30ED0F5-028B-4D86-A730-13B55D5B8FDB}"/>
                </a:ext>
              </a:extLst>
            </p:cNvPr>
            <p:cNvSpPr>
              <a:spLocks/>
            </p:cNvSpPr>
            <p:nvPr/>
          </p:nvSpPr>
          <p:spPr bwMode="auto">
            <a:xfrm>
              <a:off x="3275013" y="2581276"/>
              <a:ext cx="887413" cy="1466850"/>
            </a:xfrm>
            <a:custGeom>
              <a:avLst/>
              <a:gdLst>
                <a:gd name="T0" fmla="*/ 24 w 236"/>
                <a:gd name="T1" fmla="*/ 0 h 390"/>
                <a:gd name="T2" fmla="*/ 20 w 236"/>
                <a:gd name="T3" fmla="*/ 8 h 390"/>
                <a:gd name="T4" fmla="*/ 20 w 236"/>
                <a:gd name="T5" fmla="*/ 19 h 390"/>
                <a:gd name="T6" fmla="*/ 16 w 236"/>
                <a:gd name="T7" fmla="*/ 28 h 390"/>
                <a:gd name="T8" fmla="*/ 13 w 236"/>
                <a:gd name="T9" fmla="*/ 37 h 390"/>
                <a:gd name="T10" fmla="*/ 5 w 236"/>
                <a:gd name="T11" fmla="*/ 48 h 390"/>
                <a:gd name="T12" fmla="*/ 3 w 236"/>
                <a:gd name="T13" fmla="*/ 61 h 390"/>
                <a:gd name="T14" fmla="*/ 10 w 236"/>
                <a:gd name="T15" fmla="*/ 75 h 390"/>
                <a:gd name="T16" fmla="*/ 9 w 236"/>
                <a:gd name="T17" fmla="*/ 90 h 390"/>
                <a:gd name="T18" fmla="*/ 7 w 236"/>
                <a:gd name="T19" fmla="*/ 101 h 390"/>
                <a:gd name="T20" fmla="*/ 6 w 236"/>
                <a:gd name="T21" fmla="*/ 112 h 390"/>
                <a:gd name="T22" fmla="*/ 13 w 236"/>
                <a:gd name="T23" fmla="*/ 126 h 390"/>
                <a:gd name="T24" fmla="*/ 17 w 236"/>
                <a:gd name="T25" fmla="*/ 135 h 390"/>
                <a:gd name="T26" fmla="*/ 18 w 236"/>
                <a:gd name="T27" fmla="*/ 145 h 390"/>
                <a:gd name="T28" fmla="*/ 22 w 236"/>
                <a:gd name="T29" fmla="*/ 151 h 390"/>
                <a:gd name="T30" fmla="*/ 29 w 236"/>
                <a:gd name="T31" fmla="*/ 156 h 390"/>
                <a:gd name="T32" fmla="*/ 31 w 236"/>
                <a:gd name="T33" fmla="*/ 148 h 390"/>
                <a:gd name="T34" fmla="*/ 33 w 236"/>
                <a:gd name="T35" fmla="*/ 153 h 390"/>
                <a:gd name="T36" fmla="*/ 33 w 236"/>
                <a:gd name="T37" fmla="*/ 159 h 390"/>
                <a:gd name="T38" fmla="*/ 35 w 236"/>
                <a:gd name="T39" fmla="*/ 173 h 390"/>
                <a:gd name="T40" fmla="*/ 28 w 236"/>
                <a:gd name="T41" fmla="*/ 164 h 390"/>
                <a:gd name="T42" fmla="*/ 26 w 236"/>
                <a:gd name="T43" fmla="*/ 172 h 390"/>
                <a:gd name="T44" fmla="*/ 25 w 236"/>
                <a:gd name="T45" fmla="*/ 187 h 390"/>
                <a:gd name="T46" fmla="*/ 34 w 236"/>
                <a:gd name="T47" fmla="*/ 193 h 390"/>
                <a:gd name="T48" fmla="*/ 33 w 236"/>
                <a:gd name="T49" fmla="*/ 204 h 390"/>
                <a:gd name="T50" fmla="*/ 32 w 236"/>
                <a:gd name="T51" fmla="*/ 219 h 390"/>
                <a:gd name="T52" fmla="*/ 38 w 236"/>
                <a:gd name="T53" fmla="*/ 230 h 390"/>
                <a:gd name="T54" fmla="*/ 41 w 236"/>
                <a:gd name="T55" fmla="*/ 238 h 390"/>
                <a:gd name="T56" fmla="*/ 44 w 236"/>
                <a:gd name="T57" fmla="*/ 246 h 390"/>
                <a:gd name="T58" fmla="*/ 50 w 236"/>
                <a:gd name="T59" fmla="*/ 257 h 390"/>
                <a:gd name="T60" fmla="*/ 53 w 236"/>
                <a:gd name="T61" fmla="*/ 268 h 390"/>
                <a:gd name="T62" fmla="*/ 50 w 236"/>
                <a:gd name="T63" fmla="*/ 280 h 390"/>
                <a:gd name="T64" fmla="*/ 52 w 236"/>
                <a:gd name="T65" fmla="*/ 289 h 390"/>
                <a:gd name="T66" fmla="*/ 65 w 236"/>
                <a:gd name="T67" fmla="*/ 294 h 390"/>
                <a:gd name="T68" fmla="*/ 81 w 236"/>
                <a:gd name="T69" fmla="*/ 302 h 390"/>
                <a:gd name="T70" fmla="*/ 93 w 236"/>
                <a:gd name="T71" fmla="*/ 316 h 390"/>
                <a:gd name="T72" fmla="*/ 107 w 236"/>
                <a:gd name="T73" fmla="*/ 323 h 390"/>
                <a:gd name="T74" fmla="*/ 117 w 236"/>
                <a:gd name="T75" fmla="*/ 335 h 390"/>
                <a:gd name="T76" fmla="*/ 134 w 236"/>
                <a:gd name="T77" fmla="*/ 373 h 390"/>
                <a:gd name="T78" fmla="*/ 205 w 236"/>
                <a:gd name="T79" fmla="*/ 389 h 390"/>
                <a:gd name="T80" fmla="*/ 210 w 236"/>
                <a:gd name="T81" fmla="*/ 390 h 390"/>
                <a:gd name="T82" fmla="*/ 217 w 236"/>
                <a:gd name="T83" fmla="*/ 383 h 390"/>
                <a:gd name="T84" fmla="*/ 211 w 236"/>
                <a:gd name="T85" fmla="*/ 377 h 390"/>
                <a:gd name="T86" fmla="*/ 211 w 236"/>
                <a:gd name="T87" fmla="*/ 367 h 390"/>
                <a:gd name="T88" fmla="*/ 221 w 236"/>
                <a:gd name="T89" fmla="*/ 354 h 390"/>
                <a:gd name="T90" fmla="*/ 230 w 236"/>
                <a:gd name="T91" fmla="*/ 340 h 390"/>
                <a:gd name="T92" fmla="*/ 233 w 236"/>
                <a:gd name="T93" fmla="*/ 332 h 390"/>
                <a:gd name="T94" fmla="*/ 227 w 236"/>
                <a:gd name="T95" fmla="*/ 318 h 390"/>
                <a:gd name="T96" fmla="*/ 225 w 236"/>
                <a:gd name="T97" fmla="*/ 309 h 390"/>
                <a:gd name="T98" fmla="*/ 130 w 236"/>
                <a:gd name="T99" fmla="*/ 2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6" h="390">
                  <a:moveTo>
                    <a:pt x="130" y="28"/>
                  </a:moveTo>
                  <a:cubicBezTo>
                    <a:pt x="79" y="16"/>
                    <a:pt x="41" y="5"/>
                    <a:pt x="24" y="0"/>
                  </a:cubicBezTo>
                  <a:cubicBezTo>
                    <a:pt x="24" y="3"/>
                    <a:pt x="21" y="3"/>
                    <a:pt x="21" y="3"/>
                  </a:cubicBezTo>
                  <a:cubicBezTo>
                    <a:pt x="21" y="3"/>
                    <a:pt x="18" y="5"/>
                    <a:pt x="20" y="8"/>
                  </a:cubicBezTo>
                  <a:cubicBezTo>
                    <a:pt x="21" y="11"/>
                    <a:pt x="24" y="11"/>
                    <a:pt x="23" y="14"/>
                  </a:cubicBezTo>
                  <a:cubicBezTo>
                    <a:pt x="22" y="16"/>
                    <a:pt x="21" y="16"/>
                    <a:pt x="20" y="19"/>
                  </a:cubicBezTo>
                  <a:cubicBezTo>
                    <a:pt x="20" y="22"/>
                    <a:pt x="21" y="22"/>
                    <a:pt x="20" y="23"/>
                  </a:cubicBezTo>
                  <a:cubicBezTo>
                    <a:pt x="18" y="24"/>
                    <a:pt x="16" y="26"/>
                    <a:pt x="16" y="28"/>
                  </a:cubicBezTo>
                  <a:cubicBezTo>
                    <a:pt x="15" y="30"/>
                    <a:pt x="17" y="31"/>
                    <a:pt x="15" y="34"/>
                  </a:cubicBezTo>
                  <a:cubicBezTo>
                    <a:pt x="14" y="36"/>
                    <a:pt x="14" y="35"/>
                    <a:pt x="13" y="37"/>
                  </a:cubicBezTo>
                  <a:cubicBezTo>
                    <a:pt x="12" y="40"/>
                    <a:pt x="13" y="41"/>
                    <a:pt x="11" y="42"/>
                  </a:cubicBezTo>
                  <a:cubicBezTo>
                    <a:pt x="10" y="43"/>
                    <a:pt x="7" y="46"/>
                    <a:pt x="5" y="48"/>
                  </a:cubicBezTo>
                  <a:cubicBezTo>
                    <a:pt x="4" y="50"/>
                    <a:pt x="2" y="49"/>
                    <a:pt x="2" y="53"/>
                  </a:cubicBezTo>
                  <a:cubicBezTo>
                    <a:pt x="2" y="57"/>
                    <a:pt x="0" y="58"/>
                    <a:pt x="3" y="61"/>
                  </a:cubicBezTo>
                  <a:cubicBezTo>
                    <a:pt x="5" y="65"/>
                    <a:pt x="5" y="63"/>
                    <a:pt x="7" y="67"/>
                  </a:cubicBezTo>
                  <a:cubicBezTo>
                    <a:pt x="8" y="71"/>
                    <a:pt x="9" y="70"/>
                    <a:pt x="10" y="75"/>
                  </a:cubicBezTo>
                  <a:cubicBezTo>
                    <a:pt x="10" y="79"/>
                    <a:pt x="10" y="79"/>
                    <a:pt x="10" y="83"/>
                  </a:cubicBezTo>
                  <a:cubicBezTo>
                    <a:pt x="10" y="86"/>
                    <a:pt x="12" y="88"/>
                    <a:pt x="9" y="90"/>
                  </a:cubicBezTo>
                  <a:cubicBezTo>
                    <a:pt x="7" y="92"/>
                    <a:pt x="6" y="91"/>
                    <a:pt x="7" y="94"/>
                  </a:cubicBezTo>
                  <a:cubicBezTo>
                    <a:pt x="8" y="97"/>
                    <a:pt x="8" y="97"/>
                    <a:pt x="7" y="101"/>
                  </a:cubicBezTo>
                  <a:cubicBezTo>
                    <a:pt x="5" y="104"/>
                    <a:pt x="5" y="106"/>
                    <a:pt x="5" y="108"/>
                  </a:cubicBezTo>
                  <a:cubicBezTo>
                    <a:pt x="6" y="110"/>
                    <a:pt x="2" y="107"/>
                    <a:pt x="6" y="112"/>
                  </a:cubicBezTo>
                  <a:cubicBezTo>
                    <a:pt x="10" y="118"/>
                    <a:pt x="7" y="119"/>
                    <a:pt x="9" y="121"/>
                  </a:cubicBezTo>
                  <a:cubicBezTo>
                    <a:pt x="11" y="123"/>
                    <a:pt x="12" y="123"/>
                    <a:pt x="13" y="126"/>
                  </a:cubicBezTo>
                  <a:cubicBezTo>
                    <a:pt x="13" y="130"/>
                    <a:pt x="14" y="129"/>
                    <a:pt x="16" y="131"/>
                  </a:cubicBezTo>
                  <a:cubicBezTo>
                    <a:pt x="17" y="132"/>
                    <a:pt x="17" y="132"/>
                    <a:pt x="17" y="135"/>
                  </a:cubicBezTo>
                  <a:cubicBezTo>
                    <a:pt x="18" y="138"/>
                    <a:pt x="18" y="136"/>
                    <a:pt x="19" y="139"/>
                  </a:cubicBezTo>
                  <a:cubicBezTo>
                    <a:pt x="19" y="142"/>
                    <a:pt x="19" y="144"/>
                    <a:pt x="18" y="145"/>
                  </a:cubicBezTo>
                  <a:cubicBezTo>
                    <a:pt x="16" y="146"/>
                    <a:pt x="13" y="148"/>
                    <a:pt x="16" y="149"/>
                  </a:cubicBezTo>
                  <a:cubicBezTo>
                    <a:pt x="19" y="149"/>
                    <a:pt x="20" y="147"/>
                    <a:pt x="22" y="151"/>
                  </a:cubicBezTo>
                  <a:cubicBezTo>
                    <a:pt x="24" y="155"/>
                    <a:pt x="25" y="157"/>
                    <a:pt x="26" y="158"/>
                  </a:cubicBezTo>
                  <a:cubicBezTo>
                    <a:pt x="27" y="158"/>
                    <a:pt x="29" y="159"/>
                    <a:pt x="29" y="156"/>
                  </a:cubicBezTo>
                  <a:cubicBezTo>
                    <a:pt x="29" y="154"/>
                    <a:pt x="28" y="154"/>
                    <a:pt x="30" y="152"/>
                  </a:cubicBezTo>
                  <a:cubicBezTo>
                    <a:pt x="31" y="149"/>
                    <a:pt x="30" y="147"/>
                    <a:pt x="31" y="148"/>
                  </a:cubicBezTo>
                  <a:cubicBezTo>
                    <a:pt x="33" y="148"/>
                    <a:pt x="34" y="149"/>
                    <a:pt x="35" y="150"/>
                  </a:cubicBezTo>
                  <a:cubicBezTo>
                    <a:pt x="37" y="151"/>
                    <a:pt x="35" y="153"/>
                    <a:pt x="33" y="153"/>
                  </a:cubicBezTo>
                  <a:cubicBezTo>
                    <a:pt x="32" y="153"/>
                    <a:pt x="31" y="155"/>
                    <a:pt x="31" y="156"/>
                  </a:cubicBezTo>
                  <a:cubicBezTo>
                    <a:pt x="32" y="158"/>
                    <a:pt x="33" y="157"/>
                    <a:pt x="33" y="159"/>
                  </a:cubicBezTo>
                  <a:cubicBezTo>
                    <a:pt x="34" y="162"/>
                    <a:pt x="35" y="165"/>
                    <a:pt x="35" y="168"/>
                  </a:cubicBezTo>
                  <a:cubicBezTo>
                    <a:pt x="36" y="171"/>
                    <a:pt x="37" y="173"/>
                    <a:pt x="35" y="173"/>
                  </a:cubicBezTo>
                  <a:cubicBezTo>
                    <a:pt x="33" y="173"/>
                    <a:pt x="34" y="175"/>
                    <a:pt x="31" y="170"/>
                  </a:cubicBezTo>
                  <a:cubicBezTo>
                    <a:pt x="29" y="165"/>
                    <a:pt x="30" y="165"/>
                    <a:pt x="28" y="164"/>
                  </a:cubicBezTo>
                  <a:cubicBezTo>
                    <a:pt x="26" y="163"/>
                    <a:pt x="26" y="163"/>
                    <a:pt x="26" y="166"/>
                  </a:cubicBezTo>
                  <a:cubicBezTo>
                    <a:pt x="26" y="169"/>
                    <a:pt x="27" y="169"/>
                    <a:pt x="26" y="172"/>
                  </a:cubicBezTo>
                  <a:cubicBezTo>
                    <a:pt x="25" y="176"/>
                    <a:pt x="24" y="175"/>
                    <a:pt x="24" y="178"/>
                  </a:cubicBezTo>
                  <a:cubicBezTo>
                    <a:pt x="24" y="181"/>
                    <a:pt x="23" y="184"/>
                    <a:pt x="25" y="187"/>
                  </a:cubicBezTo>
                  <a:cubicBezTo>
                    <a:pt x="28" y="189"/>
                    <a:pt x="27" y="188"/>
                    <a:pt x="30" y="191"/>
                  </a:cubicBezTo>
                  <a:cubicBezTo>
                    <a:pt x="32" y="194"/>
                    <a:pt x="31" y="192"/>
                    <a:pt x="34" y="193"/>
                  </a:cubicBezTo>
                  <a:cubicBezTo>
                    <a:pt x="38" y="194"/>
                    <a:pt x="38" y="193"/>
                    <a:pt x="37" y="197"/>
                  </a:cubicBezTo>
                  <a:cubicBezTo>
                    <a:pt x="36" y="201"/>
                    <a:pt x="37" y="204"/>
                    <a:pt x="33" y="204"/>
                  </a:cubicBezTo>
                  <a:cubicBezTo>
                    <a:pt x="29" y="205"/>
                    <a:pt x="31" y="204"/>
                    <a:pt x="31" y="208"/>
                  </a:cubicBezTo>
                  <a:cubicBezTo>
                    <a:pt x="30" y="211"/>
                    <a:pt x="30" y="218"/>
                    <a:pt x="32" y="219"/>
                  </a:cubicBezTo>
                  <a:cubicBezTo>
                    <a:pt x="33" y="221"/>
                    <a:pt x="34" y="222"/>
                    <a:pt x="35" y="224"/>
                  </a:cubicBezTo>
                  <a:cubicBezTo>
                    <a:pt x="36" y="227"/>
                    <a:pt x="37" y="229"/>
                    <a:pt x="38" y="230"/>
                  </a:cubicBezTo>
                  <a:cubicBezTo>
                    <a:pt x="40" y="230"/>
                    <a:pt x="39" y="232"/>
                    <a:pt x="39" y="235"/>
                  </a:cubicBezTo>
                  <a:cubicBezTo>
                    <a:pt x="39" y="237"/>
                    <a:pt x="40" y="238"/>
                    <a:pt x="41" y="238"/>
                  </a:cubicBezTo>
                  <a:cubicBezTo>
                    <a:pt x="42" y="239"/>
                    <a:pt x="41" y="240"/>
                    <a:pt x="42" y="242"/>
                  </a:cubicBezTo>
                  <a:cubicBezTo>
                    <a:pt x="43" y="245"/>
                    <a:pt x="43" y="243"/>
                    <a:pt x="44" y="246"/>
                  </a:cubicBezTo>
                  <a:cubicBezTo>
                    <a:pt x="45" y="249"/>
                    <a:pt x="45" y="251"/>
                    <a:pt x="47" y="252"/>
                  </a:cubicBezTo>
                  <a:cubicBezTo>
                    <a:pt x="49" y="253"/>
                    <a:pt x="52" y="255"/>
                    <a:pt x="50" y="257"/>
                  </a:cubicBezTo>
                  <a:cubicBezTo>
                    <a:pt x="49" y="259"/>
                    <a:pt x="47" y="262"/>
                    <a:pt x="49" y="263"/>
                  </a:cubicBezTo>
                  <a:cubicBezTo>
                    <a:pt x="51" y="264"/>
                    <a:pt x="54" y="264"/>
                    <a:pt x="53" y="268"/>
                  </a:cubicBezTo>
                  <a:cubicBezTo>
                    <a:pt x="53" y="272"/>
                    <a:pt x="51" y="271"/>
                    <a:pt x="51" y="274"/>
                  </a:cubicBezTo>
                  <a:cubicBezTo>
                    <a:pt x="52" y="277"/>
                    <a:pt x="50" y="277"/>
                    <a:pt x="50" y="280"/>
                  </a:cubicBezTo>
                  <a:cubicBezTo>
                    <a:pt x="50" y="283"/>
                    <a:pt x="48" y="283"/>
                    <a:pt x="49" y="285"/>
                  </a:cubicBezTo>
                  <a:cubicBezTo>
                    <a:pt x="51" y="287"/>
                    <a:pt x="52" y="287"/>
                    <a:pt x="52" y="289"/>
                  </a:cubicBezTo>
                  <a:cubicBezTo>
                    <a:pt x="52" y="292"/>
                    <a:pt x="54" y="292"/>
                    <a:pt x="57" y="292"/>
                  </a:cubicBezTo>
                  <a:cubicBezTo>
                    <a:pt x="61" y="292"/>
                    <a:pt x="64" y="292"/>
                    <a:pt x="65" y="294"/>
                  </a:cubicBezTo>
                  <a:cubicBezTo>
                    <a:pt x="66" y="297"/>
                    <a:pt x="71" y="300"/>
                    <a:pt x="75" y="299"/>
                  </a:cubicBezTo>
                  <a:cubicBezTo>
                    <a:pt x="79" y="298"/>
                    <a:pt x="80" y="301"/>
                    <a:pt x="81" y="302"/>
                  </a:cubicBezTo>
                  <a:cubicBezTo>
                    <a:pt x="82" y="303"/>
                    <a:pt x="85" y="307"/>
                    <a:pt x="87" y="311"/>
                  </a:cubicBezTo>
                  <a:cubicBezTo>
                    <a:pt x="89" y="315"/>
                    <a:pt x="91" y="315"/>
                    <a:pt x="93" y="316"/>
                  </a:cubicBezTo>
                  <a:cubicBezTo>
                    <a:pt x="95" y="317"/>
                    <a:pt x="98" y="320"/>
                    <a:pt x="103" y="319"/>
                  </a:cubicBezTo>
                  <a:cubicBezTo>
                    <a:pt x="109" y="318"/>
                    <a:pt x="107" y="322"/>
                    <a:pt x="107" y="323"/>
                  </a:cubicBezTo>
                  <a:cubicBezTo>
                    <a:pt x="107" y="325"/>
                    <a:pt x="106" y="333"/>
                    <a:pt x="110" y="333"/>
                  </a:cubicBezTo>
                  <a:cubicBezTo>
                    <a:pt x="114" y="332"/>
                    <a:pt x="116" y="331"/>
                    <a:pt x="117" y="335"/>
                  </a:cubicBezTo>
                  <a:cubicBezTo>
                    <a:pt x="119" y="339"/>
                    <a:pt x="124" y="346"/>
                    <a:pt x="129" y="349"/>
                  </a:cubicBezTo>
                  <a:cubicBezTo>
                    <a:pt x="133" y="352"/>
                    <a:pt x="134" y="368"/>
                    <a:pt x="134" y="373"/>
                  </a:cubicBezTo>
                  <a:cubicBezTo>
                    <a:pt x="133" y="378"/>
                    <a:pt x="131" y="379"/>
                    <a:pt x="133" y="381"/>
                  </a:cubicBezTo>
                  <a:cubicBezTo>
                    <a:pt x="148" y="383"/>
                    <a:pt x="202" y="389"/>
                    <a:pt x="205" y="389"/>
                  </a:cubicBezTo>
                  <a:cubicBezTo>
                    <a:pt x="206" y="389"/>
                    <a:pt x="206" y="390"/>
                    <a:pt x="207" y="390"/>
                  </a:cubicBezTo>
                  <a:cubicBezTo>
                    <a:pt x="207" y="390"/>
                    <a:pt x="209" y="390"/>
                    <a:pt x="210" y="390"/>
                  </a:cubicBezTo>
                  <a:cubicBezTo>
                    <a:pt x="211" y="390"/>
                    <a:pt x="214" y="389"/>
                    <a:pt x="214" y="387"/>
                  </a:cubicBezTo>
                  <a:cubicBezTo>
                    <a:pt x="214" y="385"/>
                    <a:pt x="217" y="386"/>
                    <a:pt x="217" y="383"/>
                  </a:cubicBezTo>
                  <a:cubicBezTo>
                    <a:pt x="216" y="380"/>
                    <a:pt x="216" y="380"/>
                    <a:pt x="214" y="379"/>
                  </a:cubicBezTo>
                  <a:cubicBezTo>
                    <a:pt x="213" y="378"/>
                    <a:pt x="211" y="379"/>
                    <a:pt x="211" y="377"/>
                  </a:cubicBezTo>
                  <a:cubicBezTo>
                    <a:pt x="211" y="375"/>
                    <a:pt x="212" y="377"/>
                    <a:pt x="212" y="374"/>
                  </a:cubicBezTo>
                  <a:cubicBezTo>
                    <a:pt x="212" y="371"/>
                    <a:pt x="210" y="370"/>
                    <a:pt x="211" y="367"/>
                  </a:cubicBezTo>
                  <a:cubicBezTo>
                    <a:pt x="212" y="365"/>
                    <a:pt x="215" y="366"/>
                    <a:pt x="216" y="364"/>
                  </a:cubicBezTo>
                  <a:cubicBezTo>
                    <a:pt x="217" y="363"/>
                    <a:pt x="221" y="358"/>
                    <a:pt x="221" y="354"/>
                  </a:cubicBezTo>
                  <a:cubicBezTo>
                    <a:pt x="222" y="350"/>
                    <a:pt x="219" y="348"/>
                    <a:pt x="223" y="346"/>
                  </a:cubicBezTo>
                  <a:cubicBezTo>
                    <a:pt x="226" y="344"/>
                    <a:pt x="227" y="342"/>
                    <a:pt x="230" y="340"/>
                  </a:cubicBezTo>
                  <a:cubicBezTo>
                    <a:pt x="233" y="338"/>
                    <a:pt x="234" y="339"/>
                    <a:pt x="235" y="337"/>
                  </a:cubicBezTo>
                  <a:cubicBezTo>
                    <a:pt x="236" y="336"/>
                    <a:pt x="235" y="333"/>
                    <a:pt x="233" y="332"/>
                  </a:cubicBezTo>
                  <a:cubicBezTo>
                    <a:pt x="231" y="331"/>
                    <a:pt x="230" y="326"/>
                    <a:pt x="229" y="324"/>
                  </a:cubicBezTo>
                  <a:cubicBezTo>
                    <a:pt x="229" y="322"/>
                    <a:pt x="228" y="321"/>
                    <a:pt x="227" y="318"/>
                  </a:cubicBezTo>
                  <a:cubicBezTo>
                    <a:pt x="226" y="316"/>
                    <a:pt x="224" y="316"/>
                    <a:pt x="224" y="312"/>
                  </a:cubicBezTo>
                  <a:cubicBezTo>
                    <a:pt x="225" y="311"/>
                    <a:pt x="225" y="310"/>
                    <a:pt x="225" y="309"/>
                  </a:cubicBezTo>
                  <a:cubicBezTo>
                    <a:pt x="103" y="135"/>
                    <a:pt x="103" y="135"/>
                    <a:pt x="103" y="135"/>
                  </a:cubicBezTo>
                  <a:lnTo>
                    <a:pt x="130" y="2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Freeform 59">
              <a:extLst>
                <a:ext uri="{FF2B5EF4-FFF2-40B4-BE49-F238E27FC236}">
                  <a16:creationId xmlns:a16="http://schemas.microsoft.com/office/drawing/2014/main" id="{58EA9CB8-48BA-450F-B837-8278575C826C}"/>
                </a:ext>
              </a:extLst>
            </p:cNvPr>
            <p:cNvSpPr>
              <a:spLocks/>
            </p:cNvSpPr>
            <p:nvPr/>
          </p:nvSpPr>
          <p:spPr bwMode="auto">
            <a:xfrm>
              <a:off x="4035426" y="3479801"/>
              <a:ext cx="728663" cy="849313"/>
            </a:xfrm>
            <a:custGeom>
              <a:avLst/>
              <a:gdLst>
                <a:gd name="T0" fmla="*/ 57 w 194"/>
                <a:gd name="T1" fmla="*/ 1 h 226"/>
                <a:gd name="T2" fmla="*/ 57 w 194"/>
                <a:gd name="T3" fmla="*/ 1 h 226"/>
                <a:gd name="T4" fmla="*/ 56 w 194"/>
                <a:gd name="T5" fmla="*/ 1 h 226"/>
                <a:gd name="T6" fmla="*/ 56 w 194"/>
                <a:gd name="T7" fmla="*/ 0 h 226"/>
                <a:gd name="T8" fmla="*/ 54 w 194"/>
                <a:gd name="T9" fmla="*/ 0 h 226"/>
                <a:gd name="T10" fmla="*/ 54 w 194"/>
                <a:gd name="T11" fmla="*/ 0 h 226"/>
                <a:gd name="T12" fmla="*/ 54 w 194"/>
                <a:gd name="T13" fmla="*/ 0 h 226"/>
                <a:gd name="T14" fmla="*/ 54 w 194"/>
                <a:gd name="T15" fmla="*/ 0 h 226"/>
                <a:gd name="T16" fmla="*/ 54 w 194"/>
                <a:gd name="T17" fmla="*/ 0 h 226"/>
                <a:gd name="T18" fmla="*/ 46 w 194"/>
                <a:gd name="T19" fmla="*/ 31 h 226"/>
                <a:gd name="T20" fmla="*/ 42 w 194"/>
                <a:gd name="T21" fmla="*/ 35 h 226"/>
                <a:gd name="T22" fmla="*/ 38 w 194"/>
                <a:gd name="T23" fmla="*/ 32 h 226"/>
                <a:gd name="T24" fmla="*/ 31 w 194"/>
                <a:gd name="T25" fmla="*/ 29 h 226"/>
                <a:gd name="T26" fmla="*/ 28 w 194"/>
                <a:gd name="T27" fmla="*/ 34 h 226"/>
                <a:gd name="T28" fmla="*/ 28 w 194"/>
                <a:gd name="T29" fmla="*/ 39 h 226"/>
                <a:gd name="T30" fmla="*/ 28 w 194"/>
                <a:gd name="T31" fmla="*/ 46 h 226"/>
                <a:gd name="T32" fmla="*/ 25 w 194"/>
                <a:gd name="T33" fmla="*/ 53 h 226"/>
                <a:gd name="T34" fmla="*/ 27 w 194"/>
                <a:gd name="T35" fmla="*/ 61 h 226"/>
                <a:gd name="T36" fmla="*/ 24 w 194"/>
                <a:gd name="T37" fmla="*/ 66 h 226"/>
                <a:gd name="T38" fmla="*/ 23 w 194"/>
                <a:gd name="T39" fmla="*/ 73 h 226"/>
                <a:gd name="T40" fmla="*/ 25 w 194"/>
                <a:gd name="T41" fmla="*/ 79 h 226"/>
                <a:gd name="T42" fmla="*/ 28 w 194"/>
                <a:gd name="T43" fmla="*/ 85 h 226"/>
                <a:gd name="T44" fmla="*/ 31 w 194"/>
                <a:gd name="T45" fmla="*/ 93 h 226"/>
                <a:gd name="T46" fmla="*/ 33 w 194"/>
                <a:gd name="T47" fmla="*/ 98 h 226"/>
                <a:gd name="T48" fmla="*/ 28 w 194"/>
                <a:gd name="T49" fmla="*/ 101 h 226"/>
                <a:gd name="T50" fmla="*/ 21 w 194"/>
                <a:gd name="T51" fmla="*/ 107 h 226"/>
                <a:gd name="T52" fmla="*/ 19 w 194"/>
                <a:gd name="T53" fmla="*/ 115 h 226"/>
                <a:gd name="T54" fmla="*/ 14 w 194"/>
                <a:gd name="T55" fmla="*/ 125 h 226"/>
                <a:gd name="T56" fmla="*/ 9 w 194"/>
                <a:gd name="T57" fmla="*/ 128 h 226"/>
                <a:gd name="T58" fmla="*/ 10 w 194"/>
                <a:gd name="T59" fmla="*/ 135 h 226"/>
                <a:gd name="T60" fmla="*/ 9 w 194"/>
                <a:gd name="T61" fmla="*/ 138 h 226"/>
                <a:gd name="T62" fmla="*/ 13 w 194"/>
                <a:gd name="T63" fmla="*/ 140 h 226"/>
                <a:gd name="T64" fmla="*/ 15 w 194"/>
                <a:gd name="T65" fmla="*/ 144 h 226"/>
                <a:gd name="T66" fmla="*/ 12 w 194"/>
                <a:gd name="T67" fmla="*/ 148 h 226"/>
                <a:gd name="T68" fmla="*/ 8 w 194"/>
                <a:gd name="T69" fmla="*/ 151 h 226"/>
                <a:gd name="T70" fmla="*/ 5 w 194"/>
                <a:gd name="T71" fmla="*/ 151 h 226"/>
                <a:gd name="T72" fmla="*/ 2 w 194"/>
                <a:gd name="T73" fmla="*/ 154 h 226"/>
                <a:gd name="T74" fmla="*/ 4 w 194"/>
                <a:gd name="T75" fmla="*/ 158 h 226"/>
                <a:gd name="T76" fmla="*/ 109 w 194"/>
                <a:gd name="T77" fmla="*/ 218 h 226"/>
                <a:gd name="T78" fmla="*/ 129 w 194"/>
                <a:gd name="T79" fmla="*/ 221 h 226"/>
                <a:gd name="T80" fmla="*/ 167 w 194"/>
                <a:gd name="T81" fmla="*/ 226 h 226"/>
                <a:gd name="T82" fmla="*/ 194 w 194"/>
                <a:gd name="T83" fmla="*/ 22 h 226"/>
                <a:gd name="T84" fmla="*/ 57 w 194"/>
                <a:gd name="T85" fmla="*/ 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4" h="226">
                  <a:moveTo>
                    <a:pt x="57" y="1"/>
                  </a:moveTo>
                  <a:cubicBezTo>
                    <a:pt x="57" y="1"/>
                    <a:pt x="57" y="1"/>
                    <a:pt x="57" y="1"/>
                  </a:cubicBezTo>
                  <a:cubicBezTo>
                    <a:pt x="57" y="1"/>
                    <a:pt x="57" y="1"/>
                    <a:pt x="56" y="1"/>
                  </a:cubicBezTo>
                  <a:cubicBezTo>
                    <a:pt x="56" y="0"/>
                    <a:pt x="56" y="0"/>
                    <a:pt x="56" y="0"/>
                  </a:cubicBezTo>
                  <a:cubicBezTo>
                    <a:pt x="55" y="0"/>
                    <a:pt x="55" y="0"/>
                    <a:pt x="54" y="0"/>
                  </a:cubicBezTo>
                  <a:cubicBezTo>
                    <a:pt x="54" y="0"/>
                    <a:pt x="54" y="0"/>
                    <a:pt x="54" y="0"/>
                  </a:cubicBezTo>
                  <a:cubicBezTo>
                    <a:pt x="54" y="0"/>
                    <a:pt x="54" y="0"/>
                    <a:pt x="54" y="0"/>
                  </a:cubicBezTo>
                  <a:cubicBezTo>
                    <a:pt x="54" y="0"/>
                    <a:pt x="54" y="0"/>
                    <a:pt x="54" y="0"/>
                  </a:cubicBezTo>
                  <a:cubicBezTo>
                    <a:pt x="54" y="0"/>
                    <a:pt x="54" y="0"/>
                    <a:pt x="54" y="0"/>
                  </a:cubicBezTo>
                  <a:cubicBezTo>
                    <a:pt x="54" y="2"/>
                    <a:pt x="47" y="29"/>
                    <a:pt x="46" y="31"/>
                  </a:cubicBezTo>
                  <a:cubicBezTo>
                    <a:pt x="45" y="33"/>
                    <a:pt x="45" y="34"/>
                    <a:pt x="42" y="35"/>
                  </a:cubicBezTo>
                  <a:cubicBezTo>
                    <a:pt x="39" y="37"/>
                    <a:pt x="40" y="34"/>
                    <a:pt x="38" y="32"/>
                  </a:cubicBezTo>
                  <a:cubicBezTo>
                    <a:pt x="37" y="29"/>
                    <a:pt x="35" y="29"/>
                    <a:pt x="31" y="29"/>
                  </a:cubicBezTo>
                  <a:cubicBezTo>
                    <a:pt x="26" y="30"/>
                    <a:pt x="28" y="32"/>
                    <a:pt x="28" y="34"/>
                  </a:cubicBezTo>
                  <a:cubicBezTo>
                    <a:pt x="29" y="37"/>
                    <a:pt x="29" y="38"/>
                    <a:pt x="28" y="39"/>
                  </a:cubicBezTo>
                  <a:cubicBezTo>
                    <a:pt x="27" y="40"/>
                    <a:pt x="27" y="42"/>
                    <a:pt x="28" y="46"/>
                  </a:cubicBezTo>
                  <a:cubicBezTo>
                    <a:pt x="28" y="50"/>
                    <a:pt x="25" y="49"/>
                    <a:pt x="25" y="53"/>
                  </a:cubicBezTo>
                  <a:cubicBezTo>
                    <a:pt x="25" y="56"/>
                    <a:pt x="27" y="57"/>
                    <a:pt x="27" y="61"/>
                  </a:cubicBezTo>
                  <a:cubicBezTo>
                    <a:pt x="27" y="65"/>
                    <a:pt x="26" y="64"/>
                    <a:pt x="24" y="66"/>
                  </a:cubicBezTo>
                  <a:cubicBezTo>
                    <a:pt x="22" y="68"/>
                    <a:pt x="23" y="70"/>
                    <a:pt x="23" y="73"/>
                  </a:cubicBezTo>
                  <a:cubicBezTo>
                    <a:pt x="22" y="77"/>
                    <a:pt x="24" y="77"/>
                    <a:pt x="25" y="79"/>
                  </a:cubicBezTo>
                  <a:cubicBezTo>
                    <a:pt x="26" y="82"/>
                    <a:pt x="27" y="83"/>
                    <a:pt x="28" y="85"/>
                  </a:cubicBezTo>
                  <a:cubicBezTo>
                    <a:pt x="28" y="87"/>
                    <a:pt x="30" y="92"/>
                    <a:pt x="31" y="93"/>
                  </a:cubicBezTo>
                  <a:cubicBezTo>
                    <a:pt x="33" y="94"/>
                    <a:pt x="34" y="97"/>
                    <a:pt x="33" y="98"/>
                  </a:cubicBezTo>
                  <a:cubicBezTo>
                    <a:pt x="32" y="100"/>
                    <a:pt x="31" y="99"/>
                    <a:pt x="28" y="101"/>
                  </a:cubicBezTo>
                  <a:cubicBezTo>
                    <a:pt x="25" y="103"/>
                    <a:pt x="24" y="105"/>
                    <a:pt x="21" y="107"/>
                  </a:cubicBezTo>
                  <a:cubicBezTo>
                    <a:pt x="18" y="109"/>
                    <a:pt x="20" y="111"/>
                    <a:pt x="19" y="115"/>
                  </a:cubicBezTo>
                  <a:cubicBezTo>
                    <a:pt x="19" y="119"/>
                    <a:pt x="15" y="124"/>
                    <a:pt x="14" y="125"/>
                  </a:cubicBezTo>
                  <a:cubicBezTo>
                    <a:pt x="13" y="127"/>
                    <a:pt x="10" y="126"/>
                    <a:pt x="9" y="128"/>
                  </a:cubicBezTo>
                  <a:cubicBezTo>
                    <a:pt x="8" y="131"/>
                    <a:pt x="11" y="132"/>
                    <a:pt x="10" y="135"/>
                  </a:cubicBezTo>
                  <a:cubicBezTo>
                    <a:pt x="10" y="138"/>
                    <a:pt x="9" y="136"/>
                    <a:pt x="9" y="138"/>
                  </a:cubicBezTo>
                  <a:cubicBezTo>
                    <a:pt x="9" y="140"/>
                    <a:pt x="11" y="139"/>
                    <a:pt x="13" y="140"/>
                  </a:cubicBezTo>
                  <a:cubicBezTo>
                    <a:pt x="15" y="141"/>
                    <a:pt x="15" y="141"/>
                    <a:pt x="15" y="144"/>
                  </a:cubicBezTo>
                  <a:cubicBezTo>
                    <a:pt x="15" y="147"/>
                    <a:pt x="12" y="146"/>
                    <a:pt x="12" y="148"/>
                  </a:cubicBezTo>
                  <a:cubicBezTo>
                    <a:pt x="12" y="150"/>
                    <a:pt x="9" y="151"/>
                    <a:pt x="8" y="151"/>
                  </a:cubicBezTo>
                  <a:cubicBezTo>
                    <a:pt x="7" y="151"/>
                    <a:pt x="5" y="151"/>
                    <a:pt x="5" y="151"/>
                  </a:cubicBezTo>
                  <a:cubicBezTo>
                    <a:pt x="5" y="152"/>
                    <a:pt x="4" y="153"/>
                    <a:pt x="2" y="154"/>
                  </a:cubicBezTo>
                  <a:cubicBezTo>
                    <a:pt x="0" y="156"/>
                    <a:pt x="4" y="158"/>
                    <a:pt x="4" y="158"/>
                  </a:cubicBezTo>
                  <a:cubicBezTo>
                    <a:pt x="109" y="218"/>
                    <a:pt x="109" y="218"/>
                    <a:pt x="109" y="218"/>
                  </a:cubicBezTo>
                  <a:cubicBezTo>
                    <a:pt x="109" y="218"/>
                    <a:pt x="125" y="220"/>
                    <a:pt x="129" y="221"/>
                  </a:cubicBezTo>
                  <a:cubicBezTo>
                    <a:pt x="131" y="222"/>
                    <a:pt x="151" y="224"/>
                    <a:pt x="167" y="226"/>
                  </a:cubicBezTo>
                  <a:cubicBezTo>
                    <a:pt x="194" y="22"/>
                    <a:pt x="194" y="22"/>
                    <a:pt x="194" y="22"/>
                  </a:cubicBezTo>
                  <a:cubicBezTo>
                    <a:pt x="117" y="13"/>
                    <a:pt x="70" y="3"/>
                    <a:pt x="57" y="1"/>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Freeform 61">
              <a:extLst>
                <a:ext uri="{FF2B5EF4-FFF2-40B4-BE49-F238E27FC236}">
                  <a16:creationId xmlns:a16="http://schemas.microsoft.com/office/drawing/2014/main" id="{693EC1C1-2D38-4837-8DF1-D91EB6D93023}"/>
                </a:ext>
              </a:extLst>
            </p:cNvPr>
            <p:cNvSpPr>
              <a:spLocks/>
            </p:cNvSpPr>
            <p:nvPr/>
          </p:nvSpPr>
          <p:spPr bwMode="auto">
            <a:xfrm>
              <a:off x="4764088" y="3016251"/>
              <a:ext cx="781050" cy="614363"/>
            </a:xfrm>
            <a:custGeom>
              <a:avLst/>
              <a:gdLst>
                <a:gd name="T0" fmla="*/ 208 w 208"/>
                <a:gd name="T1" fmla="*/ 21 h 163"/>
                <a:gd name="T2" fmla="*/ 202 w 208"/>
                <a:gd name="T3" fmla="*/ 17 h 163"/>
                <a:gd name="T4" fmla="*/ 18 w 208"/>
                <a:gd name="T5" fmla="*/ 0 h 163"/>
                <a:gd name="T6" fmla="*/ 0 w 208"/>
                <a:gd name="T7" fmla="*/ 145 h 163"/>
                <a:gd name="T8" fmla="*/ 144 w 208"/>
                <a:gd name="T9" fmla="*/ 159 h 163"/>
                <a:gd name="T10" fmla="*/ 144 w 208"/>
                <a:gd name="T11" fmla="*/ 159 h 163"/>
                <a:gd name="T12" fmla="*/ 172 w 208"/>
                <a:gd name="T13" fmla="*/ 161 h 163"/>
                <a:gd name="T14" fmla="*/ 200 w 208"/>
                <a:gd name="T15" fmla="*/ 163 h 163"/>
                <a:gd name="T16" fmla="*/ 208 w 208"/>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163">
                  <a:moveTo>
                    <a:pt x="208" y="21"/>
                  </a:moveTo>
                  <a:cubicBezTo>
                    <a:pt x="207" y="16"/>
                    <a:pt x="202" y="17"/>
                    <a:pt x="202" y="17"/>
                  </a:cubicBezTo>
                  <a:cubicBezTo>
                    <a:pt x="173" y="21"/>
                    <a:pt x="18" y="0"/>
                    <a:pt x="18" y="0"/>
                  </a:cubicBezTo>
                  <a:cubicBezTo>
                    <a:pt x="0" y="145"/>
                    <a:pt x="0" y="145"/>
                    <a:pt x="0" y="145"/>
                  </a:cubicBezTo>
                  <a:cubicBezTo>
                    <a:pt x="39" y="150"/>
                    <a:pt x="88" y="155"/>
                    <a:pt x="144" y="159"/>
                  </a:cubicBezTo>
                  <a:cubicBezTo>
                    <a:pt x="144" y="159"/>
                    <a:pt x="144" y="159"/>
                    <a:pt x="144" y="159"/>
                  </a:cubicBezTo>
                  <a:cubicBezTo>
                    <a:pt x="153" y="160"/>
                    <a:pt x="163" y="160"/>
                    <a:pt x="172" y="161"/>
                  </a:cubicBezTo>
                  <a:cubicBezTo>
                    <a:pt x="181" y="162"/>
                    <a:pt x="191" y="162"/>
                    <a:pt x="200" y="163"/>
                  </a:cubicBezTo>
                  <a:cubicBezTo>
                    <a:pt x="203" y="115"/>
                    <a:pt x="208" y="25"/>
                    <a:pt x="208" y="21"/>
                  </a:cubicBezTo>
                </a:path>
              </a:pathLst>
            </a:custGeom>
            <a:solidFill>
              <a:schemeClr val="accent6">
                <a:lumMod val="50000"/>
              </a:schemeClr>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Freeform 114">
              <a:extLst>
                <a:ext uri="{FF2B5EF4-FFF2-40B4-BE49-F238E27FC236}">
                  <a16:creationId xmlns:a16="http://schemas.microsoft.com/office/drawing/2014/main" id="{984BBC83-DF55-4089-A216-6E823063B366}"/>
                </a:ext>
              </a:extLst>
            </p:cNvPr>
            <p:cNvSpPr>
              <a:spLocks/>
            </p:cNvSpPr>
            <p:nvPr/>
          </p:nvSpPr>
          <p:spPr bwMode="auto">
            <a:xfrm>
              <a:off x="3662363" y="2686051"/>
              <a:ext cx="692150" cy="1057275"/>
            </a:xfrm>
            <a:custGeom>
              <a:avLst/>
              <a:gdLst>
                <a:gd name="T0" fmla="*/ 27 w 184"/>
                <a:gd name="T1" fmla="*/ 0 h 281"/>
                <a:gd name="T2" fmla="*/ 0 w 184"/>
                <a:gd name="T3" fmla="*/ 106 h 281"/>
                <a:gd name="T4" fmla="*/ 122 w 184"/>
                <a:gd name="T5" fmla="*/ 281 h 281"/>
                <a:gd name="T6" fmla="*/ 123 w 184"/>
                <a:gd name="T7" fmla="*/ 277 h 281"/>
                <a:gd name="T8" fmla="*/ 126 w 184"/>
                <a:gd name="T9" fmla="*/ 272 h 281"/>
                <a:gd name="T10" fmla="*/ 124 w 184"/>
                <a:gd name="T11" fmla="*/ 264 h 281"/>
                <a:gd name="T12" fmla="*/ 127 w 184"/>
                <a:gd name="T13" fmla="*/ 257 h 281"/>
                <a:gd name="T14" fmla="*/ 127 w 184"/>
                <a:gd name="T15" fmla="*/ 250 h 281"/>
                <a:gd name="T16" fmla="*/ 127 w 184"/>
                <a:gd name="T17" fmla="*/ 245 h 281"/>
                <a:gd name="T18" fmla="*/ 130 w 184"/>
                <a:gd name="T19" fmla="*/ 240 h 281"/>
                <a:gd name="T20" fmla="*/ 137 w 184"/>
                <a:gd name="T21" fmla="*/ 242 h 281"/>
                <a:gd name="T22" fmla="*/ 141 w 184"/>
                <a:gd name="T23" fmla="*/ 246 h 281"/>
                <a:gd name="T24" fmla="*/ 145 w 184"/>
                <a:gd name="T25" fmla="*/ 242 h 281"/>
                <a:gd name="T26" fmla="*/ 153 w 184"/>
                <a:gd name="T27" fmla="*/ 211 h 281"/>
                <a:gd name="T28" fmla="*/ 153 w 184"/>
                <a:gd name="T29" fmla="*/ 211 h 281"/>
                <a:gd name="T30" fmla="*/ 153 w 184"/>
                <a:gd name="T31" fmla="*/ 211 h 281"/>
                <a:gd name="T32" fmla="*/ 153 w 184"/>
                <a:gd name="T33" fmla="*/ 211 h 281"/>
                <a:gd name="T34" fmla="*/ 184 w 184"/>
                <a:gd name="T35" fmla="*/ 34 h 281"/>
                <a:gd name="T36" fmla="*/ 27 w 184"/>
                <a:gd name="T3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281">
                  <a:moveTo>
                    <a:pt x="27" y="0"/>
                  </a:moveTo>
                  <a:cubicBezTo>
                    <a:pt x="0" y="106"/>
                    <a:pt x="0" y="106"/>
                    <a:pt x="0" y="106"/>
                  </a:cubicBezTo>
                  <a:cubicBezTo>
                    <a:pt x="122" y="281"/>
                    <a:pt x="122" y="281"/>
                    <a:pt x="122" y="281"/>
                  </a:cubicBezTo>
                  <a:cubicBezTo>
                    <a:pt x="122" y="279"/>
                    <a:pt x="122" y="278"/>
                    <a:pt x="123" y="277"/>
                  </a:cubicBezTo>
                  <a:cubicBezTo>
                    <a:pt x="125" y="275"/>
                    <a:pt x="126" y="276"/>
                    <a:pt x="126" y="272"/>
                  </a:cubicBezTo>
                  <a:cubicBezTo>
                    <a:pt x="126" y="268"/>
                    <a:pt x="124" y="267"/>
                    <a:pt x="124" y="264"/>
                  </a:cubicBezTo>
                  <a:cubicBezTo>
                    <a:pt x="124" y="260"/>
                    <a:pt x="127" y="260"/>
                    <a:pt x="127" y="257"/>
                  </a:cubicBezTo>
                  <a:cubicBezTo>
                    <a:pt x="126" y="253"/>
                    <a:pt x="126" y="251"/>
                    <a:pt x="127" y="250"/>
                  </a:cubicBezTo>
                  <a:cubicBezTo>
                    <a:pt x="128" y="249"/>
                    <a:pt x="128" y="248"/>
                    <a:pt x="127" y="245"/>
                  </a:cubicBezTo>
                  <a:cubicBezTo>
                    <a:pt x="127" y="242"/>
                    <a:pt x="125" y="240"/>
                    <a:pt x="130" y="240"/>
                  </a:cubicBezTo>
                  <a:cubicBezTo>
                    <a:pt x="134" y="240"/>
                    <a:pt x="136" y="240"/>
                    <a:pt x="137" y="242"/>
                  </a:cubicBezTo>
                  <a:cubicBezTo>
                    <a:pt x="139" y="245"/>
                    <a:pt x="138" y="248"/>
                    <a:pt x="141" y="246"/>
                  </a:cubicBezTo>
                  <a:cubicBezTo>
                    <a:pt x="144" y="244"/>
                    <a:pt x="144" y="244"/>
                    <a:pt x="145" y="242"/>
                  </a:cubicBezTo>
                  <a:cubicBezTo>
                    <a:pt x="146" y="240"/>
                    <a:pt x="153" y="212"/>
                    <a:pt x="153" y="211"/>
                  </a:cubicBezTo>
                  <a:cubicBezTo>
                    <a:pt x="153" y="211"/>
                    <a:pt x="153" y="211"/>
                    <a:pt x="153" y="211"/>
                  </a:cubicBezTo>
                  <a:cubicBezTo>
                    <a:pt x="153" y="211"/>
                    <a:pt x="153" y="211"/>
                    <a:pt x="153" y="211"/>
                  </a:cubicBezTo>
                  <a:cubicBezTo>
                    <a:pt x="153" y="211"/>
                    <a:pt x="153" y="211"/>
                    <a:pt x="153" y="211"/>
                  </a:cubicBezTo>
                  <a:cubicBezTo>
                    <a:pt x="184" y="34"/>
                    <a:pt x="184" y="34"/>
                    <a:pt x="184" y="34"/>
                  </a:cubicBezTo>
                  <a:cubicBezTo>
                    <a:pt x="126" y="23"/>
                    <a:pt x="72" y="11"/>
                    <a:pt x="27" y="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Freeform 208">
              <a:extLst>
                <a:ext uri="{FF2B5EF4-FFF2-40B4-BE49-F238E27FC236}">
                  <a16:creationId xmlns:a16="http://schemas.microsoft.com/office/drawing/2014/main" id="{B480B03B-3347-4E1E-93E3-4C0A909C6989}"/>
                </a:ext>
              </a:extLst>
            </p:cNvPr>
            <p:cNvSpPr>
              <a:spLocks/>
            </p:cNvSpPr>
            <p:nvPr/>
          </p:nvSpPr>
          <p:spPr bwMode="auto">
            <a:xfrm>
              <a:off x="3357563" y="2032001"/>
              <a:ext cx="857250" cy="722313"/>
            </a:xfrm>
            <a:custGeom>
              <a:avLst/>
              <a:gdLst>
                <a:gd name="T0" fmla="*/ 187 w 228"/>
                <a:gd name="T1" fmla="*/ 46 h 192"/>
                <a:gd name="T2" fmla="*/ 169 w 228"/>
                <a:gd name="T3" fmla="*/ 41 h 192"/>
                <a:gd name="T4" fmla="*/ 161 w 228"/>
                <a:gd name="T5" fmla="*/ 41 h 192"/>
                <a:gd name="T6" fmla="*/ 154 w 228"/>
                <a:gd name="T7" fmla="*/ 41 h 192"/>
                <a:gd name="T8" fmla="*/ 151 w 228"/>
                <a:gd name="T9" fmla="*/ 42 h 192"/>
                <a:gd name="T10" fmla="*/ 139 w 228"/>
                <a:gd name="T11" fmla="*/ 42 h 192"/>
                <a:gd name="T12" fmla="*/ 131 w 228"/>
                <a:gd name="T13" fmla="*/ 42 h 192"/>
                <a:gd name="T14" fmla="*/ 124 w 228"/>
                <a:gd name="T15" fmla="*/ 40 h 192"/>
                <a:gd name="T16" fmla="*/ 117 w 228"/>
                <a:gd name="T17" fmla="*/ 41 h 192"/>
                <a:gd name="T18" fmla="*/ 111 w 228"/>
                <a:gd name="T19" fmla="*/ 40 h 192"/>
                <a:gd name="T20" fmla="*/ 108 w 228"/>
                <a:gd name="T21" fmla="*/ 37 h 192"/>
                <a:gd name="T22" fmla="*/ 104 w 228"/>
                <a:gd name="T23" fmla="*/ 35 h 192"/>
                <a:gd name="T24" fmla="*/ 97 w 228"/>
                <a:gd name="T25" fmla="*/ 34 h 192"/>
                <a:gd name="T26" fmla="*/ 91 w 228"/>
                <a:gd name="T27" fmla="*/ 35 h 192"/>
                <a:gd name="T28" fmla="*/ 81 w 228"/>
                <a:gd name="T29" fmla="*/ 34 h 192"/>
                <a:gd name="T30" fmla="*/ 73 w 228"/>
                <a:gd name="T31" fmla="*/ 32 h 192"/>
                <a:gd name="T32" fmla="*/ 72 w 228"/>
                <a:gd name="T33" fmla="*/ 26 h 192"/>
                <a:gd name="T34" fmla="*/ 74 w 228"/>
                <a:gd name="T35" fmla="*/ 14 h 192"/>
                <a:gd name="T36" fmla="*/ 67 w 228"/>
                <a:gd name="T37" fmla="*/ 8 h 192"/>
                <a:gd name="T38" fmla="*/ 63 w 228"/>
                <a:gd name="T39" fmla="*/ 7 h 192"/>
                <a:gd name="T40" fmla="*/ 60 w 228"/>
                <a:gd name="T41" fmla="*/ 3 h 192"/>
                <a:gd name="T42" fmla="*/ 53 w 228"/>
                <a:gd name="T43" fmla="*/ 0 h 192"/>
                <a:gd name="T44" fmla="*/ 52 w 228"/>
                <a:gd name="T45" fmla="*/ 1 h 192"/>
                <a:gd name="T46" fmla="*/ 51 w 228"/>
                <a:gd name="T47" fmla="*/ 6 h 192"/>
                <a:gd name="T48" fmla="*/ 51 w 228"/>
                <a:gd name="T49" fmla="*/ 7 h 192"/>
                <a:gd name="T50" fmla="*/ 46 w 228"/>
                <a:gd name="T51" fmla="*/ 21 h 192"/>
                <a:gd name="T52" fmla="*/ 42 w 228"/>
                <a:gd name="T53" fmla="*/ 35 h 192"/>
                <a:gd name="T54" fmla="*/ 36 w 228"/>
                <a:gd name="T55" fmla="*/ 45 h 192"/>
                <a:gd name="T56" fmla="*/ 34 w 228"/>
                <a:gd name="T57" fmla="*/ 51 h 192"/>
                <a:gd name="T58" fmla="*/ 33 w 228"/>
                <a:gd name="T59" fmla="*/ 56 h 192"/>
                <a:gd name="T60" fmla="*/ 32 w 228"/>
                <a:gd name="T61" fmla="*/ 61 h 192"/>
                <a:gd name="T62" fmla="*/ 29 w 228"/>
                <a:gd name="T63" fmla="*/ 66 h 192"/>
                <a:gd name="T64" fmla="*/ 23 w 228"/>
                <a:gd name="T65" fmla="*/ 81 h 192"/>
                <a:gd name="T66" fmla="*/ 19 w 228"/>
                <a:gd name="T67" fmla="*/ 90 h 192"/>
                <a:gd name="T68" fmla="*/ 15 w 228"/>
                <a:gd name="T69" fmla="*/ 96 h 192"/>
                <a:gd name="T70" fmla="*/ 13 w 228"/>
                <a:gd name="T71" fmla="*/ 98 h 192"/>
                <a:gd name="T72" fmla="*/ 8 w 228"/>
                <a:gd name="T73" fmla="*/ 106 h 192"/>
                <a:gd name="T74" fmla="*/ 4 w 228"/>
                <a:gd name="T75" fmla="*/ 114 h 192"/>
                <a:gd name="T76" fmla="*/ 5 w 228"/>
                <a:gd name="T77" fmla="*/ 123 h 192"/>
                <a:gd name="T78" fmla="*/ 1 w 228"/>
                <a:gd name="T79" fmla="*/ 129 h 192"/>
                <a:gd name="T80" fmla="*/ 3 w 228"/>
                <a:gd name="T81" fmla="*/ 144 h 192"/>
                <a:gd name="T82" fmla="*/ 4 w 228"/>
                <a:gd name="T83" fmla="*/ 146 h 192"/>
                <a:gd name="T84" fmla="*/ 187 w 228"/>
                <a:gd name="T85" fmla="*/ 192 h 192"/>
                <a:gd name="T86" fmla="*/ 200 w 228"/>
                <a:gd name="T87" fmla="*/ 132 h 192"/>
                <a:gd name="T88" fmla="*/ 204 w 228"/>
                <a:gd name="T89" fmla="*/ 124 h 192"/>
                <a:gd name="T90" fmla="*/ 205 w 228"/>
                <a:gd name="T91" fmla="*/ 120 h 192"/>
                <a:gd name="T92" fmla="*/ 204 w 228"/>
                <a:gd name="T93" fmla="*/ 113 h 192"/>
                <a:gd name="T94" fmla="*/ 200 w 228"/>
                <a:gd name="T95" fmla="*/ 105 h 192"/>
                <a:gd name="T96" fmla="*/ 214 w 228"/>
                <a:gd name="T97" fmla="*/ 90 h 192"/>
                <a:gd name="T98" fmla="*/ 215 w 228"/>
                <a:gd name="T99" fmla="*/ 85 h 192"/>
                <a:gd name="T100" fmla="*/ 221 w 228"/>
                <a:gd name="T101" fmla="*/ 79 h 192"/>
                <a:gd name="T102" fmla="*/ 227 w 228"/>
                <a:gd name="T103" fmla="*/ 70 h 192"/>
                <a:gd name="T104" fmla="*/ 224 w 228"/>
                <a:gd name="T105" fmla="*/ 59 h 192"/>
                <a:gd name="T106" fmla="*/ 220 w 228"/>
                <a:gd name="T107" fmla="*/ 52 h 192"/>
                <a:gd name="T108" fmla="*/ 219 w 228"/>
                <a:gd name="T109" fmla="*/ 51 h 192"/>
                <a:gd name="T110" fmla="*/ 187 w 228"/>
                <a:gd name="T111"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192">
                  <a:moveTo>
                    <a:pt x="187" y="46"/>
                  </a:moveTo>
                  <a:cubicBezTo>
                    <a:pt x="183" y="44"/>
                    <a:pt x="171" y="40"/>
                    <a:pt x="169" y="41"/>
                  </a:cubicBezTo>
                  <a:cubicBezTo>
                    <a:pt x="167" y="42"/>
                    <a:pt x="163" y="42"/>
                    <a:pt x="161" y="41"/>
                  </a:cubicBezTo>
                  <a:cubicBezTo>
                    <a:pt x="159" y="41"/>
                    <a:pt x="155" y="40"/>
                    <a:pt x="154" y="41"/>
                  </a:cubicBezTo>
                  <a:cubicBezTo>
                    <a:pt x="153" y="42"/>
                    <a:pt x="156" y="42"/>
                    <a:pt x="151" y="42"/>
                  </a:cubicBezTo>
                  <a:cubicBezTo>
                    <a:pt x="145" y="42"/>
                    <a:pt x="140" y="42"/>
                    <a:pt x="139" y="42"/>
                  </a:cubicBezTo>
                  <a:cubicBezTo>
                    <a:pt x="138" y="43"/>
                    <a:pt x="133" y="45"/>
                    <a:pt x="131" y="42"/>
                  </a:cubicBezTo>
                  <a:cubicBezTo>
                    <a:pt x="129" y="40"/>
                    <a:pt x="125" y="39"/>
                    <a:pt x="124" y="40"/>
                  </a:cubicBezTo>
                  <a:cubicBezTo>
                    <a:pt x="123" y="40"/>
                    <a:pt x="118" y="42"/>
                    <a:pt x="117" y="41"/>
                  </a:cubicBezTo>
                  <a:cubicBezTo>
                    <a:pt x="116" y="39"/>
                    <a:pt x="113" y="40"/>
                    <a:pt x="111" y="40"/>
                  </a:cubicBezTo>
                  <a:cubicBezTo>
                    <a:pt x="110" y="40"/>
                    <a:pt x="110" y="39"/>
                    <a:pt x="108" y="37"/>
                  </a:cubicBezTo>
                  <a:cubicBezTo>
                    <a:pt x="107" y="36"/>
                    <a:pt x="106" y="35"/>
                    <a:pt x="104" y="35"/>
                  </a:cubicBezTo>
                  <a:cubicBezTo>
                    <a:pt x="101" y="35"/>
                    <a:pt x="100" y="36"/>
                    <a:pt x="97" y="34"/>
                  </a:cubicBezTo>
                  <a:cubicBezTo>
                    <a:pt x="94" y="33"/>
                    <a:pt x="94" y="34"/>
                    <a:pt x="91" y="35"/>
                  </a:cubicBezTo>
                  <a:cubicBezTo>
                    <a:pt x="88" y="36"/>
                    <a:pt x="83" y="36"/>
                    <a:pt x="81" y="34"/>
                  </a:cubicBezTo>
                  <a:cubicBezTo>
                    <a:pt x="79" y="32"/>
                    <a:pt x="74" y="32"/>
                    <a:pt x="73" y="32"/>
                  </a:cubicBezTo>
                  <a:cubicBezTo>
                    <a:pt x="72" y="31"/>
                    <a:pt x="72" y="29"/>
                    <a:pt x="72" y="26"/>
                  </a:cubicBezTo>
                  <a:cubicBezTo>
                    <a:pt x="73" y="23"/>
                    <a:pt x="76" y="18"/>
                    <a:pt x="74" y="14"/>
                  </a:cubicBezTo>
                  <a:cubicBezTo>
                    <a:pt x="72" y="11"/>
                    <a:pt x="70" y="8"/>
                    <a:pt x="67" y="8"/>
                  </a:cubicBezTo>
                  <a:cubicBezTo>
                    <a:pt x="64" y="8"/>
                    <a:pt x="64" y="10"/>
                    <a:pt x="63" y="7"/>
                  </a:cubicBezTo>
                  <a:cubicBezTo>
                    <a:pt x="62" y="3"/>
                    <a:pt x="63" y="3"/>
                    <a:pt x="60" y="3"/>
                  </a:cubicBezTo>
                  <a:cubicBezTo>
                    <a:pt x="59" y="2"/>
                    <a:pt x="56" y="1"/>
                    <a:pt x="53" y="0"/>
                  </a:cubicBezTo>
                  <a:cubicBezTo>
                    <a:pt x="53" y="0"/>
                    <a:pt x="53" y="0"/>
                    <a:pt x="52" y="1"/>
                  </a:cubicBezTo>
                  <a:cubicBezTo>
                    <a:pt x="52" y="3"/>
                    <a:pt x="52" y="4"/>
                    <a:pt x="51" y="6"/>
                  </a:cubicBezTo>
                  <a:cubicBezTo>
                    <a:pt x="51" y="7"/>
                    <a:pt x="51" y="5"/>
                    <a:pt x="51" y="7"/>
                  </a:cubicBezTo>
                  <a:cubicBezTo>
                    <a:pt x="50" y="10"/>
                    <a:pt x="47" y="17"/>
                    <a:pt x="46" y="21"/>
                  </a:cubicBezTo>
                  <a:cubicBezTo>
                    <a:pt x="45" y="25"/>
                    <a:pt x="43" y="31"/>
                    <a:pt x="42" y="35"/>
                  </a:cubicBezTo>
                  <a:cubicBezTo>
                    <a:pt x="40" y="39"/>
                    <a:pt x="37" y="41"/>
                    <a:pt x="36" y="45"/>
                  </a:cubicBezTo>
                  <a:cubicBezTo>
                    <a:pt x="35" y="50"/>
                    <a:pt x="34" y="48"/>
                    <a:pt x="34" y="51"/>
                  </a:cubicBezTo>
                  <a:cubicBezTo>
                    <a:pt x="34" y="54"/>
                    <a:pt x="35" y="55"/>
                    <a:pt x="33" y="56"/>
                  </a:cubicBezTo>
                  <a:cubicBezTo>
                    <a:pt x="32" y="58"/>
                    <a:pt x="32" y="59"/>
                    <a:pt x="32" y="61"/>
                  </a:cubicBezTo>
                  <a:cubicBezTo>
                    <a:pt x="32" y="64"/>
                    <a:pt x="31" y="61"/>
                    <a:pt x="29" y="66"/>
                  </a:cubicBezTo>
                  <a:cubicBezTo>
                    <a:pt x="28" y="71"/>
                    <a:pt x="24" y="78"/>
                    <a:pt x="23" y="81"/>
                  </a:cubicBezTo>
                  <a:cubicBezTo>
                    <a:pt x="22" y="84"/>
                    <a:pt x="21" y="88"/>
                    <a:pt x="19" y="90"/>
                  </a:cubicBezTo>
                  <a:cubicBezTo>
                    <a:pt x="17" y="91"/>
                    <a:pt x="16" y="93"/>
                    <a:pt x="15" y="96"/>
                  </a:cubicBezTo>
                  <a:cubicBezTo>
                    <a:pt x="15" y="98"/>
                    <a:pt x="12" y="95"/>
                    <a:pt x="13" y="98"/>
                  </a:cubicBezTo>
                  <a:cubicBezTo>
                    <a:pt x="13" y="101"/>
                    <a:pt x="9" y="105"/>
                    <a:pt x="8" y="106"/>
                  </a:cubicBezTo>
                  <a:cubicBezTo>
                    <a:pt x="7" y="107"/>
                    <a:pt x="5" y="110"/>
                    <a:pt x="4" y="114"/>
                  </a:cubicBezTo>
                  <a:cubicBezTo>
                    <a:pt x="4" y="118"/>
                    <a:pt x="7" y="121"/>
                    <a:pt x="5" y="123"/>
                  </a:cubicBezTo>
                  <a:cubicBezTo>
                    <a:pt x="3" y="124"/>
                    <a:pt x="1" y="127"/>
                    <a:pt x="1" y="129"/>
                  </a:cubicBezTo>
                  <a:cubicBezTo>
                    <a:pt x="1" y="131"/>
                    <a:pt x="0" y="140"/>
                    <a:pt x="3" y="144"/>
                  </a:cubicBezTo>
                  <a:cubicBezTo>
                    <a:pt x="4" y="145"/>
                    <a:pt x="4" y="146"/>
                    <a:pt x="4" y="146"/>
                  </a:cubicBezTo>
                  <a:cubicBezTo>
                    <a:pt x="29" y="153"/>
                    <a:pt x="99" y="173"/>
                    <a:pt x="187" y="192"/>
                  </a:cubicBezTo>
                  <a:cubicBezTo>
                    <a:pt x="189" y="181"/>
                    <a:pt x="200" y="133"/>
                    <a:pt x="200" y="132"/>
                  </a:cubicBezTo>
                  <a:cubicBezTo>
                    <a:pt x="200" y="130"/>
                    <a:pt x="203" y="126"/>
                    <a:pt x="204" y="124"/>
                  </a:cubicBezTo>
                  <a:cubicBezTo>
                    <a:pt x="205" y="123"/>
                    <a:pt x="204" y="121"/>
                    <a:pt x="205" y="120"/>
                  </a:cubicBezTo>
                  <a:cubicBezTo>
                    <a:pt x="206" y="118"/>
                    <a:pt x="209" y="115"/>
                    <a:pt x="204" y="113"/>
                  </a:cubicBezTo>
                  <a:cubicBezTo>
                    <a:pt x="200" y="110"/>
                    <a:pt x="201" y="108"/>
                    <a:pt x="200" y="105"/>
                  </a:cubicBezTo>
                  <a:cubicBezTo>
                    <a:pt x="200" y="101"/>
                    <a:pt x="214" y="91"/>
                    <a:pt x="214" y="90"/>
                  </a:cubicBezTo>
                  <a:cubicBezTo>
                    <a:pt x="214" y="89"/>
                    <a:pt x="213" y="87"/>
                    <a:pt x="215" y="85"/>
                  </a:cubicBezTo>
                  <a:cubicBezTo>
                    <a:pt x="217" y="83"/>
                    <a:pt x="221" y="81"/>
                    <a:pt x="221" y="79"/>
                  </a:cubicBezTo>
                  <a:cubicBezTo>
                    <a:pt x="221" y="78"/>
                    <a:pt x="225" y="71"/>
                    <a:pt x="227" y="70"/>
                  </a:cubicBezTo>
                  <a:cubicBezTo>
                    <a:pt x="228" y="69"/>
                    <a:pt x="227" y="62"/>
                    <a:pt x="224" y="59"/>
                  </a:cubicBezTo>
                  <a:cubicBezTo>
                    <a:pt x="222" y="58"/>
                    <a:pt x="221" y="55"/>
                    <a:pt x="220" y="52"/>
                  </a:cubicBezTo>
                  <a:cubicBezTo>
                    <a:pt x="219" y="51"/>
                    <a:pt x="219" y="51"/>
                    <a:pt x="219" y="51"/>
                  </a:cubicBezTo>
                  <a:cubicBezTo>
                    <a:pt x="219" y="51"/>
                    <a:pt x="192" y="48"/>
                    <a:pt x="187" y="4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2" name="Freeform 210">
              <a:extLst>
                <a:ext uri="{FF2B5EF4-FFF2-40B4-BE49-F238E27FC236}">
                  <a16:creationId xmlns:a16="http://schemas.microsoft.com/office/drawing/2014/main" id="{4BE7B6F3-F35A-4ABB-9BD4-E245BDB220AD}"/>
                </a:ext>
              </a:extLst>
            </p:cNvPr>
            <p:cNvSpPr>
              <a:spLocks/>
            </p:cNvSpPr>
            <p:nvPr/>
          </p:nvSpPr>
          <p:spPr bwMode="auto">
            <a:xfrm>
              <a:off x="3549651" y="1704976"/>
              <a:ext cx="703263" cy="522288"/>
            </a:xfrm>
            <a:custGeom>
              <a:avLst/>
              <a:gdLst>
                <a:gd name="T0" fmla="*/ 187 w 187"/>
                <a:gd name="T1" fmla="*/ 32 h 139"/>
                <a:gd name="T2" fmla="*/ 53 w 187"/>
                <a:gd name="T3" fmla="*/ 1 h 139"/>
                <a:gd name="T4" fmla="*/ 58 w 187"/>
                <a:gd name="T5" fmla="*/ 10 h 139"/>
                <a:gd name="T6" fmla="*/ 57 w 187"/>
                <a:gd name="T7" fmla="*/ 17 h 139"/>
                <a:gd name="T8" fmla="*/ 55 w 187"/>
                <a:gd name="T9" fmla="*/ 21 h 139"/>
                <a:gd name="T10" fmla="*/ 56 w 187"/>
                <a:gd name="T11" fmla="*/ 25 h 139"/>
                <a:gd name="T12" fmla="*/ 56 w 187"/>
                <a:gd name="T13" fmla="*/ 31 h 139"/>
                <a:gd name="T14" fmla="*/ 58 w 187"/>
                <a:gd name="T15" fmla="*/ 39 h 139"/>
                <a:gd name="T16" fmla="*/ 52 w 187"/>
                <a:gd name="T17" fmla="*/ 46 h 139"/>
                <a:gd name="T18" fmla="*/ 51 w 187"/>
                <a:gd name="T19" fmla="*/ 53 h 139"/>
                <a:gd name="T20" fmla="*/ 49 w 187"/>
                <a:gd name="T21" fmla="*/ 60 h 139"/>
                <a:gd name="T22" fmla="*/ 39 w 187"/>
                <a:gd name="T23" fmla="*/ 65 h 139"/>
                <a:gd name="T24" fmla="*/ 37 w 187"/>
                <a:gd name="T25" fmla="*/ 58 h 139"/>
                <a:gd name="T26" fmla="*/ 38 w 187"/>
                <a:gd name="T27" fmla="*/ 61 h 139"/>
                <a:gd name="T28" fmla="*/ 42 w 187"/>
                <a:gd name="T29" fmla="*/ 58 h 139"/>
                <a:gd name="T30" fmla="*/ 47 w 187"/>
                <a:gd name="T31" fmla="*/ 56 h 139"/>
                <a:gd name="T32" fmla="*/ 45 w 187"/>
                <a:gd name="T33" fmla="*/ 49 h 139"/>
                <a:gd name="T34" fmla="*/ 50 w 187"/>
                <a:gd name="T35" fmla="*/ 43 h 139"/>
                <a:gd name="T36" fmla="*/ 47 w 187"/>
                <a:gd name="T37" fmla="*/ 38 h 139"/>
                <a:gd name="T38" fmla="*/ 44 w 187"/>
                <a:gd name="T39" fmla="*/ 30 h 139"/>
                <a:gd name="T40" fmla="*/ 38 w 187"/>
                <a:gd name="T41" fmla="*/ 27 h 139"/>
                <a:gd name="T42" fmla="*/ 6 w 187"/>
                <a:gd name="T43" fmla="*/ 10 h 139"/>
                <a:gd name="T44" fmla="*/ 5 w 187"/>
                <a:gd name="T45" fmla="*/ 12 h 139"/>
                <a:gd name="T46" fmla="*/ 5 w 187"/>
                <a:gd name="T47" fmla="*/ 28 h 139"/>
                <a:gd name="T48" fmla="*/ 5 w 187"/>
                <a:gd name="T49" fmla="*/ 46 h 139"/>
                <a:gd name="T50" fmla="*/ 4 w 187"/>
                <a:gd name="T51" fmla="*/ 55 h 139"/>
                <a:gd name="T52" fmla="*/ 6 w 187"/>
                <a:gd name="T53" fmla="*/ 59 h 139"/>
                <a:gd name="T54" fmla="*/ 10 w 187"/>
                <a:gd name="T55" fmla="*/ 63 h 139"/>
                <a:gd name="T56" fmla="*/ 4 w 187"/>
                <a:gd name="T57" fmla="*/ 63 h 139"/>
                <a:gd name="T58" fmla="*/ 5 w 187"/>
                <a:gd name="T59" fmla="*/ 72 h 139"/>
                <a:gd name="T60" fmla="*/ 8 w 187"/>
                <a:gd name="T61" fmla="*/ 73 h 139"/>
                <a:gd name="T62" fmla="*/ 5 w 187"/>
                <a:gd name="T63" fmla="*/ 77 h 139"/>
                <a:gd name="T64" fmla="*/ 2 w 187"/>
                <a:gd name="T65" fmla="*/ 81 h 139"/>
                <a:gd name="T66" fmla="*/ 2 w 187"/>
                <a:gd name="T67" fmla="*/ 74 h 139"/>
                <a:gd name="T68" fmla="*/ 1 w 187"/>
                <a:gd name="T69" fmla="*/ 85 h 139"/>
                <a:gd name="T70" fmla="*/ 9 w 187"/>
                <a:gd name="T71" fmla="*/ 90 h 139"/>
                <a:gd name="T72" fmla="*/ 16 w 187"/>
                <a:gd name="T73" fmla="*/ 95 h 139"/>
                <a:gd name="T74" fmla="*/ 21 w 187"/>
                <a:gd name="T75" fmla="*/ 113 h 139"/>
                <a:gd name="T76" fmla="*/ 30 w 187"/>
                <a:gd name="T77" fmla="*/ 121 h 139"/>
                <a:gd name="T78" fmla="*/ 46 w 187"/>
                <a:gd name="T79" fmla="*/ 121 h 139"/>
                <a:gd name="T80" fmla="*/ 57 w 187"/>
                <a:gd name="T81" fmla="*/ 124 h 139"/>
                <a:gd name="T82" fmla="*/ 66 w 187"/>
                <a:gd name="T83" fmla="*/ 128 h 139"/>
                <a:gd name="T84" fmla="*/ 80 w 187"/>
                <a:gd name="T85" fmla="*/ 129 h 139"/>
                <a:gd name="T86" fmla="*/ 100 w 187"/>
                <a:gd name="T87" fmla="*/ 129 h 139"/>
                <a:gd name="T88" fmla="*/ 110 w 187"/>
                <a:gd name="T89" fmla="*/ 128 h 139"/>
                <a:gd name="T90" fmla="*/ 136 w 187"/>
                <a:gd name="T91" fmla="*/ 133 h 139"/>
                <a:gd name="T92" fmla="*/ 169 w 187"/>
                <a:gd name="T93" fmla="*/ 139 h 139"/>
                <a:gd name="T94" fmla="*/ 170 w 187"/>
                <a:gd name="T95" fmla="*/ 128 h 139"/>
                <a:gd name="T96" fmla="*/ 178 w 187"/>
                <a:gd name="T97" fmla="*/ 7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39">
                  <a:moveTo>
                    <a:pt x="178" y="78"/>
                  </a:moveTo>
                  <a:cubicBezTo>
                    <a:pt x="179" y="76"/>
                    <a:pt x="185" y="41"/>
                    <a:pt x="187" y="32"/>
                  </a:cubicBezTo>
                  <a:cubicBezTo>
                    <a:pt x="103" y="15"/>
                    <a:pt x="50" y="0"/>
                    <a:pt x="50" y="0"/>
                  </a:cubicBezTo>
                  <a:cubicBezTo>
                    <a:pt x="51" y="1"/>
                    <a:pt x="52" y="0"/>
                    <a:pt x="53" y="1"/>
                  </a:cubicBezTo>
                  <a:cubicBezTo>
                    <a:pt x="54" y="3"/>
                    <a:pt x="53" y="5"/>
                    <a:pt x="54" y="7"/>
                  </a:cubicBezTo>
                  <a:cubicBezTo>
                    <a:pt x="56" y="8"/>
                    <a:pt x="57" y="8"/>
                    <a:pt x="58" y="10"/>
                  </a:cubicBezTo>
                  <a:cubicBezTo>
                    <a:pt x="58" y="11"/>
                    <a:pt x="59" y="11"/>
                    <a:pt x="58" y="13"/>
                  </a:cubicBezTo>
                  <a:cubicBezTo>
                    <a:pt x="58" y="15"/>
                    <a:pt x="58" y="17"/>
                    <a:pt x="57" y="17"/>
                  </a:cubicBezTo>
                  <a:cubicBezTo>
                    <a:pt x="57" y="18"/>
                    <a:pt x="56" y="19"/>
                    <a:pt x="56" y="20"/>
                  </a:cubicBezTo>
                  <a:cubicBezTo>
                    <a:pt x="56" y="21"/>
                    <a:pt x="56" y="21"/>
                    <a:pt x="55" y="21"/>
                  </a:cubicBezTo>
                  <a:cubicBezTo>
                    <a:pt x="54" y="21"/>
                    <a:pt x="52" y="21"/>
                    <a:pt x="54" y="22"/>
                  </a:cubicBezTo>
                  <a:cubicBezTo>
                    <a:pt x="55" y="24"/>
                    <a:pt x="55" y="24"/>
                    <a:pt x="56" y="25"/>
                  </a:cubicBezTo>
                  <a:cubicBezTo>
                    <a:pt x="56" y="26"/>
                    <a:pt x="58" y="26"/>
                    <a:pt x="58" y="28"/>
                  </a:cubicBezTo>
                  <a:cubicBezTo>
                    <a:pt x="57" y="29"/>
                    <a:pt x="56" y="29"/>
                    <a:pt x="56" y="31"/>
                  </a:cubicBezTo>
                  <a:cubicBezTo>
                    <a:pt x="57" y="33"/>
                    <a:pt x="57" y="34"/>
                    <a:pt x="58" y="35"/>
                  </a:cubicBezTo>
                  <a:cubicBezTo>
                    <a:pt x="58" y="36"/>
                    <a:pt x="58" y="38"/>
                    <a:pt x="58" y="39"/>
                  </a:cubicBezTo>
                  <a:cubicBezTo>
                    <a:pt x="57" y="41"/>
                    <a:pt x="57" y="41"/>
                    <a:pt x="55" y="42"/>
                  </a:cubicBezTo>
                  <a:cubicBezTo>
                    <a:pt x="54" y="43"/>
                    <a:pt x="53" y="45"/>
                    <a:pt x="52" y="46"/>
                  </a:cubicBezTo>
                  <a:cubicBezTo>
                    <a:pt x="51" y="47"/>
                    <a:pt x="51" y="47"/>
                    <a:pt x="51" y="49"/>
                  </a:cubicBezTo>
                  <a:cubicBezTo>
                    <a:pt x="52" y="51"/>
                    <a:pt x="52" y="52"/>
                    <a:pt x="51" y="53"/>
                  </a:cubicBezTo>
                  <a:cubicBezTo>
                    <a:pt x="51" y="54"/>
                    <a:pt x="51" y="55"/>
                    <a:pt x="50" y="57"/>
                  </a:cubicBezTo>
                  <a:cubicBezTo>
                    <a:pt x="50" y="58"/>
                    <a:pt x="50" y="58"/>
                    <a:pt x="49" y="60"/>
                  </a:cubicBezTo>
                  <a:cubicBezTo>
                    <a:pt x="47" y="62"/>
                    <a:pt x="48" y="62"/>
                    <a:pt x="44" y="64"/>
                  </a:cubicBezTo>
                  <a:cubicBezTo>
                    <a:pt x="41" y="65"/>
                    <a:pt x="42" y="66"/>
                    <a:pt x="39" y="65"/>
                  </a:cubicBezTo>
                  <a:cubicBezTo>
                    <a:pt x="35" y="64"/>
                    <a:pt x="32" y="64"/>
                    <a:pt x="33" y="62"/>
                  </a:cubicBezTo>
                  <a:cubicBezTo>
                    <a:pt x="34" y="60"/>
                    <a:pt x="36" y="60"/>
                    <a:pt x="37" y="58"/>
                  </a:cubicBezTo>
                  <a:cubicBezTo>
                    <a:pt x="38" y="56"/>
                    <a:pt x="39" y="56"/>
                    <a:pt x="39" y="57"/>
                  </a:cubicBezTo>
                  <a:cubicBezTo>
                    <a:pt x="39" y="59"/>
                    <a:pt x="37" y="61"/>
                    <a:pt x="38" y="61"/>
                  </a:cubicBezTo>
                  <a:cubicBezTo>
                    <a:pt x="40" y="61"/>
                    <a:pt x="39" y="59"/>
                    <a:pt x="40" y="59"/>
                  </a:cubicBezTo>
                  <a:cubicBezTo>
                    <a:pt x="41" y="58"/>
                    <a:pt x="41" y="56"/>
                    <a:pt x="42" y="58"/>
                  </a:cubicBezTo>
                  <a:cubicBezTo>
                    <a:pt x="42" y="59"/>
                    <a:pt x="41" y="60"/>
                    <a:pt x="43" y="60"/>
                  </a:cubicBezTo>
                  <a:cubicBezTo>
                    <a:pt x="45" y="60"/>
                    <a:pt x="47" y="58"/>
                    <a:pt x="47" y="56"/>
                  </a:cubicBezTo>
                  <a:cubicBezTo>
                    <a:pt x="47" y="54"/>
                    <a:pt x="48" y="51"/>
                    <a:pt x="47" y="51"/>
                  </a:cubicBezTo>
                  <a:cubicBezTo>
                    <a:pt x="45" y="51"/>
                    <a:pt x="44" y="50"/>
                    <a:pt x="45" y="49"/>
                  </a:cubicBezTo>
                  <a:cubicBezTo>
                    <a:pt x="47" y="48"/>
                    <a:pt x="46" y="46"/>
                    <a:pt x="47" y="45"/>
                  </a:cubicBezTo>
                  <a:cubicBezTo>
                    <a:pt x="48" y="44"/>
                    <a:pt x="50" y="45"/>
                    <a:pt x="50" y="43"/>
                  </a:cubicBezTo>
                  <a:cubicBezTo>
                    <a:pt x="50" y="42"/>
                    <a:pt x="50" y="39"/>
                    <a:pt x="49" y="39"/>
                  </a:cubicBezTo>
                  <a:cubicBezTo>
                    <a:pt x="48" y="39"/>
                    <a:pt x="48" y="41"/>
                    <a:pt x="47" y="38"/>
                  </a:cubicBezTo>
                  <a:cubicBezTo>
                    <a:pt x="47" y="35"/>
                    <a:pt x="47" y="34"/>
                    <a:pt x="47" y="32"/>
                  </a:cubicBezTo>
                  <a:cubicBezTo>
                    <a:pt x="47" y="30"/>
                    <a:pt x="45" y="29"/>
                    <a:pt x="44" y="30"/>
                  </a:cubicBezTo>
                  <a:cubicBezTo>
                    <a:pt x="44" y="31"/>
                    <a:pt x="43" y="31"/>
                    <a:pt x="42" y="30"/>
                  </a:cubicBezTo>
                  <a:cubicBezTo>
                    <a:pt x="41" y="28"/>
                    <a:pt x="40" y="27"/>
                    <a:pt x="38" y="27"/>
                  </a:cubicBezTo>
                  <a:cubicBezTo>
                    <a:pt x="36" y="27"/>
                    <a:pt x="36" y="27"/>
                    <a:pt x="32" y="25"/>
                  </a:cubicBezTo>
                  <a:cubicBezTo>
                    <a:pt x="28" y="23"/>
                    <a:pt x="13" y="20"/>
                    <a:pt x="6" y="10"/>
                  </a:cubicBezTo>
                  <a:cubicBezTo>
                    <a:pt x="6" y="10"/>
                    <a:pt x="5" y="8"/>
                    <a:pt x="5" y="10"/>
                  </a:cubicBezTo>
                  <a:cubicBezTo>
                    <a:pt x="5" y="12"/>
                    <a:pt x="6" y="11"/>
                    <a:pt x="5" y="12"/>
                  </a:cubicBezTo>
                  <a:cubicBezTo>
                    <a:pt x="4" y="13"/>
                    <a:pt x="1" y="17"/>
                    <a:pt x="2" y="21"/>
                  </a:cubicBezTo>
                  <a:cubicBezTo>
                    <a:pt x="2" y="24"/>
                    <a:pt x="4" y="25"/>
                    <a:pt x="5" y="28"/>
                  </a:cubicBezTo>
                  <a:cubicBezTo>
                    <a:pt x="5" y="31"/>
                    <a:pt x="5" y="31"/>
                    <a:pt x="5" y="35"/>
                  </a:cubicBezTo>
                  <a:cubicBezTo>
                    <a:pt x="4" y="38"/>
                    <a:pt x="5" y="43"/>
                    <a:pt x="5" y="46"/>
                  </a:cubicBezTo>
                  <a:cubicBezTo>
                    <a:pt x="6" y="49"/>
                    <a:pt x="6" y="47"/>
                    <a:pt x="6" y="49"/>
                  </a:cubicBezTo>
                  <a:cubicBezTo>
                    <a:pt x="5" y="52"/>
                    <a:pt x="5" y="54"/>
                    <a:pt x="4" y="55"/>
                  </a:cubicBezTo>
                  <a:cubicBezTo>
                    <a:pt x="4" y="57"/>
                    <a:pt x="3" y="58"/>
                    <a:pt x="4" y="59"/>
                  </a:cubicBezTo>
                  <a:cubicBezTo>
                    <a:pt x="4" y="61"/>
                    <a:pt x="5" y="59"/>
                    <a:pt x="6" y="59"/>
                  </a:cubicBezTo>
                  <a:cubicBezTo>
                    <a:pt x="7" y="60"/>
                    <a:pt x="8" y="60"/>
                    <a:pt x="8" y="61"/>
                  </a:cubicBezTo>
                  <a:cubicBezTo>
                    <a:pt x="9" y="62"/>
                    <a:pt x="11" y="62"/>
                    <a:pt x="10" y="63"/>
                  </a:cubicBezTo>
                  <a:cubicBezTo>
                    <a:pt x="9" y="63"/>
                    <a:pt x="9" y="64"/>
                    <a:pt x="7" y="64"/>
                  </a:cubicBezTo>
                  <a:cubicBezTo>
                    <a:pt x="5" y="64"/>
                    <a:pt x="4" y="62"/>
                    <a:pt x="4" y="63"/>
                  </a:cubicBezTo>
                  <a:cubicBezTo>
                    <a:pt x="4" y="64"/>
                    <a:pt x="4" y="65"/>
                    <a:pt x="4" y="68"/>
                  </a:cubicBezTo>
                  <a:cubicBezTo>
                    <a:pt x="4" y="70"/>
                    <a:pt x="2" y="71"/>
                    <a:pt x="5" y="72"/>
                  </a:cubicBezTo>
                  <a:cubicBezTo>
                    <a:pt x="7" y="72"/>
                    <a:pt x="8" y="71"/>
                    <a:pt x="9" y="72"/>
                  </a:cubicBezTo>
                  <a:cubicBezTo>
                    <a:pt x="9" y="73"/>
                    <a:pt x="9" y="73"/>
                    <a:pt x="8" y="73"/>
                  </a:cubicBezTo>
                  <a:cubicBezTo>
                    <a:pt x="7" y="73"/>
                    <a:pt x="5" y="72"/>
                    <a:pt x="5" y="73"/>
                  </a:cubicBezTo>
                  <a:cubicBezTo>
                    <a:pt x="5" y="75"/>
                    <a:pt x="5" y="76"/>
                    <a:pt x="5" y="77"/>
                  </a:cubicBezTo>
                  <a:cubicBezTo>
                    <a:pt x="5" y="78"/>
                    <a:pt x="4" y="78"/>
                    <a:pt x="3" y="79"/>
                  </a:cubicBezTo>
                  <a:cubicBezTo>
                    <a:pt x="3" y="81"/>
                    <a:pt x="3" y="83"/>
                    <a:pt x="2" y="81"/>
                  </a:cubicBezTo>
                  <a:cubicBezTo>
                    <a:pt x="1" y="80"/>
                    <a:pt x="1" y="80"/>
                    <a:pt x="2" y="77"/>
                  </a:cubicBezTo>
                  <a:cubicBezTo>
                    <a:pt x="2" y="74"/>
                    <a:pt x="3" y="73"/>
                    <a:pt x="2" y="74"/>
                  </a:cubicBezTo>
                  <a:cubicBezTo>
                    <a:pt x="0" y="75"/>
                    <a:pt x="0" y="76"/>
                    <a:pt x="0" y="78"/>
                  </a:cubicBezTo>
                  <a:cubicBezTo>
                    <a:pt x="1" y="80"/>
                    <a:pt x="1" y="83"/>
                    <a:pt x="1" y="85"/>
                  </a:cubicBezTo>
                  <a:cubicBezTo>
                    <a:pt x="1" y="86"/>
                    <a:pt x="2" y="86"/>
                    <a:pt x="2" y="87"/>
                  </a:cubicBezTo>
                  <a:cubicBezTo>
                    <a:pt x="5" y="88"/>
                    <a:pt x="8" y="89"/>
                    <a:pt x="9" y="90"/>
                  </a:cubicBezTo>
                  <a:cubicBezTo>
                    <a:pt x="12" y="90"/>
                    <a:pt x="11" y="90"/>
                    <a:pt x="12" y="94"/>
                  </a:cubicBezTo>
                  <a:cubicBezTo>
                    <a:pt x="13" y="97"/>
                    <a:pt x="13" y="95"/>
                    <a:pt x="16" y="95"/>
                  </a:cubicBezTo>
                  <a:cubicBezTo>
                    <a:pt x="19" y="95"/>
                    <a:pt x="21" y="98"/>
                    <a:pt x="23" y="101"/>
                  </a:cubicBezTo>
                  <a:cubicBezTo>
                    <a:pt x="25" y="105"/>
                    <a:pt x="22" y="110"/>
                    <a:pt x="21" y="113"/>
                  </a:cubicBezTo>
                  <a:cubicBezTo>
                    <a:pt x="21" y="116"/>
                    <a:pt x="21" y="118"/>
                    <a:pt x="22" y="119"/>
                  </a:cubicBezTo>
                  <a:cubicBezTo>
                    <a:pt x="23" y="119"/>
                    <a:pt x="28" y="119"/>
                    <a:pt x="30" y="121"/>
                  </a:cubicBezTo>
                  <a:cubicBezTo>
                    <a:pt x="32" y="123"/>
                    <a:pt x="37" y="123"/>
                    <a:pt x="40" y="122"/>
                  </a:cubicBezTo>
                  <a:cubicBezTo>
                    <a:pt x="43" y="121"/>
                    <a:pt x="43" y="120"/>
                    <a:pt x="46" y="121"/>
                  </a:cubicBezTo>
                  <a:cubicBezTo>
                    <a:pt x="49" y="123"/>
                    <a:pt x="50" y="122"/>
                    <a:pt x="53" y="122"/>
                  </a:cubicBezTo>
                  <a:cubicBezTo>
                    <a:pt x="55" y="122"/>
                    <a:pt x="56" y="123"/>
                    <a:pt x="57" y="124"/>
                  </a:cubicBezTo>
                  <a:cubicBezTo>
                    <a:pt x="59" y="126"/>
                    <a:pt x="59" y="127"/>
                    <a:pt x="60" y="127"/>
                  </a:cubicBezTo>
                  <a:cubicBezTo>
                    <a:pt x="62" y="127"/>
                    <a:pt x="65" y="126"/>
                    <a:pt x="66" y="128"/>
                  </a:cubicBezTo>
                  <a:cubicBezTo>
                    <a:pt x="67" y="129"/>
                    <a:pt x="72" y="127"/>
                    <a:pt x="73" y="127"/>
                  </a:cubicBezTo>
                  <a:cubicBezTo>
                    <a:pt x="74" y="126"/>
                    <a:pt x="78" y="127"/>
                    <a:pt x="80" y="129"/>
                  </a:cubicBezTo>
                  <a:cubicBezTo>
                    <a:pt x="82" y="132"/>
                    <a:pt x="87" y="130"/>
                    <a:pt x="88" y="129"/>
                  </a:cubicBezTo>
                  <a:cubicBezTo>
                    <a:pt x="89" y="129"/>
                    <a:pt x="94" y="129"/>
                    <a:pt x="100" y="129"/>
                  </a:cubicBezTo>
                  <a:cubicBezTo>
                    <a:pt x="105" y="129"/>
                    <a:pt x="102" y="129"/>
                    <a:pt x="103" y="128"/>
                  </a:cubicBezTo>
                  <a:cubicBezTo>
                    <a:pt x="104" y="127"/>
                    <a:pt x="108" y="128"/>
                    <a:pt x="110" y="128"/>
                  </a:cubicBezTo>
                  <a:cubicBezTo>
                    <a:pt x="112" y="129"/>
                    <a:pt x="116" y="129"/>
                    <a:pt x="118" y="128"/>
                  </a:cubicBezTo>
                  <a:cubicBezTo>
                    <a:pt x="120" y="127"/>
                    <a:pt x="132" y="131"/>
                    <a:pt x="136" y="133"/>
                  </a:cubicBezTo>
                  <a:cubicBezTo>
                    <a:pt x="141" y="135"/>
                    <a:pt x="168" y="138"/>
                    <a:pt x="168" y="138"/>
                  </a:cubicBezTo>
                  <a:cubicBezTo>
                    <a:pt x="169" y="139"/>
                    <a:pt x="169" y="139"/>
                    <a:pt x="169" y="139"/>
                  </a:cubicBezTo>
                  <a:cubicBezTo>
                    <a:pt x="169" y="137"/>
                    <a:pt x="169" y="135"/>
                    <a:pt x="169" y="134"/>
                  </a:cubicBezTo>
                  <a:cubicBezTo>
                    <a:pt x="169" y="133"/>
                    <a:pt x="171" y="130"/>
                    <a:pt x="170" y="128"/>
                  </a:cubicBezTo>
                  <a:cubicBezTo>
                    <a:pt x="169" y="127"/>
                    <a:pt x="169" y="116"/>
                    <a:pt x="170" y="113"/>
                  </a:cubicBezTo>
                  <a:cubicBezTo>
                    <a:pt x="172" y="111"/>
                    <a:pt x="178" y="80"/>
                    <a:pt x="178" y="7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3" name="Freeform 251">
              <a:extLst>
                <a:ext uri="{FF2B5EF4-FFF2-40B4-BE49-F238E27FC236}">
                  <a16:creationId xmlns:a16="http://schemas.microsoft.com/office/drawing/2014/main" id="{1254D000-E277-4AEF-A7B2-6855F82D0B97}"/>
                </a:ext>
              </a:extLst>
            </p:cNvPr>
            <p:cNvSpPr>
              <a:spLocks/>
            </p:cNvSpPr>
            <p:nvPr/>
          </p:nvSpPr>
          <p:spPr bwMode="auto">
            <a:xfrm>
              <a:off x="4052888" y="1824038"/>
              <a:ext cx="647700" cy="1038225"/>
            </a:xfrm>
            <a:custGeom>
              <a:avLst/>
              <a:gdLst>
                <a:gd name="T0" fmla="*/ 169 w 172"/>
                <a:gd name="T1" fmla="*/ 181 h 276"/>
                <a:gd name="T2" fmla="*/ 164 w 172"/>
                <a:gd name="T3" fmla="*/ 176 h 276"/>
                <a:gd name="T4" fmla="*/ 159 w 172"/>
                <a:gd name="T5" fmla="*/ 183 h 276"/>
                <a:gd name="T6" fmla="*/ 156 w 172"/>
                <a:gd name="T7" fmla="*/ 182 h 276"/>
                <a:gd name="T8" fmla="*/ 152 w 172"/>
                <a:gd name="T9" fmla="*/ 182 h 276"/>
                <a:gd name="T10" fmla="*/ 145 w 172"/>
                <a:gd name="T11" fmla="*/ 180 h 276"/>
                <a:gd name="T12" fmla="*/ 140 w 172"/>
                <a:gd name="T13" fmla="*/ 179 h 276"/>
                <a:gd name="T14" fmla="*/ 136 w 172"/>
                <a:gd name="T15" fmla="*/ 182 h 276"/>
                <a:gd name="T16" fmla="*/ 130 w 172"/>
                <a:gd name="T17" fmla="*/ 180 h 276"/>
                <a:gd name="T18" fmla="*/ 126 w 172"/>
                <a:gd name="T19" fmla="*/ 183 h 276"/>
                <a:gd name="T20" fmla="*/ 124 w 172"/>
                <a:gd name="T21" fmla="*/ 180 h 276"/>
                <a:gd name="T22" fmla="*/ 121 w 172"/>
                <a:gd name="T23" fmla="*/ 171 h 276"/>
                <a:gd name="T24" fmla="*/ 116 w 172"/>
                <a:gd name="T25" fmla="*/ 165 h 276"/>
                <a:gd name="T26" fmla="*/ 114 w 172"/>
                <a:gd name="T27" fmla="*/ 159 h 276"/>
                <a:gd name="T28" fmla="*/ 113 w 172"/>
                <a:gd name="T29" fmla="*/ 150 h 276"/>
                <a:gd name="T30" fmla="*/ 109 w 172"/>
                <a:gd name="T31" fmla="*/ 142 h 276"/>
                <a:gd name="T32" fmla="*/ 110 w 172"/>
                <a:gd name="T33" fmla="*/ 134 h 276"/>
                <a:gd name="T34" fmla="*/ 104 w 172"/>
                <a:gd name="T35" fmla="*/ 134 h 276"/>
                <a:gd name="T36" fmla="*/ 96 w 172"/>
                <a:gd name="T37" fmla="*/ 137 h 276"/>
                <a:gd name="T38" fmla="*/ 93 w 172"/>
                <a:gd name="T39" fmla="*/ 136 h 276"/>
                <a:gd name="T40" fmla="*/ 91 w 172"/>
                <a:gd name="T41" fmla="*/ 133 h 276"/>
                <a:gd name="T42" fmla="*/ 91 w 172"/>
                <a:gd name="T43" fmla="*/ 128 h 276"/>
                <a:gd name="T44" fmla="*/ 95 w 172"/>
                <a:gd name="T45" fmla="*/ 126 h 276"/>
                <a:gd name="T46" fmla="*/ 96 w 172"/>
                <a:gd name="T47" fmla="*/ 120 h 276"/>
                <a:gd name="T48" fmla="*/ 96 w 172"/>
                <a:gd name="T49" fmla="*/ 112 h 276"/>
                <a:gd name="T50" fmla="*/ 100 w 172"/>
                <a:gd name="T51" fmla="*/ 105 h 276"/>
                <a:gd name="T52" fmla="*/ 102 w 172"/>
                <a:gd name="T53" fmla="*/ 96 h 276"/>
                <a:gd name="T54" fmla="*/ 97 w 172"/>
                <a:gd name="T55" fmla="*/ 96 h 276"/>
                <a:gd name="T56" fmla="*/ 91 w 172"/>
                <a:gd name="T57" fmla="*/ 89 h 276"/>
                <a:gd name="T58" fmla="*/ 89 w 172"/>
                <a:gd name="T59" fmla="*/ 83 h 276"/>
                <a:gd name="T60" fmla="*/ 85 w 172"/>
                <a:gd name="T61" fmla="*/ 78 h 276"/>
                <a:gd name="T62" fmla="*/ 83 w 172"/>
                <a:gd name="T63" fmla="*/ 70 h 276"/>
                <a:gd name="T64" fmla="*/ 79 w 172"/>
                <a:gd name="T65" fmla="*/ 67 h 276"/>
                <a:gd name="T66" fmla="*/ 75 w 172"/>
                <a:gd name="T67" fmla="*/ 62 h 276"/>
                <a:gd name="T68" fmla="*/ 76 w 172"/>
                <a:gd name="T69" fmla="*/ 54 h 276"/>
                <a:gd name="T70" fmla="*/ 71 w 172"/>
                <a:gd name="T71" fmla="*/ 42 h 276"/>
                <a:gd name="T72" fmla="*/ 72 w 172"/>
                <a:gd name="T73" fmla="*/ 35 h 276"/>
                <a:gd name="T74" fmla="*/ 74 w 172"/>
                <a:gd name="T75" fmla="*/ 23 h 276"/>
                <a:gd name="T76" fmla="*/ 76 w 172"/>
                <a:gd name="T77" fmla="*/ 10 h 276"/>
                <a:gd name="T78" fmla="*/ 76 w 172"/>
                <a:gd name="T79" fmla="*/ 5 h 276"/>
                <a:gd name="T80" fmla="*/ 51 w 172"/>
                <a:gd name="T81" fmla="*/ 0 h 276"/>
                <a:gd name="T82" fmla="*/ 42 w 172"/>
                <a:gd name="T83" fmla="*/ 46 h 276"/>
                <a:gd name="T84" fmla="*/ 34 w 172"/>
                <a:gd name="T85" fmla="*/ 81 h 276"/>
                <a:gd name="T86" fmla="*/ 34 w 172"/>
                <a:gd name="T87" fmla="*/ 96 h 276"/>
                <a:gd name="T88" fmla="*/ 33 w 172"/>
                <a:gd name="T89" fmla="*/ 102 h 276"/>
                <a:gd name="T90" fmla="*/ 37 w 172"/>
                <a:gd name="T91" fmla="*/ 114 h 276"/>
                <a:gd name="T92" fmla="*/ 40 w 172"/>
                <a:gd name="T93" fmla="*/ 125 h 276"/>
                <a:gd name="T94" fmla="*/ 34 w 172"/>
                <a:gd name="T95" fmla="*/ 134 h 276"/>
                <a:gd name="T96" fmla="*/ 28 w 172"/>
                <a:gd name="T97" fmla="*/ 140 h 276"/>
                <a:gd name="T98" fmla="*/ 27 w 172"/>
                <a:gd name="T99" fmla="*/ 145 h 276"/>
                <a:gd name="T100" fmla="*/ 13 w 172"/>
                <a:gd name="T101" fmla="*/ 160 h 276"/>
                <a:gd name="T102" fmla="*/ 17 w 172"/>
                <a:gd name="T103" fmla="*/ 167 h 276"/>
                <a:gd name="T104" fmla="*/ 18 w 172"/>
                <a:gd name="T105" fmla="*/ 175 h 276"/>
                <a:gd name="T106" fmla="*/ 17 w 172"/>
                <a:gd name="T107" fmla="*/ 179 h 276"/>
                <a:gd name="T108" fmla="*/ 13 w 172"/>
                <a:gd name="T109" fmla="*/ 187 h 276"/>
                <a:gd name="T110" fmla="*/ 0 w 172"/>
                <a:gd name="T111" fmla="*/ 247 h 276"/>
                <a:gd name="T112" fmla="*/ 158 w 172"/>
                <a:gd name="T113" fmla="*/ 276 h 276"/>
                <a:gd name="T114" fmla="*/ 172 w 172"/>
                <a:gd name="T115" fmla="*/ 186 h 276"/>
                <a:gd name="T116" fmla="*/ 169 w 172"/>
                <a:gd name="T117" fmla="*/ 18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 h="276">
                  <a:moveTo>
                    <a:pt x="169" y="181"/>
                  </a:moveTo>
                  <a:cubicBezTo>
                    <a:pt x="168" y="178"/>
                    <a:pt x="166" y="177"/>
                    <a:pt x="164" y="176"/>
                  </a:cubicBezTo>
                  <a:cubicBezTo>
                    <a:pt x="161" y="175"/>
                    <a:pt x="162" y="180"/>
                    <a:pt x="159" y="183"/>
                  </a:cubicBezTo>
                  <a:cubicBezTo>
                    <a:pt x="155" y="187"/>
                    <a:pt x="159" y="183"/>
                    <a:pt x="156" y="182"/>
                  </a:cubicBezTo>
                  <a:cubicBezTo>
                    <a:pt x="153" y="180"/>
                    <a:pt x="154" y="181"/>
                    <a:pt x="152" y="182"/>
                  </a:cubicBezTo>
                  <a:cubicBezTo>
                    <a:pt x="149" y="182"/>
                    <a:pt x="148" y="182"/>
                    <a:pt x="145" y="180"/>
                  </a:cubicBezTo>
                  <a:cubicBezTo>
                    <a:pt x="143" y="178"/>
                    <a:pt x="141" y="179"/>
                    <a:pt x="140" y="179"/>
                  </a:cubicBezTo>
                  <a:cubicBezTo>
                    <a:pt x="139" y="180"/>
                    <a:pt x="138" y="182"/>
                    <a:pt x="136" y="182"/>
                  </a:cubicBezTo>
                  <a:cubicBezTo>
                    <a:pt x="133" y="181"/>
                    <a:pt x="133" y="181"/>
                    <a:pt x="130" y="180"/>
                  </a:cubicBezTo>
                  <a:cubicBezTo>
                    <a:pt x="128" y="179"/>
                    <a:pt x="128" y="180"/>
                    <a:pt x="126" y="183"/>
                  </a:cubicBezTo>
                  <a:cubicBezTo>
                    <a:pt x="125" y="185"/>
                    <a:pt x="125" y="182"/>
                    <a:pt x="124" y="180"/>
                  </a:cubicBezTo>
                  <a:cubicBezTo>
                    <a:pt x="123" y="179"/>
                    <a:pt x="121" y="174"/>
                    <a:pt x="121" y="171"/>
                  </a:cubicBezTo>
                  <a:cubicBezTo>
                    <a:pt x="121" y="168"/>
                    <a:pt x="120" y="166"/>
                    <a:pt x="116" y="165"/>
                  </a:cubicBezTo>
                  <a:cubicBezTo>
                    <a:pt x="111" y="164"/>
                    <a:pt x="113" y="163"/>
                    <a:pt x="114" y="159"/>
                  </a:cubicBezTo>
                  <a:cubicBezTo>
                    <a:pt x="115" y="156"/>
                    <a:pt x="115" y="153"/>
                    <a:pt x="113" y="150"/>
                  </a:cubicBezTo>
                  <a:cubicBezTo>
                    <a:pt x="110" y="147"/>
                    <a:pt x="110" y="145"/>
                    <a:pt x="109" y="142"/>
                  </a:cubicBezTo>
                  <a:cubicBezTo>
                    <a:pt x="108" y="139"/>
                    <a:pt x="110" y="137"/>
                    <a:pt x="110" y="134"/>
                  </a:cubicBezTo>
                  <a:cubicBezTo>
                    <a:pt x="109" y="130"/>
                    <a:pt x="106" y="132"/>
                    <a:pt x="104" y="134"/>
                  </a:cubicBezTo>
                  <a:cubicBezTo>
                    <a:pt x="101" y="136"/>
                    <a:pt x="100" y="137"/>
                    <a:pt x="96" y="137"/>
                  </a:cubicBezTo>
                  <a:cubicBezTo>
                    <a:pt x="91" y="138"/>
                    <a:pt x="96" y="137"/>
                    <a:pt x="93" y="136"/>
                  </a:cubicBezTo>
                  <a:cubicBezTo>
                    <a:pt x="91" y="134"/>
                    <a:pt x="90" y="134"/>
                    <a:pt x="91" y="133"/>
                  </a:cubicBezTo>
                  <a:cubicBezTo>
                    <a:pt x="91" y="132"/>
                    <a:pt x="92" y="131"/>
                    <a:pt x="91" y="128"/>
                  </a:cubicBezTo>
                  <a:cubicBezTo>
                    <a:pt x="91" y="126"/>
                    <a:pt x="93" y="126"/>
                    <a:pt x="95" y="126"/>
                  </a:cubicBezTo>
                  <a:cubicBezTo>
                    <a:pt x="96" y="126"/>
                    <a:pt x="97" y="122"/>
                    <a:pt x="96" y="120"/>
                  </a:cubicBezTo>
                  <a:cubicBezTo>
                    <a:pt x="96" y="118"/>
                    <a:pt x="95" y="115"/>
                    <a:pt x="96" y="112"/>
                  </a:cubicBezTo>
                  <a:cubicBezTo>
                    <a:pt x="96" y="109"/>
                    <a:pt x="99" y="106"/>
                    <a:pt x="100" y="105"/>
                  </a:cubicBezTo>
                  <a:cubicBezTo>
                    <a:pt x="101" y="103"/>
                    <a:pt x="102" y="99"/>
                    <a:pt x="102" y="96"/>
                  </a:cubicBezTo>
                  <a:cubicBezTo>
                    <a:pt x="102" y="92"/>
                    <a:pt x="100" y="97"/>
                    <a:pt x="97" y="96"/>
                  </a:cubicBezTo>
                  <a:cubicBezTo>
                    <a:pt x="94" y="95"/>
                    <a:pt x="94" y="92"/>
                    <a:pt x="91" y="89"/>
                  </a:cubicBezTo>
                  <a:cubicBezTo>
                    <a:pt x="87" y="87"/>
                    <a:pt x="90" y="87"/>
                    <a:pt x="89" y="83"/>
                  </a:cubicBezTo>
                  <a:cubicBezTo>
                    <a:pt x="89" y="80"/>
                    <a:pt x="88" y="80"/>
                    <a:pt x="85" y="78"/>
                  </a:cubicBezTo>
                  <a:cubicBezTo>
                    <a:pt x="82" y="76"/>
                    <a:pt x="84" y="73"/>
                    <a:pt x="83" y="70"/>
                  </a:cubicBezTo>
                  <a:cubicBezTo>
                    <a:pt x="83" y="67"/>
                    <a:pt x="80" y="69"/>
                    <a:pt x="79" y="67"/>
                  </a:cubicBezTo>
                  <a:cubicBezTo>
                    <a:pt x="77" y="65"/>
                    <a:pt x="75" y="64"/>
                    <a:pt x="75" y="62"/>
                  </a:cubicBezTo>
                  <a:cubicBezTo>
                    <a:pt x="75" y="59"/>
                    <a:pt x="77" y="57"/>
                    <a:pt x="76" y="54"/>
                  </a:cubicBezTo>
                  <a:cubicBezTo>
                    <a:pt x="76" y="51"/>
                    <a:pt x="72" y="45"/>
                    <a:pt x="71" y="42"/>
                  </a:cubicBezTo>
                  <a:cubicBezTo>
                    <a:pt x="70" y="40"/>
                    <a:pt x="71" y="38"/>
                    <a:pt x="72" y="35"/>
                  </a:cubicBezTo>
                  <a:cubicBezTo>
                    <a:pt x="72" y="32"/>
                    <a:pt x="73" y="26"/>
                    <a:pt x="74" y="23"/>
                  </a:cubicBezTo>
                  <a:cubicBezTo>
                    <a:pt x="76" y="20"/>
                    <a:pt x="76" y="12"/>
                    <a:pt x="76" y="10"/>
                  </a:cubicBezTo>
                  <a:cubicBezTo>
                    <a:pt x="76" y="9"/>
                    <a:pt x="76" y="7"/>
                    <a:pt x="76" y="5"/>
                  </a:cubicBezTo>
                  <a:cubicBezTo>
                    <a:pt x="68" y="4"/>
                    <a:pt x="59" y="2"/>
                    <a:pt x="51" y="0"/>
                  </a:cubicBezTo>
                  <a:cubicBezTo>
                    <a:pt x="49" y="9"/>
                    <a:pt x="43" y="44"/>
                    <a:pt x="42" y="46"/>
                  </a:cubicBezTo>
                  <a:cubicBezTo>
                    <a:pt x="42" y="48"/>
                    <a:pt x="36" y="79"/>
                    <a:pt x="34" y="81"/>
                  </a:cubicBezTo>
                  <a:cubicBezTo>
                    <a:pt x="33" y="83"/>
                    <a:pt x="33" y="94"/>
                    <a:pt x="34" y="96"/>
                  </a:cubicBezTo>
                  <a:cubicBezTo>
                    <a:pt x="35" y="97"/>
                    <a:pt x="33" y="101"/>
                    <a:pt x="33" y="102"/>
                  </a:cubicBezTo>
                  <a:cubicBezTo>
                    <a:pt x="33" y="104"/>
                    <a:pt x="33" y="111"/>
                    <a:pt x="37" y="114"/>
                  </a:cubicBezTo>
                  <a:cubicBezTo>
                    <a:pt x="40" y="117"/>
                    <a:pt x="41" y="124"/>
                    <a:pt x="40" y="125"/>
                  </a:cubicBezTo>
                  <a:cubicBezTo>
                    <a:pt x="38" y="126"/>
                    <a:pt x="34" y="133"/>
                    <a:pt x="34" y="134"/>
                  </a:cubicBezTo>
                  <a:cubicBezTo>
                    <a:pt x="34" y="136"/>
                    <a:pt x="30" y="138"/>
                    <a:pt x="28" y="140"/>
                  </a:cubicBezTo>
                  <a:cubicBezTo>
                    <a:pt x="26" y="142"/>
                    <a:pt x="27" y="144"/>
                    <a:pt x="27" y="145"/>
                  </a:cubicBezTo>
                  <a:cubicBezTo>
                    <a:pt x="27" y="146"/>
                    <a:pt x="13" y="156"/>
                    <a:pt x="13" y="160"/>
                  </a:cubicBezTo>
                  <a:cubicBezTo>
                    <a:pt x="14" y="163"/>
                    <a:pt x="13" y="165"/>
                    <a:pt x="17" y="167"/>
                  </a:cubicBezTo>
                  <a:cubicBezTo>
                    <a:pt x="22" y="170"/>
                    <a:pt x="19" y="173"/>
                    <a:pt x="18" y="175"/>
                  </a:cubicBezTo>
                  <a:cubicBezTo>
                    <a:pt x="17" y="176"/>
                    <a:pt x="18" y="178"/>
                    <a:pt x="17" y="179"/>
                  </a:cubicBezTo>
                  <a:cubicBezTo>
                    <a:pt x="16" y="181"/>
                    <a:pt x="13" y="185"/>
                    <a:pt x="13" y="187"/>
                  </a:cubicBezTo>
                  <a:cubicBezTo>
                    <a:pt x="13" y="188"/>
                    <a:pt x="2" y="236"/>
                    <a:pt x="0" y="247"/>
                  </a:cubicBezTo>
                  <a:cubicBezTo>
                    <a:pt x="49" y="257"/>
                    <a:pt x="103" y="268"/>
                    <a:pt x="158" y="276"/>
                  </a:cubicBezTo>
                  <a:cubicBezTo>
                    <a:pt x="172" y="186"/>
                    <a:pt x="172" y="186"/>
                    <a:pt x="172" y="186"/>
                  </a:cubicBezTo>
                  <a:cubicBezTo>
                    <a:pt x="171" y="185"/>
                    <a:pt x="169" y="184"/>
                    <a:pt x="169" y="18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4" name="Freeform 253">
              <a:extLst>
                <a:ext uri="{FF2B5EF4-FFF2-40B4-BE49-F238E27FC236}">
                  <a16:creationId xmlns:a16="http://schemas.microsoft.com/office/drawing/2014/main" id="{5C0ACB18-30A8-4B6D-BD80-5E940932BDA5}"/>
                </a:ext>
              </a:extLst>
            </p:cNvPr>
            <p:cNvSpPr>
              <a:spLocks/>
            </p:cNvSpPr>
            <p:nvPr/>
          </p:nvSpPr>
          <p:spPr bwMode="auto">
            <a:xfrm>
              <a:off x="4316413" y="1843088"/>
              <a:ext cx="1104900" cy="696913"/>
            </a:xfrm>
            <a:custGeom>
              <a:avLst/>
              <a:gdLst>
                <a:gd name="T0" fmla="*/ 6 w 294"/>
                <a:gd name="T1" fmla="*/ 0 h 185"/>
                <a:gd name="T2" fmla="*/ 6 w 294"/>
                <a:gd name="T3" fmla="*/ 5 h 185"/>
                <a:gd name="T4" fmla="*/ 4 w 294"/>
                <a:gd name="T5" fmla="*/ 18 h 185"/>
                <a:gd name="T6" fmla="*/ 2 w 294"/>
                <a:gd name="T7" fmla="*/ 30 h 185"/>
                <a:gd name="T8" fmla="*/ 1 w 294"/>
                <a:gd name="T9" fmla="*/ 37 h 185"/>
                <a:gd name="T10" fmla="*/ 6 w 294"/>
                <a:gd name="T11" fmla="*/ 49 h 185"/>
                <a:gd name="T12" fmla="*/ 5 w 294"/>
                <a:gd name="T13" fmla="*/ 57 h 185"/>
                <a:gd name="T14" fmla="*/ 9 w 294"/>
                <a:gd name="T15" fmla="*/ 62 h 185"/>
                <a:gd name="T16" fmla="*/ 13 w 294"/>
                <a:gd name="T17" fmla="*/ 65 h 185"/>
                <a:gd name="T18" fmla="*/ 15 w 294"/>
                <a:gd name="T19" fmla="*/ 73 h 185"/>
                <a:gd name="T20" fmla="*/ 19 w 294"/>
                <a:gd name="T21" fmla="*/ 78 h 185"/>
                <a:gd name="T22" fmla="*/ 21 w 294"/>
                <a:gd name="T23" fmla="*/ 84 h 185"/>
                <a:gd name="T24" fmla="*/ 27 w 294"/>
                <a:gd name="T25" fmla="*/ 91 h 185"/>
                <a:gd name="T26" fmla="*/ 32 w 294"/>
                <a:gd name="T27" fmla="*/ 91 h 185"/>
                <a:gd name="T28" fmla="*/ 30 w 294"/>
                <a:gd name="T29" fmla="*/ 100 h 185"/>
                <a:gd name="T30" fmla="*/ 26 w 294"/>
                <a:gd name="T31" fmla="*/ 107 h 185"/>
                <a:gd name="T32" fmla="*/ 26 w 294"/>
                <a:gd name="T33" fmla="*/ 115 h 185"/>
                <a:gd name="T34" fmla="*/ 25 w 294"/>
                <a:gd name="T35" fmla="*/ 121 h 185"/>
                <a:gd name="T36" fmla="*/ 21 w 294"/>
                <a:gd name="T37" fmla="*/ 123 h 185"/>
                <a:gd name="T38" fmla="*/ 21 w 294"/>
                <a:gd name="T39" fmla="*/ 128 h 185"/>
                <a:gd name="T40" fmla="*/ 23 w 294"/>
                <a:gd name="T41" fmla="*/ 131 h 185"/>
                <a:gd name="T42" fmla="*/ 26 w 294"/>
                <a:gd name="T43" fmla="*/ 132 h 185"/>
                <a:gd name="T44" fmla="*/ 34 w 294"/>
                <a:gd name="T45" fmla="*/ 129 h 185"/>
                <a:gd name="T46" fmla="*/ 40 w 294"/>
                <a:gd name="T47" fmla="*/ 129 h 185"/>
                <a:gd name="T48" fmla="*/ 39 w 294"/>
                <a:gd name="T49" fmla="*/ 137 h 185"/>
                <a:gd name="T50" fmla="*/ 43 w 294"/>
                <a:gd name="T51" fmla="*/ 145 h 185"/>
                <a:gd name="T52" fmla="*/ 44 w 294"/>
                <a:gd name="T53" fmla="*/ 154 h 185"/>
                <a:gd name="T54" fmla="*/ 46 w 294"/>
                <a:gd name="T55" fmla="*/ 160 h 185"/>
                <a:gd name="T56" fmla="*/ 51 w 294"/>
                <a:gd name="T57" fmla="*/ 166 h 185"/>
                <a:gd name="T58" fmla="*/ 54 w 294"/>
                <a:gd name="T59" fmla="*/ 175 h 185"/>
                <a:gd name="T60" fmla="*/ 56 w 294"/>
                <a:gd name="T61" fmla="*/ 178 h 185"/>
                <a:gd name="T62" fmla="*/ 60 w 294"/>
                <a:gd name="T63" fmla="*/ 175 h 185"/>
                <a:gd name="T64" fmla="*/ 66 w 294"/>
                <a:gd name="T65" fmla="*/ 177 h 185"/>
                <a:gd name="T66" fmla="*/ 70 w 294"/>
                <a:gd name="T67" fmla="*/ 174 h 185"/>
                <a:gd name="T68" fmla="*/ 75 w 294"/>
                <a:gd name="T69" fmla="*/ 175 h 185"/>
                <a:gd name="T70" fmla="*/ 82 w 294"/>
                <a:gd name="T71" fmla="*/ 177 h 185"/>
                <a:gd name="T72" fmla="*/ 86 w 294"/>
                <a:gd name="T73" fmla="*/ 177 h 185"/>
                <a:gd name="T74" fmla="*/ 89 w 294"/>
                <a:gd name="T75" fmla="*/ 178 h 185"/>
                <a:gd name="T76" fmla="*/ 94 w 294"/>
                <a:gd name="T77" fmla="*/ 171 h 185"/>
                <a:gd name="T78" fmla="*/ 99 w 294"/>
                <a:gd name="T79" fmla="*/ 176 h 185"/>
                <a:gd name="T80" fmla="*/ 102 w 294"/>
                <a:gd name="T81" fmla="*/ 181 h 185"/>
                <a:gd name="T82" fmla="*/ 104 w 294"/>
                <a:gd name="T83" fmla="*/ 167 h 185"/>
                <a:gd name="T84" fmla="*/ 106 w 294"/>
                <a:gd name="T85" fmla="*/ 164 h 185"/>
                <a:gd name="T86" fmla="*/ 283 w 294"/>
                <a:gd name="T87" fmla="*/ 182 h 185"/>
                <a:gd name="T88" fmla="*/ 294 w 294"/>
                <a:gd name="T89" fmla="*/ 40 h 185"/>
                <a:gd name="T90" fmla="*/ 6 w 294"/>
                <a:gd name="T91"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4" h="185">
                  <a:moveTo>
                    <a:pt x="6" y="0"/>
                  </a:moveTo>
                  <a:cubicBezTo>
                    <a:pt x="6" y="2"/>
                    <a:pt x="6" y="4"/>
                    <a:pt x="6" y="5"/>
                  </a:cubicBezTo>
                  <a:cubicBezTo>
                    <a:pt x="6" y="7"/>
                    <a:pt x="6" y="15"/>
                    <a:pt x="4" y="18"/>
                  </a:cubicBezTo>
                  <a:cubicBezTo>
                    <a:pt x="3" y="21"/>
                    <a:pt x="2" y="27"/>
                    <a:pt x="2" y="30"/>
                  </a:cubicBezTo>
                  <a:cubicBezTo>
                    <a:pt x="1" y="33"/>
                    <a:pt x="0" y="35"/>
                    <a:pt x="1" y="37"/>
                  </a:cubicBezTo>
                  <a:cubicBezTo>
                    <a:pt x="2" y="40"/>
                    <a:pt x="6" y="46"/>
                    <a:pt x="6" y="49"/>
                  </a:cubicBezTo>
                  <a:cubicBezTo>
                    <a:pt x="7" y="52"/>
                    <a:pt x="5" y="54"/>
                    <a:pt x="5" y="57"/>
                  </a:cubicBezTo>
                  <a:cubicBezTo>
                    <a:pt x="5" y="59"/>
                    <a:pt x="7" y="60"/>
                    <a:pt x="9" y="62"/>
                  </a:cubicBezTo>
                  <a:cubicBezTo>
                    <a:pt x="10" y="64"/>
                    <a:pt x="13" y="62"/>
                    <a:pt x="13" y="65"/>
                  </a:cubicBezTo>
                  <a:cubicBezTo>
                    <a:pt x="14" y="68"/>
                    <a:pt x="12" y="71"/>
                    <a:pt x="15" y="73"/>
                  </a:cubicBezTo>
                  <a:cubicBezTo>
                    <a:pt x="18" y="75"/>
                    <a:pt x="19" y="75"/>
                    <a:pt x="19" y="78"/>
                  </a:cubicBezTo>
                  <a:cubicBezTo>
                    <a:pt x="20" y="82"/>
                    <a:pt x="17" y="82"/>
                    <a:pt x="21" y="84"/>
                  </a:cubicBezTo>
                  <a:cubicBezTo>
                    <a:pt x="24" y="87"/>
                    <a:pt x="24" y="90"/>
                    <a:pt x="27" y="91"/>
                  </a:cubicBezTo>
                  <a:cubicBezTo>
                    <a:pt x="30" y="92"/>
                    <a:pt x="32" y="87"/>
                    <a:pt x="32" y="91"/>
                  </a:cubicBezTo>
                  <a:cubicBezTo>
                    <a:pt x="32" y="94"/>
                    <a:pt x="31" y="98"/>
                    <a:pt x="30" y="100"/>
                  </a:cubicBezTo>
                  <a:cubicBezTo>
                    <a:pt x="29" y="101"/>
                    <a:pt x="26" y="104"/>
                    <a:pt x="26" y="107"/>
                  </a:cubicBezTo>
                  <a:cubicBezTo>
                    <a:pt x="25" y="110"/>
                    <a:pt x="26" y="113"/>
                    <a:pt x="26" y="115"/>
                  </a:cubicBezTo>
                  <a:cubicBezTo>
                    <a:pt x="27" y="117"/>
                    <a:pt x="26" y="121"/>
                    <a:pt x="25" y="121"/>
                  </a:cubicBezTo>
                  <a:cubicBezTo>
                    <a:pt x="23" y="121"/>
                    <a:pt x="21" y="121"/>
                    <a:pt x="21" y="123"/>
                  </a:cubicBezTo>
                  <a:cubicBezTo>
                    <a:pt x="22" y="126"/>
                    <a:pt x="21" y="127"/>
                    <a:pt x="21" y="128"/>
                  </a:cubicBezTo>
                  <a:cubicBezTo>
                    <a:pt x="20" y="129"/>
                    <a:pt x="21" y="129"/>
                    <a:pt x="23" y="131"/>
                  </a:cubicBezTo>
                  <a:cubicBezTo>
                    <a:pt x="26" y="132"/>
                    <a:pt x="21" y="133"/>
                    <a:pt x="26" y="132"/>
                  </a:cubicBezTo>
                  <a:cubicBezTo>
                    <a:pt x="30" y="132"/>
                    <a:pt x="31" y="131"/>
                    <a:pt x="34" y="129"/>
                  </a:cubicBezTo>
                  <a:cubicBezTo>
                    <a:pt x="36" y="127"/>
                    <a:pt x="39" y="125"/>
                    <a:pt x="40" y="129"/>
                  </a:cubicBezTo>
                  <a:cubicBezTo>
                    <a:pt x="40" y="132"/>
                    <a:pt x="38" y="134"/>
                    <a:pt x="39" y="137"/>
                  </a:cubicBezTo>
                  <a:cubicBezTo>
                    <a:pt x="40" y="140"/>
                    <a:pt x="40" y="142"/>
                    <a:pt x="43" y="145"/>
                  </a:cubicBezTo>
                  <a:cubicBezTo>
                    <a:pt x="45" y="148"/>
                    <a:pt x="45" y="151"/>
                    <a:pt x="44" y="154"/>
                  </a:cubicBezTo>
                  <a:cubicBezTo>
                    <a:pt x="43" y="158"/>
                    <a:pt x="41" y="159"/>
                    <a:pt x="46" y="160"/>
                  </a:cubicBezTo>
                  <a:cubicBezTo>
                    <a:pt x="50" y="161"/>
                    <a:pt x="51" y="163"/>
                    <a:pt x="51" y="166"/>
                  </a:cubicBezTo>
                  <a:cubicBezTo>
                    <a:pt x="51" y="169"/>
                    <a:pt x="53" y="174"/>
                    <a:pt x="54" y="175"/>
                  </a:cubicBezTo>
                  <a:cubicBezTo>
                    <a:pt x="55" y="177"/>
                    <a:pt x="55" y="180"/>
                    <a:pt x="56" y="178"/>
                  </a:cubicBezTo>
                  <a:cubicBezTo>
                    <a:pt x="58" y="175"/>
                    <a:pt x="58" y="174"/>
                    <a:pt x="60" y="175"/>
                  </a:cubicBezTo>
                  <a:cubicBezTo>
                    <a:pt x="63" y="176"/>
                    <a:pt x="63" y="176"/>
                    <a:pt x="66" y="177"/>
                  </a:cubicBezTo>
                  <a:cubicBezTo>
                    <a:pt x="68" y="177"/>
                    <a:pt x="69" y="175"/>
                    <a:pt x="70" y="174"/>
                  </a:cubicBezTo>
                  <a:cubicBezTo>
                    <a:pt x="71" y="174"/>
                    <a:pt x="73" y="173"/>
                    <a:pt x="75" y="175"/>
                  </a:cubicBezTo>
                  <a:cubicBezTo>
                    <a:pt x="78" y="177"/>
                    <a:pt x="79" y="177"/>
                    <a:pt x="82" y="177"/>
                  </a:cubicBezTo>
                  <a:cubicBezTo>
                    <a:pt x="84" y="176"/>
                    <a:pt x="83" y="175"/>
                    <a:pt x="86" y="177"/>
                  </a:cubicBezTo>
                  <a:cubicBezTo>
                    <a:pt x="89" y="178"/>
                    <a:pt x="85" y="182"/>
                    <a:pt x="89" y="178"/>
                  </a:cubicBezTo>
                  <a:cubicBezTo>
                    <a:pt x="92" y="175"/>
                    <a:pt x="91" y="170"/>
                    <a:pt x="94" y="171"/>
                  </a:cubicBezTo>
                  <a:cubicBezTo>
                    <a:pt x="96" y="172"/>
                    <a:pt x="98" y="173"/>
                    <a:pt x="99" y="176"/>
                  </a:cubicBezTo>
                  <a:cubicBezTo>
                    <a:pt x="99" y="179"/>
                    <a:pt x="101" y="180"/>
                    <a:pt x="102" y="181"/>
                  </a:cubicBezTo>
                  <a:cubicBezTo>
                    <a:pt x="104" y="167"/>
                    <a:pt x="104" y="167"/>
                    <a:pt x="104" y="167"/>
                  </a:cubicBezTo>
                  <a:cubicBezTo>
                    <a:pt x="104" y="167"/>
                    <a:pt x="105" y="164"/>
                    <a:pt x="106" y="164"/>
                  </a:cubicBezTo>
                  <a:cubicBezTo>
                    <a:pt x="108" y="164"/>
                    <a:pt x="267" y="185"/>
                    <a:pt x="283" y="182"/>
                  </a:cubicBezTo>
                  <a:cubicBezTo>
                    <a:pt x="294" y="40"/>
                    <a:pt x="294" y="40"/>
                    <a:pt x="294" y="40"/>
                  </a:cubicBezTo>
                  <a:cubicBezTo>
                    <a:pt x="187" y="32"/>
                    <a:pt x="86" y="16"/>
                    <a:pt x="6"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5" name="Freeform 279">
              <a:extLst>
                <a:ext uri="{FF2B5EF4-FFF2-40B4-BE49-F238E27FC236}">
                  <a16:creationId xmlns:a16="http://schemas.microsoft.com/office/drawing/2014/main" id="{552AB8B1-A1FF-49D9-ACB9-C1409B71973E}"/>
                </a:ext>
              </a:extLst>
            </p:cNvPr>
            <p:cNvSpPr>
              <a:spLocks/>
            </p:cNvSpPr>
            <p:nvPr/>
          </p:nvSpPr>
          <p:spPr bwMode="auto">
            <a:xfrm>
              <a:off x="4624388" y="2460626"/>
              <a:ext cx="755650" cy="612775"/>
            </a:xfrm>
            <a:custGeom>
              <a:avLst/>
              <a:gdLst>
                <a:gd name="T0" fmla="*/ 24 w 201"/>
                <a:gd name="T1" fmla="*/ 0 h 163"/>
                <a:gd name="T2" fmla="*/ 22 w 201"/>
                <a:gd name="T3" fmla="*/ 3 h 163"/>
                <a:gd name="T4" fmla="*/ 6 w 201"/>
                <a:gd name="T5" fmla="*/ 107 h 163"/>
                <a:gd name="T6" fmla="*/ 0 w 201"/>
                <a:gd name="T7" fmla="*/ 142 h 163"/>
                <a:gd name="T8" fmla="*/ 53 w 201"/>
                <a:gd name="T9" fmla="*/ 148 h 163"/>
                <a:gd name="T10" fmla="*/ 55 w 201"/>
                <a:gd name="T11" fmla="*/ 150 h 163"/>
                <a:gd name="T12" fmla="*/ 55 w 201"/>
                <a:gd name="T13" fmla="*/ 148 h 163"/>
                <a:gd name="T14" fmla="*/ 191 w 201"/>
                <a:gd name="T15" fmla="*/ 163 h 163"/>
                <a:gd name="T16" fmla="*/ 201 w 201"/>
                <a:gd name="T17" fmla="*/ 18 h 163"/>
                <a:gd name="T18" fmla="*/ 24 w 201"/>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63">
                  <a:moveTo>
                    <a:pt x="24" y="0"/>
                  </a:moveTo>
                  <a:cubicBezTo>
                    <a:pt x="23" y="0"/>
                    <a:pt x="22" y="3"/>
                    <a:pt x="22" y="3"/>
                  </a:cubicBezTo>
                  <a:cubicBezTo>
                    <a:pt x="6" y="107"/>
                    <a:pt x="6" y="107"/>
                    <a:pt x="6" y="107"/>
                  </a:cubicBezTo>
                  <a:cubicBezTo>
                    <a:pt x="0" y="142"/>
                    <a:pt x="0" y="142"/>
                    <a:pt x="0" y="142"/>
                  </a:cubicBezTo>
                  <a:cubicBezTo>
                    <a:pt x="53" y="148"/>
                    <a:pt x="53" y="148"/>
                    <a:pt x="53" y="148"/>
                  </a:cubicBezTo>
                  <a:cubicBezTo>
                    <a:pt x="55" y="150"/>
                    <a:pt x="55" y="150"/>
                    <a:pt x="55" y="150"/>
                  </a:cubicBezTo>
                  <a:cubicBezTo>
                    <a:pt x="55" y="148"/>
                    <a:pt x="55" y="148"/>
                    <a:pt x="55" y="148"/>
                  </a:cubicBezTo>
                  <a:cubicBezTo>
                    <a:pt x="55" y="148"/>
                    <a:pt x="135" y="159"/>
                    <a:pt x="191" y="163"/>
                  </a:cubicBezTo>
                  <a:cubicBezTo>
                    <a:pt x="201" y="18"/>
                    <a:pt x="201" y="18"/>
                    <a:pt x="201" y="18"/>
                  </a:cubicBezTo>
                  <a:cubicBezTo>
                    <a:pt x="185" y="21"/>
                    <a:pt x="26" y="0"/>
                    <a:pt x="24" y="0"/>
                  </a:cubicBez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6" name="Freeform 297">
              <a:extLst>
                <a:ext uri="{FF2B5EF4-FFF2-40B4-BE49-F238E27FC236}">
                  <a16:creationId xmlns:a16="http://schemas.microsoft.com/office/drawing/2014/main" id="{5CCED8A6-15A3-468F-9B91-37C01B661631}"/>
                </a:ext>
              </a:extLst>
            </p:cNvPr>
            <p:cNvSpPr>
              <a:spLocks/>
            </p:cNvSpPr>
            <p:nvPr/>
          </p:nvSpPr>
          <p:spPr bwMode="auto">
            <a:xfrm>
              <a:off x="5387975" y="1993901"/>
              <a:ext cx="714375" cy="439738"/>
            </a:xfrm>
            <a:custGeom>
              <a:avLst/>
              <a:gdLst>
                <a:gd name="T0" fmla="*/ 189 w 190"/>
                <a:gd name="T1" fmla="*/ 116 h 117"/>
                <a:gd name="T2" fmla="*/ 189 w 190"/>
                <a:gd name="T3" fmla="*/ 114 h 117"/>
                <a:gd name="T4" fmla="*/ 188 w 190"/>
                <a:gd name="T5" fmla="*/ 101 h 117"/>
                <a:gd name="T6" fmla="*/ 185 w 190"/>
                <a:gd name="T7" fmla="*/ 97 h 117"/>
                <a:gd name="T8" fmla="*/ 182 w 190"/>
                <a:gd name="T9" fmla="*/ 80 h 117"/>
                <a:gd name="T10" fmla="*/ 182 w 190"/>
                <a:gd name="T11" fmla="*/ 69 h 117"/>
                <a:gd name="T12" fmla="*/ 182 w 190"/>
                <a:gd name="T13" fmla="*/ 55 h 117"/>
                <a:gd name="T14" fmla="*/ 175 w 190"/>
                <a:gd name="T15" fmla="*/ 36 h 117"/>
                <a:gd name="T16" fmla="*/ 176 w 190"/>
                <a:gd name="T17" fmla="*/ 19 h 117"/>
                <a:gd name="T18" fmla="*/ 175 w 190"/>
                <a:gd name="T19" fmla="*/ 14 h 117"/>
                <a:gd name="T20" fmla="*/ 172 w 190"/>
                <a:gd name="T21" fmla="*/ 5 h 117"/>
                <a:gd name="T22" fmla="*/ 9 w 190"/>
                <a:gd name="T23" fmla="*/ 0 h 117"/>
                <a:gd name="T24" fmla="*/ 0 w 190"/>
                <a:gd name="T25" fmla="*/ 109 h 117"/>
                <a:gd name="T26" fmla="*/ 189 w 190"/>
                <a:gd name="T27"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17">
                  <a:moveTo>
                    <a:pt x="189" y="116"/>
                  </a:moveTo>
                  <a:cubicBezTo>
                    <a:pt x="189" y="115"/>
                    <a:pt x="189" y="114"/>
                    <a:pt x="189" y="114"/>
                  </a:cubicBezTo>
                  <a:cubicBezTo>
                    <a:pt x="188" y="110"/>
                    <a:pt x="190" y="102"/>
                    <a:pt x="188" y="101"/>
                  </a:cubicBezTo>
                  <a:cubicBezTo>
                    <a:pt x="187" y="100"/>
                    <a:pt x="185" y="100"/>
                    <a:pt x="185" y="97"/>
                  </a:cubicBezTo>
                  <a:cubicBezTo>
                    <a:pt x="185" y="94"/>
                    <a:pt x="182" y="84"/>
                    <a:pt x="182" y="80"/>
                  </a:cubicBezTo>
                  <a:cubicBezTo>
                    <a:pt x="182" y="76"/>
                    <a:pt x="181" y="74"/>
                    <a:pt x="182" y="69"/>
                  </a:cubicBezTo>
                  <a:cubicBezTo>
                    <a:pt x="182" y="63"/>
                    <a:pt x="183" y="57"/>
                    <a:pt x="182" y="55"/>
                  </a:cubicBezTo>
                  <a:cubicBezTo>
                    <a:pt x="180" y="52"/>
                    <a:pt x="177" y="43"/>
                    <a:pt x="175" y="36"/>
                  </a:cubicBezTo>
                  <a:cubicBezTo>
                    <a:pt x="173" y="29"/>
                    <a:pt x="175" y="21"/>
                    <a:pt x="176" y="19"/>
                  </a:cubicBezTo>
                  <a:cubicBezTo>
                    <a:pt x="177" y="18"/>
                    <a:pt x="177" y="16"/>
                    <a:pt x="175" y="14"/>
                  </a:cubicBezTo>
                  <a:cubicBezTo>
                    <a:pt x="174" y="12"/>
                    <a:pt x="172" y="8"/>
                    <a:pt x="172" y="5"/>
                  </a:cubicBezTo>
                  <a:cubicBezTo>
                    <a:pt x="118" y="6"/>
                    <a:pt x="63" y="4"/>
                    <a:pt x="9" y="0"/>
                  </a:cubicBezTo>
                  <a:cubicBezTo>
                    <a:pt x="0" y="109"/>
                    <a:pt x="0" y="109"/>
                    <a:pt x="0" y="109"/>
                  </a:cubicBezTo>
                  <a:cubicBezTo>
                    <a:pt x="17" y="110"/>
                    <a:pt x="142" y="117"/>
                    <a:pt x="189" y="11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7" name="Freeform 320">
              <a:extLst>
                <a:ext uri="{FF2B5EF4-FFF2-40B4-BE49-F238E27FC236}">
                  <a16:creationId xmlns:a16="http://schemas.microsoft.com/office/drawing/2014/main" id="{F0F2AFAE-2660-490E-9249-E50DC67C241B}"/>
                </a:ext>
              </a:extLst>
            </p:cNvPr>
            <p:cNvSpPr>
              <a:spLocks/>
            </p:cNvSpPr>
            <p:nvPr/>
          </p:nvSpPr>
          <p:spPr bwMode="auto">
            <a:xfrm>
              <a:off x="5360988" y="2403476"/>
              <a:ext cx="755650" cy="500063"/>
            </a:xfrm>
            <a:custGeom>
              <a:avLst/>
              <a:gdLst>
                <a:gd name="T0" fmla="*/ 147 w 201"/>
                <a:gd name="T1" fmla="*/ 112 h 133"/>
                <a:gd name="T2" fmla="*/ 151 w 201"/>
                <a:gd name="T3" fmla="*/ 116 h 133"/>
                <a:gd name="T4" fmla="*/ 154 w 201"/>
                <a:gd name="T5" fmla="*/ 119 h 133"/>
                <a:gd name="T6" fmla="*/ 159 w 201"/>
                <a:gd name="T7" fmla="*/ 121 h 133"/>
                <a:gd name="T8" fmla="*/ 161 w 201"/>
                <a:gd name="T9" fmla="*/ 120 h 133"/>
                <a:gd name="T10" fmla="*/ 165 w 201"/>
                <a:gd name="T11" fmla="*/ 117 h 133"/>
                <a:gd name="T12" fmla="*/ 178 w 201"/>
                <a:gd name="T13" fmla="*/ 118 h 133"/>
                <a:gd name="T14" fmla="*/ 181 w 201"/>
                <a:gd name="T15" fmla="*/ 121 h 133"/>
                <a:gd name="T16" fmla="*/ 190 w 201"/>
                <a:gd name="T17" fmla="*/ 124 h 133"/>
                <a:gd name="T18" fmla="*/ 194 w 201"/>
                <a:gd name="T19" fmla="*/ 127 h 133"/>
                <a:gd name="T20" fmla="*/ 199 w 201"/>
                <a:gd name="T21" fmla="*/ 132 h 133"/>
                <a:gd name="T22" fmla="*/ 201 w 201"/>
                <a:gd name="T23" fmla="*/ 132 h 133"/>
                <a:gd name="T24" fmla="*/ 198 w 201"/>
                <a:gd name="T25" fmla="*/ 126 h 133"/>
                <a:gd name="T26" fmla="*/ 194 w 201"/>
                <a:gd name="T27" fmla="*/ 120 h 133"/>
                <a:gd name="T28" fmla="*/ 199 w 201"/>
                <a:gd name="T29" fmla="*/ 114 h 133"/>
                <a:gd name="T30" fmla="*/ 200 w 201"/>
                <a:gd name="T31" fmla="*/ 108 h 133"/>
                <a:gd name="T32" fmla="*/ 198 w 201"/>
                <a:gd name="T33" fmla="*/ 105 h 133"/>
                <a:gd name="T34" fmla="*/ 196 w 201"/>
                <a:gd name="T35" fmla="*/ 101 h 133"/>
                <a:gd name="T36" fmla="*/ 197 w 201"/>
                <a:gd name="T37" fmla="*/ 95 h 133"/>
                <a:gd name="T38" fmla="*/ 199 w 201"/>
                <a:gd name="T39" fmla="*/ 94 h 133"/>
                <a:gd name="T40" fmla="*/ 199 w 201"/>
                <a:gd name="T41" fmla="*/ 29 h 133"/>
                <a:gd name="T42" fmla="*/ 195 w 201"/>
                <a:gd name="T43" fmla="*/ 27 h 133"/>
                <a:gd name="T44" fmla="*/ 192 w 201"/>
                <a:gd name="T45" fmla="*/ 24 h 133"/>
                <a:gd name="T46" fmla="*/ 190 w 201"/>
                <a:gd name="T47" fmla="*/ 20 h 133"/>
                <a:gd name="T48" fmla="*/ 191 w 201"/>
                <a:gd name="T49" fmla="*/ 15 h 133"/>
                <a:gd name="T50" fmla="*/ 196 w 201"/>
                <a:gd name="T51" fmla="*/ 7 h 133"/>
                <a:gd name="T52" fmla="*/ 7 w 201"/>
                <a:gd name="T53" fmla="*/ 0 h 133"/>
                <a:gd name="T54" fmla="*/ 5 w 201"/>
                <a:gd name="T55" fmla="*/ 33 h 133"/>
                <a:gd name="T56" fmla="*/ 0 w 201"/>
                <a:gd name="T57" fmla="*/ 105 h 133"/>
                <a:gd name="T58" fmla="*/ 147 w 201"/>
                <a:gd name="T59"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1" h="133">
                  <a:moveTo>
                    <a:pt x="147" y="112"/>
                  </a:moveTo>
                  <a:cubicBezTo>
                    <a:pt x="147" y="112"/>
                    <a:pt x="150" y="114"/>
                    <a:pt x="151" y="116"/>
                  </a:cubicBezTo>
                  <a:cubicBezTo>
                    <a:pt x="152" y="117"/>
                    <a:pt x="152" y="118"/>
                    <a:pt x="154" y="119"/>
                  </a:cubicBezTo>
                  <a:cubicBezTo>
                    <a:pt x="157" y="119"/>
                    <a:pt x="158" y="121"/>
                    <a:pt x="159" y="121"/>
                  </a:cubicBezTo>
                  <a:cubicBezTo>
                    <a:pt x="160" y="122"/>
                    <a:pt x="160" y="122"/>
                    <a:pt x="161" y="120"/>
                  </a:cubicBezTo>
                  <a:cubicBezTo>
                    <a:pt x="162" y="118"/>
                    <a:pt x="162" y="117"/>
                    <a:pt x="165" y="117"/>
                  </a:cubicBezTo>
                  <a:cubicBezTo>
                    <a:pt x="167" y="117"/>
                    <a:pt x="177" y="116"/>
                    <a:pt x="178" y="118"/>
                  </a:cubicBezTo>
                  <a:cubicBezTo>
                    <a:pt x="179" y="119"/>
                    <a:pt x="179" y="121"/>
                    <a:pt x="181" y="121"/>
                  </a:cubicBezTo>
                  <a:cubicBezTo>
                    <a:pt x="183" y="121"/>
                    <a:pt x="188" y="122"/>
                    <a:pt x="190" y="124"/>
                  </a:cubicBezTo>
                  <a:cubicBezTo>
                    <a:pt x="191" y="126"/>
                    <a:pt x="193" y="127"/>
                    <a:pt x="194" y="127"/>
                  </a:cubicBezTo>
                  <a:cubicBezTo>
                    <a:pt x="195" y="127"/>
                    <a:pt x="196" y="133"/>
                    <a:pt x="199" y="132"/>
                  </a:cubicBezTo>
                  <a:cubicBezTo>
                    <a:pt x="199" y="132"/>
                    <a:pt x="200" y="132"/>
                    <a:pt x="201" y="132"/>
                  </a:cubicBezTo>
                  <a:cubicBezTo>
                    <a:pt x="200" y="130"/>
                    <a:pt x="200" y="128"/>
                    <a:pt x="198" y="126"/>
                  </a:cubicBezTo>
                  <a:cubicBezTo>
                    <a:pt x="197" y="122"/>
                    <a:pt x="193" y="123"/>
                    <a:pt x="194" y="120"/>
                  </a:cubicBezTo>
                  <a:cubicBezTo>
                    <a:pt x="196" y="117"/>
                    <a:pt x="198" y="118"/>
                    <a:pt x="199" y="114"/>
                  </a:cubicBezTo>
                  <a:cubicBezTo>
                    <a:pt x="199" y="110"/>
                    <a:pt x="198" y="110"/>
                    <a:pt x="200" y="108"/>
                  </a:cubicBezTo>
                  <a:cubicBezTo>
                    <a:pt x="201" y="107"/>
                    <a:pt x="200" y="106"/>
                    <a:pt x="198" y="105"/>
                  </a:cubicBezTo>
                  <a:cubicBezTo>
                    <a:pt x="196" y="103"/>
                    <a:pt x="194" y="102"/>
                    <a:pt x="196" y="101"/>
                  </a:cubicBezTo>
                  <a:cubicBezTo>
                    <a:pt x="198" y="100"/>
                    <a:pt x="195" y="97"/>
                    <a:pt x="197" y="95"/>
                  </a:cubicBezTo>
                  <a:cubicBezTo>
                    <a:pt x="198" y="93"/>
                    <a:pt x="199" y="94"/>
                    <a:pt x="199" y="94"/>
                  </a:cubicBezTo>
                  <a:cubicBezTo>
                    <a:pt x="199" y="29"/>
                    <a:pt x="199" y="29"/>
                    <a:pt x="199" y="29"/>
                  </a:cubicBezTo>
                  <a:cubicBezTo>
                    <a:pt x="199" y="29"/>
                    <a:pt x="197" y="27"/>
                    <a:pt x="195" y="27"/>
                  </a:cubicBezTo>
                  <a:cubicBezTo>
                    <a:pt x="194" y="27"/>
                    <a:pt x="192" y="27"/>
                    <a:pt x="192" y="24"/>
                  </a:cubicBezTo>
                  <a:cubicBezTo>
                    <a:pt x="192" y="21"/>
                    <a:pt x="191" y="21"/>
                    <a:pt x="190" y="20"/>
                  </a:cubicBezTo>
                  <a:cubicBezTo>
                    <a:pt x="189" y="19"/>
                    <a:pt x="189" y="17"/>
                    <a:pt x="191" y="15"/>
                  </a:cubicBezTo>
                  <a:cubicBezTo>
                    <a:pt x="193" y="14"/>
                    <a:pt x="195" y="10"/>
                    <a:pt x="196" y="7"/>
                  </a:cubicBezTo>
                  <a:cubicBezTo>
                    <a:pt x="149" y="8"/>
                    <a:pt x="24" y="1"/>
                    <a:pt x="7" y="0"/>
                  </a:cubicBezTo>
                  <a:cubicBezTo>
                    <a:pt x="5" y="33"/>
                    <a:pt x="5" y="33"/>
                    <a:pt x="5" y="33"/>
                  </a:cubicBezTo>
                  <a:cubicBezTo>
                    <a:pt x="0" y="105"/>
                    <a:pt x="0" y="105"/>
                    <a:pt x="0" y="105"/>
                  </a:cubicBezTo>
                  <a:cubicBezTo>
                    <a:pt x="17" y="106"/>
                    <a:pt x="118" y="113"/>
                    <a:pt x="147" y="112"/>
                  </a:cubicBez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8" name="Freeform 342">
              <a:extLst>
                <a:ext uri="{FF2B5EF4-FFF2-40B4-BE49-F238E27FC236}">
                  <a16:creationId xmlns:a16="http://schemas.microsoft.com/office/drawing/2014/main" id="{D707A799-0761-43F2-8113-47BC7A310880}"/>
                </a:ext>
              </a:extLst>
            </p:cNvPr>
            <p:cNvSpPr>
              <a:spLocks/>
            </p:cNvSpPr>
            <p:nvPr/>
          </p:nvSpPr>
          <p:spPr bwMode="auto">
            <a:xfrm>
              <a:off x="5514975" y="3219451"/>
              <a:ext cx="796925" cy="425450"/>
            </a:xfrm>
            <a:custGeom>
              <a:avLst/>
              <a:gdLst>
                <a:gd name="T0" fmla="*/ 211 w 212"/>
                <a:gd name="T1" fmla="*/ 41 h 113"/>
                <a:gd name="T2" fmla="*/ 207 w 212"/>
                <a:gd name="T3" fmla="*/ 32 h 113"/>
                <a:gd name="T4" fmla="*/ 203 w 212"/>
                <a:gd name="T5" fmla="*/ 27 h 113"/>
                <a:gd name="T6" fmla="*/ 201 w 212"/>
                <a:gd name="T7" fmla="*/ 23 h 113"/>
                <a:gd name="T8" fmla="*/ 196 w 212"/>
                <a:gd name="T9" fmla="*/ 18 h 113"/>
                <a:gd name="T10" fmla="*/ 201 w 212"/>
                <a:gd name="T11" fmla="*/ 14 h 113"/>
                <a:gd name="T12" fmla="*/ 203 w 212"/>
                <a:gd name="T13" fmla="*/ 11 h 113"/>
                <a:gd name="T14" fmla="*/ 201 w 212"/>
                <a:gd name="T15" fmla="*/ 8 h 113"/>
                <a:gd name="T16" fmla="*/ 198 w 212"/>
                <a:gd name="T17" fmla="*/ 7 h 113"/>
                <a:gd name="T18" fmla="*/ 196 w 212"/>
                <a:gd name="T19" fmla="*/ 9 h 113"/>
                <a:gd name="T20" fmla="*/ 191 w 212"/>
                <a:gd name="T21" fmla="*/ 4 h 113"/>
                <a:gd name="T22" fmla="*/ 6 w 212"/>
                <a:gd name="T23" fmla="*/ 0 h 113"/>
                <a:gd name="T24" fmla="*/ 0 w 212"/>
                <a:gd name="T25" fmla="*/ 108 h 113"/>
                <a:gd name="T26" fmla="*/ 211 w 212"/>
                <a:gd name="T27" fmla="*/ 112 h 113"/>
                <a:gd name="T28" fmla="*/ 211 w 212"/>
                <a:gd name="T29" fmla="*/ 4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113">
                  <a:moveTo>
                    <a:pt x="211" y="41"/>
                  </a:moveTo>
                  <a:cubicBezTo>
                    <a:pt x="212" y="31"/>
                    <a:pt x="209" y="34"/>
                    <a:pt x="207" y="32"/>
                  </a:cubicBezTo>
                  <a:cubicBezTo>
                    <a:pt x="206" y="30"/>
                    <a:pt x="203" y="29"/>
                    <a:pt x="203" y="27"/>
                  </a:cubicBezTo>
                  <a:cubicBezTo>
                    <a:pt x="203" y="25"/>
                    <a:pt x="203" y="25"/>
                    <a:pt x="201" y="23"/>
                  </a:cubicBezTo>
                  <a:cubicBezTo>
                    <a:pt x="198" y="21"/>
                    <a:pt x="194" y="21"/>
                    <a:pt x="196" y="18"/>
                  </a:cubicBezTo>
                  <a:cubicBezTo>
                    <a:pt x="198" y="16"/>
                    <a:pt x="200" y="14"/>
                    <a:pt x="201" y="14"/>
                  </a:cubicBezTo>
                  <a:cubicBezTo>
                    <a:pt x="203" y="13"/>
                    <a:pt x="204" y="13"/>
                    <a:pt x="203" y="11"/>
                  </a:cubicBezTo>
                  <a:cubicBezTo>
                    <a:pt x="202" y="10"/>
                    <a:pt x="201" y="9"/>
                    <a:pt x="201" y="8"/>
                  </a:cubicBezTo>
                  <a:cubicBezTo>
                    <a:pt x="201" y="6"/>
                    <a:pt x="198" y="5"/>
                    <a:pt x="198" y="7"/>
                  </a:cubicBezTo>
                  <a:cubicBezTo>
                    <a:pt x="198" y="9"/>
                    <a:pt x="198" y="10"/>
                    <a:pt x="196" y="9"/>
                  </a:cubicBezTo>
                  <a:cubicBezTo>
                    <a:pt x="195" y="8"/>
                    <a:pt x="192" y="5"/>
                    <a:pt x="191" y="4"/>
                  </a:cubicBezTo>
                  <a:cubicBezTo>
                    <a:pt x="143" y="7"/>
                    <a:pt x="24" y="1"/>
                    <a:pt x="6" y="0"/>
                  </a:cubicBezTo>
                  <a:cubicBezTo>
                    <a:pt x="5" y="31"/>
                    <a:pt x="2" y="78"/>
                    <a:pt x="0" y="108"/>
                  </a:cubicBezTo>
                  <a:cubicBezTo>
                    <a:pt x="63" y="111"/>
                    <a:pt x="133" y="113"/>
                    <a:pt x="211" y="112"/>
                  </a:cubicBezTo>
                  <a:cubicBezTo>
                    <a:pt x="211" y="112"/>
                    <a:pt x="210" y="50"/>
                    <a:pt x="211" y="4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79" name="Freeform 374">
              <a:extLst>
                <a:ext uri="{FF2B5EF4-FFF2-40B4-BE49-F238E27FC236}">
                  <a16:creationId xmlns:a16="http://schemas.microsoft.com/office/drawing/2014/main" id="{B66B61CB-2C02-42AC-A433-F5C913CF1896}"/>
                </a:ext>
              </a:extLst>
            </p:cNvPr>
            <p:cNvSpPr>
              <a:spLocks noEditPoints="1"/>
            </p:cNvSpPr>
            <p:nvPr/>
          </p:nvSpPr>
          <p:spPr bwMode="auto">
            <a:xfrm>
              <a:off x="7138988" y="4352926"/>
              <a:ext cx="989013" cy="758825"/>
            </a:xfrm>
            <a:custGeom>
              <a:avLst/>
              <a:gdLst>
                <a:gd name="T0" fmla="*/ 259 w 263"/>
                <a:gd name="T1" fmla="*/ 180 h 202"/>
                <a:gd name="T2" fmla="*/ 262 w 263"/>
                <a:gd name="T3" fmla="*/ 146 h 202"/>
                <a:gd name="T4" fmla="*/ 232 w 263"/>
                <a:gd name="T5" fmla="*/ 83 h 202"/>
                <a:gd name="T6" fmla="*/ 223 w 263"/>
                <a:gd name="T7" fmla="*/ 68 h 202"/>
                <a:gd name="T8" fmla="*/ 229 w 263"/>
                <a:gd name="T9" fmla="*/ 71 h 202"/>
                <a:gd name="T10" fmla="*/ 231 w 263"/>
                <a:gd name="T11" fmla="*/ 71 h 202"/>
                <a:gd name="T12" fmla="*/ 197 w 263"/>
                <a:gd name="T13" fmla="*/ 17 h 202"/>
                <a:gd name="T14" fmla="*/ 191 w 263"/>
                <a:gd name="T15" fmla="*/ 1 h 202"/>
                <a:gd name="T16" fmla="*/ 174 w 263"/>
                <a:gd name="T17" fmla="*/ 1 h 202"/>
                <a:gd name="T18" fmla="*/ 171 w 263"/>
                <a:gd name="T19" fmla="*/ 17 h 202"/>
                <a:gd name="T20" fmla="*/ 87 w 263"/>
                <a:gd name="T21" fmla="*/ 16 h 202"/>
                <a:gd name="T22" fmla="*/ 7 w 263"/>
                <a:gd name="T23" fmla="*/ 25 h 202"/>
                <a:gd name="T24" fmla="*/ 8 w 263"/>
                <a:gd name="T25" fmla="*/ 39 h 202"/>
                <a:gd name="T26" fmla="*/ 17 w 263"/>
                <a:gd name="T27" fmla="*/ 31 h 202"/>
                <a:gd name="T28" fmla="*/ 23 w 263"/>
                <a:gd name="T29" fmla="*/ 34 h 202"/>
                <a:gd name="T30" fmla="*/ 24 w 263"/>
                <a:gd name="T31" fmla="*/ 37 h 202"/>
                <a:gd name="T32" fmla="*/ 45 w 263"/>
                <a:gd name="T33" fmla="*/ 29 h 202"/>
                <a:gd name="T34" fmla="*/ 38 w 263"/>
                <a:gd name="T35" fmla="*/ 33 h 202"/>
                <a:gd name="T36" fmla="*/ 63 w 263"/>
                <a:gd name="T37" fmla="*/ 39 h 202"/>
                <a:gd name="T38" fmla="*/ 67 w 263"/>
                <a:gd name="T39" fmla="*/ 34 h 202"/>
                <a:gd name="T40" fmla="*/ 65 w 263"/>
                <a:gd name="T41" fmla="*/ 41 h 202"/>
                <a:gd name="T42" fmla="*/ 77 w 263"/>
                <a:gd name="T43" fmla="*/ 55 h 202"/>
                <a:gd name="T44" fmla="*/ 93 w 263"/>
                <a:gd name="T45" fmla="*/ 52 h 202"/>
                <a:gd name="T46" fmla="*/ 96 w 263"/>
                <a:gd name="T47" fmla="*/ 49 h 202"/>
                <a:gd name="T48" fmla="*/ 107 w 263"/>
                <a:gd name="T49" fmla="*/ 42 h 202"/>
                <a:gd name="T50" fmla="*/ 123 w 263"/>
                <a:gd name="T51" fmla="*/ 38 h 202"/>
                <a:gd name="T52" fmla="*/ 145 w 263"/>
                <a:gd name="T53" fmla="*/ 56 h 202"/>
                <a:gd name="T54" fmla="*/ 163 w 263"/>
                <a:gd name="T55" fmla="*/ 71 h 202"/>
                <a:gd name="T56" fmla="*/ 165 w 263"/>
                <a:gd name="T57" fmla="*/ 95 h 202"/>
                <a:gd name="T58" fmla="*/ 168 w 263"/>
                <a:gd name="T59" fmla="*/ 113 h 202"/>
                <a:gd name="T60" fmla="*/ 172 w 263"/>
                <a:gd name="T61" fmla="*/ 104 h 202"/>
                <a:gd name="T62" fmla="*/ 174 w 263"/>
                <a:gd name="T63" fmla="*/ 117 h 202"/>
                <a:gd name="T64" fmla="*/ 174 w 263"/>
                <a:gd name="T65" fmla="*/ 123 h 202"/>
                <a:gd name="T66" fmla="*/ 191 w 263"/>
                <a:gd name="T67" fmla="*/ 141 h 202"/>
                <a:gd name="T68" fmla="*/ 195 w 263"/>
                <a:gd name="T69" fmla="*/ 141 h 202"/>
                <a:gd name="T70" fmla="*/ 200 w 263"/>
                <a:gd name="T71" fmla="*/ 154 h 202"/>
                <a:gd name="T72" fmla="*/ 208 w 263"/>
                <a:gd name="T73" fmla="*/ 167 h 202"/>
                <a:gd name="T74" fmla="*/ 229 w 263"/>
                <a:gd name="T75" fmla="*/ 183 h 202"/>
                <a:gd name="T76" fmla="*/ 240 w 263"/>
                <a:gd name="T77" fmla="*/ 190 h 202"/>
                <a:gd name="T78" fmla="*/ 234 w 263"/>
                <a:gd name="T79" fmla="*/ 195 h 202"/>
                <a:gd name="T80" fmla="*/ 249 w 263"/>
                <a:gd name="T81" fmla="*/ 193 h 202"/>
                <a:gd name="T82" fmla="*/ 253 w 263"/>
                <a:gd name="T83" fmla="*/ 198 h 202"/>
                <a:gd name="T84" fmla="*/ 261 w 263"/>
                <a:gd name="T85" fmla="*/ 184 h 202"/>
                <a:gd name="T86" fmla="*/ 252 w 263"/>
                <a:gd name="T87" fmla="*/ 146 h 202"/>
                <a:gd name="T88" fmla="*/ 240 w 263"/>
                <a:gd name="T89" fmla="*/ 142 h 202"/>
                <a:gd name="T90" fmla="*/ 246 w 263"/>
                <a:gd name="T91" fmla="*/ 131 h 202"/>
                <a:gd name="T92" fmla="*/ 254 w 263"/>
                <a:gd name="T93" fmla="*/ 14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3" h="202">
                  <a:moveTo>
                    <a:pt x="260" y="186"/>
                  </a:moveTo>
                  <a:cubicBezTo>
                    <a:pt x="259" y="186"/>
                    <a:pt x="259" y="185"/>
                    <a:pt x="259" y="183"/>
                  </a:cubicBezTo>
                  <a:cubicBezTo>
                    <a:pt x="260" y="181"/>
                    <a:pt x="259" y="182"/>
                    <a:pt x="259" y="180"/>
                  </a:cubicBezTo>
                  <a:cubicBezTo>
                    <a:pt x="258" y="178"/>
                    <a:pt x="257" y="177"/>
                    <a:pt x="259" y="174"/>
                  </a:cubicBezTo>
                  <a:cubicBezTo>
                    <a:pt x="261" y="172"/>
                    <a:pt x="262" y="160"/>
                    <a:pt x="262" y="157"/>
                  </a:cubicBezTo>
                  <a:cubicBezTo>
                    <a:pt x="262" y="154"/>
                    <a:pt x="261" y="153"/>
                    <a:pt x="262" y="146"/>
                  </a:cubicBezTo>
                  <a:cubicBezTo>
                    <a:pt x="263" y="138"/>
                    <a:pt x="259" y="124"/>
                    <a:pt x="252" y="119"/>
                  </a:cubicBezTo>
                  <a:cubicBezTo>
                    <a:pt x="246" y="113"/>
                    <a:pt x="245" y="100"/>
                    <a:pt x="234" y="88"/>
                  </a:cubicBezTo>
                  <a:cubicBezTo>
                    <a:pt x="234" y="88"/>
                    <a:pt x="233" y="82"/>
                    <a:pt x="232" y="83"/>
                  </a:cubicBezTo>
                  <a:cubicBezTo>
                    <a:pt x="231" y="83"/>
                    <a:pt x="231" y="84"/>
                    <a:pt x="230" y="83"/>
                  </a:cubicBezTo>
                  <a:cubicBezTo>
                    <a:pt x="230" y="81"/>
                    <a:pt x="229" y="81"/>
                    <a:pt x="228" y="79"/>
                  </a:cubicBezTo>
                  <a:cubicBezTo>
                    <a:pt x="227" y="76"/>
                    <a:pt x="223" y="69"/>
                    <a:pt x="223" y="68"/>
                  </a:cubicBezTo>
                  <a:cubicBezTo>
                    <a:pt x="224" y="67"/>
                    <a:pt x="224" y="69"/>
                    <a:pt x="225" y="70"/>
                  </a:cubicBezTo>
                  <a:cubicBezTo>
                    <a:pt x="226" y="71"/>
                    <a:pt x="226" y="72"/>
                    <a:pt x="227" y="72"/>
                  </a:cubicBezTo>
                  <a:cubicBezTo>
                    <a:pt x="228" y="72"/>
                    <a:pt x="228" y="71"/>
                    <a:pt x="229" y="71"/>
                  </a:cubicBezTo>
                  <a:cubicBezTo>
                    <a:pt x="229" y="72"/>
                    <a:pt x="231" y="74"/>
                    <a:pt x="232" y="76"/>
                  </a:cubicBezTo>
                  <a:cubicBezTo>
                    <a:pt x="232" y="78"/>
                    <a:pt x="233" y="80"/>
                    <a:pt x="233" y="79"/>
                  </a:cubicBezTo>
                  <a:cubicBezTo>
                    <a:pt x="234" y="77"/>
                    <a:pt x="234" y="76"/>
                    <a:pt x="231" y="71"/>
                  </a:cubicBezTo>
                  <a:cubicBezTo>
                    <a:pt x="227" y="65"/>
                    <a:pt x="226" y="65"/>
                    <a:pt x="225" y="64"/>
                  </a:cubicBezTo>
                  <a:cubicBezTo>
                    <a:pt x="223" y="63"/>
                    <a:pt x="206" y="39"/>
                    <a:pt x="205" y="35"/>
                  </a:cubicBezTo>
                  <a:cubicBezTo>
                    <a:pt x="205" y="35"/>
                    <a:pt x="198" y="20"/>
                    <a:pt x="197" y="17"/>
                  </a:cubicBezTo>
                  <a:cubicBezTo>
                    <a:pt x="195" y="14"/>
                    <a:pt x="196" y="12"/>
                    <a:pt x="194" y="9"/>
                  </a:cubicBezTo>
                  <a:cubicBezTo>
                    <a:pt x="192" y="7"/>
                    <a:pt x="192" y="8"/>
                    <a:pt x="192" y="5"/>
                  </a:cubicBezTo>
                  <a:cubicBezTo>
                    <a:pt x="193" y="2"/>
                    <a:pt x="193" y="2"/>
                    <a:pt x="191" y="1"/>
                  </a:cubicBezTo>
                  <a:cubicBezTo>
                    <a:pt x="191" y="0"/>
                    <a:pt x="191" y="0"/>
                    <a:pt x="191" y="0"/>
                  </a:cubicBezTo>
                  <a:cubicBezTo>
                    <a:pt x="191" y="1"/>
                    <a:pt x="191" y="1"/>
                    <a:pt x="191" y="1"/>
                  </a:cubicBezTo>
                  <a:cubicBezTo>
                    <a:pt x="189" y="4"/>
                    <a:pt x="176" y="0"/>
                    <a:pt x="174" y="1"/>
                  </a:cubicBezTo>
                  <a:cubicBezTo>
                    <a:pt x="172" y="2"/>
                    <a:pt x="173" y="4"/>
                    <a:pt x="175" y="6"/>
                  </a:cubicBezTo>
                  <a:cubicBezTo>
                    <a:pt x="176" y="8"/>
                    <a:pt x="175" y="12"/>
                    <a:pt x="175" y="15"/>
                  </a:cubicBezTo>
                  <a:cubicBezTo>
                    <a:pt x="175" y="18"/>
                    <a:pt x="173" y="17"/>
                    <a:pt x="171" y="17"/>
                  </a:cubicBezTo>
                  <a:cubicBezTo>
                    <a:pt x="168" y="17"/>
                    <a:pt x="169" y="14"/>
                    <a:pt x="169" y="12"/>
                  </a:cubicBezTo>
                  <a:cubicBezTo>
                    <a:pt x="168" y="10"/>
                    <a:pt x="167" y="10"/>
                    <a:pt x="167" y="10"/>
                  </a:cubicBezTo>
                  <a:cubicBezTo>
                    <a:pt x="167" y="10"/>
                    <a:pt x="88" y="16"/>
                    <a:pt x="87" y="16"/>
                  </a:cubicBezTo>
                  <a:cubicBezTo>
                    <a:pt x="86" y="16"/>
                    <a:pt x="80" y="6"/>
                    <a:pt x="80" y="6"/>
                  </a:cubicBezTo>
                  <a:cubicBezTo>
                    <a:pt x="80" y="6"/>
                    <a:pt x="3" y="16"/>
                    <a:pt x="2" y="18"/>
                  </a:cubicBezTo>
                  <a:cubicBezTo>
                    <a:pt x="0" y="20"/>
                    <a:pt x="5" y="23"/>
                    <a:pt x="7" y="25"/>
                  </a:cubicBezTo>
                  <a:cubicBezTo>
                    <a:pt x="9" y="27"/>
                    <a:pt x="8" y="28"/>
                    <a:pt x="8" y="29"/>
                  </a:cubicBezTo>
                  <a:cubicBezTo>
                    <a:pt x="7" y="31"/>
                    <a:pt x="10" y="33"/>
                    <a:pt x="10" y="35"/>
                  </a:cubicBezTo>
                  <a:cubicBezTo>
                    <a:pt x="10" y="36"/>
                    <a:pt x="9" y="38"/>
                    <a:pt x="8" y="39"/>
                  </a:cubicBezTo>
                  <a:cubicBezTo>
                    <a:pt x="9" y="40"/>
                    <a:pt x="10" y="41"/>
                    <a:pt x="11" y="40"/>
                  </a:cubicBezTo>
                  <a:cubicBezTo>
                    <a:pt x="13" y="38"/>
                    <a:pt x="14" y="38"/>
                    <a:pt x="15" y="36"/>
                  </a:cubicBezTo>
                  <a:cubicBezTo>
                    <a:pt x="17" y="34"/>
                    <a:pt x="15" y="32"/>
                    <a:pt x="17" y="31"/>
                  </a:cubicBezTo>
                  <a:cubicBezTo>
                    <a:pt x="18" y="31"/>
                    <a:pt x="19" y="33"/>
                    <a:pt x="20" y="32"/>
                  </a:cubicBezTo>
                  <a:cubicBezTo>
                    <a:pt x="21" y="32"/>
                    <a:pt x="20" y="29"/>
                    <a:pt x="22" y="31"/>
                  </a:cubicBezTo>
                  <a:cubicBezTo>
                    <a:pt x="24" y="32"/>
                    <a:pt x="26" y="34"/>
                    <a:pt x="23" y="34"/>
                  </a:cubicBezTo>
                  <a:cubicBezTo>
                    <a:pt x="21" y="35"/>
                    <a:pt x="21" y="35"/>
                    <a:pt x="20" y="36"/>
                  </a:cubicBezTo>
                  <a:cubicBezTo>
                    <a:pt x="18" y="37"/>
                    <a:pt x="14" y="38"/>
                    <a:pt x="16" y="39"/>
                  </a:cubicBezTo>
                  <a:cubicBezTo>
                    <a:pt x="19" y="39"/>
                    <a:pt x="20" y="38"/>
                    <a:pt x="24" y="37"/>
                  </a:cubicBezTo>
                  <a:cubicBezTo>
                    <a:pt x="28" y="36"/>
                    <a:pt x="34" y="35"/>
                    <a:pt x="36" y="33"/>
                  </a:cubicBezTo>
                  <a:cubicBezTo>
                    <a:pt x="37" y="31"/>
                    <a:pt x="36" y="30"/>
                    <a:pt x="39" y="30"/>
                  </a:cubicBezTo>
                  <a:cubicBezTo>
                    <a:pt x="42" y="30"/>
                    <a:pt x="43" y="29"/>
                    <a:pt x="45" y="29"/>
                  </a:cubicBezTo>
                  <a:cubicBezTo>
                    <a:pt x="48" y="30"/>
                    <a:pt x="49" y="31"/>
                    <a:pt x="47" y="31"/>
                  </a:cubicBezTo>
                  <a:cubicBezTo>
                    <a:pt x="44" y="31"/>
                    <a:pt x="43" y="31"/>
                    <a:pt x="42" y="32"/>
                  </a:cubicBezTo>
                  <a:cubicBezTo>
                    <a:pt x="40" y="33"/>
                    <a:pt x="36" y="32"/>
                    <a:pt x="38" y="33"/>
                  </a:cubicBezTo>
                  <a:cubicBezTo>
                    <a:pt x="39" y="34"/>
                    <a:pt x="40" y="34"/>
                    <a:pt x="43" y="34"/>
                  </a:cubicBezTo>
                  <a:cubicBezTo>
                    <a:pt x="46" y="34"/>
                    <a:pt x="61" y="38"/>
                    <a:pt x="62" y="40"/>
                  </a:cubicBezTo>
                  <a:cubicBezTo>
                    <a:pt x="64" y="42"/>
                    <a:pt x="64" y="41"/>
                    <a:pt x="63" y="39"/>
                  </a:cubicBezTo>
                  <a:cubicBezTo>
                    <a:pt x="62" y="37"/>
                    <a:pt x="59" y="37"/>
                    <a:pt x="60" y="35"/>
                  </a:cubicBezTo>
                  <a:cubicBezTo>
                    <a:pt x="62" y="33"/>
                    <a:pt x="62" y="34"/>
                    <a:pt x="63" y="34"/>
                  </a:cubicBezTo>
                  <a:cubicBezTo>
                    <a:pt x="65" y="35"/>
                    <a:pt x="67" y="32"/>
                    <a:pt x="67" y="34"/>
                  </a:cubicBezTo>
                  <a:cubicBezTo>
                    <a:pt x="67" y="35"/>
                    <a:pt x="64" y="35"/>
                    <a:pt x="64" y="37"/>
                  </a:cubicBezTo>
                  <a:cubicBezTo>
                    <a:pt x="65" y="38"/>
                    <a:pt x="65" y="38"/>
                    <a:pt x="66" y="39"/>
                  </a:cubicBezTo>
                  <a:cubicBezTo>
                    <a:pt x="66" y="40"/>
                    <a:pt x="64" y="41"/>
                    <a:pt x="65" y="41"/>
                  </a:cubicBezTo>
                  <a:cubicBezTo>
                    <a:pt x="66" y="42"/>
                    <a:pt x="75" y="47"/>
                    <a:pt x="75" y="49"/>
                  </a:cubicBezTo>
                  <a:cubicBezTo>
                    <a:pt x="75" y="51"/>
                    <a:pt x="73" y="50"/>
                    <a:pt x="74" y="51"/>
                  </a:cubicBezTo>
                  <a:cubicBezTo>
                    <a:pt x="75" y="53"/>
                    <a:pt x="76" y="54"/>
                    <a:pt x="77" y="55"/>
                  </a:cubicBezTo>
                  <a:cubicBezTo>
                    <a:pt x="78" y="55"/>
                    <a:pt x="81" y="54"/>
                    <a:pt x="86" y="53"/>
                  </a:cubicBezTo>
                  <a:cubicBezTo>
                    <a:pt x="90" y="52"/>
                    <a:pt x="94" y="49"/>
                    <a:pt x="95" y="49"/>
                  </a:cubicBezTo>
                  <a:cubicBezTo>
                    <a:pt x="96" y="50"/>
                    <a:pt x="95" y="51"/>
                    <a:pt x="93" y="52"/>
                  </a:cubicBezTo>
                  <a:cubicBezTo>
                    <a:pt x="90" y="53"/>
                    <a:pt x="89" y="54"/>
                    <a:pt x="87" y="55"/>
                  </a:cubicBezTo>
                  <a:cubicBezTo>
                    <a:pt x="86" y="56"/>
                    <a:pt x="88" y="57"/>
                    <a:pt x="90" y="56"/>
                  </a:cubicBezTo>
                  <a:cubicBezTo>
                    <a:pt x="91" y="55"/>
                    <a:pt x="96" y="52"/>
                    <a:pt x="96" y="49"/>
                  </a:cubicBezTo>
                  <a:cubicBezTo>
                    <a:pt x="97" y="46"/>
                    <a:pt x="97" y="46"/>
                    <a:pt x="99" y="46"/>
                  </a:cubicBezTo>
                  <a:cubicBezTo>
                    <a:pt x="100" y="45"/>
                    <a:pt x="101" y="43"/>
                    <a:pt x="104" y="43"/>
                  </a:cubicBezTo>
                  <a:cubicBezTo>
                    <a:pt x="106" y="43"/>
                    <a:pt x="108" y="43"/>
                    <a:pt x="107" y="42"/>
                  </a:cubicBezTo>
                  <a:cubicBezTo>
                    <a:pt x="107" y="40"/>
                    <a:pt x="104" y="40"/>
                    <a:pt x="107" y="38"/>
                  </a:cubicBezTo>
                  <a:cubicBezTo>
                    <a:pt x="109" y="36"/>
                    <a:pt x="107" y="35"/>
                    <a:pt x="113" y="35"/>
                  </a:cubicBezTo>
                  <a:cubicBezTo>
                    <a:pt x="118" y="36"/>
                    <a:pt x="120" y="37"/>
                    <a:pt x="123" y="38"/>
                  </a:cubicBezTo>
                  <a:cubicBezTo>
                    <a:pt x="127" y="40"/>
                    <a:pt x="133" y="47"/>
                    <a:pt x="135" y="47"/>
                  </a:cubicBezTo>
                  <a:cubicBezTo>
                    <a:pt x="137" y="48"/>
                    <a:pt x="137" y="48"/>
                    <a:pt x="138" y="50"/>
                  </a:cubicBezTo>
                  <a:cubicBezTo>
                    <a:pt x="140" y="53"/>
                    <a:pt x="141" y="54"/>
                    <a:pt x="145" y="56"/>
                  </a:cubicBezTo>
                  <a:cubicBezTo>
                    <a:pt x="148" y="58"/>
                    <a:pt x="148" y="62"/>
                    <a:pt x="153" y="63"/>
                  </a:cubicBezTo>
                  <a:cubicBezTo>
                    <a:pt x="158" y="63"/>
                    <a:pt x="159" y="63"/>
                    <a:pt x="160" y="65"/>
                  </a:cubicBezTo>
                  <a:cubicBezTo>
                    <a:pt x="161" y="68"/>
                    <a:pt x="161" y="70"/>
                    <a:pt x="163" y="71"/>
                  </a:cubicBezTo>
                  <a:cubicBezTo>
                    <a:pt x="165" y="72"/>
                    <a:pt x="165" y="72"/>
                    <a:pt x="166" y="75"/>
                  </a:cubicBezTo>
                  <a:cubicBezTo>
                    <a:pt x="167" y="78"/>
                    <a:pt x="167" y="81"/>
                    <a:pt x="167" y="84"/>
                  </a:cubicBezTo>
                  <a:cubicBezTo>
                    <a:pt x="166" y="88"/>
                    <a:pt x="166" y="92"/>
                    <a:pt x="165" y="95"/>
                  </a:cubicBezTo>
                  <a:cubicBezTo>
                    <a:pt x="165" y="98"/>
                    <a:pt x="163" y="99"/>
                    <a:pt x="164" y="102"/>
                  </a:cubicBezTo>
                  <a:cubicBezTo>
                    <a:pt x="164" y="105"/>
                    <a:pt x="165" y="105"/>
                    <a:pt x="165" y="108"/>
                  </a:cubicBezTo>
                  <a:cubicBezTo>
                    <a:pt x="165" y="111"/>
                    <a:pt x="166" y="114"/>
                    <a:pt x="168" y="113"/>
                  </a:cubicBezTo>
                  <a:cubicBezTo>
                    <a:pt x="170" y="113"/>
                    <a:pt x="172" y="113"/>
                    <a:pt x="172" y="111"/>
                  </a:cubicBezTo>
                  <a:cubicBezTo>
                    <a:pt x="171" y="109"/>
                    <a:pt x="169" y="107"/>
                    <a:pt x="169" y="104"/>
                  </a:cubicBezTo>
                  <a:cubicBezTo>
                    <a:pt x="169" y="102"/>
                    <a:pt x="171" y="102"/>
                    <a:pt x="172" y="104"/>
                  </a:cubicBezTo>
                  <a:cubicBezTo>
                    <a:pt x="173" y="106"/>
                    <a:pt x="173" y="106"/>
                    <a:pt x="175" y="106"/>
                  </a:cubicBezTo>
                  <a:cubicBezTo>
                    <a:pt x="177" y="106"/>
                    <a:pt x="178" y="106"/>
                    <a:pt x="177" y="108"/>
                  </a:cubicBezTo>
                  <a:cubicBezTo>
                    <a:pt x="177" y="111"/>
                    <a:pt x="174" y="115"/>
                    <a:pt x="174" y="117"/>
                  </a:cubicBezTo>
                  <a:cubicBezTo>
                    <a:pt x="174" y="118"/>
                    <a:pt x="173" y="119"/>
                    <a:pt x="172" y="120"/>
                  </a:cubicBezTo>
                  <a:cubicBezTo>
                    <a:pt x="171" y="120"/>
                    <a:pt x="168" y="120"/>
                    <a:pt x="170" y="121"/>
                  </a:cubicBezTo>
                  <a:cubicBezTo>
                    <a:pt x="172" y="123"/>
                    <a:pt x="172" y="119"/>
                    <a:pt x="174" y="123"/>
                  </a:cubicBezTo>
                  <a:cubicBezTo>
                    <a:pt x="176" y="127"/>
                    <a:pt x="176" y="129"/>
                    <a:pt x="178" y="133"/>
                  </a:cubicBezTo>
                  <a:cubicBezTo>
                    <a:pt x="181" y="137"/>
                    <a:pt x="185" y="142"/>
                    <a:pt x="187" y="143"/>
                  </a:cubicBezTo>
                  <a:cubicBezTo>
                    <a:pt x="189" y="143"/>
                    <a:pt x="192" y="144"/>
                    <a:pt x="191" y="141"/>
                  </a:cubicBezTo>
                  <a:cubicBezTo>
                    <a:pt x="190" y="139"/>
                    <a:pt x="188" y="137"/>
                    <a:pt x="190" y="138"/>
                  </a:cubicBezTo>
                  <a:cubicBezTo>
                    <a:pt x="192" y="138"/>
                    <a:pt x="192" y="140"/>
                    <a:pt x="194" y="139"/>
                  </a:cubicBezTo>
                  <a:cubicBezTo>
                    <a:pt x="195" y="138"/>
                    <a:pt x="196" y="139"/>
                    <a:pt x="195" y="141"/>
                  </a:cubicBezTo>
                  <a:cubicBezTo>
                    <a:pt x="194" y="143"/>
                    <a:pt x="194" y="146"/>
                    <a:pt x="195" y="148"/>
                  </a:cubicBezTo>
                  <a:cubicBezTo>
                    <a:pt x="196" y="150"/>
                    <a:pt x="199" y="153"/>
                    <a:pt x="199" y="152"/>
                  </a:cubicBezTo>
                  <a:cubicBezTo>
                    <a:pt x="200" y="152"/>
                    <a:pt x="200" y="152"/>
                    <a:pt x="200" y="154"/>
                  </a:cubicBezTo>
                  <a:cubicBezTo>
                    <a:pt x="200" y="155"/>
                    <a:pt x="201" y="155"/>
                    <a:pt x="202" y="155"/>
                  </a:cubicBezTo>
                  <a:cubicBezTo>
                    <a:pt x="204" y="156"/>
                    <a:pt x="204" y="156"/>
                    <a:pt x="204" y="158"/>
                  </a:cubicBezTo>
                  <a:cubicBezTo>
                    <a:pt x="205" y="160"/>
                    <a:pt x="206" y="164"/>
                    <a:pt x="208" y="167"/>
                  </a:cubicBezTo>
                  <a:cubicBezTo>
                    <a:pt x="211" y="170"/>
                    <a:pt x="210" y="174"/>
                    <a:pt x="213" y="174"/>
                  </a:cubicBezTo>
                  <a:cubicBezTo>
                    <a:pt x="215" y="173"/>
                    <a:pt x="219" y="171"/>
                    <a:pt x="222" y="174"/>
                  </a:cubicBezTo>
                  <a:cubicBezTo>
                    <a:pt x="225" y="177"/>
                    <a:pt x="228" y="180"/>
                    <a:pt x="229" y="183"/>
                  </a:cubicBezTo>
                  <a:cubicBezTo>
                    <a:pt x="230" y="185"/>
                    <a:pt x="232" y="186"/>
                    <a:pt x="234" y="187"/>
                  </a:cubicBezTo>
                  <a:cubicBezTo>
                    <a:pt x="235" y="188"/>
                    <a:pt x="238" y="190"/>
                    <a:pt x="239" y="189"/>
                  </a:cubicBezTo>
                  <a:cubicBezTo>
                    <a:pt x="240" y="188"/>
                    <a:pt x="241" y="189"/>
                    <a:pt x="240" y="190"/>
                  </a:cubicBezTo>
                  <a:cubicBezTo>
                    <a:pt x="239" y="192"/>
                    <a:pt x="239" y="193"/>
                    <a:pt x="237" y="191"/>
                  </a:cubicBezTo>
                  <a:cubicBezTo>
                    <a:pt x="235" y="190"/>
                    <a:pt x="234" y="189"/>
                    <a:pt x="233" y="190"/>
                  </a:cubicBezTo>
                  <a:cubicBezTo>
                    <a:pt x="232" y="192"/>
                    <a:pt x="229" y="194"/>
                    <a:pt x="234" y="195"/>
                  </a:cubicBezTo>
                  <a:cubicBezTo>
                    <a:pt x="239" y="197"/>
                    <a:pt x="237" y="196"/>
                    <a:pt x="239" y="195"/>
                  </a:cubicBezTo>
                  <a:cubicBezTo>
                    <a:pt x="242" y="194"/>
                    <a:pt x="241" y="193"/>
                    <a:pt x="244" y="194"/>
                  </a:cubicBezTo>
                  <a:cubicBezTo>
                    <a:pt x="248" y="195"/>
                    <a:pt x="248" y="195"/>
                    <a:pt x="249" y="193"/>
                  </a:cubicBezTo>
                  <a:cubicBezTo>
                    <a:pt x="250" y="191"/>
                    <a:pt x="251" y="189"/>
                    <a:pt x="253" y="189"/>
                  </a:cubicBezTo>
                  <a:cubicBezTo>
                    <a:pt x="256" y="190"/>
                    <a:pt x="257" y="190"/>
                    <a:pt x="257" y="192"/>
                  </a:cubicBezTo>
                  <a:cubicBezTo>
                    <a:pt x="256" y="193"/>
                    <a:pt x="255" y="196"/>
                    <a:pt x="253" y="198"/>
                  </a:cubicBezTo>
                  <a:cubicBezTo>
                    <a:pt x="252" y="200"/>
                    <a:pt x="251" y="202"/>
                    <a:pt x="252" y="202"/>
                  </a:cubicBezTo>
                  <a:cubicBezTo>
                    <a:pt x="254" y="201"/>
                    <a:pt x="255" y="200"/>
                    <a:pt x="256" y="198"/>
                  </a:cubicBezTo>
                  <a:cubicBezTo>
                    <a:pt x="258" y="196"/>
                    <a:pt x="262" y="184"/>
                    <a:pt x="261" y="184"/>
                  </a:cubicBezTo>
                  <a:cubicBezTo>
                    <a:pt x="261" y="185"/>
                    <a:pt x="260" y="185"/>
                    <a:pt x="260" y="186"/>
                  </a:cubicBezTo>
                  <a:close/>
                  <a:moveTo>
                    <a:pt x="254" y="142"/>
                  </a:moveTo>
                  <a:cubicBezTo>
                    <a:pt x="252" y="142"/>
                    <a:pt x="252" y="143"/>
                    <a:pt x="252" y="146"/>
                  </a:cubicBezTo>
                  <a:cubicBezTo>
                    <a:pt x="252" y="149"/>
                    <a:pt x="251" y="148"/>
                    <a:pt x="248" y="147"/>
                  </a:cubicBezTo>
                  <a:cubicBezTo>
                    <a:pt x="245" y="147"/>
                    <a:pt x="246" y="146"/>
                    <a:pt x="244" y="144"/>
                  </a:cubicBezTo>
                  <a:cubicBezTo>
                    <a:pt x="243" y="142"/>
                    <a:pt x="242" y="142"/>
                    <a:pt x="240" y="142"/>
                  </a:cubicBezTo>
                  <a:cubicBezTo>
                    <a:pt x="238" y="141"/>
                    <a:pt x="239" y="139"/>
                    <a:pt x="240" y="138"/>
                  </a:cubicBezTo>
                  <a:cubicBezTo>
                    <a:pt x="240" y="137"/>
                    <a:pt x="243" y="134"/>
                    <a:pt x="244" y="133"/>
                  </a:cubicBezTo>
                  <a:cubicBezTo>
                    <a:pt x="245" y="133"/>
                    <a:pt x="246" y="131"/>
                    <a:pt x="246" y="131"/>
                  </a:cubicBezTo>
                  <a:cubicBezTo>
                    <a:pt x="246" y="130"/>
                    <a:pt x="247" y="129"/>
                    <a:pt x="247" y="129"/>
                  </a:cubicBezTo>
                  <a:cubicBezTo>
                    <a:pt x="249" y="128"/>
                    <a:pt x="252" y="134"/>
                    <a:pt x="253" y="136"/>
                  </a:cubicBezTo>
                  <a:cubicBezTo>
                    <a:pt x="254" y="137"/>
                    <a:pt x="255" y="141"/>
                    <a:pt x="254" y="142"/>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0" name="Freeform 395">
              <a:extLst>
                <a:ext uri="{FF2B5EF4-FFF2-40B4-BE49-F238E27FC236}">
                  <a16:creationId xmlns:a16="http://schemas.microsoft.com/office/drawing/2014/main" id="{004B3F5F-757F-42E1-ACB7-9CCDA904265A}"/>
                </a:ext>
              </a:extLst>
            </p:cNvPr>
            <p:cNvSpPr>
              <a:spLocks/>
            </p:cNvSpPr>
            <p:nvPr/>
          </p:nvSpPr>
          <p:spPr bwMode="auto">
            <a:xfrm>
              <a:off x="6672263" y="3870326"/>
              <a:ext cx="387350" cy="673100"/>
            </a:xfrm>
            <a:custGeom>
              <a:avLst/>
              <a:gdLst>
                <a:gd name="T0" fmla="*/ 98 w 103"/>
                <a:gd name="T1" fmla="*/ 6 h 179"/>
                <a:gd name="T2" fmla="*/ 96 w 103"/>
                <a:gd name="T3" fmla="*/ 3 h 179"/>
                <a:gd name="T4" fmla="*/ 94 w 103"/>
                <a:gd name="T5" fmla="*/ 0 h 179"/>
                <a:gd name="T6" fmla="*/ 35 w 103"/>
                <a:gd name="T7" fmla="*/ 5 h 179"/>
                <a:gd name="T8" fmla="*/ 33 w 103"/>
                <a:gd name="T9" fmla="*/ 8 h 179"/>
                <a:gd name="T10" fmla="*/ 32 w 103"/>
                <a:gd name="T11" fmla="*/ 10 h 179"/>
                <a:gd name="T12" fmla="*/ 28 w 103"/>
                <a:gd name="T13" fmla="*/ 13 h 179"/>
                <a:gd name="T14" fmla="*/ 26 w 103"/>
                <a:gd name="T15" fmla="*/ 21 h 179"/>
                <a:gd name="T16" fmla="*/ 25 w 103"/>
                <a:gd name="T17" fmla="*/ 26 h 179"/>
                <a:gd name="T18" fmla="*/ 22 w 103"/>
                <a:gd name="T19" fmla="*/ 30 h 179"/>
                <a:gd name="T20" fmla="*/ 17 w 103"/>
                <a:gd name="T21" fmla="*/ 35 h 179"/>
                <a:gd name="T22" fmla="*/ 17 w 103"/>
                <a:gd name="T23" fmla="*/ 38 h 179"/>
                <a:gd name="T24" fmla="*/ 17 w 103"/>
                <a:gd name="T25" fmla="*/ 41 h 179"/>
                <a:gd name="T26" fmla="*/ 15 w 103"/>
                <a:gd name="T27" fmla="*/ 43 h 179"/>
                <a:gd name="T28" fmla="*/ 12 w 103"/>
                <a:gd name="T29" fmla="*/ 45 h 179"/>
                <a:gd name="T30" fmla="*/ 12 w 103"/>
                <a:gd name="T31" fmla="*/ 51 h 179"/>
                <a:gd name="T32" fmla="*/ 10 w 103"/>
                <a:gd name="T33" fmla="*/ 56 h 179"/>
                <a:gd name="T34" fmla="*/ 10 w 103"/>
                <a:gd name="T35" fmla="*/ 61 h 179"/>
                <a:gd name="T36" fmla="*/ 11 w 103"/>
                <a:gd name="T37" fmla="*/ 66 h 179"/>
                <a:gd name="T38" fmla="*/ 13 w 103"/>
                <a:gd name="T39" fmla="*/ 71 h 179"/>
                <a:gd name="T40" fmla="*/ 12 w 103"/>
                <a:gd name="T41" fmla="*/ 75 h 179"/>
                <a:gd name="T42" fmla="*/ 12 w 103"/>
                <a:gd name="T43" fmla="*/ 80 h 179"/>
                <a:gd name="T44" fmla="*/ 14 w 103"/>
                <a:gd name="T45" fmla="*/ 85 h 179"/>
                <a:gd name="T46" fmla="*/ 13 w 103"/>
                <a:gd name="T47" fmla="*/ 90 h 179"/>
                <a:gd name="T48" fmla="*/ 16 w 103"/>
                <a:gd name="T49" fmla="*/ 96 h 179"/>
                <a:gd name="T50" fmla="*/ 17 w 103"/>
                <a:gd name="T51" fmla="*/ 99 h 179"/>
                <a:gd name="T52" fmla="*/ 17 w 103"/>
                <a:gd name="T53" fmla="*/ 102 h 179"/>
                <a:gd name="T54" fmla="*/ 20 w 103"/>
                <a:gd name="T55" fmla="*/ 105 h 179"/>
                <a:gd name="T56" fmla="*/ 13 w 103"/>
                <a:gd name="T57" fmla="*/ 109 h 179"/>
                <a:gd name="T58" fmla="*/ 17 w 103"/>
                <a:gd name="T59" fmla="*/ 112 h 179"/>
                <a:gd name="T60" fmla="*/ 13 w 103"/>
                <a:gd name="T61" fmla="*/ 119 h 179"/>
                <a:gd name="T62" fmla="*/ 11 w 103"/>
                <a:gd name="T63" fmla="*/ 122 h 179"/>
                <a:gd name="T64" fmla="*/ 10 w 103"/>
                <a:gd name="T65" fmla="*/ 125 h 179"/>
                <a:gd name="T66" fmla="*/ 8 w 103"/>
                <a:gd name="T67" fmla="*/ 127 h 179"/>
                <a:gd name="T68" fmla="*/ 8 w 103"/>
                <a:gd name="T69" fmla="*/ 130 h 179"/>
                <a:gd name="T70" fmla="*/ 5 w 103"/>
                <a:gd name="T71" fmla="*/ 132 h 179"/>
                <a:gd name="T72" fmla="*/ 5 w 103"/>
                <a:gd name="T73" fmla="*/ 136 h 179"/>
                <a:gd name="T74" fmla="*/ 3 w 103"/>
                <a:gd name="T75" fmla="*/ 139 h 179"/>
                <a:gd name="T76" fmla="*/ 3 w 103"/>
                <a:gd name="T77" fmla="*/ 144 h 179"/>
                <a:gd name="T78" fmla="*/ 1 w 103"/>
                <a:gd name="T79" fmla="*/ 147 h 179"/>
                <a:gd name="T80" fmla="*/ 3 w 103"/>
                <a:gd name="T81" fmla="*/ 151 h 179"/>
                <a:gd name="T82" fmla="*/ 3 w 103"/>
                <a:gd name="T83" fmla="*/ 153 h 179"/>
                <a:gd name="T84" fmla="*/ 59 w 103"/>
                <a:gd name="T85" fmla="*/ 150 h 179"/>
                <a:gd name="T86" fmla="*/ 61 w 103"/>
                <a:gd name="T87" fmla="*/ 152 h 179"/>
                <a:gd name="T88" fmla="*/ 58 w 103"/>
                <a:gd name="T89" fmla="*/ 162 h 179"/>
                <a:gd name="T90" fmla="*/ 64 w 103"/>
                <a:gd name="T91" fmla="*/ 169 h 179"/>
                <a:gd name="T92" fmla="*/ 70 w 103"/>
                <a:gd name="T93" fmla="*/ 179 h 179"/>
                <a:gd name="T94" fmla="*/ 72 w 103"/>
                <a:gd name="T95" fmla="*/ 177 h 179"/>
                <a:gd name="T96" fmla="*/ 76 w 103"/>
                <a:gd name="T97" fmla="*/ 173 h 179"/>
                <a:gd name="T98" fmla="*/ 81 w 103"/>
                <a:gd name="T99" fmla="*/ 171 h 179"/>
                <a:gd name="T100" fmla="*/ 89 w 103"/>
                <a:gd name="T101" fmla="*/ 168 h 179"/>
                <a:gd name="T102" fmla="*/ 97 w 103"/>
                <a:gd name="T103" fmla="*/ 169 h 179"/>
                <a:gd name="T104" fmla="*/ 102 w 103"/>
                <a:gd name="T105" fmla="*/ 169 h 179"/>
                <a:gd name="T106" fmla="*/ 103 w 103"/>
                <a:gd name="T107" fmla="*/ 169 h 179"/>
                <a:gd name="T108" fmla="*/ 96 w 103"/>
                <a:gd name="T109" fmla="*/ 117 h 179"/>
                <a:gd name="T110" fmla="*/ 98 w 103"/>
                <a:gd name="T111"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79">
                  <a:moveTo>
                    <a:pt x="98" y="6"/>
                  </a:moveTo>
                  <a:cubicBezTo>
                    <a:pt x="98" y="5"/>
                    <a:pt x="99" y="4"/>
                    <a:pt x="96" y="3"/>
                  </a:cubicBezTo>
                  <a:cubicBezTo>
                    <a:pt x="96" y="2"/>
                    <a:pt x="95" y="1"/>
                    <a:pt x="94" y="0"/>
                  </a:cubicBezTo>
                  <a:cubicBezTo>
                    <a:pt x="72" y="2"/>
                    <a:pt x="51" y="4"/>
                    <a:pt x="35" y="5"/>
                  </a:cubicBezTo>
                  <a:cubicBezTo>
                    <a:pt x="35" y="5"/>
                    <a:pt x="33" y="5"/>
                    <a:pt x="33" y="8"/>
                  </a:cubicBezTo>
                  <a:cubicBezTo>
                    <a:pt x="33" y="11"/>
                    <a:pt x="33" y="10"/>
                    <a:pt x="32" y="10"/>
                  </a:cubicBezTo>
                  <a:cubicBezTo>
                    <a:pt x="30" y="11"/>
                    <a:pt x="29" y="10"/>
                    <a:pt x="28" y="13"/>
                  </a:cubicBezTo>
                  <a:cubicBezTo>
                    <a:pt x="28" y="16"/>
                    <a:pt x="28" y="20"/>
                    <a:pt x="26" y="21"/>
                  </a:cubicBezTo>
                  <a:cubicBezTo>
                    <a:pt x="25" y="22"/>
                    <a:pt x="25" y="24"/>
                    <a:pt x="25" y="26"/>
                  </a:cubicBezTo>
                  <a:cubicBezTo>
                    <a:pt x="25" y="28"/>
                    <a:pt x="24" y="29"/>
                    <a:pt x="22" y="30"/>
                  </a:cubicBezTo>
                  <a:cubicBezTo>
                    <a:pt x="20" y="31"/>
                    <a:pt x="16" y="32"/>
                    <a:pt x="17" y="35"/>
                  </a:cubicBezTo>
                  <a:cubicBezTo>
                    <a:pt x="17" y="37"/>
                    <a:pt x="18" y="37"/>
                    <a:pt x="17" y="38"/>
                  </a:cubicBezTo>
                  <a:cubicBezTo>
                    <a:pt x="16" y="39"/>
                    <a:pt x="16" y="40"/>
                    <a:pt x="17" y="41"/>
                  </a:cubicBezTo>
                  <a:cubicBezTo>
                    <a:pt x="17" y="41"/>
                    <a:pt x="17" y="43"/>
                    <a:pt x="15" y="43"/>
                  </a:cubicBezTo>
                  <a:cubicBezTo>
                    <a:pt x="13" y="43"/>
                    <a:pt x="11" y="43"/>
                    <a:pt x="12" y="45"/>
                  </a:cubicBezTo>
                  <a:cubicBezTo>
                    <a:pt x="12" y="47"/>
                    <a:pt x="14" y="50"/>
                    <a:pt x="12" y="51"/>
                  </a:cubicBezTo>
                  <a:cubicBezTo>
                    <a:pt x="10" y="52"/>
                    <a:pt x="10" y="55"/>
                    <a:pt x="10" y="56"/>
                  </a:cubicBezTo>
                  <a:cubicBezTo>
                    <a:pt x="10" y="58"/>
                    <a:pt x="11" y="60"/>
                    <a:pt x="10" y="61"/>
                  </a:cubicBezTo>
                  <a:cubicBezTo>
                    <a:pt x="9" y="62"/>
                    <a:pt x="9" y="64"/>
                    <a:pt x="11" y="66"/>
                  </a:cubicBezTo>
                  <a:cubicBezTo>
                    <a:pt x="13" y="69"/>
                    <a:pt x="14" y="69"/>
                    <a:pt x="13" y="71"/>
                  </a:cubicBezTo>
                  <a:cubicBezTo>
                    <a:pt x="12" y="73"/>
                    <a:pt x="12" y="74"/>
                    <a:pt x="12" y="75"/>
                  </a:cubicBezTo>
                  <a:cubicBezTo>
                    <a:pt x="13" y="77"/>
                    <a:pt x="11" y="76"/>
                    <a:pt x="12" y="80"/>
                  </a:cubicBezTo>
                  <a:cubicBezTo>
                    <a:pt x="13" y="83"/>
                    <a:pt x="14" y="83"/>
                    <a:pt x="14" y="85"/>
                  </a:cubicBezTo>
                  <a:cubicBezTo>
                    <a:pt x="15" y="86"/>
                    <a:pt x="12" y="88"/>
                    <a:pt x="13" y="90"/>
                  </a:cubicBezTo>
                  <a:cubicBezTo>
                    <a:pt x="14" y="91"/>
                    <a:pt x="12" y="96"/>
                    <a:pt x="16" y="96"/>
                  </a:cubicBezTo>
                  <a:cubicBezTo>
                    <a:pt x="16" y="96"/>
                    <a:pt x="17" y="97"/>
                    <a:pt x="17" y="99"/>
                  </a:cubicBezTo>
                  <a:cubicBezTo>
                    <a:pt x="16" y="101"/>
                    <a:pt x="15" y="101"/>
                    <a:pt x="17" y="102"/>
                  </a:cubicBezTo>
                  <a:cubicBezTo>
                    <a:pt x="20" y="103"/>
                    <a:pt x="21" y="105"/>
                    <a:pt x="20" y="105"/>
                  </a:cubicBezTo>
                  <a:cubicBezTo>
                    <a:pt x="18" y="106"/>
                    <a:pt x="10" y="107"/>
                    <a:pt x="13" y="109"/>
                  </a:cubicBezTo>
                  <a:cubicBezTo>
                    <a:pt x="17" y="111"/>
                    <a:pt x="18" y="110"/>
                    <a:pt x="17" y="112"/>
                  </a:cubicBezTo>
                  <a:cubicBezTo>
                    <a:pt x="17" y="114"/>
                    <a:pt x="14" y="119"/>
                    <a:pt x="13" y="119"/>
                  </a:cubicBezTo>
                  <a:cubicBezTo>
                    <a:pt x="12" y="120"/>
                    <a:pt x="10" y="120"/>
                    <a:pt x="11" y="122"/>
                  </a:cubicBezTo>
                  <a:cubicBezTo>
                    <a:pt x="11" y="124"/>
                    <a:pt x="11" y="125"/>
                    <a:pt x="10" y="125"/>
                  </a:cubicBezTo>
                  <a:cubicBezTo>
                    <a:pt x="10" y="125"/>
                    <a:pt x="8" y="125"/>
                    <a:pt x="8" y="127"/>
                  </a:cubicBezTo>
                  <a:cubicBezTo>
                    <a:pt x="8" y="128"/>
                    <a:pt x="9" y="129"/>
                    <a:pt x="8" y="130"/>
                  </a:cubicBezTo>
                  <a:cubicBezTo>
                    <a:pt x="7" y="130"/>
                    <a:pt x="5" y="130"/>
                    <a:pt x="5" y="132"/>
                  </a:cubicBezTo>
                  <a:cubicBezTo>
                    <a:pt x="5" y="133"/>
                    <a:pt x="5" y="136"/>
                    <a:pt x="5" y="136"/>
                  </a:cubicBezTo>
                  <a:cubicBezTo>
                    <a:pt x="4" y="137"/>
                    <a:pt x="3" y="138"/>
                    <a:pt x="3" y="139"/>
                  </a:cubicBezTo>
                  <a:cubicBezTo>
                    <a:pt x="4" y="140"/>
                    <a:pt x="4" y="144"/>
                    <a:pt x="3" y="144"/>
                  </a:cubicBezTo>
                  <a:cubicBezTo>
                    <a:pt x="2" y="145"/>
                    <a:pt x="0" y="146"/>
                    <a:pt x="1" y="147"/>
                  </a:cubicBezTo>
                  <a:cubicBezTo>
                    <a:pt x="2" y="149"/>
                    <a:pt x="3" y="151"/>
                    <a:pt x="3" y="151"/>
                  </a:cubicBezTo>
                  <a:cubicBezTo>
                    <a:pt x="2" y="152"/>
                    <a:pt x="2" y="153"/>
                    <a:pt x="3" y="153"/>
                  </a:cubicBezTo>
                  <a:cubicBezTo>
                    <a:pt x="5" y="153"/>
                    <a:pt x="59" y="150"/>
                    <a:pt x="59" y="150"/>
                  </a:cubicBezTo>
                  <a:cubicBezTo>
                    <a:pt x="59" y="150"/>
                    <a:pt x="62" y="151"/>
                    <a:pt x="61" y="152"/>
                  </a:cubicBezTo>
                  <a:cubicBezTo>
                    <a:pt x="60" y="153"/>
                    <a:pt x="55" y="157"/>
                    <a:pt x="58" y="162"/>
                  </a:cubicBezTo>
                  <a:cubicBezTo>
                    <a:pt x="61" y="166"/>
                    <a:pt x="63" y="166"/>
                    <a:pt x="64" y="169"/>
                  </a:cubicBezTo>
                  <a:cubicBezTo>
                    <a:pt x="65" y="172"/>
                    <a:pt x="70" y="178"/>
                    <a:pt x="70" y="179"/>
                  </a:cubicBezTo>
                  <a:cubicBezTo>
                    <a:pt x="70" y="178"/>
                    <a:pt x="71" y="178"/>
                    <a:pt x="72" y="177"/>
                  </a:cubicBezTo>
                  <a:cubicBezTo>
                    <a:pt x="74" y="175"/>
                    <a:pt x="74" y="174"/>
                    <a:pt x="76" y="173"/>
                  </a:cubicBezTo>
                  <a:cubicBezTo>
                    <a:pt x="77" y="171"/>
                    <a:pt x="79" y="172"/>
                    <a:pt x="81" y="171"/>
                  </a:cubicBezTo>
                  <a:cubicBezTo>
                    <a:pt x="83" y="170"/>
                    <a:pt x="86" y="167"/>
                    <a:pt x="89" y="168"/>
                  </a:cubicBezTo>
                  <a:cubicBezTo>
                    <a:pt x="92" y="169"/>
                    <a:pt x="95" y="170"/>
                    <a:pt x="97" y="169"/>
                  </a:cubicBezTo>
                  <a:cubicBezTo>
                    <a:pt x="99" y="168"/>
                    <a:pt x="100" y="171"/>
                    <a:pt x="102" y="169"/>
                  </a:cubicBezTo>
                  <a:cubicBezTo>
                    <a:pt x="103" y="169"/>
                    <a:pt x="103" y="169"/>
                    <a:pt x="103" y="169"/>
                  </a:cubicBezTo>
                  <a:cubicBezTo>
                    <a:pt x="96" y="117"/>
                    <a:pt x="96" y="117"/>
                    <a:pt x="96" y="117"/>
                  </a:cubicBezTo>
                  <a:cubicBezTo>
                    <a:pt x="96" y="117"/>
                    <a:pt x="98" y="8"/>
                    <a:pt x="98" y="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1" name="Freeform 399">
              <a:extLst>
                <a:ext uri="{FF2B5EF4-FFF2-40B4-BE49-F238E27FC236}">
                  <a16:creationId xmlns:a16="http://schemas.microsoft.com/office/drawing/2014/main" id="{C3829664-0C42-4AC9-A6CF-25EB512EF3B3}"/>
                </a:ext>
              </a:extLst>
            </p:cNvPr>
            <p:cNvSpPr>
              <a:spLocks/>
            </p:cNvSpPr>
            <p:nvPr/>
          </p:nvSpPr>
          <p:spPr bwMode="auto">
            <a:xfrm>
              <a:off x="7308850" y="3810001"/>
              <a:ext cx="600075" cy="609600"/>
            </a:xfrm>
            <a:custGeom>
              <a:avLst/>
              <a:gdLst>
                <a:gd name="T0" fmla="*/ 147 w 160"/>
                <a:gd name="T1" fmla="*/ 93 h 162"/>
                <a:gd name="T2" fmla="*/ 146 w 160"/>
                <a:gd name="T3" fmla="*/ 86 h 162"/>
                <a:gd name="T4" fmla="*/ 142 w 160"/>
                <a:gd name="T5" fmla="*/ 80 h 162"/>
                <a:gd name="T6" fmla="*/ 137 w 160"/>
                <a:gd name="T7" fmla="*/ 77 h 162"/>
                <a:gd name="T8" fmla="*/ 136 w 160"/>
                <a:gd name="T9" fmla="*/ 71 h 162"/>
                <a:gd name="T10" fmla="*/ 130 w 160"/>
                <a:gd name="T11" fmla="*/ 63 h 162"/>
                <a:gd name="T12" fmla="*/ 122 w 160"/>
                <a:gd name="T13" fmla="*/ 57 h 162"/>
                <a:gd name="T14" fmla="*/ 117 w 160"/>
                <a:gd name="T15" fmla="*/ 50 h 162"/>
                <a:gd name="T16" fmla="*/ 110 w 160"/>
                <a:gd name="T17" fmla="*/ 46 h 162"/>
                <a:gd name="T18" fmla="*/ 104 w 160"/>
                <a:gd name="T19" fmla="*/ 41 h 162"/>
                <a:gd name="T20" fmla="*/ 96 w 160"/>
                <a:gd name="T21" fmla="*/ 36 h 162"/>
                <a:gd name="T22" fmla="*/ 86 w 160"/>
                <a:gd name="T23" fmla="*/ 24 h 162"/>
                <a:gd name="T24" fmla="*/ 81 w 160"/>
                <a:gd name="T25" fmla="*/ 18 h 162"/>
                <a:gd name="T26" fmla="*/ 77 w 160"/>
                <a:gd name="T27" fmla="*/ 18 h 162"/>
                <a:gd name="T28" fmla="*/ 70 w 160"/>
                <a:gd name="T29" fmla="*/ 13 h 162"/>
                <a:gd name="T30" fmla="*/ 69 w 160"/>
                <a:gd name="T31" fmla="*/ 7 h 162"/>
                <a:gd name="T32" fmla="*/ 74 w 160"/>
                <a:gd name="T33" fmla="*/ 1 h 162"/>
                <a:gd name="T34" fmla="*/ 74 w 160"/>
                <a:gd name="T35" fmla="*/ 0 h 162"/>
                <a:gd name="T36" fmla="*/ 72 w 160"/>
                <a:gd name="T37" fmla="*/ 0 h 162"/>
                <a:gd name="T38" fmla="*/ 0 w 160"/>
                <a:gd name="T39" fmla="*/ 8 h 162"/>
                <a:gd name="T40" fmla="*/ 28 w 160"/>
                <a:gd name="T41" fmla="*/ 95 h 162"/>
                <a:gd name="T42" fmla="*/ 31 w 160"/>
                <a:gd name="T43" fmla="*/ 96 h 162"/>
                <a:gd name="T44" fmla="*/ 32 w 160"/>
                <a:gd name="T45" fmla="*/ 101 h 162"/>
                <a:gd name="T46" fmla="*/ 33 w 160"/>
                <a:gd name="T47" fmla="*/ 104 h 162"/>
                <a:gd name="T48" fmla="*/ 32 w 160"/>
                <a:gd name="T49" fmla="*/ 108 h 162"/>
                <a:gd name="T50" fmla="*/ 30 w 160"/>
                <a:gd name="T51" fmla="*/ 111 h 162"/>
                <a:gd name="T52" fmla="*/ 30 w 160"/>
                <a:gd name="T53" fmla="*/ 116 h 162"/>
                <a:gd name="T54" fmla="*/ 28 w 160"/>
                <a:gd name="T55" fmla="*/ 123 h 162"/>
                <a:gd name="T56" fmla="*/ 32 w 160"/>
                <a:gd name="T57" fmla="*/ 130 h 162"/>
                <a:gd name="T58" fmla="*/ 32 w 160"/>
                <a:gd name="T59" fmla="*/ 141 h 162"/>
                <a:gd name="T60" fmla="*/ 35 w 160"/>
                <a:gd name="T61" fmla="*/ 150 h 162"/>
                <a:gd name="T62" fmla="*/ 42 w 160"/>
                <a:gd name="T63" fmla="*/ 160 h 162"/>
                <a:gd name="T64" fmla="*/ 122 w 160"/>
                <a:gd name="T65" fmla="*/ 154 h 162"/>
                <a:gd name="T66" fmla="*/ 124 w 160"/>
                <a:gd name="T67" fmla="*/ 156 h 162"/>
                <a:gd name="T68" fmla="*/ 126 w 160"/>
                <a:gd name="T69" fmla="*/ 161 h 162"/>
                <a:gd name="T70" fmla="*/ 130 w 160"/>
                <a:gd name="T71" fmla="*/ 159 h 162"/>
                <a:gd name="T72" fmla="*/ 130 w 160"/>
                <a:gd name="T73" fmla="*/ 150 h 162"/>
                <a:gd name="T74" fmla="*/ 129 w 160"/>
                <a:gd name="T75" fmla="*/ 145 h 162"/>
                <a:gd name="T76" fmla="*/ 146 w 160"/>
                <a:gd name="T77" fmla="*/ 145 h 162"/>
                <a:gd name="T78" fmla="*/ 146 w 160"/>
                <a:gd name="T79" fmla="*/ 144 h 162"/>
                <a:gd name="T80" fmla="*/ 145 w 160"/>
                <a:gd name="T81" fmla="*/ 140 h 162"/>
                <a:gd name="T82" fmla="*/ 144 w 160"/>
                <a:gd name="T83" fmla="*/ 135 h 162"/>
                <a:gd name="T84" fmla="*/ 146 w 160"/>
                <a:gd name="T85" fmla="*/ 131 h 162"/>
                <a:gd name="T86" fmla="*/ 147 w 160"/>
                <a:gd name="T87" fmla="*/ 128 h 162"/>
                <a:gd name="T88" fmla="*/ 150 w 160"/>
                <a:gd name="T89" fmla="*/ 124 h 162"/>
                <a:gd name="T90" fmla="*/ 147 w 160"/>
                <a:gd name="T91" fmla="*/ 123 h 162"/>
                <a:gd name="T92" fmla="*/ 148 w 160"/>
                <a:gd name="T93" fmla="*/ 120 h 162"/>
                <a:gd name="T94" fmla="*/ 151 w 160"/>
                <a:gd name="T95" fmla="*/ 117 h 162"/>
                <a:gd name="T96" fmla="*/ 148 w 160"/>
                <a:gd name="T97" fmla="*/ 115 h 162"/>
                <a:gd name="T98" fmla="*/ 148 w 160"/>
                <a:gd name="T99" fmla="*/ 113 h 162"/>
                <a:gd name="T100" fmla="*/ 151 w 160"/>
                <a:gd name="T101" fmla="*/ 111 h 162"/>
                <a:gd name="T102" fmla="*/ 150 w 160"/>
                <a:gd name="T103" fmla="*/ 109 h 162"/>
                <a:gd name="T104" fmla="*/ 148 w 160"/>
                <a:gd name="T105" fmla="*/ 108 h 162"/>
                <a:gd name="T106" fmla="*/ 152 w 160"/>
                <a:gd name="T107" fmla="*/ 106 h 162"/>
                <a:gd name="T108" fmla="*/ 152 w 160"/>
                <a:gd name="T109" fmla="*/ 104 h 162"/>
                <a:gd name="T110" fmla="*/ 150 w 160"/>
                <a:gd name="T111" fmla="*/ 102 h 162"/>
                <a:gd name="T112" fmla="*/ 154 w 160"/>
                <a:gd name="T113" fmla="*/ 101 h 162"/>
                <a:gd name="T114" fmla="*/ 155 w 160"/>
                <a:gd name="T115" fmla="*/ 101 h 162"/>
                <a:gd name="T116" fmla="*/ 155 w 160"/>
                <a:gd name="T117" fmla="*/ 98 h 162"/>
                <a:gd name="T118" fmla="*/ 157 w 160"/>
                <a:gd name="T119" fmla="*/ 98 h 162"/>
                <a:gd name="T120" fmla="*/ 159 w 160"/>
                <a:gd name="T121" fmla="*/ 96 h 162"/>
                <a:gd name="T122" fmla="*/ 157 w 160"/>
                <a:gd name="T123" fmla="*/ 95 h 162"/>
                <a:gd name="T124" fmla="*/ 147 w 160"/>
                <a:gd name="T125"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162">
                  <a:moveTo>
                    <a:pt x="147" y="93"/>
                  </a:moveTo>
                  <a:cubicBezTo>
                    <a:pt x="144" y="92"/>
                    <a:pt x="148" y="87"/>
                    <a:pt x="146" y="86"/>
                  </a:cubicBezTo>
                  <a:cubicBezTo>
                    <a:pt x="145" y="86"/>
                    <a:pt x="143" y="82"/>
                    <a:pt x="142" y="80"/>
                  </a:cubicBezTo>
                  <a:cubicBezTo>
                    <a:pt x="140" y="78"/>
                    <a:pt x="139" y="78"/>
                    <a:pt x="137" y="77"/>
                  </a:cubicBezTo>
                  <a:cubicBezTo>
                    <a:pt x="135" y="76"/>
                    <a:pt x="136" y="73"/>
                    <a:pt x="136" y="71"/>
                  </a:cubicBezTo>
                  <a:cubicBezTo>
                    <a:pt x="136" y="69"/>
                    <a:pt x="132" y="64"/>
                    <a:pt x="130" y="63"/>
                  </a:cubicBezTo>
                  <a:cubicBezTo>
                    <a:pt x="128" y="61"/>
                    <a:pt x="126" y="60"/>
                    <a:pt x="122" y="57"/>
                  </a:cubicBezTo>
                  <a:cubicBezTo>
                    <a:pt x="118" y="54"/>
                    <a:pt x="118" y="52"/>
                    <a:pt x="117" y="50"/>
                  </a:cubicBezTo>
                  <a:cubicBezTo>
                    <a:pt x="115" y="48"/>
                    <a:pt x="113" y="47"/>
                    <a:pt x="110" y="46"/>
                  </a:cubicBezTo>
                  <a:cubicBezTo>
                    <a:pt x="108" y="45"/>
                    <a:pt x="106" y="44"/>
                    <a:pt x="104" y="41"/>
                  </a:cubicBezTo>
                  <a:cubicBezTo>
                    <a:pt x="101" y="38"/>
                    <a:pt x="100" y="37"/>
                    <a:pt x="96" y="36"/>
                  </a:cubicBezTo>
                  <a:cubicBezTo>
                    <a:pt x="92" y="34"/>
                    <a:pt x="88" y="28"/>
                    <a:pt x="86" y="24"/>
                  </a:cubicBezTo>
                  <a:cubicBezTo>
                    <a:pt x="84" y="20"/>
                    <a:pt x="83" y="18"/>
                    <a:pt x="81" y="18"/>
                  </a:cubicBezTo>
                  <a:cubicBezTo>
                    <a:pt x="79" y="18"/>
                    <a:pt x="78" y="20"/>
                    <a:pt x="77" y="18"/>
                  </a:cubicBezTo>
                  <a:cubicBezTo>
                    <a:pt x="75" y="16"/>
                    <a:pt x="71" y="14"/>
                    <a:pt x="70" y="13"/>
                  </a:cubicBezTo>
                  <a:cubicBezTo>
                    <a:pt x="68" y="12"/>
                    <a:pt x="69" y="9"/>
                    <a:pt x="69" y="7"/>
                  </a:cubicBezTo>
                  <a:cubicBezTo>
                    <a:pt x="69" y="4"/>
                    <a:pt x="73" y="2"/>
                    <a:pt x="74" y="1"/>
                  </a:cubicBezTo>
                  <a:cubicBezTo>
                    <a:pt x="74" y="1"/>
                    <a:pt x="74" y="1"/>
                    <a:pt x="74" y="0"/>
                  </a:cubicBezTo>
                  <a:cubicBezTo>
                    <a:pt x="73" y="0"/>
                    <a:pt x="73" y="0"/>
                    <a:pt x="72" y="0"/>
                  </a:cubicBezTo>
                  <a:cubicBezTo>
                    <a:pt x="69" y="0"/>
                    <a:pt x="39" y="4"/>
                    <a:pt x="0" y="8"/>
                  </a:cubicBezTo>
                  <a:cubicBezTo>
                    <a:pt x="28" y="95"/>
                    <a:pt x="28" y="95"/>
                    <a:pt x="28" y="95"/>
                  </a:cubicBezTo>
                  <a:cubicBezTo>
                    <a:pt x="28" y="95"/>
                    <a:pt x="30" y="95"/>
                    <a:pt x="31" y="96"/>
                  </a:cubicBezTo>
                  <a:cubicBezTo>
                    <a:pt x="32" y="97"/>
                    <a:pt x="31" y="98"/>
                    <a:pt x="32" y="101"/>
                  </a:cubicBezTo>
                  <a:cubicBezTo>
                    <a:pt x="32" y="103"/>
                    <a:pt x="33" y="102"/>
                    <a:pt x="33" y="104"/>
                  </a:cubicBezTo>
                  <a:cubicBezTo>
                    <a:pt x="33" y="106"/>
                    <a:pt x="33" y="107"/>
                    <a:pt x="32" y="108"/>
                  </a:cubicBezTo>
                  <a:cubicBezTo>
                    <a:pt x="30" y="108"/>
                    <a:pt x="29" y="109"/>
                    <a:pt x="30" y="111"/>
                  </a:cubicBezTo>
                  <a:cubicBezTo>
                    <a:pt x="30" y="112"/>
                    <a:pt x="31" y="115"/>
                    <a:pt x="30" y="116"/>
                  </a:cubicBezTo>
                  <a:cubicBezTo>
                    <a:pt x="28" y="117"/>
                    <a:pt x="27" y="122"/>
                    <a:pt x="28" y="123"/>
                  </a:cubicBezTo>
                  <a:cubicBezTo>
                    <a:pt x="30" y="125"/>
                    <a:pt x="32" y="127"/>
                    <a:pt x="32" y="130"/>
                  </a:cubicBezTo>
                  <a:cubicBezTo>
                    <a:pt x="32" y="132"/>
                    <a:pt x="31" y="139"/>
                    <a:pt x="32" y="141"/>
                  </a:cubicBezTo>
                  <a:cubicBezTo>
                    <a:pt x="32" y="142"/>
                    <a:pt x="35" y="148"/>
                    <a:pt x="35" y="150"/>
                  </a:cubicBezTo>
                  <a:cubicBezTo>
                    <a:pt x="35" y="150"/>
                    <a:pt x="41" y="160"/>
                    <a:pt x="42" y="160"/>
                  </a:cubicBezTo>
                  <a:cubicBezTo>
                    <a:pt x="43" y="160"/>
                    <a:pt x="122" y="154"/>
                    <a:pt x="122" y="154"/>
                  </a:cubicBezTo>
                  <a:cubicBezTo>
                    <a:pt x="122" y="154"/>
                    <a:pt x="123" y="154"/>
                    <a:pt x="124" y="156"/>
                  </a:cubicBezTo>
                  <a:cubicBezTo>
                    <a:pt x="124" y="158"/>
                    <a:pt x="123" y="161"/>
                    <a:pt x="126" y="161"/>
                  </a:cubicBezTo>
                  <a:cubicBezTo>
                    <a:pt x="128" y="161"/>
                    <a:pt x="130" y="162"/>
                    <a:pt x="130" y="159"/>
                  </a:cubicBezTo>
                  <a:cubicBezTo>
                    <a:pt x="130" y="156"/>
                    <a:pt x="131" y="152"/>
                    <a:pt x="130" y="150"/>
                  </a:cubicBezTo>
                  <a:cubicBezTo>
                    <a:pt x="128" y="148"/>
                    <a:pt x="127" y="146"/>
                    <a:pt x="129" y="145"/>
                  </a:cubicBezTo>
                  <a:cubicBezTo>
                    <a:pt x="131" y="144"/>
                    <a:pt x="144" y="148"/>
                    <a:pt x="146" y="145"/>
                  </a:cubicBezTo>
                  <a:cubicBezTo>
                    <a:pt x="146" y="144"/>
                    <a:pt x="146" y="144"/>
                    <a:pt x="146" y="144"/>
                  </a:cubicBezTo>
                  <a:cubicBezTo>
                    <a:pt x="144" y="143"/>
                    <a:pt x="144" y="143"/>
                    <a:pt x="145" y="140"/>
                  </a:cubicBezTo>
                  <a:cubicBezTo>
                    <a:pt x="145" y="137"/>
                    <a:pt x="146" y="137"/>
                    <a:pt x="144" y="135"/>
                  </a:cubicBezTo>
                  <a:cubicBezTo>
                    <a:pt x="143" y="133"/>
                    <a:pt x="147" y="132"/>
                    <a:pt x="146" y="131"/>
                  </a:cubicBezTo>
                  <a:cubicBezTo>
                    <a:pt x="144" y="130"/>
                    <a:pt x="145" y="129"/>
                    <a:pt x="147" y="128"/>
                  </a:cubicBezTo>
                  <a:cubicBezTo>
                    <a:pt x="149" y="128"/>
                    <a:pt x="151" y="125"/>
                    <a:pt x="150" y="124"/>
                  </a:cubicBezTo>
                  <a:cubicBezTo>
                    <a:pt x="148" y="123"/>
                    <a:pt x="147" y="125"/>
                    <a:pt x="147" y="123"/>
                  </a:cubicBezTo>
                  <a:cubicBezTo>
                    <a:pt x="148" y="120"/>
                    <a:pt x="147" y="121"/>
                    <a:pt x="148" y="120"/>
                  </a:cubicBezTo>
                  <a:cubicBezTo>
                    <a:pt x="150" y="119"/>
                    <a:pt x="152" y="118"/>
                    <a:pt x="151" y="117"/>
                  </a:cubicBezTo>
                  <a:cubicBezTo>
                    <a:pt x="149" y="115"/>
                    <a:pt x="149" y="115"/>
                    <a:pt x="148" y="115"/>
                  </a:cubicBezTo>
                  <a:cubicBezTo>
                    <a:pt x="147" y="115"/>
                    <a:pt x="147" y="114"/>
                    <a:pt x="148" y="113"/>
                  </a:cubicBezTo>
                  <a:cubicBezTo>
                    <a:pt x="149" y="112"/>
                    <a:pt x="151" y="113"/>
                    <a:pt x="151" y="111"/>
                  </a:cubicBezTo>
                  <a:cubicBezTo>
                    <a:pt x="152" y="109"/>
                    <a:pt x="151" y="109"/>
                    <a:pt x="150" y="109"/>
                  </a:cubicBezTo>
                  <a:cubicBezTo>
                    <a:pt x="149" y="109"/>
                    <a:pt x="147" y="109"/>
                    <a:pt x="148" y="108"/>
                  </a:cubicBezTo>
                  <a:cubicBezTo>
                    <a:pt x="150" y="107"/>
                    <a:pt x="151" y="108"/>
                    <a:pt x="152" y="106"/>
                  </a:cubicBezTo>
                  <a:cubicBezTo>
                    <a:pt x="153" y="105"/>
                    <a:pt x="155" y="104"/>
                    <a:pt x="152" y="104"/>
                  </a:cubicBezTo>
                  <a:cubicBezTo>
                    <a:pt x="150" y="103"/>
                    <a:pt x="149" y="103"/>
                    <a:pt x="150" y="102"/>
                  </a:cubicBezTo>
                  <a:cubicBezTo>
                    <a:pt x="151" y="102"/>
                    <a:pt x="153" y="101"/>
                    <a:pt x="154" y="101"/>
                  </a:cubicBezTo>
                  <a:cubicBezTo>
                    <a:pt x="155" y="102"/>
                    <a:pt x="156" y="102"/>
                    <a:pt x="155" y="101"/>
                  </a:cubicBezTo>
                  <a:cubicBezTo>
                    <a:pt x="155" y="100"/>
                    <a:pt x="154" y="98"/>
                    <a:pt x="155" y="98"/>
                  </a:cubicBezTo>
                  <a:cubicBezTo>
                    <a:pt x="156" y="98"/>
                    <a:pt x="158" y="99"/>
                    <a:pt x="157" y="98"/>
                  </a:cubicBezTo>
                  <a:cubicBezTo>
                    <a:pt x="157" y="97"/>
                    <a:pt x="160" y="97"/>
                    <a:pt x="159" y="96"/>
                  </a:cubicBezTo>
                  <a:cubicBezTo>
                    <a:pt x="159" y="95"/>
                    <a:pt x="158" y="95"/>
                    <a:pt x="157" y="95"/>
                  </a:cubicBezTo>
                  <a:cubicBezTo>
                    <a:pt x="155" y="95"/>
                    <a:pt x="149" y="95"/>
                    <a:pt x="147" y="9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2" name="Freeform 402">
              <a:extLst>
                <a:ext uri="{FF2B5EF4-FFF2-40B4-BE49-F238E27FC236}">
                  <a16:creationId xmlns:a16="http://schemas.microsoft.com/office/drawing/2014/main" id="{BA8E3D35-850A-40D3-936C-5DC68D34D13A}"/>
                </a:ext>
              </a:extLst>
            </p:cNvPr>
            <p:cNvSpPr>
              <a:spLocks/>
            </p:cNvSpPr>
            <p:nvPr/>
          </p:nvSpPr>
          <p:spPr bwMode="auto">
            <a:xfrm>
              <a:off x="7026275" y="3840163"/>
              <a:ext cx="412750" cy="677863"/>
            </a:xfrm>
            <a:custGeom>
              <a:avLst/>
              <a:gdLst>
                <a:gd name="T0" fmla="*/ 107 w 110"/>
                <a:gd name="T1" fmla="*/ 122 h 180"/>
                <a:gd name="T2" fmla="*/ 103 w 110"/>
                <a:gd name="T3" fmla="*/ 115 h 180"/>
                <a:gd name="T4" fmla="*/ 105 w 110"/>
                <a:gd name="T5" fmla="*/ 108 h 180"/>
                <a:gd name="T6" fmla="*/ 105 w 110"/>
                <a:gd name="T7" fmla="*/ 103 h 180"/>
                <a:gd name="T8" fmla="*/ 107 w 110"/>
                <a:gd name="T9" fmla="*/ 100 h 180"/>
                <a:gd name="T10" fmla="*/ 108 w 110"/>
                <a:gd name="T11" fmla="*/ 96 h 180"/>
                <a:gd name="T12" fmla="*/ 107 w 110"/>
                <a:gd name="T13" fmla="*/ 93 h 180"/>
                <a:gd name="T14" fmla="*/ 106 w 110"/>
                <a:gd name="T15" fmla="*/ 88 h 180"/>
                <a:gd name="T16" fmla="*/ 103 w 110"/>
                <a:gd name="T17" fmla="*/ 87 h 180"/>
                <a:gd name="T18" fmla="*/ 75 w 110"/>
                <a:gd name="T19" fmla="*/ 0 h 180"/>
                <a:gd name="T20" fmla="*/ 0 w 110"/>
                <a:gd name="T21" fmla="*/ 8 h 180"/>
                <a:gd name="T22" fmla="*/ 2 w 110"/>
                <a:gd name="T23" fmla="*/ 11 h 180"/>
                <a:gd name="T24" fmla="*/ 4 w 110"/>
                <a:gd name="T25" fmla="*/ 14 h 180"/>
                <a:gd name="T26" fmla="*/ 2 w 110"/>
                <a:gd name="T27" fmla="*/ 125 h 180"/>
                <a:gd name="T28" fmla="*/ 9 w 110"/>
                <a:gd name="T29" fmla="*/ 177 h 180"/>
                <a:gd name="T30" fmla="*/ 15 w 110"/>
                <a:gd name="T31" fmla="*/ 176 h 180"/>
                <a:gd name="T32" fmla="*/ 18 w 110"/>
                <a:gd name="T33" fmla="*/ 174 h 180"/>
                <a:gd name="T34" fmla="*/ 19 w 110"/>
                <a:gd name="T35" fmla="*/ 163 h 180"/>
                <a:gd name="T36" fmla="*/ 24 w 110"/>
                <a:gd name="T37" fmla="*/ 166 h 180"/>
                <a:gd name="T38" fmla="*/ 22 w 110"/>
                <a:gd name="T39" fmla="*/ 171 h 180"/>
                <a:gd name="T40" fmla="*/ 28 w 110"/>
                <a:gd name="T41" fmla="*/ 175 h 180"/>
                <a:gd name="T42" fmla="*/ 26 w 110"/>
                <a:gd name="T43" fmla="*/ 178 h 180"/>
                <a:gd name="T44" fmla="*/ 22 w 110"/>
                <a:gd name="T45" fmla="*/ 180 h 180"/>
                <a:gd name="T46" fmla="*/ 29 w 110"/>
                <a:gd name="T47" fmla="*/ 179 h 180"/>
                <a:gd name="T48" fmla="*/ 34 w 110"/>
                <a:gd name="T49" fmla="*/ 177 h 180"/>
                <a:gd name="T50" fmla="*/ 37 w 110"/>
                <a:gd name="T51" fmla="*/ 175 h 180"/>
                <a:gd name="T52" fmla="*/ 38 w 110"/>
                <a:gd name="T53" fmla="*/ 175 h 180"/>
                <a:gd name="T54" fmla="*/ 40 w 110"/>
                <a:gd name="T55" fmla="*/ 171 h 180"/>
                <a:gd name="T56" fmla="*/ 38 w 110"/>
                <a:gd name="T57" fmla="*/ 165 h 180"/>
                <a:gd name="T58" fmla="*/ 37 w 110"/>
                <a:gd name="T59" fmla="*/ 161 h 180"/>
                <a:gd name="T60" fmla="*/ 32 w 110"/>
                <a:gd name="T61" fmla="*/ 154 h 180"/>
                <a:gd name="T62" fmla="*/ 110 w 110"/>
                <a:gd name="T63" fmla="*/ 142 h 180"/>
                <a:gd name="T64" fmla="*/ 107 w 110"/>
                <a:gd name="T65" fmla="*/ 133 h 180"/>
                <a:gd name="T66" fmla="*/ 107 w 110"/>
                <a:gd name="T67" fmla="*/ 1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80">
                  <a:moveTo>
                    <a:pt x="107" y="122"/>
                  </a:moveTo>
                  <a:cubicBezTo>
                    <a:pt x="107" y="119"/>
                    <a:pt x="105" y="117"/>
                    <a:pt x="103" y="115"/>
                  </a:cubicBezTo>
                  <a:cubicBezTo>
                    <a:pt x="102" y="114"/>
                    <a:pt x="103" y="109"/>
                    <a:pt x="105" y="108"/>
                  </a:cubicBezTo>
                  <a:cubicBezTo>
                    <a:pt x="106" y="107"/>
                    <a:pt x="105" y="104"/>
                    <a:pt x="105" y="103"/>
                  </a:cubicBezTo>
                  <a:cubicBezTo>
                    <a:pt x="104" y="101"/>
                    <a:pt x="105" y="100"/>
                    <a:pt x="107" y="100"/>
                  </a:cubicBezTo>
                  <a:cubicBezTo>
                    <a:pt x="108" y="99"/>
                    <a:pt x="108" y="98"/>
                    <a:pt x="108" y="96"/>
                  </a:cubicBezTo>
                  <a:cubicBezTo>
                    <a:pt x="108" y="94"/>
                    <a:pt x="107" y="95"/>
                    <a:pt x="107" y="93"/>
                  </a:cubicBezTo>
                  <a:cubicBezTo>
                    <a:pt x="106" y="90"/>
                    <a:pt x="107" y="89"/>
                    <a:pt x="106" y="88"/>
                  </a:cubicBezTo>
                  <a:cubicBezTo>
                    <a:pt x="105" y="87"/>
                    <a:pt x="103" y="87"/>
                    <a:pt x="103" y="87"/>
                  </a:cubicBezTo>
                  <a:cubicBezTo>
                    <a:pt x="75" y="0"/>
                    <a:pt x="75" y="0"/>
                    <a:pt x="75" y="0"/>
                  </a:cubicBezTo>
                  <a:cubicBezTo>
                    <a:pt x="52" y="3"/>
                    <a:pt x="25" y="6"/>
                    <a:pt x="0" y="8"/>
                  </a:cubicBezTo>
                  <a:cubicBezTo>
                    <a:pt x="1" y="9"/>
                    <a:pt x="2" y="10"/>
                    <a:pt x="2" y="11"/>
                  </a:cubicBezTo>
                  <a:cubicBezTo>
                    <a:pt x="5" y="12"/>
                    <a:pt x="4" y="13"/>
                    <a:pt x="4" y="14"/>
                  </a:cubicBezTo>
                  <a:cubicBezTo>
                    <a:pt x="4" y="16"/>
                    <a:pt x="2" y="125"/>
                    <a:pt x="2" y="125"/>
                  </a:cubicBezTo>
                  <a:cubicBezTo>
                    <a:pt x="9" y="177"/>
                    <a:pt x="9" y="177"/>
                    <a:pt x="9" y="177"/>
                  </a:cubicBezTo>
                  <a:cubicBezTo>
                    <a:pt x="11" y="176"/>
                    <a:pt x="12" y="175"/>
                    <a:pt x="15" y="176"/>
                  </a:cubicBezTo>
                  <a:cubicBezTo>
                    <a:pt x="18" y="177"/>
                    <a:pt x="18" y="176"/>
                    <a:pt x="18" y="174"/>
                  </a:cubicBezTo>
                  <a:cubicBezTo>
                    <a:pt x="18" y="171"/>
                    <a:pt x="18" y="164"/>
                    <a:pt x="19" y="163"/>
                  </a:cubicBezTo>
                  <a:cubicBezTo>
                    <a:pt x="21" y="163"/>
                    <a:pt x="25" y="164"/>
                    <a:pt x="24" y="166"/>
                  </a:cubicBezTo>
                  <a:cubicBezTo>
                    <a:pt x="23" y="168"/>
                    <a:pt x="21" y="169"/>
                    <a:pt x="22" y="171"/>
                  </a:cubicBezTo>
                  <a:cubicBezTo>
                    <a:pt x="24" y="172"/>
                    <a:pt x="27" y="173"/>
                    <a:pt x="28" y="175"/>
                  </a:cubicBezTo>
                  <a:cubicBezTo>
                    <a:pt x="28" y="177"/>
                    <a:pt x="29" y="178"/>
                    <a:pt x="26" y="178"/>
                  </a:cubicBezTo>
                  <a:cubicBezTo>
                    <a:pt x="23" y="179"/>
                    <a:pt x="20" y="180"/>
                    <a:pt x="22" y="180"/>
                  </a:cubicBezTo>
                  <a:cubicBezTo>
                    <a:pt x="24" y="180"/>
                    <a:pt x="25" y="180"/>
                    <a:pt x="29" y="179"/>
                  </a:cubicBezTo>
                  <a:cubicBezTo>
                    <a:pt x="32" y="179"/>
                    <a:pt x="33" y="180"/>
                    <a:pt x="34" y="177"/>
                  </a:cubicBezTo>
                  <a:cubicBezTo>
                    <a:pt x="35" y="175"/>
                    <a:pt x="35" y="173"/>
                    <a:pt x="37" y="175"/>
                  </a:cubicBezTo>
                  <a:cubicBezTo>
                    <a:pt x="37" y="175"/>
                    <a:pt x="38" y="175"/>
                    <a:pt x="38" y="175"/>
                  </a:cubicBezTo>
                  <a:cubicBezTo>
                    <a:pt x="39" y="174"/>
                    <a:pt x="40" y="172"/>
                    <a:pt x="40" y="171"/>
                  </a:cubicBezTo>
                  <a:cubicBezTo>
                    <a:pt x="40" y="169"/>
                    <a:pt x="37" y="167"/>
                    <a:pt x="38" y="165"/>
                  </a:cubicBezTo>
                  <a:cubicBezTo>
                    <a:pt x="38" y="164"/>
                    <a:pt x="39" y="163"/>
                    <a:pt x="37" y="161"/>
                  </a:cubicBezTo>
                  <a:cubicBezTo>
                    <a:pt x="35" y="159"/>
                    <a:pt x="30" y="156"/>
                    <a:pt x="32" y="154"/>
                  </a:cubicBezTo>
                  <a:cubicBezTo>
                    <a:pt x="33" y="152"/>
                    <a:pt x="110" y="142"/>
                    <a:pt x="110" y="142"/>
                  </a:cubicBezTo>
                  <a:cubicBezTo>
                    <a:pt x="110" y="140"/>
                    <a:pt x="107" y="134"/>
                    <a:pt x="107" y="133"/>
                  </a:cubicBezTo>
                  <a:cubicBezTo>
                    <a:pt x="106" y="131"/>
                    <a:pt x="107" y="124"/>
                    <a:pt x="107" y="122"/>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3" name="Freeform 477">
              <a:extLst>
                <a:ext uri="{FF2B5EF4-FFF2-40B4-BE49-F238E27FC236}">
                  <a16:creationId xmlns:a16="http://schemas.microsoft.com/office/drawing/2014/main" id="{3C706640-5F58-4470-843D-D85DB76F44EF}"/>
                </a:ext>
              </a:extLst>
            </p:cNvPr>
            <p:cNvSpPr>
              <a:spLocks/>
            </p:cNvSpPr>
            <p:nvPr/>
          </p:nvSpPr>
          <p:spPr bwMode="auto">
            <a:xfrm>
              <a:off x="6391276" y="4171951"/>
              <a:ext cx="612775" cy="544513"/>
            </a:xfrm>
            <a:custGeom>
              <a:avLst/>
              <a:gdLst>
                <a:gd name="T0" fmla="*/ 9 w 163"/>
                <a:gd name="T1" fmla="*/ 49 h 145"/>
                <a:gd name="T2" fmla="*/ 13 w 163"/>
                <a:gd name="T3" fmla="*/ 63 h 145"/>
                <a:gd name="T4" fmla="*/ 18 w 163"/>
                <a:gd name="T5" fmla="*/ 79 h 145"/>
                <a:gd name="T6" fmla="*/ 14 w 163"/>
                <a:gd name="T7" fmla="*/ 93 h 145"/>
                <a:gd name="T8" fmla="*/ 14 w 163"/>
                <a:gd name="T9" fmla="*/ 103 h 145"/>
                <a:gd name="T10" fmla="*/ 11 w 163"/>
                <a:gd name="T11" fmla="*/ 115 h 145"/>
                <a:gd name="T12" fmla="*/ 10 w 163"/>
                <a:gd name="T13" fmla="*/ 122 h 145"/>
                <a:gd name="T14" fmla="*/ 25 w 163"/>
                <a:gd name="T15" fmla="*/ 119 h 145"/>
                <a:gd name="T16" fmla="*/ 25 w 163"/>
                <a:gd name="T17" fmla="*/ 111 h 145"/>
                <a:gd name="T18" fmla="*/ 28 w 163"/>
                <a:gd name="T19" fmla="*/ 115 h 145"/>
                <a:gd name="T20" fmla="*/ 46 w 163"/>
                <a:gd name="T21" fmla="*/ 125 h 145"/>
                <a:gd name="T22" fmla="*/ 68 w 163"/>
                <a:gd name="T23" fmla="*/ 116 h 145"/>
                <a:gd name="T24" fmla="*/ 77 w 163"/>
                <a:gd name="T25" fmla="*/ 117 h 145"/>
                <a:gd name="T26" fmla="*/ 90 w 163"/>
                <a:gd name="T27" fmla="*/ 126 h 145"/>
                <a:gd name="T28" fmla="*/ 90 w 163"/>
                <a:gd name="T29" fmla="*/ 132 h 145"/>
                <a:gd name="T30" fmla="*/ 103 w 163"/>
                <a:gd name="T31" fmla="*/ 138 h 145"/>
                <a:gd name="T32" fmla="*/ 120 w 163"/>
                <a:gd name="T33" fmla="*/ 132 h 145"/>
                <a:gd name="T34" fmla="*/ 124 w 163"/>
                <a:gd name="T35" fmla="*/ 138 h 145"/>
                <a:gd name="T36" fmla="*/ 131 w 163"/>
                <a:gd name="T37" fmla="*/ 128 h 145"/>
                <a:gd name="T38" fmla="*/ 130 w 163"/>
                <a:gd name="T39" fmla="*/ 123 h 145"/>
                <a:gd name="T40" fmla="*/ 137 w 163"/>
                <a:gd name="T41" fmla="*/ 129 h 145"/>
                <a:gd name="T42" fmla="*/ 149 w 163"/>
                <a:gd name="T43" fmla="*/ 131 h 145"/>
                <a:gd name="T44" fmla="*/ 152 w 163"/>
                <a:gd name="T45" fmla="*/ 138 h 145"/>
                <a:gd name="T46" fmla="*/ 155 w 163"/>
                <a:gd name="T47" fmla="*/ 137 h 145"/>
                <a:gd name="T48" fmla="*/ 160 w 163"/>
                <a:gd name="T49" fmla="*/ 136 h 145"/>
                <a:gd name="T50" fmla="*/ 157 w 163"/>
                <a:gd name="T51" fmla="*/ 127 h 145"/>
                <a:gd name="T52" fmla="*/ 141 w 163"/>
                <a:gd name="T53" fmla="*/ 119 h 145"/>
                <a:gd name="T54" fmla="*/ 143 w 163"/>
                <a:gd name="T55" fmla="*/ 115 h 145"/>
                <a:gd name="T56" fmla="*/ 150 w 163"/>
                <a:gd name="T57" fmla="*/ 109 h 145"/>
                <a:gd name="T58" fmla="*/ 144 w 163"/>
                <a:gd name="T59" fmla="*/ 103 h 145"/>
                <a:gd name="T60" fmla="*/ 139 w 163"/>
                <a:gd name="T61" fmla="*/ 107 h 145"/>
                <a:gd name="T62" fmla="*/ 138 w 163"/>
                <a:gd name="T63" fmla="*/ 100 h 145"/>
                <a:gd name="T64" fmla="*/ 131 w 163"/>
                <a:gd name="T65" fmla="*/ 107 h 145"/>
                <a:gd name="T66" fmla="*/ 118 w 163"/>
                <a:gd name="T67" fmla="*/ 102 h 145"/>
                <a:gd name="T68" fmla="*/ 131 w 163"/>
                <a:gd name="T69" fmla="*/ 96 h 145"/>
                <a:gd name="T70" fmla="*/ 145 w 163"/>
                <a:gd name="T71" fmla="*/ 99 h 145"/>
                <a:gd name="T72" fmla="*/ 136 w 163"/>
                <a:gd name="T73" fmla="*/ 72 h 145"/>
                <a:gd name="T74" fmla="*/ 78 w 163"/>
                <a:gd name="T75" fmla="*/ 71 h 145"/>
                <a:gd name="T76" fmla="*/ 78 w 163"/>
                <a:gd name="T77" fmla="*/ 59 h 145"/>
                <a:gd name="T78" fmla="*/ 83 w 163"/>
                <a:gd name="T79" fmla="*/ 50 h 145"/>
                <a:gd name="T80" fmla="*/ 86 w 163"/>
                <a:gd name="T81" fmla="*/ 42 h 145"/>
                <a:gd name="T82" fmla="*/ 88 w 163"/>
                <a:gd name="T83" fmla="*/ 29 h 145"/>
                <a:gd name="T84" fmla="*/ 92 w 163"/>
                <a:gd name="T85" fmla="*/ 19 h 145"/>
                <a:gd name="T86" fmla="*/ 89 w 163"/>
                <a:gd name="T87" fmla="*/ 5 h 145"/>
                <a:gd name="T88" fmla="*/ 1 w 163"/>
                <a:gd name="T89" fmla="*/ 4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 h="145">
                  <a:moveTo>
                    <a:pt x="1" y="40"/>
                  </a:moveTo>
                  <a:cubicBezTo>
                    <a:pt x="1" y="40"/>
                    <a:pt x="3" y="42"/>
                    <a:pt x="5" y="43"/>
                  </a:cubicBezTo>
                  <a:cubicBezTo>
                    <a:pt x="6" y="45"/>
                    <a:pt x="8" y="46"/>
                    <a:pt x="9" y="49"/>
                  </a:cubicBezTo>
                  <a:cubicBezTo>
                    <a:pt x="10" y="52"/>
                    <a:pt x="9" y="52"/>
                    <a:pt x="9" y="54"/>
                  </a:cubicBezTo>
                  <a:cubicBezTo>
                    <a:pt x="8" y="56"/>
                    <a:pt x="10" y="56"/>
                    <a:pt x="11" y="57"/>
                  </a:cubicBezTo>
                  <a:cubicBezTo>
                    <a:pt x="12" y="58"/>
                    <a:pt x="14" y="60"/>
                    <a:pt x="13" y="63"/>
                  </a:cubicBezTo>
                  <a:cubicBezTo>
                    <a:pt x="13" y="67"/>
                    <a:pt x="15" y="65"/>
                    <a:pt x="17" y="68"/>
                  </a:cubicBezTo>
                  <a:cubicBezTo>
                    <a:pt x="18" y="70"/>
                    <a:pt x="18" y="73"/>
                    <a:pt x="18" y="75"/>
                  </a:cubicBezTo>
                  <a:cubicBezTo>
                    <a:pt x="17" y="77"/>
                    <a:pt x="18" y="78"/>
                    <a:pt x="18" y="79"/>
                  </a:cubicBezTo>
                  <a:cubicBezTo>
                    <a:pt x="18" y="81"/>
                    <a:pt x="18" y="83"/>
                    <a:pt x="16" y="86"/>
                  </a:cubicBezTo>
                  <a:cubicBezTo>
                    <a:pt x="15" y="89"/>
                    <a:pt x="15" y="88"/>
                    <a:pt x="13" y="90"/>
                  </a:cubicBezTo>
                  <a:cubicBezTo>
                    <a:pt x="11" y="92"/>
                    <a:pt x="13" y="92"/>
                    <a:pt x="14" y="93"/>
                  </a:cubicBezTo>
                  <a:cubicBezTo>
                    <a:pt x="15" y="94"/>
                    <a:pt x="15" y="96"/>
                    <a:pt x="14" y="96"/>
                  </a:cubicBezTo>
                  <a:cubicBezTo>
                    <a:pt x="13" y="96"/>
                    <a:pt x="12" y="98"/>
                    <a:pt x="12" y="99"/>
                  </a:cubicBezTo>
                  <a:cubicBezTo>
                    <a:pt x="12" y="100"/>
                    <a:pt x="13" y="102"/>
                    <a:pt x="14" y="103"/>
                  </a:cubicBezTo>
                  <a:cubicBezTo>
                    <a:pt x="15" y="105"/>
                    <a:pt x="14" y="107"/>
                    <a:pt x="14" y="108"/>
                  </a:cubicBezTo>
                  <a:cubicBezTo>
                    <a:pt x="14" y="109"/>
                    <a:pt x="14" y="109"/>
                    <a:pt x="13" y="110"/>
                  </a:cubicBezTo>
                  <a:cubicBezTo>
                    <a:pt x="12" y="111"/>
                    <a:pt x="12" y="113"/>
                    <a:pt x="11" y="115"/>
                  </a:cubicBezTo>
                  <a:cubicBezTo>
                    <a:pt x="9" y="116"/>
                    <a:pt x="8" y="117"/>
                    <a:pt x="8" y="118"/>
                  </a:cubicBezTo>
                  <a:cubicBezTo>
                    <a:pt x="7" y="120"/>
                    <a:pt x="8" y="120"/>
                    <a:pt x="9" y="121"/>
                  </a:cubicBezTo>
                  <a:cubicBezTo>
                    <a:pt x="10" y="121"/>
                    <a:pt x="10" y="122"/>
                    <a:pt x="10" y="122"/>
                  </a:cubicBezTo>
                  <a:cubicBezTo>
                    <a:pt x="10" y="122"/>
                    <a:pt x="10" y="122"/>
                    <a:pt x="10" y="122"/>
                  </a:cubicBezTo>
                  <a:cubicBezTo>
                    <a:pt x="12" y="122"/>
                    <a:pt x="13" y="120"/>
                    <a:pt x="17" y="120"/>
                  </a:cubicBezTo>
                  <a:cubicBezTo>
                    <a:pt x="21" y="120"/>
                    <a:pt x="25" y="120"/>
                    <a:pt x="25" y="119"/>
                  </a:cubicBezTo>
                  <a:cubicBezTo>
                    <a:pt x="25" y="118"/>
                    <a:pt x="24" y="116"/>
                    <a:pt x="24" y="115"/>
                  </a:cubicBezTo>
                  <a:cubicBezTo>
                    <a:pt x="23" y="115"/>
                    <a:pt x="25" y="116"/>
                    <a:pt x="25" y="114"/>
                  </a:cubicBezTo>
                  <a:cubicBezTo>
                    <a:pt x="26" y="113"/>
                    <a:pt x="25" y="113"/>
                    <a:pt x="25" y="111"/>
                  </a:cubicBezTo>
                  <a:cubicBezTo>
                    <a:pt x="26" y="110"/>
                    <a:pt x="26" y="108"/>
                    <a:pt x="27" y="110"/>
                  </a:cubicBezTo>
                  <a:cubicBezTo>
                    <a:pt x="28" y="112"/>
                    <a:pt x="29" y="113"/>
                    <a:pt x="29" y="113"/>
                  </a:cubicBezTo>
                  <a:cubicBezTo>
                    <a:pt x="29" y="114"/>
                    <a:pt x="29" y="115"/>
                    <a:pt x="28" y="115"/>
                  </a:cubicBezTo>
                  <a:cubicBezTo>
                    <a:pt x="27" y="115"/>
                    <a:pt x="25" y="115"/>
                    <a:pt x="26" y="117"/>
                  </a:cubicBezTo>
                  <a:cubicBezTo>
                    <a:pt x="27" y="118"/>
                    <a:pt x="26" y="119"/>
                    <a:pt x="28" y="119"/>
                  </a:cubicBezTo>
                  <a:cubicBezTo>
                    <a:pt x="29" y="119"/>
                    <a:pt x="43" y="123"/>
                    <a:pt x="46" y="125"/>
                  </a:cubicBezTo>
                  <a:cubicBezTo>
                    <a:pt x="48" y="126"/>
                    <a:pt x="66" y="128"/>
                    <a:pt x="65" y="122"/>
                  </a:cubicBezTo>
                  <a:cubicBezTo>
                    <a:pt x="65" y="117"/>
                    <a:pt x="61" y="119"/>
                    <a:pt x="64" y="118"/>
                  </a:cubicBezTo>
                  <a:cubicBezTo>
                    <a:pt x="67" y="116"/>
                    <a:pt x="66" y="117"/>
                    <a:pt x="68" y="116"/>
                  </a:cubicBezTo>
                  <a:cubicBezTo>
                    <a:pt x="69" y="115"/>
                    <a:pt x="72" y="114"/>
                    <a:pt x="72" y="116"/>
                  </a:cubicBezTo>
                  <a:cubicBezTo>
                    <a:pt x="72" y="118"/>
                    <a:pt x="72" y="120"/>
                    <a:pt x="74" y="119"/>
                  </a:cubicBezTo>
                  <a:cubicBezTo>
                    <a:pt x="76" y="118"/>
                    <a:pt x="74" y="115"/>
                    <a:pt x="77" y="117"/>
                  </a:cubicBezTo>
                  <a:cubicBezTo>
                    <a:pt x="80" y="119"/>
                    <a:pt x="80" y="119"/>
                    <a:pt x="81" y="122"/>
                  </a:cubicBezTo>
                  <a:cubicBezTo>
                    <a:pt x="82" y="124"/>
                    <a:pt x="82" y="125"/>
                    <a:pt x="84" y="125"/>
                  </a:cubicBezTo>
                  <a:cubicBezTo>
                    <a:pt x="85" y="125"/>
                    <a:pt x="89" y="126"/>
                    <a:pt x="90" y="126"/>
                  </a:cubicBezTo>
                  <a:cubicBezTo>
                    <a:pt x="91" y="127"/>
                    <a:pt x="92" y="127"/>
                    <a:pt x="93" y="128"/>
                  </a:cubicBezTo>
                  <a:cubicBezTo>
                    <a:pt x="95" y="129"/>
                    <a:pt x="94" y="131"/>
                    <a:pt x="93" y="131"/>
                  </a:cubicBezTo>
                  <a:cubicBezTo>
                    <a:pt x="91" y="131"/>
                    <a:pt x="89" y="131"/>
                    <a:pt x="90" y="132"/>
                  </a:cubicBezTo>
                  <a:cubicBezTo>
                    <a:pt x="91" y="134"/>
                    <a:pt x="91" y="135"/>
                    <a:pt x="93" y="135"/>
                  </a:cubicBezTo>
                  <a:cubicBezTo>
                    <a:pt x="96" y="136"/>
                    <a:pt x="96" y="135"/>
                    <a:pt x="99" y="136"/>
                  </a:cubicBezTo>
                  <a:cubicBezTo>
                    <a:pt x="101" y="137"/>
                    <a:pt x="99" y="138"/>
                    <a:pt x="103" y="138"/>
                  </a:cubicBezTo>
                  <a:cubicBezTo>
                    <a:pt x="106" y="139"/>
                    <a:pt x="111" y="139"/>
                    <a:pt x="112" y="137"/>
                  </a:cubicBezTo>
                  <a:cubicBezTo>
                    <a:pt x="113" y="135"/>
                    <a:pt x="111" y="134"/>
                    <a:pt x="112" y="132"/>
                  </a:cubicBezTo>
                  <a:cubicBezTo>
                    <a:pt x="114" y="131"/>
                    <a:pt x="119" y="131"/>
                    <a:pt x="120" y="132"/>
                  </a:cubicBezTo>
                  <a:cubicBezTo>
                    <a:pt x="120" y="133"/>
                    <a:pt x="121" y="134"/>
                    <a:pt x="122" y="133"/>
                  </a:cubicBezTo>
                  <a:cubicBezTo>
                    <a:pt x="123" y="133"/>
                    <a:pt x="124" y="132"/>
                    <a:pt x="124" y="134"/>
                  </a:cubicBezTo>
                  <a:cubicBezTo>
                    <a:pt x="123" y="136"/>
                    <a:pt x="122" y="137"/>
                    <a:pt x="124" y="138"/>
                  </a:cubicBezTo>
                  <a:cubicBezTo>
                    <a:pt x="126" y="138"/>
                    <a:pt x="128" y="140"/>
                    <a:pt x="129" y="137"/>
                  </a:cubicBezTo>
                  <a:cubicBezTo>
                    <a:pt x="129" y="134"/>
                    <a:pt x="129" y="132"/>
                    <a:pt x="130" y="131"/>
                  </a:cubicBezTo>
                  <a:cubicBezTo>
                    <a:pt x="131" y="130"/>
                    <a:pt x="131" y="129"/>
                    <a:pt x="131" y="128"/>
                  </a:cubicBezTo>
                  <a:cubicBezTo>
                    <a:pt x="130" y="126"/>
                    <a:pt x="129" y="126"/>
                    <a:pt x="127" y="125"/>
                  </a:cubicBezTo>
                  <a:cubicBezTo>
                    <a:pt x="125" y="123"/>
                    <a:pt x="123" y="121"/>
                    <a:pt x="125" y="121"/>
                  </a:cubicBezTo>
                  <a:cubicBezTo>
                    <a:pt x="127" y="122"/>
                    <a:pt x="127" y="122"/>
                    <a:pt x="130" y="123"/>
                  </a:cubicBezTo>
                  <a:cubicBezTo>
                    <a:pt x="133" y="124"/>
                    <a:pt x="135" y="124"/>
                    <a:pt x="136" y="125"/>
                  </a:cubicBezTo>
                  <a:cubicBezTo>
                    <a:pt x="138" y="126"/>
                    <a:pt x="139" y="127"/>
                    <a:pt x="138" y="128"/>
                  </a:cubicBezTo>
                  <a:cubicBezTo>
                    <a:pt x="137" y="128"/>
                    <a:pt x="135" y="129"/>
                    <a:pt x="137" y="129"/>
                  </a:cubicBezTo>
                  <a:cubicBezTo>
                    <a:pt x="140" y="129"/>
                    <a:pt x="141" y="128"/>
                    <a:pt x="142" y="129"/>
                  </a:cubicBezTo>
                  <a:cubicBezTo>
                    <a:pt x="143" y="130"/>
                    <a:pt x="141" y="131"/>
                    <a:pt x="143" y="132"/>
                  </a:cubicBezTo>
                  <a:cubicBezTo>
                    <a:pt x="145" y="132"/>
                    <a:pt x="149" y="130"/>
                    <a:pt x="149" y="131"/>
                  </a:cubicBezTo>
                  <a:cubicBezTo>
                    <a:pt x="149" y="132"/>
                    <a:pt x="148" y="133"/>
                    <a:pt x="149" y="134"/>
                  </a:cubicBezTo>
                  <a:cubicBezTo>
                    <a:pt x="151" y="136"/>
                    <a:pt x="152" y="135"/>
                    <a:pt x="152" y="136"/>
                  </a:cubicBezTo>
                  <a:cubicBezTo>
                    <a:pt x="153" y="137"/>
                    <a:pt x="154" y="137"/>
                    <a:pt x="152" y="138"/>
                  </a:cubicBezTo>
                  <a:cubicBezTo>
                    <a:pt x="151" y="140"/>
                    <a:pt x="151" y="140"/>
                    <a:pt x="151" y="141"/>
                  </a:cubicBezTo>
                  <a:cubicBezTo>
                    <a:pt x="152" y="142"/>
                    <a:pt x="151" y="145"/>
                    <a:pt x="152" y="143"/>
                  </a:cubicBezTo>
                  <a:cubicBezTo>
                    <a:pt x="154" y="141"/>
                    <a:pt x="155" y="139"/>
                    <a:pt x="155" y="137"/>
                  </a:cubicBezTo>
                  <a:cubicBezTo>
                    <a:pt x="156" y="136"/>
                    <a:pt x="156" y="136"/>
                    <a:pt x="157" y="138"/>
                  </a:cubicBezTo>
                  <a:cubicBezTo>
                    <a:pt x="157" y="139"/>
                    <a:pt x="158" y="140"/>
                    <a:pt x="159" y="139"/>
                  </a:cubicBezTo>
                  <a:cubicBezTo>
                    <a:pt x="160" y="138"/>
                    <a:pt x="160" y="138"/>
                    <a:pt x="160" y="136"/>
                  </a:cubicBezTo>
                  <a:cubicBezTo>
                    <a:pt x="161" y="134"/>
                    <a:pt x="161" y="135"/>
                    <a:pt x="162" y="134"/>
                  </a:cubicBezTo>
                  <a:cubicBezTo>
                    <a:pt x="163" y="132"/>
                    <a:pt x="163" y="130"/>
                    <a:pt x="161" y="129"/>
                  </a:cubicBezTo>
                  <a:cubicBezTo>
                    <a:pt x="159" y="129"/>
                    <a:pt x="160" y="127"/>
                    <a:pt x="157" y="127"/>
                  </a:cubicBezTo>
                  <a:cubicBezTo>
                    <a:pt x="154" y="126"/>
                    <a:pt x="154" y="127"/>
                    <a:pt x="151" y="126"/>
                  </a:cubicBezTo>
                  <a:cubicBezTo>
                    <a:pt x="148" y="124"/>
                    <a:pt x="147" y="125"/>
                    <a:pt x="144" y="123"/>
                  </a:cubicBezTo>
                  <a:cubicBezTo>
                    <a:pt x="142" y="121"/>
                    <a:pt x="140" y="121"/>
                    <a:pt x="141" y="119"/>
                  </a:cubicBezTo>
                  <a:cubicBezTo>
                    <a:pt x="141" y="118"/>
                    <a:pt x="143" y="117"/>
                    <a:pt x="144" y="117"/>
                  </a:cubicBezTo>
                  <a:cubicBezTo>
                    <a:pt x="146" y="117"/>
                    <a:pt x="148" y="117"/>
                    <a:pt x="147" y="116"/>
                  </a:cubicBezTo>
                  <a:cubicBezTo>
                    <a:pt x="145" y="116"/>
                    <a:pt x="142" y="116"/>
                    <a:pt x="143" y="115"/>
                  </a:cubicBezTo>
                  <a:cubicBezTo>
                    <a:pt x="144" y="114"/>
                    <a:pt x="145" y="112"/>
                    <a:pt x="146" y="112"/>
                  </a:cubicBezTo>
                  <a:cubicBezTo>
                    <a:pt x="148" y="112"/>
                    <a:pt x="149" y="114"/>
                    <a:pt x="150" y="113"/>
                  </a:cubicBezTo>
                  <a:cubicBezTo>
                    <a:pt x="151" y="111"/>
                    <a:pt x="151" y="111"/>
                    <a:pt x="150" y="109"/>
                  </a:cubicBezTo>
                  <a:cubicBezTo>
                    <a:pt x="149" y="106"/>
                    <a:pt x="148" y="108"/>
                    <a:pt x="148" y="106"/>
                  </a:cubicBezTo>
                  <a:cubicBezTo>
                    <a:pt x="147" y="104"/>
                    <a:pt x="148" y="102"/>
                    <a:pt x="147" y="101"/>
                  </a:cubicBezTo>
                  <a:cubicBezTo>
                    <a:pt x="145" y="101"/>
                    <a:pt x="144" y="103"/>
                    <a:pt x="144" y="103"/>
                  </a:cubicBezTo>
                  <a:cubicBezTo>
                    <a:pt x="144" y="103"/>
                    <a:pt x="142" y="106"/>
                    <a:pt x="142" y="107"/>
                  </a:cubicBezTo>
                  <a:cubicBezTo>
                    <a:pt x="142" y="108"/>
                    <a:pt x="143" y="109"/>
                    <a:pt x="141" y="109"/>
                  </a:cubicBezTo>
                  <a:cubicBezTo>
                    <a:pt x="140" y="108"/>
                    <a:pt x="139" y="109"/>
                    <a:pt x="139" y="107"/>
                  </a:cubicBezTo>
                  <a:cubicBezTo>
                    <a:pt x="139" y="105"/>
                    <a:pt x="136" y="106"/>
                    <a:pt x="137" y="105"/>
                  </a:cubicBezTo>
                  <a:cubicBezTo>
                    <a:pt x="137" y="103"/>
                    <a:pt x="139" y="103"/>
                    <a:pt x="140" y="102"/>
                  </a:cubicBezTo>
                  <a:cubicBezTo>
                    <a:pt x="141" y="101"/>
                    <a:pt x="139" y="100"/>
                    <a:pt x="138" y="100"/>
                  </a:cubicBezTo>
                  <a:cubicBezTo>
                    <a:pt x="137" y="100"/>
                    <a:pt x="134" y="99"/>
                    <a:pt x="132" y="100"/>
                  </a:cubicBezTo>
                  <a:cubicBezTo>
                    <a:pt x="131" y="101"/>
                    <a:pt x="129" y="103"/>
                    <a:pt x="130" y="104"/>
                  </a:cubicBezTo>
                  <a:cubicBezTo>
                    <a:pt x="132" y="106"/>
                    <a:pt x="134" y="108"/>
                    <a:pt x="131" y="107"/>
                  </a:cubicBezTo>
                  <a:cubicBezTo>
                    <a:pt x="128" y="106"/>
                    <a:pt x="128" y="103"/>
                    <a:pt x="126" y="103"/>
                  </a:cubicBezTo>
                  <a:cubicBezTo>
                    <a:pt x="125" y="103"/>
                    <a:pt x="124" y="104"/>
                    <a:pt x="123" y="103"/>
                  </a:cubicBezTo>
                  <a:cubicBezTo>
                    <a:pt x="121" y="102"/>
                    <a:pt x="118" y="106"/>
                    <a:pt x="118" y="102"/>
                  </a:cubicBezTo>
                  <a:cubicBezTo>
                    <a:pt x="117" y="98"/>
                    <a:pt x="121" y="95"/>
                    <a:pt x="122" y="93"/>
                  </a:cubicBezTo>
                  <a:cubicBezTo>
                    <a:pt x="123" y="92"/>
                    <a:pt x="121" y="91"/>
                    <a:pt x="125" y="93"/>
                  </a:cubicBezTo>
                  <a:cubicBezTo>
                    <a:pt x="129" y="95"/>
                    <a:pt x="127" y="94"/>
                    <a:pt x="131" y="96"/>
                  </a:cubicBezTo>
                  <a:cubicBezTo>
                    <a:pt x="135" y="97"/>
                    <a:pt x="135" y="98"/>
                    <a:pt x="137" y="98"/>
                  </a:cubicBezTo>
                  <a:cubicBezTo>
                    <a:pt x="140" y="99"/>
                    <a:pt x="141" y="99"/>
                    <a:pt x="143" y="99"/>
                  </a:cubicBezTo>
                  <a:cubicBezTo>
                    <a:pt x="144" y="99"/>
                    <a:pt x="144" y="99"/>
                    <a:pt x="145" y="99"/>
                  </a:cubicBezTo>
                  <a:cubicBezTo>
                    <a:pt x="145" y="98"/>
                    <a:pt x="140" y="92"/>
                    <a:pt x="139" y="89"/>
                  </a:cubicBezTo>
                  <a:cubicBezTo>
                    <a:pt x="138" y="86"/>
                    <a:pt x="136" y="86"/>
                    <a:pt x="133" y="82"/>
                  </a:cubicBezTo>
                  <a:cubicBezTo>
                    <a:pt x="130" y="77"/>
                    <a:pt x="135" y="73"/>
                    <a:pt x="136" y="72"/>
                  </a:cubicBezTo>
                  <a:cubicBezTo>
                    <a:pt x="137" y="71"/>
                    <a:pt x="134" y="70"/>
                    <a:pt x="134" y="70"/>
                  </a:cubicBezTo>
                  <a:cubicBezTo>
                    <a:pt x="134" y="70"/>
                    <a:pt x="80" y="73"/>
                    <a:pt x="78" y="73"/>
                  </a:cubicBezTo>
                  <a:cubicBezTo>
                    <a:pt x="77" y="73"/>
                    <a:pt x="77" y="72"/>
                    <a:pt x="78" y="71"/>
                  </a:cubicBezTo>
                  <a:cubicBezTo>
                    <a:pt x="78" y="71"/>
                    <a:pt x="77" y="69"/>
                    <a:pt x="76" y="67"/>
                  </a:cubicBezTo>
                  <a:cubicBezTo>
                    <a:pt x="75" y="66"/>
                    <a:pt x="77" y="65"/>
                    <a:pt x="78" y="64"/>
                  </a:cubicBezTo>
                  <a:cubicBezTo>
                    <a:pt x="79" y="64"/>
                    <a:pt x="79" y="60"/>
                    <a:pt x="78" y="59"/>
                  </a:cubicBezTo>
                  <a:cubicBezTo>
                    <a:pt x="78" y="58"/>
                    <a:pt x="79" y="57"/>
                    <a:pt x="80" y="56"/>
                  </a:cubicBezTo>
                  <a:cubicBezTo>
                    <a:pt x="80" y="56"/>
                    <a:pt x="80" y="53"/>
                    <a:pt x="80" y="52"/>
                  </a:cubicBezTo>
                  <a:cubicBezTo>
                    <a:pt x="80" y="50"/>
                    <a:pt x="82" y="50"/>
                    <a:pt x="83" y="50"/>
                  </a:cubicBezTo>
                  <a:cubicBezTo>
                    <a:pt x="84" y="49"/>
                    <a:pt x="83" y="48"/>
                    <a:pt x="83" y="47"/>
                  </a:cubicBezTo>
                  <a:cubicBezTo>
                    <a:pt x="83" y="45"/>
                    <a:pt x="85" y="45"/>
                    <a:pt x="85" y="45"/>
                  </a:cubicBezTo>
                  <a:cubicBezTo>
                    <a:pt x="86" y="45"/>
                    <a:pt x="86" y="44"/>
                    <a:pt x="86" y="42"/>
                  </a:cubicBezTo>
                  <a:cubicBezTo>
                    <a:pt x="85" y="40"/>
                    <a:pt x="87" y="40"/>
                    <a:pt x="88" y="39"/>
                  </a:cubicBezTo>
                  <a:cubicBezTo>
                    <a:pt x="89" y="39"/>
                    <a:pt x="92" y="34"/>
                    <a:pt x="92" y="32"/>
                  </a:cubicBezTo>
                  <a:cubicBezTo>
                    <a:pt x="93" y="30"/>
                    <a:pt x="92" y="31"/>
                    <a:pt x="88" y="29"/>
                  </a:cubicBezTo>
                  <a:cubicBezTo>
                    <a:pt x="85" y="27"/>
                    <a:pt x="93" y="26"/>
                    <a:pt x="95" y="25"/>
                  </a:cubicBezTo>
                  <a:cubicBezTo>
                    <a:pt x="96" y="25"/>
                    <a:pt x="95" y="23"/>
                    <a:pt x="92" y="22"/>
                  </a:cubicBezTo>
                  <a:cubicBezTo>
                    <a:pt x="90" y="21"/>
                    <a:pt x="91" y="21"/>
                    <a:pt x="92" y="19"/>
                  </a:cubicBezTo>
                  <a:cubicBezTo>
                    <a:pt x="92" y="17"/>
                    <a:pt x="91" y="16"/>
                    <a:pt x="91" y="16"/>
                  </a:cubicBezTo>
                  <a:cubicBezTo>
                    <a:pt x="87" y="16"/>
                    <a:pt x="89" y="11"/>
                    <a:pt x="88" y="10"/>
                  </a:cubicBezTo>
                  <a:cubicBezTo>
                    <a:pt x="87" y="8"/>
                    <a:pt x="90" y="6"/>
                    <a:pt x="89" y="5"/>
                  </a:cubicBezTo>
                  <a:cubicBezTo>
                    <a:pt x="89" y="3"/>
                    <a:pt x="88" y="3"/>
                    <a:pt x="87" y="0"/>
                  </a:cubicBezTo>
                  <a:cubicBezTo>
                    <a:pt x="0" y="3"/>
                    <a:pt x="0" y="3"/>
                    <a:pt x="0" y="3"/>
                  </a:cubicBezTo>
                  <a:lnTo>
                    <a:pt x="1" y="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4" name="Freeform 499">
              <a:extLst>
                <a:ext uri="{FF2B5EF4-FFF2-40B4-BE49-F238E27FC236}">
                  <a16:creationId xmlns:a16="http://schemas.microsoft.com/office/drawing/2014/main" id="{E5268B4A-C145-4422-9901-9E776DCC8157}"/>
                </a:ext>
              </a:extLst>
            </p:cNvPr>
            <p:cNvSpPr>
              <a:spLocks/>
            </p:cNvSpPr>
            <p:nvPr/>
          </p:nvSpPr>
          <p:spPr bwMode="auto">
            <a:xfrm>
              <a:off x="6034088" y="1960563"/>
              <a:ext cx="703263" cy="800100"/>
            </a:xfrm>
            <a:custGeom>
              <a:avLst/>
              <a:gdLst>
                <a:gd name="T0" fmla="*/ 157 w 187"/>
                <a:gd name="T1" fmla="*/ 207 h 213"/>
                <a:gd name="T2" fmla="*/ 155 w 187"/>
                <a:gd name="T3" fmla="*/ 199 h 213"/>
                <a:gd name="T4" fmla="*/ 149 w 187"/>
                <a:gd name="T5" fmla="*/ 189 h 213"/>
                <a:gd name="T6" fmla="*/ 136 w 187"/>
                <a:gd name="T7" fmla="*/ 177 h 213"/>
                <a:gd name="T8" fmla="*/ 130 w 187"/>
                <a:gd name="T9" fmla="*/ 175 h 213"/>
                <a:gd name="T10" fmla="*/ 127 w 187"/>
                <a:gd name="T11" fmla="*/ 174 h 213"/>
                <a:gd name="T12" fmla="*/ 123 w 187"/>
                <a:gd name="T13" fmla="*/ 171 h 213"/>
                <a:gd name="T14" fmla="*/ 116 w 187"/>
                <a:gd name="T15" fmla="*/ 167 h 213"/>
                <a:gd name="T16" fmla="*/ 113 w 187"/>
                <a:gd name="T17" fmla="*/ 159 h 213"/>
                <a:gd name="T18" fmla="*/ 114 w 187"/>
                <a:gd name="T19" fmla="*/ 151 h 213"/>
                <a:gd name="T20" fmla="*/ 115 w 187"/>
                <a:gd name="T21" fmla="*/ 145 h 213"/>
                <a:gd name="T22" fmla="*/ 114 w 187"/>
                <a:gd name="T23" fmla="*/ 137 h 213"/>
                <a:gd name="T24" fmla="*/ 110 w 187"/>
                <a:gd name="T25" fmla="*/ 132 h 213"/>
                <a:gd name="T26" fmla="*/ 114 w 187"/>
                <a:gd name="T27" fmla="*/ 124 h 213"/>
                <a:gd name="T28" fmla="*/ 124 w 187"/>
                <a:gd name="T29" fmla="*/ 118 h 213"/>
                <a:gd name="T30" fmla="*/ 124 w 187"/>
                <a:gd name="T31" fmla="*/ 104 h 213"/>
                <a:gd name="T32" fmla="*/ 123 w 187"/>
                <a:gd name="T33" fmla="*/ 96 h 213"/>
                <a:gd name="T34" fmla="*/ 128 w 187"/>
                <a:gd name="T35" fmla="*/ 91 h 213"/>
                <a:gd name="T36" fmla="*/ 130 w 187"/>
                <a:gd name="T37" fmla="*/ 89 h 213"/>
                <a:gd name="T38" fmla="*/ 159 w 187"/>
                <a:gd name="T39" fmla="*/ 61 h 213"/>
                <a:gd name="T40" fmla="*/ 174 w 187"/>
                <a:gd name="T41" fmla="*/ 52 h 213"/>
                <a:gd name="T42" fmla="*/ 187 w 187"/>
                <a:gd name="T43" fmla="*/ 44 h 213"/>
                <a:gd name="T44" fmla="*/ 180 w 187"/>
                <a:gd name="T45" fmla="*/ 44 h 213"/>
                <a:gd name="T46" fmla="*/ 174 w 187"/>
                <a:gd name="T47" fmla="*/ 40 h 213"/>
                <a:gd name="T48" fmla="*/ 162 w 187"/>
                <a:gd name="T49" fmla="*/ 42 h 213"/>
                <a:gd name="T50" fmla="*/ 158 w 187"/>
                <a:gd name="T51" fmla="*/ 42 h 213"/>
                <a:gd name="T52" fmla="*/ 154 w 187"/>
                <a:gd name="T53" fmla="*/ 36 h 213"/>
                <a:gd name="T54" fmla="*/ 143 w 187"/>
                <a:gd name="T55" fmla="*/ 46 h 213"/>
                <a:gd name="T56" fmla="*/ 133 w 187"/>
                <a:gd name="T57" fmla="*/ 41 h 213"/>
                <a:gd name="T58" fmla="*/ 124 w 187"/>
                <a:gd name="T59" fmla="*/ 34 h 213"/>
                <a:gd name="T60" fmla="*/ 120 w 187"/>
                <a:gd name="T61" fmla="*/ 39 h 213"/>
                <a:gd name="T62" fmla="*/ 115 w 187"/>
                <a:gd name="T63" fmla="*/ 34 h 213"/>
                <a:gd name="T64" fmla="*/ 104 w 187"/>
                <a:gd name="T65" fmla="*/ 25 h 213"/>
                <a:gd name="T66" fmla="*/ 89 w 187"/>
                <a:gd name="T67" fmla="*/ 30 h 213"/>
                <a:gd name="T68" fmla="*/ 82 w 187"/>
                <a:gd name="T69" fmla="*/ 30 h 213"/>
                <a:gd name="T70" fmla="*/ 73 w 187"/>
                <a:gd name="T71" fmla="*/ 27 h 213"/>
                <a:gd name="T72" fmla="*/ 69 w 187"/>
                <a:gd name="T73" fmla="*/ 26 h 213"/>
                <a:gd name="T74" fmla="*/ 62 w 187"/>
                <a:gd name="T75" fmla="*/ 23 h 213"/>
                <a:gd name="T76" fmla="*/ 61 w 187"/>
                <a:gd name="T77" fmla="*/ 13 h 213"/>
                <a:gd name="T78" fmla="*/ 59 w 187"/>
                <a:gd name="T79" fmla="*/ 4 h 213"/>
                <a:gd name="T80" fmla="*/ 52 w 187"/>
                <a:gd name="T81" fmla="*/ 0 h 213"/>
                <a:gd name="T82" fmla="*/ 50 w 187"/>
                <a:gd name="T83" fmla="*/ 9 h 213"/>
                <a:gd name="T84" fmla="*/ 49 w 187"/>
                <a:gd name="T85" fmla="*/ 12 h 213"/>
                <a:gd name="T86" fmla="*/ 0 w 187"/>
                <a:gd name="T87" fmla="*/ 14 h 213"/>
                <a:gd name="T88" fmla="*/ 3 w 187"/>
                <a:gd name="T89" fmla="*/ 23 h 213"/>
                <a:gd name="T90" fmla="*/ 4 w 187"/>
                <a:gd name="T91" fmla="*/ 28 h 213"/>
                <a:gd name="T92" fmla="*/ 3 w 187"/>
                <a:gd name="T93" fmla="*/ 45 h 213"/>
                <a:gd name="T94" fmla="*/ 10 w 187"/>
                <a:gd name="T95" fmla="*/ 64 h 213"/>
                <a:gd name="T96" fmla="*/ 10 w 187"/>
                <a:gd name="T97" fmla="*/ 78 h 213"/>
                <a:gd name="T98" fmla="*/ 10 w 187"/>
                <a:gd name="T99" fmla="*/ 89 h 213"/>
                <a:gd name="T100" fmla="*/ 13 w 187"/>
                <a:gd name="T101" fmla="*/ 106 h 213"/>
                <a:gd name="T102" fmla="*/ 16 w 187"/>
                <a:gd name="T103" fmla="*/ 110 h 213"/>
                <a:gd name="T104" fmla="*/ 17 w 187"/>
                <a:gd name="T105" fmla="*/ 123 h 213"/>
                <a:gd name="T106" fmla="*/ 12 w 187"/>
                <a:gd name="T107" fmla="*/ 133 h 213"/>
                <a:gd name="T108" fmla="*/ 11 w 187"/>
                <a:gd name="T109" fmla="*/ 138 h 213"/>
                <a:gd name="T110" fmla="*/ 13 w 187"/>
                <a:gd name="T111" fmla="*/ 142 h 213"/>
                <a:gd name="T112" fmla="*/ 16 w 187"/>
                <a:gd name="T113" fmla="*/ 145 h 213"/>
                <a:gd name="T114" fmla="*/ 20 w 187"/>
                <a:gd name="T115" fmla="*/ 147 h 213"/>
                <a:gd name="T116" fmla="*/ 20 w 187"/>
                <a:gd name="T117" fmla="*/ 212 h 213"/>
                <a:gd name="T118" fmla="*/ 157 w 187"/>
                <a:gd name="T119" fmla="*/ 20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3">
                  <a:moveTo>
                    <a:pt x="157" y="207"/>
                  </a:moveTo>
                  <a:cubicBezTo>
                    <a:pt x="156" y="205"/>
                    <a:pt x="155" y="202"/>
                    <a:pt x="155" y="199"/>
                  </a:cubicBezTo>
                  <a:cubicBezTo>
                    <a:pt x="156" y="194"/>
                    <a:pt x="151" y="190"/>
                    <a:pt x="149" y="189"/>
                  </a:cubicBezTo>
                  <a:cubicBezTo>
                    <a:pt x="146" y="189"/>
                    <a:pt x="141" y="182"/>
                    <a:pt x="136" y="177"/>
                  </a:cubicBezTo>
                  <a:cubicBezTo>
                    <a:pt x="134" y="175"/>
                    <a:pt x="132" y="175"/>
                    <a:pt x="130" y="175"/>
                  </a:cubicBezTo>
                  <a:cubicBezTo>
                    <a:pt x="129" y="175"/>
                    <a:pt x="128" y="176"/>
                    <a:pt x="127" y="174"/>
                  </a:cubicBezTo>
                  <a:cubicBezTo>
                    <a:pt x="127" y="171"/>
                    <a:pt x="125" y="172"/>
                    <a:pt x="123" y="171"/>
                  </a:cubicBezTo>
                  <a:cubicBezTo>
                    <a:pt x="120" y="170"/>
                    <a:pt x="117" y="170"/>
                    <a:pt x="116" y="167"/>
                  </a:cubicBezTo>
                  <a:cubicBezTo>
                    <a:pt x="115" y="164"/>
                    <a:pt x="111" y="164"/>
                    <a:pt x="113" y="159"/>
                  </a:cubicBezTo>
                  <a:cubicBezTo>
                    <a:pt x="115" y="154"/>
                    <a:pt x="115" y="154"/>
                    <a:pt x="114" y="151"/>
                  </a:cubicBezTo>
                  <a:cubicBezTo>
                    <a:pt x="114" y="148"/>
                    <a:pt x="113" y="147"/>
                    <a:pt x="115" y="145"/>
                  </a:cubicBezTo>
                  <a:cubicBezTo>
                    <a:pt x="117" y="143"/>
                    <a:pt x="116" y="139"/>
                    <a:pt x="114" y="137"/>
                  </a:cubicBezTo>
                  <a:cubicBezTo>
                    <a:pt x="112" y="135"/>
                    <a:pt x="108" y="136"/>
                    <a:pt x="110" y="132"/>
                  </a:cubicBezTo>
                  <a:cubicBezTo>
                    <a:pt x="113" y="128"/>
                    <a:pt x="111" y="126"/>
                    <a:pt x="114" y="124"/>
                  </a:cubicBezTo>
                  <a:cubicBezTo>
                    <a:pt x="118" y="121"/>
                    <a:pt x="121" y="122"/>
                    <a:pt x="124" y="118"/>
                  </a:cubicBezTo>
                  <a:cubicBezTo>
                    <a:pt x="127" y="114"/>
                    <a:pt x="124" y="107"/>
                    <a:pt x="124" y="104"/>
                  </a:cubicBezTo>
                  <a:cubicBezTo>
                    <a:pt x="123" y="101"/>
                    <a:pt x="122" y="96"/>
                    <a:pt x="123" y="96"/>
                  </a:cubicBezTo>
                  <a:cubicBezTo>
                    <a:pt x="124" y="95"/>
                    <a:pt x="128" y="91"/>
                    <a:pt x="128" y="91"/>
                  </a:cubicBezTo>
                  <a:cubicBezTo>
                    <a:pt x="128" y="90"/>
                    <a:pt x="128" y="90"/>
                    <a:pt x="130" y="89"/>
                  </a:cubicBezTo>
                  <a:cubicBezTo>
                    <a:pt x="133" y="86"/>
                    <a:pt x="156" y="66"/>
                    <a:pt x="159" y="61"/>
                  </a:cubicBezTo>
                  <a:cubicBezTo>
                    <a:pt x="161" y="56"/>
                    <a:pt x="169" y="53"/>
                    <a:pt x="174" y="52"/>
                  </a:cubicBezTo>
                  <a:cubicBezTo>
                    <a:pt x="177" y="51"/>
                    <a:pt x="182" y="48"/>
                    <a:pt x="187" y="44"/>
                  </a:cubicBezTo>
                  <a:cubicBezTo>
                    <a:pt x="185" y="44"/>
                    <a:pt x="181" y="44"/>
                    <a:pt x="180" y="44"/>
                  </a:cubicBezTo>
                  <a:cubicBezTo>
                    <a:pt x="177" y="44"/>
                    <a:pt x="176" y="42"/>
                    <a:pt x="174" y="40"/>
                  </a:cubicBezTo>
                  <a:cubicBezTo>
                    <a:pt x="172" y="39"/>
                    <a:pt x="164" y="41"/>
                    <a:pt x="162" y="42"/>
                  </a:cubicBezTo>
                  <a:cubicBezTo>
                    <a:pt x="159" y="42"/>
                    <a:pt x="158" y="43"/>
                    <a:pt x="158" y="42"/>
                  </a:cubicBezTo>
                  <a:cubicBezTo>
                    <a:pt x="158" y="40"/>
                    <a:pt x="156" y="38"/>
                    <a:pt x="154" y="36"/>
                  </a:cubicBezTo>
                  <a:cubicBezTo>
                    <a:pt x="152" y="35"/>
                    <a:pt x="146" y="44"/>
                    <a:pt x="143" y="46"/>
                  </a:cubicBezTo>
                  <a:cubicBezTo>
                    <a:pt x="140" y="48"/>
                    <a:pt x="135" y="44"/>
                    <a:pt x="133" y="41"/>
                  </a:cubicBezTo>
                  <a:cubicBezTo>
                    <a:pt x="131" y="38"/>
                    <a:pt x="126" y="35"/>
                    <a:pt x="124" y="34"/>
                  </a:cubicBezTo>
                  <a:cubicBezTo>
                    <a:pt x="123" y="33"/>
                    <a:pt x="123" y="38"/>
                    <a:pt x="120" y="39"/>
                  </a:cubicBezTo>
                  <a:cubicBezTo>
                    <a:pt x="118" y="39"/>
                    <a:pt x="117" y="37"/>
                    <a:pt x="115" y="34"/>
                  </a:cubicBezTo>
                  <a:cubicBezTo>
                    <a:pt x="113" y="30"/>
                    <a:pt x="109" y="28"/>
                    <a:pt x="104" y="25"/>
                  </a:cubicBezTo>
                  <a:cubicBezTo>
                    <a:pt x="98" y="23"/>
                    <a:pt x="92" y="28"/>
                    <a:pt x="89" y="30"/>
                  </a:cubicBezTo>
                  <a:cubicBezTo>
                    <a:pt x="85" y="32"/>
                    <a:pt x="84" y="33"/>
                    <a:pt x="82" y="30"/>
                  </a:cubicBezTo>
                  <a:cubicBezTo>
                    <a:pt x="80" y="27"/>
                    <a:pt x="75" y="28"/>
                    <a:pt x="73" y="27"/>
                  </a:cubicBezTo>
                  <a:cubicBezTo>
                    <a:pt x="72" y="27"/>
                    <a:pt x="73" y="24"/>
                    <a:pt x="69" y="26"/>
                  </a:cubicBezTo>
                  <a:cubicBezTo>
                    <a:pt x="65" y="27"/>
                    <a:pt x="64" y="25"/>
                    <a:pt x="62" y="23"/>
                  </a:cubicBezTo>
                  <a:cubicBezTo>
                    <a:pt x="59" y="22"/>
                    <a:pt x="62" y="14"/>
                    <a:pt x="61" y="13"/>
                  </a:cubicBezTo>
                  <a:cubicBezTo>
                    <a:pt x="60" y="12"/>
                    <a:pt x="59" y="7"/>
                    <a:pt x="59" y="4"/>
                  </a:cubicBezTo>
                  <a:cubicBezTo>
                    <a:pt x="59" y="1"/>
                    <a:pt x="55" y="0"/>
                    <a:pt x="52" y="0"/>
                  </a:cubicBezTo>
                  <a:cubicBezTo>
                    <a:pt x="49" y="0"/>
                    <a:pt x="50" y="6"/>
                    <a:pt x="50" y="9"/>
                  </a:cubicBezTo>
                  <a:cubicBezTo>
                    <a:pt x="50" y="12"/>
                    <a:pt x="49" y="12"/>
                    <a:pt x="49" y="12"/>
                  </a:cubicBezTo>
                  <a:cubicBezTo>
                    <a:pt x="33" y="13"/>
                    <a:pt x="17" y="13"/>
                    <a:pt x="0" y="14"/>
                  </a:cubicBezTo>
                  <a:cubicBezTo>
                    <a:pt x="0" y="17"/>
                    <a:pt x="2" y="21"/>
                    <a:pt x="3" y="23"/>
                  </a:cubicBezTo>
                  <a:cubicBezTo>
                    <a:pt x="5" y="25"/>
                    <a:pt x="5" y="27"/>
                    <a:pt x="4" y="28"/>
                  </a:cubicBezTo>
                  <a:cubicBezTo>
                    <a:pt x="3" y="30"/>
                    <a:pt x="1" y="38"/>
                    <a:pt x="3" y="45"/>
                  </a:cubicBezTo>
                  <a:cubicBezTo>
                    <a:pt x="5" y="52"/>
                    <a:pt x="8" y="61"/>
                    <a:pt x="10" y="64"/>
                  </a:cubicBezTo>
                  <a:cubicBezTo>
                    <a:pt x="11" y="66"/>
                    <a:pt x="10" y="72"/>
                    <a:pt x="10" y="78"/>
                  </a:cubicBezTo>
                  <a:cubicBezTo>
                    <a:pt x="9" y="83"/>
                    <a:pt x="10" y="85"/>
                    <a:pt x="10" y="89"/>
                  </a:cubicBezTo>
                  <a:cubicBezTo>
                    <a:pt x="10" y="93"/>
                    <a:pt x="13" y="103"/>
                    <a:pt x="13" y="106"/>
                  </a:cubicBezTo>
                  <a:cubicBezTo>
                    <a:pt x="13" y="109"/>
                    <a:pt x="15" y="109"/>
                    <a:pt x="16" y="110"/>
                  </a:cubicBezTo>
                  <a:cubicBezTo>
                    <a:pt x="18" y="111"/>
                    <a:pt x="16" y="119"/>
                    <a:pt x="17" y="123"/>
                  </a:cubicBezTo>
                  <a:cubicBezTo>
                    <a:pt x="18" y="126"/>
                    <a:pt x="15" y="132"/>
                    <a:pt x="12" y="133"/>
                  </a:cubicBezTo>
                  <a:cubicBezTo>
                    <a:pt x="10" y="135"/>
                    <a:pt x="10" y="137"/>
                    <a:pt x="11" y="138"/>
                  </a:cubicBezTo>
                  <a:cubicBezTo>
                    <a:pt x="12" y="139"/>
                    <a:pt x="13" y="139"/>
                    <a:pt x="13" y="142"/>
                  </a:cubicBezTo>
                  <a:cubicBezTo>
                    <a:pt x="13" y="145"/>
                    <a:pt x="15" y="145"/>
                    <a:pt x="16" y="145"/>
                  </a:cubicBezTo>
                  <a:cubicBezTo>
                    <a:pt x="18" y="145"/>
                    <a:pt x="20" y="147"/>
                    <a:pt x="20" y="147"/>
                  </a:cubicBezTo>
                  <a:cubicBezTo>
                    <a:pt x="20" y="212"/>
                    <a:pt x="20" y="212"/>
                    <a:pt x="20" y="212"/>
                  </a:cubicBezTo>
                  <a:cubicBezTo>
                    <a:pt x="20" y="212"/>
                    <a:pt x="111" y="213"/>
                    <a:pt x="157" y="207"/>
                  </a:cubicBezTo>
                </a:path>
              </a:pathLst>
            </a:custGeom>
            <a:solidFill>
              <a:schemeClr val="accent6">
                <a:lumMod val="50000"/>
              </a:schemeClr>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5" name="Freeform 501">
              <a:extLst>
                <a:ext uri="{FF2B5EF4-FFF2-40B4-BE49-F238E27FC236}">
                  <a16:creationId xmlns:a16="http://schemas.microsoft.com/office/drawing/2014/main" id="{FF3718F8-40AD-4F12-A2A4-65C6FBB0EA84}"/>
                </a:ext>
              </a:extLst>
            </p:cNvPr>
            <p:cNvSpPr>
              <a:spLocks/>
            </p:cNvSpPr>
            <p:nvPr/>
          </p:nvSpPr>
          <p:spPr bwMode="auto">
            <a:xfrm>
              <a:off x="6086476" y="2738438"/>
              <a:ext cx="661988" cy="428625"/>
            </a:xfrm>
            <a:custGeom>
              <a:avLst/>
              <a:gdLst>
                <a:gd name="T0" fmla="*/ 137 w 176"/>
                <a:gd name="T1" fmla="*/ 107 h 114"/>
                <a:gd name="T2" fmla="*/ 144 w 176"/>
                <a:gd name="T3" fmla="*/ 114 h 114"/>
                <a:gd name="T4" fmla="*/ 144 w 176"/>
                <a:gd name="T5" fmla="*/ 114 h 114"/>
                <a:gd name="T6" fmla="*/ 145 w 176"/>
                <a:gd name="T7" fmla="*/ 109 h 114"/>
                <a:gd name="T8" fmla="*/ 145 w 176"/>
                <a:gd name="T9" fmla="*/ 106 h 114"/>
                <a:gd name="T10" fmla="*/ 153 w 176"/>
                <a:gd name="T11" fmla="*/ 101 h 114"/>
                <a:gd name="T12" fmla="*/ 153 w 176"/>
                <a:gd name="T13" fmla="*/ 96 h 114"/>
                <a:gd name="T14" fmla="*/ 156 w 176"/>
                <a:gd name="T15" fmla="*/ 88 h 114"/>
                <a:gd name="T16" fmla="*/ 152 w 176"/>
                <a:gd name="T17" fmla="*/ 83 h 114"/>
                <a:gd name="T18" fmla="*/ 153 w 176"/>
                <a:gd name="T19" fmla="*/ 76 h 114"/>
                <a:gd name="T20" fmla="*/ 157 w 176"/>
                <a:gd name="T21" fmla="*/ 76 h 114"/>
                <a:gd name="T22" fmla="*/ 161 w 176"/>
                <a:gd name="T23" fmla="*/ 75 h 114"/>
                <a:gd name="T24" fmla="*/ 167 w 176"/>
                <a:gd name="T25" fmla="*/ 72 h 114"/>
                <a:gd name="T26" fmla="*/ 171 w 176"/>
                <a:gd name="T27" fmla="*/ 67 h 114"/>
                <a:gd name="T28" fmla="*/ 175 w 176"/>
                <a:gd name="T29" fmla="*/ 60 h 114"/>
                <a:gd name="T30" fmla="*/ 174 w 176"/>
                <a:gd name="T31" fmla="*/ 50 h 114"/>
                <a:gd name="T32" fmla="*/ 169 w 176"/>
                <a:gd name="T33" fmla="*/ 45 h 114"/>
                <a:gd name="T34" fmla="*/ 162 w 176"/>
                <a:gd name="T35" fmla="*/ 37 h 114"/>
                <a:gd name="T36" fmla="*/ 152 w 176"/>
                <a:gd name="T37" fmla="*/ 30 h 114"/>
                <a:gd name="T38" fmla="*/ 149 w 176"/>
                <a:gd name="T39" fmla="*/ 24 h 114"/>
                <a:gd name="T40" fmla="*/ 146 w 176"/>
                <a:gd name="T41" fmla="*/ 19 h 114"/>
                <a:gd name="T42" fmla="*/ 148 w 176"/>
                <a:gd name="T43" fmla="*/ 10 h 114"/>
                <a:gd name="T44" fmla="*/ 145 w 176"/>
                <a:gd name="T45" fmla="*/ 5 h 114"/>
                <a:gd name="T46" fmla="*/ 143 w 176"/>
                <a:gd name="T47" fmla="*/ 0 h 114"/>
                <a:gd name="T48" fmla="*/ 6 w 176"/>
                <a:gd name="T49" fmla="*/ 5 h 114"/>
                <a:gd name="T50" fmla="*/ 4 w 176"/>
                <a:gd name="T51" fmla="*/ 6 h 114"/>
                <a:gd name="T52" fmla="*/ 3 w 176"/>
                <a:gd name="T53" fmla="*/ 12 h 114"/>
                <a:gd name="T54" fmla="*/ 5 w 176"/>
                <a:gd name="T55" fmla="*/ 16 h 114"/>
                <a:gd name="T56" fmla="*/ 7 w 176"/>
                <a:gd name="T57" fmla="*/ 19 h 114"/>
                <a:gd name="T58" fmla="*/ 6 w 176"/>
                <a:gd name="T59" fmla="*/ 25 h 114"/>
                <a:gd name="T60" fmla="*/ 1 w 176"/>
                <a:gd name="T61" fmla="*/ 31 h 114"/>
                <a:gd name="T62" fmla="*/ 5 w 176"/>
                <a:gd name="T63" fmla="*/ 37 h 114"/>
                <a:gd name="T64" fmla="*/ 9 w 176"/>
                <a:gd name="T65" fmla="*/ 45 h 114"/>
                <a:gd name="T66" fmla="*/ 10 w 176"/>
                <a:gd name="T67" fmla="*/ 51 h 114"/>
                <a:gd name="T68" fmla="*/ 12 w 176"/>
                <a:gd name="T69" fmla="*/ 56 h 114"/>
                <a:gd name="T70" fmla="*/ 15 w 176"/>
                <a:gd name="T71" fmla="*/ 63 h 114"/>
                <a:gd name="T72" fmla="*/ 16 w 176"/>
                <a:gd name="T73" fmla="*/ 74 h 114"/>
                <a:gd name="T74" fmla="*/ 18 w 176"/>
                <a:gd name="T75" fmla="*/ 76 h 114"/>
                <a:gd name="T76" fmla="*/ 20 w 176"/>
                <a:gd name="T77" fmla="*/ 78 h 114"/>
                <a:gd name="T78" fmla="*/ 20 w 176"/>
                <a:gd name="T79" fmla="*/ 81 h 114"/>
                <a:gd name="T80" fmla="*/ 22 w 176"/>
                <a:gd name="T81" fmla="*/ 83 h 114"/>
                <a:gd name="T82" fmla="*/ 23 w 176"/>
                <a:gd name="T83" fmla="*/ 87 h 114"/>
                <a:gd name="T84" fmla="*/ 23 w 176"/>
                <a:gd name="T85" fmla="*/ 92 h 114"/>
                <a:gd name="T86" fmla="*/ 24 w 176"/>
                <a:gd name="T87" fmla="*/ 96 h 114"/>
                <a:gd name="T88" fmla="*/ 23 w 176"/>
                <a:gd name="T89" fmla="*/ 107 h 114"/>
                <a:gd name="T90" fmla="*/ 25 w 176"/>
                <a:gd name="T91" fmla="*/ 108 h 114"/>
                <a:gd name="T92" fmla="*/ 26 w 176"/>
                <a:gd name="T93" fmla="*/ 111 h 114"/>
                <a:gd name="T94" fmla="*/ 135 w 176"/>
                <a:gd name="T95" fmla="*/ 105 h 114"/>
                <a:gd name="T96" fmla="*/ 137 w 176"/>
                <a:gd name="T97" fmla="*/ 10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14">
                  <a:moveTo>
                    <a:pt x="137" y="107"/>
                  </a:moveTo>
                  <a:cubicBezTo>
                    <a:pt x="138" y="108"/>
                    <a:pt x="142" y="112"/>
                    <a:pt x="144" y="114"/>
                  </a:cubicBezTo>
                  <a:cubicBezTo>
                    <a:pt x="144" y="114"/>
                    <a:pt x="144" y="114"/>
                    <a:pt x="144" y="114"/>
                  </a:cubicBezTo>
                  <a:cubicBezTo>
                    <a:pt x="146" y="112"/>
                    <a:pt x="146" y="111"/>
                    <a:pt x="145" y="109"/>
                  </a:cubicBezTo>
                  <a:cubicBezTo>
                    <a:pt x="145" y="108"/>
                    <a:pt x="142" y="108"/>
                    <a:pt x="145" y="106"/>
                  </a:cubicBezTo>
                  <a:cubicBezTo>
                    <a:pt x="147" y="105"/>
                    <a:pt x="153" y="104"/>
                    <a:pt x="153" y="101"/>
                  </a:cubicBezTo>
                  <a:cubicBezTo>
                    <a:pt x="153" y="97"/>
                    <a:pt x="152" y="97"/>
                    <a:pt x="153" y="96"/>
                  </a:cubicBezTo>
                  <a:cubicBezTo>
                    <a:pt x="155" y="95"/>
                    <a:pt x="157" y="90"/>
                    <a:pt x="156" y="88"/>
                  </a:cubicBezTo>
                  <a:cubicBezTo>
                    <a:pt x="156" y="86"/>
                    <a:pt x="152" y="85"/>
                    <a:pt x="152" y="83"/>
                  </a:cubicBezTo>
                  <a:cubicBezTo>
                    <a:pt x="152" y="81"/>
                    <a:pt x="150" y="77"/>
                    <a:pt x="153" y="76"/>
                  </a:cubicBezTo>
                  <a:cubicBezTo>
                    <a:pt x="154" y="76"/>
                    <a:pt x="155" y="76"/>
                    <a:pt x="157" y="76"/>
                  </a:cubicBezTo>
                  <a:cubicBezTo>
                    <a:pt x="158" y="76"/>
                    <a:pt x="160" y="76"/>
                    <a:pt x="161" y="75"/>
                  </a:cubicBezTo>
                  <a:cubicBezTo>
                    <a:pt x="163" y="73"/>
                    <a:pt x="164" y="73"/>
                    <a:pt x="167" y="72"/>
                  </a:cubicBezTo>
                  <a:cubicBezTo>
                    <a:pt x="169" y="71"/>
                    <a:pt x="171" y="71"/>
                    <a:pt x="171" y="67"/>
                  </a:cubicBezTo>
                  <a:cubicBezTo>
                    <a:pt x="171" y="62"/>
                    <a:pt x="174" y="63"/>
                    <a:pt x="175" y="60"/>
                  </a:cubicBezTo>
                  <a:cubicBezTo>
                    <a:pt x="176" y="57"/>
                    <a:pt x="176" y="51"/>
                    <a:pt x="174" y="50"/>
                  </a:cubicBezTo>
                  <a:cubicBezTo>
                    <a:pt x="173" y="49"/>
                    <a:pt x="169" y="48"/>
                    <a:pt x="169" y="45"/>
                  </a:cubicBezTo>
                  <a:cubicBezTo>
                    <a:pt x="168" y="43"/>
                    <a:pt x="162" y="38"/>
                    <a:pt x="162" y="37"/>
                  </a:cubicBezTo>
                  <a:cubicBezTo>
                    <a:pt x="161" y="36"/>
                    <a:pt x="161" y="30"/>
                    <a:pt x="152" y="30"/>
                  </a:cubicBezTo>
                  <a:cubicBezTo>
                    <a:pt x="143" y="30"/>
                    <a:pt x="150" y="27"/>
                    <a:pt x="149" y="24"/>
                  </a:cubicBezTo>
                  <a:cubicBezTo>
                    <a:pt x="148" y="21"/>
                    <a:pt x="145" y="25"/>
                    <a:pt x="146" y="19"/>
                  </a:cubicBezTo>
                  <a:cubicBezTo>
                    <a:pt x="147" y="14"/>
                    <a:pt x="146" y="15"/>
                    <a:pt x="148" y="10"/>
                  </a:cubicBezTo>
                  <a:cubicBezTo>
                    <a:pt x="149" y="6"/>
                    <a:pt x="145" y="7"/>
                    <a:pt x="145" y="5"/>
                  </a:cubicBezTo>
                  <a:cubicBezTo>
                    <a:pt x="145" y="4"/>
                    <a:pt x="144" y="2"/>
                    <a:pt x="143" y="0"/>
                  </a:cubicBezTo>
                  <a:cubicBezTo>
                    <a:pt x="97" y="6"/>
                    <a:pt x="6" y="5"/>
                    <a:pt x="6" y="5"/>
                  </a:cubicBezTo>
                  <a:cubicBezTo>
                    <a:pt x="6" y="5"/>
                    <a:pt x="5" y="4"/>
                    <a:pt x="4" y="6"/>
                  </a:cubicBezTo>
                  <a:cubicBezTo>
                    <a:pt x="2" y="8"/>
                    <a:pt x="5" y="11"/>
                    <a:pt x="3" y="12"/>
                  </a:cubicBezTo>
                  <a:cubicBezTo>
                    <a:pt x="1" y="13"/>
                    <a:pt x="3" y="14"/>
                    <a:pt x="5" y="16"/>
                  </a:cubicBezTo>
                  <a:cubicBezTo>
                    <a:pt x="7" y="17"/>
                    <a:pt x="8" y="18"/>
                    <a:pt x="7" y="19"/>
                  </a:cubicBezTo>
                  <a:cubicBezTo>
                    <a:pt x="5" y="21"/>
                    <a:pt x="6" y="21"/>
                    <a:pt x="6" y="25"/>
                  </a:cubicBezTo>
                  <a:cubicBezTo>
                    <a:pt x="5" y="29"/>
                    <a:pt x="3" y="28"/>
                    <a:pt x="1" y="31"/>
                  </a:cubicBezTo>
                  <a:cubicBezTo>
                    <a:pt x="0" y="34"/>
                    <a:pt x="4" y="33"/>
                    <a:pt x="5" y="37"/>
                  </a:cubicBezTo>
                  <a:cubicBezTo>
                    <a:pt x="7" y="41"/>
                    <a:pt x="8" y="44"/>
                    <a:pt x="9" y="45"/>
                  </a:cubicBezTo>
                  <a:cubicBezTo>
                    <a:pt x="9" y="47"/>
                    <a:pt x="9" y="49"/>
                    <a:pt x="10" y="51"/>
                  </a:cubicBezTo>
                  <a:cubicBezTo>
                    <a:pt x="11" y="54"/>
                    <a:pt x="11" y="54"/>
                    <a:pt x="12" y="56"/>
                  </a:cubicBezTo>
                  <a:cubicBezTo>
                    <a:pt x="14" y="58"/>
                    <a:pt x="13" y="61"/>
                    <a:pt x="15" y="63"/>
                  </a:cubicBezTo>
                  <a:cubicBezTo>
                    <a:pt x="17" y="66"/>
                    <a:pt x="16" y="73"/>
                    <a:pt x="16" y="74"/>
                  </a:cubicBezTo>
                  <a:cubicBezTo>
                    <a:pt x="16" y="76"/>
                    <a:pt x="16" y="76"/>
                    <a:pt x="18" y="76"/>
                  </a:cubicBezTo>
                  <a:cubicBezTo>
                    <a:pt x="19" y="75"/>
                    <a:pt x="20" y="78"/>
                    <a:pt x="20" y="78"/>
                  </a:cubicBezTo>
                  <a:cubicBezTo>
                    <a:pt x="20" y="78"/>
                    <a:pt x="21" y="79"/>
                    <a:pt x="20" y="81"/>
                  </a:cubicBezTo>
                  <a:cubicBezTo>
                    <a:pt x="20" y="82"/>
                    <a:pt x="23" y="82"/>
                    <a:pt x="22" y="83"/>
                  </a:cubicBezTo>
                  <a:cubicBezTo>
                    <a:pt x="22" y="85"/>
                    <a:pt x="22" y="86"/>
                    <a:pt x="23" y="87"/>
                  </a:cubicBezTo>
                  <a:cubicBezTo>
                    <a:pt x="24" y="88"/>
                    <a:pt x="24" y="90"/>
                    <a:pt x="23" y="92"/>
                  </a:cubicBezTo>
                  <a:cubicBezTo>
                    <a:pt x="22" y="93"/>
                    <a:pt x="22" y="93"/>
                    <a:pt x="24" y="96"/>
                  </a:cubicBezTo>
                  <a:cubicBezTo>
                    <a:pt x="26" y="99"/>
                    <a:pt x="23" y="105"/>
                    <a:pt x="23" y="107"/>
                  </a:cubicBezTo>
                  <a:cubicBezTo>
                    <a:pt x="23" y="109"/>
                    <a:pt x="24" y="108"/>
                    <a:pt x="25" y="108"/>
                  </a:cubicBezTo>
                  <a:cubicBezTo>
                    <a:pt x="26" y="108"/>
                    <a:pt x="26" y="109"/>
                    <a:pt x="26" y="111"/>
                  </a:cubicBezTo>
                  <a:cubicBezTo>
                    <a:pt x="36" y="110"/>
                    <a:pt x="109" y="109"/>
                    <a:pt x="135" y="105"/>
                  </a:cubicBezTo>
                  <a:cubicBezTo>
                    <a:pt x="135" y="105"/>
                    <a:pt x="135" y="104"/>
                    <a:pt x="137" y="107"/>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6" name="Freeform 505">
              <a:extLst>
                <a:ext uri="{FF2B5EF4-FFF2-40B4-BE49-F238E27FC236}">
                  <a16:creationId xmlns:a16="http://schemas.microsoft.com/office/drawing/2014/main" id="{7485967E-2BD0-4A3C-B6CB-1CF23CAAC661}"/>
                </a:ext>
              </a:extLst>
            </p:cNvPr>
            <p:cNvSpPr>
              <a:spLocks/>
            </p:cNvSpPr>
            <p:nvPr/>
          </p:nvSpPr>
          <p:spPr bwMode="auto">
            <a:xfrm>
              <a:off x="6184901" y="3130551"/>
              <a:ext cx="728663" cy="631825"/>
            </a:xfrm>
            <a:custGeom>
              <a:avLst/>
              <a:gdLst>
                <a:gd name="T0" fmla="*/ 191 w 194"/>
                <a:gd name="T1" fmla="*/ 128 h 168"/>
                <a:gd name="T2" fmla="*/ 189 w 194"/>
                <a:gd name="T3" fmla="*/ 128 h 168"/>
                <a:gd name="T4" fmla="*/ 184 w 194"/>
                <a:gd name="T5" fmla="*/ 126 h 168"/>
                <a:gd name="T6" fmla="*/ 180 w 194"/>
                <a:gd name="T7" fmla="*/ 118 h 168"/>
                <a:gd name="T8" fmla="*/ 182 w 194"/>
                <a:gd name="T9" fmla="*/ 114 h 168"/>
                <a:gd name="T10" fmla="*/ 178 w 194"/>
                <a:gd name="T11" fmla="*/ 106 h 168"/>
                <a:gd name="T12" fmla="*/ 173 w 194"/>
                <a:gd name="T13" fmla="*/ 102 h 168"/>
                <a:gd name="T14" fmla="*/ 166 w 194"/>
                <a:gd name="T15" fmla="*/ 98 h 168"/>
                <a:gd name="T16" fmla="*/ 152 w 194"/>
                <a:gd name="T17" fmla="*/ 80 h 168"/>
                <a:gd name="T18" fmla="*/ 157 w 194"/>
                <a:gd name="T19" fmla="*/ 62 h 168"/>
                <a:gd name="T20" fmla="*/ 152 w 194"/>
                <a:gd name="T21" fmla="*/ 60 h 168"/>
                <a:gd name="T22" fmla="*/ 149 w 194"/>
                <a:gd name="T23" fmla="*/ 60 h 168"/>
                <a:gd name="T24" fmla="*/ 146 w 194"/>
                <a:gd name="T25" fmla="*/ 60 h 168"/>
                <a:gd name="T26" fmla="*/ 142 w 194"/>
                <a:gd name="T27" fmla="*/ 59 h 168"/>
                <a:gd name="T28" fmla="*/ 139 w 194"/>
                <a:gd name="T29" fmla="*/ 49 h 168"/>
                <a:gd name="T30" fmla="*/ 129 w 194"/>
                <a:gd name="T31" fmla="*/ 41 h 168"/>
                <a:gd name="T32" fmla="*/ 118 w 194"/>
                <a:gd name="T33" fmla="*/ 26 h 168"/>
                <a:gd name="T34" fmla="*/ 118 w 194"/>
                <a:gd name="T35" fmla="*/ 10 h 168"/>
                <a:gd name="T36" fmla="*/ 111 w 194"/>
                <a:gd name="T37" fmla="*/ 3 h 168"/>
                <a:gd name="T38" fmla="*/ 109 w 194"/>
                <a:gd name="T39" fmla="*/ 1 h 168"/>
                <a:gd name="T40" fmla="*/ 0 w 194"/>
                <a:gd name="T41" fmla="*/ 7 h 168"/>
                <a:gd name="T42" fmla="*/ 1 w 194"/>
                <a:gd name="T43" fmla="*/ 9 h 168"/>
                <a:gd name="T44" fmla="*/ 2 w 194"/>
                <a:gd name="T45" fmla="*/ 12 h 168"/>
                <a:gd name="T46" fmla="*/ 7 w 194"/>
                <a:gd name="T47" fmla="*/ 18 h 168"/>
                <a:gd name="T48" fmla="*/ 8 w 194"/>
                <a:gd name="T49" fmla="*/ 24 h 168"/>
                <a:gd name="T50" fmla="*/ 12 w 194"/>
                <a:gd name="T51" fmla="*/ 27 h 168"/>
                <a:gd name="T52" fmla="*/ 18 w 194"/>
                <a:gd name="T53" fmla="*/ 33 h 168"/>
                <a:gd name="T54" fmla="*/ 20 w 194"/>
                <a:gd name="T55" fmla="*/ 31 h 168"/>
                <a:gd name="T56" fmla="*/ 23 w 194"/>
                <a:gd name="T57" fmla="*/ 32 h 168"/>
                <a:gd name="T58" fmla="*/ 25 w 194"/>
                <a:gd name="T59" fmla="*/ 35 h 168"/>
                <a:gd name="T60" fmla="*/ 23 w 194"/>
                <a:gd name="T61" fmla="*/ 38 h 168"/>
                <a:gd name="T62" fmla="*/ 18 w 194"/>
                <a:gd name="T63" fmla="*/ 42 h 168"/>
                <a:gd name="T64" fmla="*/ 23 w 194"/>
                <a:gd name="T65" fmla="*/ 47 h 168"/>
                <a:gd name="T66" fmla="*/ 25 w 194"/>
                <a:gd name="T67" fmla="*/ 51 h 168"/>
                <a:gd name="T68" fmla="*/ 29 w 194"/>
                <a:gd name="T69" fmla="*/ 56 h 168"/>
                <a:gd name="T70" fmla="*/ 33 w 194"/>
                <a:gd name="T71" fmla="*/ 65 h 168"/>
                <a:gd name="T72" fmla="*/ 33 w 194"/>
                <a:gd name="T73" fmla="*/ 136 h 168"/>
                <a:gd name="T74" fmla="*/ 35 w 194"/>
                <a:gd name="T75" fmla="*/ 155 h 168"/>
                <a:gd name="T76" fmla="*/ 160 w 194"/>
                <a:gd name="T77" fmla="*/ 149 h 168"/>
                <a:gd name="T78" fmla="*/ 166 w 194"/>
                <a:gd name="T79" fmla="*/ 155 h 168"/>
                <a:gd name="T80" fmla="*/ 160 w 194"/>
                <a:gd name="T81" fmla="*/ 164 h 168"/>
                <a:gd name="T82" fmla="*/ 163 w 194"/>
                <a:gd name="T83" fmla="*/ 168 h 168"/>
                <a:gd name="T84" fmla="*/ 178 w 194"/>
                <a:gd name="T85" fmla="*/ 166 h 168"/>
                <a:gd name="T86" fmla="*/ 178 w 194"/>
                <a:gd name="T87" fmla="*/ 166 h 168"/>
                <a:gd name="T88" fmla="*/ 177 w 194"/>
                <a:gd name="T89" fmla="*/ 162 h 168"/>
                <a:gd name="T90" fmla="*/ 179 w 194"/>
                <a:gd name="T91" fmla="*/ 156 h 168"/>
                <a:gd name="T92" fmla="*/ 181 w 194"/>
                <a:gd name="T93" fmla="*/ 151 h 168"/>
                <a:gd name="T94" fmla="*/ 180 w 194"/>
                <a:gd name="T95" fmla="*/ 145 h 168"/>
                <a:gd name="T96" fmla="*/ 185 w 194"/>
                <a:gd name="T97" fmla="*/ 145 h 168"/>
                <a:gd name="T98" fmla="*/ 187 w 194"/>
                <a:gd name="T99" fmla="*/ 143 h 168"/>
                <a:gd name="T100" fmla="*/ 189 w 194"/>
                <a:gd name="T101" fmla="*/ 141 h 168"/>
                <a:gd name="T102" fmla="*/ 191 w 194"/>
                <a:gd name="T103" fmla="*/ 136 h 168"/>
                <a:gd name="T104" fmla="*/ 191 w 194"/>
                <a:gd name="T105" fmla="*/ 12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68">
                  <a:moveTo>
                    <a:pt x="191" y="128"/>
                  </a:moveTo>
                  <a:cubicBezTo>
                    <a:pt x="191" y="128"/>
                    <a:pt x="190" y="128"/>
                    <a:pt x="189" y="128"/>
                  </a:cubicBezTo>
                  <a:cubicBezTo>
                    <a:pt x="188" y="128"/>
                    <a:pt x="185" y="129"/>
                    <a:pt x="184" y="126"/>
                  </a:cubicBezTo>
                  <a:cubicBezTo>
                    <a:pt x="182" y="123"/>
                    <a:pt x="178" y="120"/>
                    <a:pt x="180" y="118"/>
                  </a:cubicBezTo>
                  <a:cubicBezTo>
                    <a:pt x="181" y="117"/>
                    <a:pt x="183" y="118"/>
                    <a:pt x="182" y="114"/>
                  </a:cubicBezTo>
                  <a:cubicBezTo>
                    <a:pt x="180" y="111"/>
                    <a:pt x="178" y="108"/>
                    <a:pt x="178" y="106"/>
                  </a:cubicBezTo>
                  <a:cubicBezTo>
                    <a:pt x="178" y="103"/>
                    <a:pt x="175" y="105"/>
                    <a:pt x="173" y="102"/>
                  </a:cubicBezTo>
                  <a:cubicBezTo>
                    <a:pt x="172" y="100"/>
                    <a:pt x="167" y="100"/>
                    <a:pt x="166" y="98"/>
                  </a:cubicBezTo>
                  <a:cubicBezTo>
                    <a:pt x="165" y="95"/>
                    <a:pt x="148" y="87"/>
                    <a:pt x="152" y="80"/>
                  </a:cubicBezTo>
                  <a:cubicBezTo>
                    <a:pt x="157" y="72"/>
                    <a:pt x="159" y="65"/>
                    <a:pt x="157" y="62"/>
                  </a:cubicBezTo>
                  <a:cubicBezTo>
                    <a:pt x="154" y="60"/>
                    <a:pt x="152" y="59"/>
                    <a:pt x="152" y="60"/>
                  </a:cubicBezTo>
                  <a:cubicBezTo>
                    <a:pt x="152" y="61"/>
                    <a:pt x="150" y="62"/>
                    <a:pt x="149" y="60"/>
                  </a:cubicBezTo>
                  <a:cubicBezTo>
                    <a:pt x="149" y="59"/>
                    <a:pt x="148" y="59"/>
                    <a:pt x="146" y="60"/>
                  </a:cubicBezTo>
                  <a:cubicBezTo>
                    <a:pt x="144" y="61"/>
                    <a:pt x="143" y="62"/>
                    <a:pt x="142" y="59"/>
                  </a:cubicBezTo>
                  <a:cubicBezTo>
                    <a:pt x="141" y="56"/>
                    <a:pt x="140" y="49"/>
                    <a:pt x="139" y="49"/>
                  </a:cubicBezTo>
                  <a:cubicBezTo>
                    <a:pt x="137" y="48"/>
                    <a:pt x="129" y="45"/>
                    <a:pt x="129" y="41"/>
                  </a:cubicBezTo>
                  <a:cubicBezTo>
                    <a:pt x="129" y="38"/>
                    <a:pt x="118" y="31"/>
                    <a:pt x="118" y="26"/>
                  </a:cubicBezTo>
                  <a:cubicBezTo>
                    <a:pt x="117" y="22"/>
                    <a:pt x="117" y="13"/>
                    <a:pt x="118" y="10"/>
                  </a:cubicBezTo>
                  <a:cubicBezTo>
                    <a:pt x="116" y="8"/>
                    <a:pt x="112" y="4"/>
                    <a:pt x="111" y="3"/>
                  </a:cubicBezTo>
                  <a:cubicBezTo>
                    <a:pt x="109" y="0"/>
                    <a:pt x="109" y="1"/>
                    <a:pt x="109" y="1"/>
                  </a:cubicBezTo>
                  <a:cubicBezTo>
                    <a:pt x="83" y="5"/>
                    <a:pt x="10" y="6"/>
                    <a:pt x="0" y="7"/>
                  </a:cubicBezTo>
                  <a:cubicBezTo>
                    <a:pt x="0" y="7"/>
                    <a:pt x="1" y="8"/>
                    <a:pt x="1" y="9"/>
                  </a:cubicBezTo>
                  <a:cubicBezTo>
                    <a:pt x="3" y="11"/>
                    <a:pt x="1" y="9"/>
                    <a:pt x="2" y="12"/>
                  </a:cubicBezTo>
                  <a:cubicBezTo>
                    <a:pt x="2" y="15"/>
                    <a:pt x="5" y="15"/>
                    <a:pt x="7" y="18"/>
                  </a:cubicBezTo>
                  <a:cubicBezTo>
                    <a:pt x="10" y="21"/>
                    <a:pt x="8" y="22"/>
                    <a:pt x="8" y="24"/>
                  </a:cubicBezTo>
                  <a:cubicBezTo>
                    <a:pt x="8" y="26"/>
                    <a:pt x="11" y="26"/>
                    <a:pt x="12" y="27"/>
                  </a:cubicBezTo>
                  <a:cubicBezTo>
                    <a:pt x="13" y="27"/>
                    <a:pt x="16" y="31"/>
                    <a:pt x="18" y="33"/>
                  </a:cubicBezTo>
                  <a:cubicBezTo>
                    <a:pt x="20" y="34"/>
                    <a:pt x="20" y="33"/>
                    <a:pt x="20" y="31"/>
                  </a:cubicBezTo>
                  <a:cubicBezTo>
                    <a:pt x="20" y="29"/>
                    <a:pt x="23" y="30"/>
                    <a:pt x="23" y="32"/>
                  </a:cubicBezTo>
                  <a:cubicBezTo>
                    <a:pt x="23" y="33"/>
                    <a:pt x="24" y="34"/>
                    <a:pt x="25" y="35"/>
                  </a:cubicBezTo>
                  <a:cubicBezTo>
                    <a:pt x="26" y="37"/>
                    <a:pt x="25" y="37"/>
                    <a:pt x="23" y="38"/>
                  </a:cubicBezTo>
                  <a:cubicBezTo>
                    <a:pt x="22" y="38"/>
                    <a:pt x="20" y="40"/>
                    <a:pt x="18" y="42"/>
                  </a:cubicBezTo>
                  <a:cubicBezTo>
                    <a:pt x="16" y="45"/>
                    <a:pt x="20" y="45"/>
                    <a:pt x="23" y="47"/>
                  </a:cubicBezTo>
                  <a:cubicBezTo>
                    <a:pt x="25" y="49"/>
                    <a:pt x="25" y="49"/>
                    <a:pt x="25" y="51"/>
                  </a:cubicBezTo>
                  <a:cubicBezTo>
                    <a:pt x="25" y="53"/>
                    <a:pt x="28" y="54"/>
                    <a:pt x="29" y="56"/>
                  </a:cubicBezTo>
                  <a:cubicBezTo>
                    <a:pt x="31" y="58"/>
                    <a:pt x="34" y="55"/>
                    <a:pt x="33" y="65"/>
                  </a:cubicBezTo>
                  <a:cubicBezTo>
                    <a:pt x="32" y="74"/>
                    <a:pt x="33" y="136"/>
                    <a:pt x="33" y="136"/>
                  </a:cubicBezTo>
                  <a:cubicBezTo>
                    <a:pt x="33" y="136"/>
                    <a:pt x="33" y="144"/>
                    <a:pt x="35" y="155"/>
                  </a:cubicBezTo>
                  <a:cubicBezTo>
                    <a:pt x="51" y="155"/>
                    <a:pt x="141" y="152"/>
                    <a:pt x="160" y="149"/>
                  </a:cubicBezTo>
                  <a:cubicBezTo>
                    <a:pt x="160" y="149"/>
                    <a:pt x="167" y="150"/>
                    <a:pt x="166" y="155"/>
                  </a:cubicBezTo>
                  <a:cubicBezTo>
                    <a:pt x="164" y="161"/>
                    <a:pt x="162" y="162"/>
                    <a:pt x="160" y="164"/>
                  </a:cubicBezTo>
                  <a:cubicBezTo>
                    <a:pt x="159" y="167"/>
                    <a:pt x="159" y="168"/>
                    <a:pt x="163" y="168"/>
                  </a:cubicBezTo>
                  <a:cubicBezTo>
                    <a:pt x="165" y="167"/>
                    <a:pt x="173" y="167"/>
                    <a:pt x="178" y="166"/>
                  </a:cubicBezTo>
                  <a:cubicBezTo>
                    <a:pt x="178" y="166"/>
                    <a:pt x="178" y="166"/>
                    <a:pt x="178" y="166"/>
                  </a:cubicBezTo>
                  <a:cubicBezTo>
                    <a:pt x="177" y="163"/>
                    <a:pt x="176" y="163"/>
                    <a:pt x="177" y="162"/>
                  </a:cubicBezTo>
                  <a:cubicBezTo>
                    <a:pt x="179" y="160"/>
                    <a:pt x="177" y="157"/>
                    <a:pt x="179" y="156"/>
                  </a:cubicBezTo>
                  <a:cubicBezTo>
                    <a:pt x="181" y="154"/>
                    <a:pt x="180" y="152"/>
                    <a:pt x="181" y="151"/>
                  </a:cubicBezTo>
                  <a:cubicBezTo>
                    <a:pt x="181" y="150"/>
                    <a:pt x="177" y="145"/>
                    <a:pt x="180" y="145"/>
                  </a:cubicBezTo>
                  <a:cubicBezTo>
                    <a:pt x="184" y="146"/>
                    <a:pt x="185" y="146"/>
                    <a:pt x="185" y="145"/>
                  </a:cubicBezTo>
                  <a:cubicBezTo>
                    <a:pt x="185" y="144"/>
                    <a:pt x="186" y="143"/>
                    <a:pt x="187" y="143"/>
                  </a:cubicBezTo>
                  <a:cubicBezTo>
                    <a:pt x="189" y="143"/>
                    <a:pt x="188" y="145"/>
                    <a:pt x="189" y="141"/>
                  </a:cubicBezTo>
                  <a:cubicBezTo>
                    <a:pt x="191" y="138"/>
                    <a:pt x="188" y="136"/>
                    <a:pt x="191" y="136"/>
                  </a:cubicBezTo>
                  <a:cubicBezTo>
                    <a:pt x="194" y="136"/>
                    <a:pt x="192" y="129"/>
                    <a:pt x="191" y="12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7" name="Freeform 579">
              <a:extLst>
                <a:ext uri="{FF2B5EF4-FFF2-40B4-BE49-F238E27FC236}">
                  <a16:creationId xmlns:a16="http://schemas.microsoft.com/office/drawing/2014/main" id="{97CE3F7A-5154-44E3-8A5F-C672931A0156}"/>
                </a:ext>
              </a:extLst>
            </p:cNvPr>
            <p:cNvSpPr>
              <a:spLocks/>
            </p:cNvSpPr>
            <p:nvPr/>
          </p:nvSpPr>
          <p:spPr bwMode="auto">
            <a:xfrm>
              <a:off x="7446963" y="3452813"/>
              <a:ext cx="939800" cy="425450"/>
            </a:xfrm>
            <a:custGeom>
              <a:avLst/>
              <a:gdLst>
                <a:gd name="T0" fmla="*/ 244 w 250"/>
                <a:gd name="T1" fmla="*/ 18 h 113"/>
                <a:gd name="T2" fmla="*/ 236 w 250"/>
                <a:gd name="T3" fmla="*/ 2 h 113"/>
                <a:gd name="T4" fmla="*/ 78 w 250"/>
                <a:gd name="T5" fmla="*/ 30 h 113"/>
                <a:gd name="T6" fmla="*/ 68 w 250"/>
                <a:gd name="T7" fmla="*/ 31 h 113"/>
                <a:gd name="T8" fmla="*/ 64 w 250"/>
                <a:gd name="T9" fmla="*/ 44 h 113"/>
                <a:gd name="T10" fmla="*/ 52 w 250"/>
                <a:gd name="T11" fmla="*/ 50 h 113"/>
                <a:gd name="T12" fmla="*/ 43 w 250"/>
                <a:gd name="T13" fmla="*/ 55 h 113"/>
                <a:gd name="T14" fmla="*/ 37 w 250"/>
                <a:gd name="T15" fmla="*/ 61 h 113"/>
                <a:gd name="T16" fmla="*/ 22 w 250"/>
                <a:gd name="T17" fmla="*/ 76 h 113"/>
                <a:gd name="T18" fmla="*/ 8 w 250"/>
                <a:gd name="T19" fmla="*/ 82 h 113"/>
                <a:gd name="T20" fmla="*/ 1 w 250"/>
                <a:gd name="T21" fmla="*/ 91 h 113"/>
                <a:gd name="T22" fmla="*/ 35 w 250"/>
                <a:gd name="T23" fmla="*/ 95 h 113"/>
                <a:gd name="T24" fmla="*/ 62 w 250"/>
                <a:gd name="T25" fmla="*/ 83 h 113"/>
                <a:gd name="T26" fmla="*/ 96 w 250"/>
                <a:gd name="T27" fmla="*/ 82 h 113"/>
                <a:gd name="T28" fmla="*/ 105 w 250"/>
                <a:gd name="T29" fmla="*/ 90 h 113"/>
                <a:gd name="T30" fmla="*/ 176 w 250"/>
                <a:gd name="T31" fmla="*/ 113 h 113"/>
                <a:gd name="T32" fmla="*/ 186 w 250"/>
                <a:gd name="T33" fmla="*/ 110 h 113"/>
                <a:gd name="T34" fmla="*/ 205 w 250"/>
                <a:gd name="T35" fmla="*/ 84 h 113"/>
                <a:gd name="T36" fmla="*/ 205 w 250"/>
                <a:gd name="T37" fmla="*/ 78 h 113"/>
                <a:gd name="T38" fmla="*/ 209 w 250"/>
                <a:gd name="T39" fmla="*/ 81 h 113"/>
                <a:gd name="T40" fmla="*/ 213 w 250"/>
                <a:gd name="T41" fmla="*/ 74 h 113"/>
                <a:gd name="T42" fmla="*/ 223 w 250"/>
                <a:gd name="T43" fmla="*/ 73 h 113"/>
                <a:gd name="T44" fmla="*/ 226 w 250"/>
                <a:gd name="T45" fmla="*/ 70 h 113"/>
                <a:gd name="T46" fmla="*/ 230 w 250"/>
                <a:gd name="T47" fmla="*/ 73 h 113"/>
                <a:gd name="T48" fmla="*/ 236 w 250"/>
                <a:gd name="T49" fmla="*/ 63 h 113"/>
                <a:gd name="T50" fmla="*/ 234 w 250"/>
                <a:gd name="T51" fmla="*/ 61 h 113"/>
                <a:gd name="T52" fmla="*/ 231 w 250"/>
                <a:gd name="T53" fmla="*/ 61 h 113"/>
                <a:gd name="T54" fmla="*/ 228 w 250"/>
                <a:gd name="T55" fmla="*/ 57 h 113"/>
                <a:gd name="T56" fmla="*/ 221 w 250"/>
                <a:gd name="T57" fmla="*/ 64 h 113"/>
                <a:gd name="T58" fmla="*/ 222 w 250"/>
                <a:gd name="T59" fmla="*/ 61 h 113"/>
                <a:gd name="T60" fmla="*/ 227 w 250"/>
                <a:gd name="T61" fmla="*/ 51 h 113"/>
                <a:gd name="T62" fmla="*/ 215 w 250"/>
                <a:gd name="T63" fmla="*/ 47 h 113"/>
                <a:gd name="T64" fmla="*/ 223 w 250"/>
                <a:gd name="T65" fmla="*/ 44 h 113"/>
                <a:gd name="T66" fmla="*/ 234 w 250"/>
                <a:gd name="T67" fmla="*/ 46 h 113"/>
                <a:gd name="T68" fmla="*/ 242 w 250"/>
                <a:gd name="T69" fmla="*/ 35 h 113"/>
                <a:gd name="T70" fmla="*/ 243 w 250"/>
                <a:gd name="T71" fmla="*/ 25 h 113"/>
                <a:gd name="T72" fmla="*/ 238 w 250"/>
                <a:gd name="T73" fmla="*/ 24 h 113"/>
                <a:gd name="T74" fmla="*/ 236 w 250"/>
                <a:gd name="T75" fmla="*/ 32 h 113"/>
                <a:gd name="T76" fmla="*/ 235 w 250"/>
                <a:gd name="T77" fmla="*/ 24 h 113"/>
                <a:gd name="T78" fmla="*/ 227 w 250"/>
                <a:gd name="T79" fmla="*/ 25 h 113"/>
                <a:gd name="T80" fmla="*/ 216 w 250"/>
                <a:gd name="T81" fmla="*/ 27 h 113"/>
                <a:gd name="T82" fmla="*/ 214 w 250"/>
                <a:gd name="T83" fmla="*/ 24 h 113"/>
                <a:gd name="T84" fmla="*/ 223 w 250"/>
                <a:gd name="T85" fmla="*/ 22 h 113"/>
                <a:gd name="T86" fmla="*/ 230 w 250"/>
                <a:gd name="T87" fmla="*/ 15 h 113"/>
                <a:gd name="T88" fmla="*/ 235 w 250"/>
                <a:gd name="T89" fmla="*/ 15 h 113"/>
                <a:gd name="T90" fmla="*/ 238 w 250"/>
                <a:gd name="T91" fmla="*/ 15 h 113"/>
                <a:gd name="T92" fmla="*/ 231 w 250"/>
                <a:gd name="T93" fmla="*/ 5 h 113"/>
                <a:gd name="T94" fmla="*/ 235 w 250"/>
                <a:gd name="T95" fmla="*/ 6 h 113"/>
                <a:gd name="T96" fmla="*/ 242 w 250"/>
                <a:gd name="T97" fmla="*/ 17 h 113"/>
                <a:gd name="T98" fmla="*/ 249 w 250"/>
                <a:gd name="T99" fmla="*/ 2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113">
                  <a:moveTo>
                    <a:pt x="249" y="24"/>
                  </a:moveTo>
                  <a:cubicBezTo>
                    <a:pt x="247" y="22"/>
                    <a:pt x="246" y="21"/>
                    <a:pt x="244" y="18"/>
                  </a:cubicBezTo>
                  <a:cubicBezTo>
                    <a:pt x="243" y="16"/>
                    <a:pt x="241" y="11"/>
                    <a:pt x="239" y="10"/>
                  </a:cubicBezTo>
                  <a:cubicBezTo>
                    <a:pt x="238" y="8"/>
                    <a:pt x="238" y="6"/>
                    <a:pt x="236" y="2"/>
                  </a:cubicBezTo>
                  <a:cubicBezTo>
                    <a:pt x="235" y="1"/>
                    <a:pt x="235" y="1"/>
                    <a:pt x="234" y="0"/>
                  </a:cubicBezTo>
                  <a:cubicBezTo>
                    <a:pt x="222" y="4"/>
                    <a:pt x="145" y="22"/>
                    <a:pt x="78" y="30"/>
                  </a:cubicBezTo>
                  <a:cubicBezTo>
                    <a:pt x="78" y="30"/>
                    <a:pt x="72" y="32"/>
                    <a:pt x="70" y="31"/>
                  </a:cubicBezTo>
                  <a:cubicBezTo>
                    <a:pt x="70" y="31"/>
                    <a:pt x="69" y="31"/>
                    <a:pt x="68" y="31"/>
                  </a:cubicBezTo>
                  <a:cubicBezTo>
                    <a:pt x="69" y="34"/>
                    <a:pt x="69" y="37"/>
                    <a:pt x="68" y="39"/>
                  </a:cubicBezTo>
                  <a:cubicBezTo>
                    <a:pt x="66" y="43"/>
                    <a:pt x="65" y="41"/>
                    <a:pt x="64" y="44"/>
                  </a:cubicBezTo>
                  <a:cubicBezTo>
                    <a:pt x="62" y="48"/>
                    <a:pt x="59" y="53"/>
                    <a:pt x="58" y="51"/>
                  </a:cubicBezTo>
                  <a:cubicBezTo>
                    <a:pt x="58" y="50"/>
                    <a:pt x="55" y="46"/>
                    <a:pt x="52" y="50"/>
                  </a:cubicBezTo>
                  <a:cubicBezTo>
                    <a:pt x="49" y="53"/>
                    <a:pt x="51" y="57"/>
                    <a:pt x="47" y="58"/>
                  </a:cubicBezTo>
                  <a:cubicBezTo>
                    <a:pt x="44" y="58"/>
                    <a:pt x="45" y="55"/>
                    <a:pt x="43" y="55"/>
                  </a:cubicBezTo>
                  <a:cubicBezTo>
                    <a:pt x="41" y="55"/>
                    <a:pt x="43" y="56"/>
                    <a:pt x="42" y="58"/>
                  </a:cubicBezTo>
                  <a:cubicBezTo>
                    <a:pt x="40" y="60"/>
                    <a:pt x="37" y="59"/>
                    <a:pt x="37" y="61"/>
                  </a:cubicBezTo>
                  <a:cubicBezTo>
                    <a:pt x="37" y="63"/>
                    <a:pt x="37" y="66"/>
                    <a:pt x="34" y="66"/>
                  </a:cubicBezTo>
                  <a:cubicBezTo>
                    <a:pt x="31" y="67"/>
                    <a:pt x="25" y="74"/>
                    <a:pt x="22" y="76"/>
                  </a:cubicBezTo>
                  <a:cubicBezTo>
                    <a:pt x="20" y="79"/>
                    <a:pt x="18" y="75"/>
                    <a:pt x="13" y="78"/>
                  </a:cubicBezTo>
                  <a:cubicBezTo>
                    <a:pt x="9" y="81"/>
                    <a:pt x="7" y="79"/>
                    <a:pt x="8" y="82"/>
                  </a:cubicBezTo>
                  <a:cubicBezTo>
                    <a:pt x="8" y="84"/>
                    <a:pt x="9" y="87"/>
                    <a:pt x="7" y="88"/>
                  </a:cubicBezTo>
                  <a:cubicBezTo>
                    <a:pt x="6" y="90"/>
                    <a:pt x="1" y="89"/>
                    <a:pt x="1" y="91"/>
                  </a:cubicBezTo>
                  <a:cubicBezTo>
                    <a:pt x="1" y="92"/>
                    <a:pt x="0" y="96"/>
                    <a:pt x="0" y="99"/>
                  </a:cubicBezTo>
                  <a:cubicBezTo>
                    <a:pt x="20" y="97"/>
                    <a:pt x="33" y="95"/>
                    <a:pt x="35" y="95"/>
                  </a:cubicBezTo>
                  <a:cubicBezTo>
                    <a:pt x="41" y="95"/>
                    <a:pt x="42" y="93"/>
                    <a:pt x="45" y="91"/>
                  </a:cubicBezTo>
                  <a:cubicBezTo>
                    <a:pt x="49" y="89"/>
                    <a:pt x="60" y="83"/>
                    <a:pt x="62" y="83"/>
                  </a:cubicBezTo>
                  <a:cubicBezTo>
                    <a:pt x="65" y="82"/>
                    <a:pt x="94" y="78"/>
                    <a:pt x="94" y="79"/>
                  </a:cubicBezTo>
                  <a:cubicBezTo>
                    <a:pt x="94" y="81"/>
                    <a:pt x="93" y="81"/>
                    <a:pt x="96" y="82"/>
                  </a:cubicBezTo>
                  <a:cubicBezTo>
                    <a:pt x="100" y="82"/>
                    <a:pt x="101" y="81"/>
                    <a:pt x="102" y="83"/>
                  </a:cubicBezTo>
                  <a:cubicBezTo>
                    <a:pt x="103" y="84"/>
                    <a:pt x="105" y="90"/>
                    <a:pt x="105" y="90"/>
                  </a:cubicBezTo>
                  <a:cubicBezTo>
                    <a:pt x="139" y="84"/>
                    <a:pt x="139" y="84"/>
                    <a:pt x="139" y="84"/>
                  </a:cubicBezTo>
                  <a:cubicBezTo>
                    <a:pt x="176" y="113"/>
                    <a:pt x="176" y="113"/>
                    <a:pt x="176" y="113"/>
                  </a:cubicBezTo>
                  <a:cubicBezTo>
                    <a:pt x="177" y="112"/>
                    <a:pt x="177" y="112"/>
                    <a:pt x="179" y="111"/>
                  </a:cubicBezTo>
                  <a:cubicBezTo>
                    <a:pt x="183" y="110"/>
                    <a:pt x="182" y="110"/>
                    <a:pt x="186" y="110"/>
                  </a:cubicBezTo>
                  <a:cubicBezTo>
                    <a:pt x="190" y="109"/>
                    <a:pt x="193" y="110"/>
                    <a:pt x="193" y="105"/>
                  </a:cubicBezTo>
                  <a:cubicBezTo>
                    <a:pt x="193" y="99"/>
                    <a:pt x="203" y="86"/>
                    <a:pt x="205" y="84"/>
                  </a:cubicBezTo>
                  <a:cubicBezTo>
                    <a:pt x="208" y="83"/>
                    <a:pt x="206" y="82"/>
                    <a:pt x="205" y="81"/>
                  </a:cubicBezTo>
                  <a:cubicBezTo>
                    <a:pt x="205" y="80"/>
                    <a:pt x="205" y="78"/>
                    <a:pt x="205" y="78"/>
                  </a:cubicBezTo>
                  <a:cubicBezTo>
                    <a:pt x="206" y="78"/>
                    <a:pt x="205" y="78"/>
                    <a:pt x="206" y="79"/>
                  </a:cubicBezTo>
                  <a:cubicBezTo>
                    <a:pt x="207" y="81"/>
                    <a:pt x="208" y="82"/>
                    <a:pt x="209" y="81"/>
                  </a:cubicBezTo>
                  <a:cubicBezTo>
                    <a:pt x="209" y="80"/>
                    <a:pt x="211" y="79"/>
                    <a:pt x="211" y="77"/>
                  </a:cubicBezTo>
                  <a:cubicBezTo>
                    <a:pt x="211" y="75"/>
                    <a:pt x="212" y="73"/>
                    <a:pt x="213" y="74"/>
                  </a:cubicBezTo>
                  <a:cubicBezTo>
                    <a:pt x="214" y="75"/>
                    <a:pt x="216" y="76"/>
                    <a:pt x="217" y="75"/>
                  </a:cubicBezTo>
                  <a:cubicBezTo>
                    <a:pt x="218" y="75"/>
                    <a:pt x="222" y="74"/>
                    <a:pt x="223" y="73"/>
                  </a:cubicBezTo>
                  <a:cubicBezTo>
                    <a:pt x="224" y="72"/>
                    <a:pt x="223" y="71"/>
                    <a:pt x="223" y="70"/>
                  </a:cubicBezTo>
                  <a:cubicBezTo>
                    <a:pt x="224" y="69"/>
                    <a:pt x="224" y="70"/>
                    <a:pt x="226" y="70"/>
                  </a:cubicBezTo>
                  <a:cubicBezTo>
                    <a:pt x="228" y="70"/>
                    <a:pt x="228" y="68"/>
                    <a:pt x="229" y="70"/>
                  </a:cubicBezTo>
                  <a:cubicBezTo>
                    <a:pt x="230" y="71"/>
                    <a:pt x="229" y="72"/>
                    <a:pt x="230" y="73"/>
                  </a:cubicBezTo>
                  <a:cubicBezTo>
                    <a:pt x="230" y="74"/>
                    <a:pt x="230" y="75"/>
                    <a:pt x="231" y="72"/>
                  </a:cubicBezTo>
                  <a:cubicBezTo>
                    <a:pt x="233" y="68"/>
                    <a:pt x="235" y="64"/>
                    <a:pt x="236" y="63"/>
                  </a:cubicBezTo>
                  <a:cubicBezTo>
                    <a:pt x="237" y="62"/>
                    <a:pt x="237" y="61"/>
                    <a:pt x="235" y="61"/>
                  </a:cubicBezTo>
                  <a:cubicBezTo>
                    <a:pt x="234" y="62"/>
                    <a:pt x="234" y="63"/>
                    <a:pt x="234" y="61"/>
                  </a:cubicBezTo>
                  <a:cubicBezTo>
                    <a:pt x="234" y="59"/>
                    <a:pt x="235" y="56"/>
                    <a:pt x="234" y="58"/>
                  </a:cubicBezTo>
                  <a:cubicBezTo>
                    <a:pt x="232" y="59"/>
                    <a:pt x="232" y="63"/>
                    <a:pt x="231" y="61"/>
                  </a:cubicBezTo>
                  <a:cubicBezTo>
                    <a:pt x="229" y="60"/>
                    <a:pt x="229" y="60"/>
                    <a:pt x="229" y="58"/>
                  </a:cubicBezTo>
                  <a:cubicBezTo>
                    <a:pt x="229" y="56"/>
                    <a:pt x="228" y="54"/>
                    <a:pt x="228" y="57"/>
                  </a:cubicBezTo>
                  <a:cubicBezTo>
                    <a:pt x="228" y="59"/>
                    <a:pt x="228" y="61"/>
                    <a:pt x="226" y="61"/>
                  </a:cubicBezTo>
                  <a:cubicBezTo>
                    <a:pt x="224" y="62"/>
                    <a:pt x="224" y="63"/>
                    <a:pt x="221" y="64"/>
                  </a:cubicBezTo>
                  <a:cubicBezTo>
                    <a:pt x="218" y="64"/>
                    <a:pt x="216" y="64"/>
                    <a:pt x="218" y="63"/>
                  </a:cubicBezTo>
                  <a:cubicBezTo>
                    <a:pt x="219" y="62"/>
                    <a:pt x="221" y="64"/>
                    <a:pt x="222" y="61"/>
                  </a:cubicBezTo>
                  <a:cubicBezTo>
                    <a:pt x="224" y="58"/>
                    <a:pt x="223" y="58"/>
                    <a:pt x="225" y="55"/>
                  </a:cubicBezTo>
                  <a:cubicBezTo>
                    <a:pt x="226" y="53"/>
                    <a:pt x="229" y="52"/>
                    <a:pt x="227" y="51"/>
                  </a:cubicBezTo>
                  <a:cubicBezTo>
                    <a:pt x="225" y="50"/>
                    <a:pt x="225" y="50"/>
                    <a:pt x="222" y="49"/>
                  </a:cubicBezTo>
                  <a:cubicBezTo>
                    <a:pt x="218" y="48"/>
                    <a:pt x="214" y="47"/>
                    <a:pt x="215" y="47"/>
                  </a:cubicBezTo>
                  <a:cubicBezTo>
                    <a:pt x="217" y="46"/>
                    <a:pt x="219" y="47"/>
                    <a:pt x="220" y="46"/>
                  </a:cubicBezTo>
                  <a:cubicBezTo>
                    <a:pt x="222" y="45"/>
                    <a:pt x="221" y="43"/>
                    <a:pt x="223" y="44"/>
                  </a:cubicBezTo>
                  <a:cubicBezTo>
                    <a:pt x="225" y="45"/>
                    <a:pt x="222" y="45"/>
                    <a:pt x="228" y="45"/>
                  </a:cubicBezTo>
                  <a:cubicBezTo>
                    <a:pt x="233" y="46"/>
                    <a:pt x="233" y="46"/>
                    <a:pt x="234" y="46"/>
                  </a:cubicBezTo>
                  <a:cubicBezTo>
                    <a:pt x="235" y="46"/>
                    <a:pt x="239" y="43"/>
                    <a:pt x="240" y="38"/>
                  </a:cubicBezTo>
                  <a:cubicBezTo>
                    <a:pt x="240" y="33"/>
                    <a:pt x="241" y="35"/>
                    <a:pt x="242" y="35"/>
                  </a:cubicBezTo>
                  <a:cubicBezTo>
                    <a:pt x="243" y="35"/>
                    <a:pt x="245" y="35"/>
                    <a:pt x="244" y="33"/>
                  </a:cubicBezTo>
                  <a:cubicBezTo>
                    <a:pt x="244" y="30"/>
                    <a:pt x="243" y="28"/>
                    <a:pt x="243" y="25"/>
                  </a:cubicBezTo>
                  <a:cubicBezTo>
                    <a:pt x="243" y="23"/>
                    <a:pt x="241" y="23"/>
                    <a:pt x="241" y="22"/>
                  </a:cubicBezTo>
                  <a:cubicBezTo>
                    <a:pt x="240" y="22"/>
                    <a:pt x="238" y="22"/>
                    <a:pt x="238" y="24"/>
                  </a:cubicBezTo>
                  <a:cubicBezTo>
                    <a:pt x="238" y="25"/>
                    <a:pt x="235" y="24"/>
                    <a:pt x="236" y="26"/>
                  </a:cubicBezTo>
                  <a:cubicBezTo>
                    <a:pt x="237" y="28"/>
                    <a:pt x="238" y="30"/>
                    <a:pt x="236" y="32"/>
                  </a:cubicBezTo>
                  <a:cubicBezTo>
                    <a:pt x="234" y="33"/>
                    <a:pt x="233" y="34"/>
                    <a:pt x="234" y="30"/>
                  </a:cubicBezTo>
                  <a:cubicBezTo>
                    <a:pt x="234" y="27"/>
                    <a:pt x="237" y="26"/>
                    <a:pt x="235" y="24"/>
                  </a:cubicBezTo>
                  <a:cubicBezTo>
                    <a:pt x="233" y="22"/>
                    <a:pt x="232" y="21"/>
                    <a:pt x="231" y="22"/>
                  </a:cubicBezTo>
                  <a:cubicBezTo>
                    <a:pt x="229" y="23"/>
                    <a:pt x="227" y="23"/>
                    <a:pt x="227" y="25"/>
                  </a:cubicBezTo>
                  <a:cubicBezTo>
                    <a:pt x="226" y="27"/>
                    <a:pt x="222" y="23"/>
                    <a:pt x="222" y="24"/>
                  </a:cubicBezTo>
                  <a:cubicBezTo>
                    <a:pt x="221" y="26"/>
                    <a:pt x="219" y="29"/>
                    <a:pt x="216" y="27"/>
                  </a:cubicBezTo>
                  <a:cubicBezTo>
                    <a:pt x="213" y="26"/>
                    <a:pt x="212" y="24"/>
                    <a:pt x="212" y="23"/>
                  </a:cubicBezTo>
                  <a:cubicBezTo>
                    <a:pt x="211" y="21"/>
                    <a:pt x="212" y="23"/>
                    <a:pt x="214" y="24"/>
                  </a:cubicBezTo>
                  <a:cubicBezTo>
                    <a:pt x="216" y="24"/>
                    <a:pt x="216" y="25"/>
                    <a:pt x="218" y="24"/>
                  </a:cubicBezTo>
                  <a:cubicBezTo>
                    <a:pt x="219" y="23"/>
                    <a:pt x="222" y="24"/>
                    <a:pt x="223" y="22"/>
                  </a:cubicBezTo>
                  <a:cubicBezTo>
                    <a:pt x="224" y="19"/>
                    <a:pt x="225" y="19"/>
                    <a:pt x="228" y="18"/>
                  </a:cubicBezTo>
                  <a:cubicBezTo>
                    <a:pt x="230" y="18"/>
                    <a:pt x="232" y="16"/>
                    <a:pt x="230" y="15"/>
                  </a:cubicBezTo>
                  <a:cubicBezTo>
                    <a:pt x="229" y="14"/>
                    <a:pt x="228" y="12"/>
                    <a:pt x="230" y="13"/>
                  </a:cubicBezTo>
                  <a:cubicBezTo>
                    <a:pt x="232" y="14"/>
                    <a:pt x="234" y="16"/>
                    <a:pt x="235" y="15"/>
                  </a:cubicBezTo>
                  <a:cubicBezTo>
                    <a:pt x="236" y="15"/>
                    <a:pt x="237" y="15"/>
                    <a:pt x="237" y="16"/>
                  </a:cubicBezTo>
                  <a:cubicBezTo>
                    <a:pt x="238" y="16"/>
                    <a:pt x="241" y="17"/>
                    <a:pt x="238" y="15"/>
                  </a:cubicBezTo>
                  <a:cubicBezTo>
                    <a:pt x="236" y="13"/>
                    <a:pt x="236" y="10"/>
                    <a:pt x="235" y="9"/>
                  </a:cubicBezTo>
                  <a:cubicBezTo>
                    <a:pt x="233" y="7"/>
                    <a:pt x="231" y="7"/>
                    <a:pt x="231" y="5"/>
                  </a:cubicBezTo>
                  <a:cubicBezTo>
                    <a:pt x="230" y="3"/>
                    <a:pt x="229" y="0"/>
                    <a:pt x="232" y="2"/>
                  </a:cubicBezTo>
                  <a:cubicBezTo>
                    <a:pt x="234" y="3"/>
                    <a:pt x="234" y="3"/>
                    <a:pt x="235" y="6"/>
                  </a:cubicBezTo>
                  <a:cubicBezTo>
                    <a:pt x="236" y="8"/>
                    <a:pt x="238" y="10"/>
                    <a:pt x="239" y="11"/>
                  </a:cubicBezTo>
                  <a:cubicBezTo>
                    <a:pt x="240" y="13"/>
                    <a:pt x="240" y="14"/>
                    <a:pt x="242" y="17"/>
                  </a:cubicBezTo>
                  <a:cubicBezTo>
                    <a:pt x="244" y="21"/>
                    <a:pt x="245" y="22"/>
                    <a:pt x="247" y="24"/>
                  </a:cubicBezTo>
                  <a:cubicBezTo>
                    <a:pt x="248" y="25"/>
                    <a:pt x="250" y="26"/>
                    <a:pt x="249" y="24"/>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8" name="Freeform 631">
              <a:extLst>
                <a:ext uri="{FF2B5EF4-FFF2-40B4-BE49-F238E27FC236}">
                  <a16:creationId xmlns:a16="http://schemas.microsoft.com/office/drawing/2014/main" id="{D8237958-D1BC-4AC1-8674-EFC3AE5B18E4}"/>
                </a:ext>
              </a:extLst>
            </p:cNvPr>
            <p:cNvSpPr>
              <a:spLocks/>
            </p:cNvSpPr>
            <p:nvPr/>
          </p:nvSpPr>
          <p:spPr bwMode="auto">
            <a:xfrm>
              <a:off x="7070726" y="2373313"/>
              <a:ext cx="428625" cy="568325"/>
            </a:xfrm>
            <a:custGeom>
              <a:avLst/>
              <a:gdLst>
                <a:gd name="T0" fmla="*/ 92 w 114"/>
                <a:gd name="T1" fmla="*/ 140 h 151"/>
                <a:gd name="T2" fmla="*/ 97 w 114"/>
                <a:gd name="T3" fmla="*/ 132 h 151"/>
                <a:gd name="T4" fmla="*/ 99 w 114"/>
                <a:gd name="T5" fmla="*/ 123 h 151"/>
                <a:gd name="T6" fmla="*/ 104 w 114"/>
                <a:gd name="T7" fmla="*/ 113 h 151"/>
                <a:gd name="T8" fmla="*/ 106 w 114"/>
                <a:gd name="T9" fmla="*/ 105 h 151"/>
                <a:gd name="T10" fmla="*/ 113 w 114"/>
                <a:gd name="T11" fmla="*/ 105 h 151"/>
                <a:gd name="T12" fmla="*/ 113 w 114"/>
                <a:gd name="T13" fmla="*/ 90 h 151"/>
                <a:gd name="T14" fmla="*/ 106 w 114"/>
                <a:gd name="T15" fmla="*/ 72 h 151"/>
                <a:gd name="T16" fmla="*/ 94 w 114"/>
                <a:gd name="T17" fmla="*/ 56 h 151"/>
                <a:gd name="T18" fmla="*/ 84 w 114"/>
                <a:gd name="T19" fmla="*/ 62 h 151"/>
                <a:gd name="T20" fmla="*/ 81 w 114"/>
                <a:gd name="T21" fmla="*/ 69 h 151"/>
                <a:gd name="T22" fmla="*/ 71 w 114"/>
                <a:gd name="T23" fmla="*/ 72 h 151"/>
                <a:gd name="T24" fmla="*/ 76 w 114"/>
                <a:gd name="T25" fmla="*/ 60 h 151"/>
                <a:gd name="T26" fmla="*/ 79 w 114"/>
                <a:gd name="T27" fmla="*/ 49 h 151"/>
                <a:gd name="T28" fmla="*/ 82 w 114"/>
                <a:gd name="T29" fmla="*/ 40 h 151"/>
                <a:gd name="T30" fmla="*/ 78 w 114"/>
                <a:gd name="T31" fmla="*/ 26 h 151"/>
                <a:gd name="T32" fmla="*/ 79 w 114"/>
                <a:gd name="T33" fmla="*/ 18 h 151"/>
                <a:gd name="T34" fmla="*/ 72 w 114"/>
                <a:gd name="T35" fmla="*/ 12 h 151"/>
                <a:gd name="T36" fmla="*/ 55 w 114"/>
                <a:gd name="T37" fmla="*/ 6 h 151"/>
                <a:gd name="T38" fmla="*/ 45 w 114"/>
                <a:gd name="T39" fmla="*/ 2 h 151"/>
                <a:gd name="T40" fmla="*/ 33 w 114"/>
                <a:gd name="T41" fmla="*/ 6 h 151"/>
                <a:gd name="T42" fmla="*/ 34 w 114"/>
                <a:gd name="T43" fmla="*/ 14 h 151"/>
                <a:gd name="T44" fmla="*/ 28 w 114"/>
                <a:gd name="T45" fmla="*/ 17 h 151"/>
                <a:gd name="T46" fmla="*/ 26 w 114"/>
                <a:gd name="T47" fmla="*/ 30 h 151"/>
                <a:gd name="T48" fmla="*/ 23 w 114"/>
                <a:gd name="T49" fmla="*/ 31 h 151"/>
                <a:gd name="T50" fmla="*/ 22 w 114"/>
                <a:gd name="T51" fmla="*/ 37 h 151"/>
                <a:gd name="T52" fmla="*/ 21 w 114"/>
                <a:gd name="T53" fmla="*/ 24 h 151"/>
                <a:gd name="T54" fmla="*/ 17 w 114"/>
                <a:gd name="T55" fmla="*/ 30 h 151"/>
                <a:gd name="T56" fmla="*/ 11 w 114"/>
                <a:gd name="T57" fmla="*/ 35 h 151"/>
                <a:gd name="T58" fmla="*/ 6 w 114"/>
                <a:gd name="T59" fmla="*/ 44 h 151"/>
                <a:gd name="T60" fmla="*/ 7 w 114"/>
                <a:gd name="T61" fmla="*/ 58 h 151"/>
                <a:gd name="T62" fmla="*/ 1 w 114"/>
                <a:gd name="T63" fmla="*/ 69 h 151"/>
                <a:gd name="T64" fmla="*/ 4 w 114"/>
                <a:gd name="T65" fmla="*/ 80 h 151"/>
                <a:gd name="T66" fmla="*/ 9 w 114"/>
                <a:gd name="T67" fmla="*/ 94 h 151"/>
                <a:gd name="T68" fmla="*/ 9 w 114"/>
                <a:gd name="T69" fmla="*/ 141 h 151"/>
                <a:gd name="T70" fmla="*/ 2 w 114"/>
                <a:gd name="T71" fmla="*/ 151 h 151"/>
                <a:gd name="T72" fmla="*/ 57 w 114"/>
                <a:gd name="T73" fmla="*/ 1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151">
                  <a:moveTo>
                    <a:pt x="57" y="147"/>
                  </a:moveTo>
                  <a:cubicBezTo>
                    <a:pt x="58" y="149"/>
                    <a:pt x="82" y="143"/>
                    <a:pt x="92" y="140"/>
                  </a:cubicBezTo>
                  <a:cubicBezTo>
                    <a:pt x="92" y="140"/>
                    <a:pt x="92" y="139"/>
                    <a:pt x="92" y="139"/>
                  </a:cubicBezTo>
                  <a:cubicBezTo>
                    <a:pt x="94" y="136"/>
                    <a:pt x="95" y="133"/>
                    <a:pt x="97" y="132"/>
                  </a:cubicBezTo>
                  <a:cubicBezTo>
                    <a:pt x="98" y="131"/>
                    <a:pt x="99" y="129"/>
                    <a:pt x="100" y="128"/>
                  </a:cubicBezTo>
                  <a:cubicBezTo>
                    <a:pt x="99" y="126"/>
                    <a:pt x="99" y="124"/>
                    <a:pt x="99" y="123"/>
                  </a:cubicBezTo>
                  <a:cubicBezTo>
                    <a:pt x="98" y="122"/>
                    <a:pt x="101" y="118"/>
                    <a:pt x="104" y="115"/>
                  </a:cubicBezTo>
                  <a:cubicBezTo>
                    <a:pt x="104" y="115"/>
                    <a:pt x="104" y="114"/>
                    <a:pt x="104" y="113"/>
                  </a:cubicBezTo>
                  <a:cubicBezTo>
                    <a:pt x="104" y="111"/>
                    <a:pt x="102" y="110"/>
                    <a:pt x="104" y="108"/>
                  </a:cubicBezTo>
                  <a:cubicBezTo>
                    <a:pt x="105" y="106"/>
                    <a:pt x="103" y="104"/>
                    <a:pt x="106" y="105"/>
                  </a:cubicBezTo>
                  <a:cubicBezTo>
                    <a:pt x="110" y="105"/>
                    <a:pt x="113" y="106"/>
                    <a:pt x="113" y="107"/>
                  </a:cubicBezTo>
                  <a:cubicBezTo>
                    <a:pt x="113" y="106"/>
                    <a:pt x="113" y="105"/>
                    <a:pt x="113" y="105"/>
                  </a:cubicBezTo>
                  <a:cubicBezTo>
                    <a:pt x="112" y="102"/>
                    <a:pt x="113" y="97"/>
                    <a:pt x="114" y="91"/>
                  </a:cubicBezTo>
                  <a:cubicBezTo>
                    <a:pt x="113" y="91"/>
                    <a:pt x="113" y="91"/>
                    <a:pt x="113" y="90"/>
                  </a:cubicBezTo>
                  <a:cubicBezTo>
                    <a:pt x="112" y="87"/>
                    <a:pt x="112" y="89"/>
                    <a:pt x="111" y="85"/>
                  </a:cubicBezTo>
                  <a:cubicBezTo>
                    <a:pt x="109" y="81"/>
                    <a:pt x="107" y="74"/>
                    <a:pt x="106" y="72"/>
                  </a:cubicBezTo>
                  <a:cubicBezTo>
                    <a:pt x="104" y="69"/>
                    <a:pt x="102" y="64"/>
                    <a:pt x="102" y="61"/>
                  </a:cubicBezTo>
                  <a:cubicBezTo>
                    <a:pt x="102" y="59"/>
                    <a:pt x="96" y="56"/>
                    <a:pt x="94" y="56"/>
                  </a:cubicBezTo>
                  <a:cubicBezTo>
                    <a:pt x="91" y="56"/>
                    <a:pt x="86" y="59"/>
                    <a:pt x="85" y="61"/>
                  </a:cubicBezTo>
                  <a:cubicBezTo>
                    <a:pt x="85" y="61"/>
                    <a:pt x="85" y="62"/>
                    <a:pt x="84" y="62"/>
                  </a:cubicBezTo>
                  <a:cubicBezTo>
                    <a:pt x="83" y="61"/>
                    <a:pt x="83" y="63"/>
                    <a:pt x="83" y="65"/>
                  </a:cubicBezTo>
                  <a:cubicBezTo>
                    <a:pt x="83" y="66"/>
                    <a:pt x="82" y="67"/>
                    <a:pt x="81" y="69"/>
                  </a:cubicBezTo>
                  <a:cubicBezTo>
                    <a:pt x="80" y="71"/>
                    <a:pt x="78" y="72"/>
                    <a:pt x="78" y="74"/>
                  </a:cubicBezTo>
                  <a:cubicBezTo>
                    <a:pt x="77" y="75"/>
                    <a:pt x="73" y="74"/>
                    <a:pt x="71" y="72"/>
                  </a:cubicBezTo>
                  <a:cubicBezTo>
                    <a:pt x="69" y="70"/>
                    <a:pt x="69" y="64"/>
                    <a:pt x="71" y="63"/>
                  </a:cubicBezTo>
                  <a:cubicBezTo>
                    <a:pt x="72" y="61"/>
                    <a:pt x="74" y="63"/>
                    <a:pt x="76" y="60"/>
                  </a:cubicBezTo>
                  <a:cubicBezTo>
                    <a:pt x="77" y="57"/>
                    <a:pt x="77" y="55"/>
                    <a:pt x="77" y="54"/>
                  </a:cubicBezTo>
                  <a:cubicBezTo>
                    <a:pt x="77" y="52"/>
                    <a:pt x="77" y="50"/>
                    <a:pt x="79" y="49"/>
                  </a:cubicBezTo>
                  <a:cubicBezTo>
                    <a:pt x="81" y="48"/>
                    <a:pt x="81" y="49"/>
                    <a:pt x="82" y="46"/>
                  </a:cubicBezTo>
                  <a:cubicBezTo>
                    <a:pt x="82" y="44"/>
                    <a:pt x="83" y="42"/>
                    <a:pt x="82" y="40"/>
                  </a:cubicBezTo>
                  <a:cubicBezTo>
                    <a:pt x="80" y="37"/>
                    <a:pt x="81" y="36"/>
                    <a:pt x="81" y="33"/>
                  </a:cubicBezTo>
                  <a:cubicBezTo>
                    <a:pt x="81" y="30"/>
                    <a:pt x="79" y="27"/>
                    <a:pt x="78" y="26"/>
                  </a:cubicBezTo>
                  <a:cubicBezTo>
                    <a:pt x="77" y="25"/>
                    <a:pt x="75" y="23"/>
                    <a:pt x="76" y="22"/>
                  </a:cubicBezTo>
                  <a:cubicBezTo>
                    <a:pt x="78" y="21"/>
                    <a:pt x="80" y="19"/>
                    <a:pt x="79" y="18"/>
                  </a:cubicBezTo>
                  <a:cubicBezTo>
                    <a:pt x="78" y="17"/>
                    <a:pt x="76" y="17"/>
                    <a:pt x="76" y="16"/>
                  </a:cubicBezTo>
                  <a:cubicBezTo>
                    <a:pt x="75" y="14"/>
                    <a:pt x="74" y="12"/>
                    <a:pt x="72" y="12"/>
                  </a:cubicBezTo>
                  <a:cubicBezTo>
                    <a:pt x="70" y="11"/>
                    <a:pt x="59" y="7"/>
                    <a:pt x="58" y="7"/>
                  </a:cubicBezTo>
                  <a:cubicBezTo>
                    <a:pt x="57" y="7"/>
                    <a:pt x="56" y="8"/>
                    <a:pt x="55" y="6"/>
                  </a:cubicBezTo>
                  <a:cubicBezTo>
                    <a:pt x="55" y="4"/>
                    <a:pt x="51" y="3"/>
                    <a:pt x="49" y="4"/>
                  </a:cubicBezTo>
                  <a:cubicBezTo>
                    <a:pt x="47" y="4"/>
                    <a:pt x="45" y="3"/>
                    <a:pt x="45" y="2"/>
                  </a:cubicBezTo>
                  <a:cubicBezTo>
                    <a:pt x="44" y="1"/>
                    <a:pt x="40" y="0"/>
                    <a:pt x="38" y="1"/>
                  </a:cubicBezTo>
                  <a:cubicBezTo>
                    <a:pt x="36" y="2"/>
                    <a:pt x="34" y="5"/>
                    <a:pt x="33" y="6"/>
                  </a:cubicBezTo>
                  <a:cubicBezTo>
                    <a:pt x="32" y="6"/>
                    <a:pt x="30" y="8"/>
                    <a:pt x="31" y="10"/>
                  </a:cubicBezTo>
                  <a:cubicBezTo>
                    <a:pt x="33" y="13"/>
                    <a:pt x="35" y="12"/>
                    <a:pt x="34" y="14"/>
                  </a:cubicBezTo>
                  <a:cubicBezTo>
                    <a:pt x="34" y="15"/>
                    <a:pt x="34" y="16"/>
                    <a:pt x="32" y="16"/>
                  </a:cubicBezTo>
                  <a:cubicBezTo>
                    <a:pt x="30" y="16"/>
                    <a:pt x="28" y="16"/>
                    <a:pt x="28" y="17"/>
                  </a:cubicBezTo>
                  <a:cubicBezTo>
                    <a:pt x="27" y="19"/>
                    <a:pt x="26" y="17"/>
                    <a:pt x="25" y="20"/>
                  </a:cubicBezTo>
                  <a:cubicBezTo>
                    <a:pt x="25" y="24"/>
                    <a:pt x="26" y="27"/>
                    <a:pt x="26" y="30"/>
                  </a:cubicBezTo>
                  <a:cubicBezTo>
                    <a:pt x="26" y="33"/>
                    <a:pt x="26" y="37"/>
                    <a:pt x="25" y="36"/>
                  </a:cubicBezTo>
                  <a:cubicBezTo>
                    <a:pt x="23" y="35"/>
                    <a:pt x="24" y="32"/>
                    <a:pt x="23" y="31"/>
                  </a:cubicBezTo>
                  <a:cubicBezTo>
                    <a:pt x="22" y="31"/>
                    <a:pt x="23" y="33"/>
                    <a:pt x="23" y="34"/>
                  </a:cubicBezTo>
                  <a:cubicBezTo>
                    <a:pt x="23" y="35"/>
                    <a:pt x="24" y="39"/>
                    <a:pt x="22" y="37"/>
                  </a:cubicBezTo>
                  <a:cubicBezTo>
                    <a:pt x="21" y="35"/>
                    <a:pt x="21" y="33"/>
                    <a:pt x="21" y="31"/>
                  </a:cubicBezTo>
                  <a:cubicBezTo>
                    <a:pt x="22" y="28"/>
                    <a:pt x="22" y="24"/>
                    <a:pt x="21" y="24"/>
                  </a:cubicBezTo>
                  <a:cubicBezTo>
                    <a:pt x="21" y="23"/>
                    <a:pt x="20" y="23"/>
                    <a:pt x="19" y="24"/>
                  </a:cubicBezTo>
                  <a:cubicBezTo>
                    <a:pt x="19" y="26"/>
                    <a:pt x="18" y="29"/>
                    <a:pt x="17" y="30"/>
                  </a:cubicBezTo>
                  <a:cubicBezTo>
                    <a:pt x="15" y="32"/>
                    <a:pt x="17" y="35"/>
                    <a:pt x="14" y="34"/>
                  </a:cubicBezTo>
                  <a:cubicBezTo>
                    <a:pt x="11" y="33"/>
                    <a:pt x="12" y="33"/>
                    <a:pt x="11" y="35"/>
                  </a:cubicBezTo>
                  <a:cubicBezTo>
                    <a:pt x="10" y="37"/>
                    <a:pt x="10" y="41"/>
                    <a:pt x="9" y="41"/>
                  </a:cubicBezTo>
                  <a:cubicBezTo>
                    <a:pt x="8" y="41"/>
                    <a:pt x="5" y="42"/>
                    <a:pt x="6" y="44"/>
                  </a:cubicBezTo>
                  <a:cubicBezTo>
                    <a:pt x="7" y="46"/>
                    <a:pt x="8" y="47"/>
                    <a:pt x="7" y="49"/>
                  </a:cubicBezTo>
                  <a:cubicBezTo>
                    <a:pt x="6" y="50"/>
                    <a:pt x="9" y="56"/>
                    <a:pt x="7" y="58"/>
                  </a:cubicBezTo>
                  <a:cubicBezTo>
                    <a:pt x="6" y="59"/>
                    <a:pt x="4" y="62"/>
                    <a:pt x="3" y="64"/>
                  </a:cubicBezTo>
                  <a:cubicBezTo>
                    <a:pt x="2" y="65"/>
                    <a:pt x="0" y="67"/>
                    <a:pt x="1" y="69"/>
                  </a:cubicBezTo>
                  <a:cubicBezTo>
                    <a:pt x="3" y="70"/>
                    <a:pt x="4" y="71"/>
                    <a:pt x="4" y="74"/>
                  </a:cubicBezTo>
                  <a:cubicBezTo>
                    <a:pt x="4" y="76"/>
                    <a:pt x="5" y="79"/>
                    <a:pt x="4" y="80"/>
                  </a:cubicBezTo>
                  <a:cubicBezTo>
                    <a:pt x="2" y="81"/>
                    <a:pt x="3" y="86"/>
                    <a:pt x="4" y="87"/>
                  </a:cubicBezTo>
                  <a:cubicBezTo>
                    <a:pt x="5" y="89"/>
                    <a:pt x="7" y="91"/>
                    <a:pt x="9" y="94"/>
                  </a:cubicBezTo>
                  <a:cubicBezTo>
                    <a:pt x="10" y="97"/>
                    <a:pt x="18" y="115"/>
                    <a:pt x="13" y="126"/>
                  </a:cubicBezTo>
                  <a:cubicBezTo>
                    <a:pt x="9" y="137"/>
                    <a:pt x="10" y="140"/>
                    <a:pt x="9" y="141"/>
                  </a:cubicBezTo>
                  <a:cubicBezTo>
                    <a:pt x="8" y="143"/>
                    <a:pt x="6" y="148"/>
                    <a:pt x="3" y="151"/>
                  </a:cubicBezTo>
                  <a:cubicBezTo>
                    <a:pt x="2" y="151"/>
                    <a:pt x="2" y="151"/>
                    <a:pt x="2" y="151"/>
                  </a:cubicBezTo>
                  <a:cubicBezTo>
                    <a:pt x="54" y="145"/>
                    <a:pt x="54" y="145"/>
                    <a:pt x="54" y="145"/>
                  </a:cubicBezTo>
                  <a:cubicBezTo>
                    <a:pt x="54" y="145"/>
                    <a:pt x="55" y="145"/>
                    <a:pt x="57" y="14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89" name="Freeform 633">
              <a:extLst>
                <a:ext uri="{FF2B5EF4-FFF2-40B4-BE49-F238E27FC236}">
                  <a16:creationId xmlns:a16="http://schemas.microsoft.com/office/drawing/2014/main" id="{D8848BA5-7939-43AE-93A3-DA3AA80EE726}"/>
                </a:ext>
              </a:extLst>
            </p:cNvPr>
            <p:cNvSpPr>
              <a:spLocks/>
            </p:cNvSpPr>
            <p:nvPr/>
          </p:nvSpPr>
          <p:spPr bwMode="auto">
            <a:xfrm>
              <a:off x="6680201" y="2178051"/>
              <a:ext cx="646113" cy="320675"/>
            </a:xfrm>
            <a:custGeom>
              <a:avLst/>
              <a:gdLst>
                <a:gd name="T0" fmla="*/ 6 w 172"/>
                <a:gd name="T1" fmla="*/ 45 h 85"/>
                <a:gd name="T2" fmla="*/ 37 w 172"/>
                <a:gd name="T3" fmla="*/ 52 h 85"/>
                <a:gd name="T4" fmla="*/ 51 w 172"/>
                <a:gd name="T5" fmla="*/ 54 h 85"/>
                <a:gd name="T6" fmla="*/ 61 w 172"/>
                <a:gd name="T7" fmla="*/ 61 h 85"/>
                <a:gd name="T8" fmla="*/ 66 w 172"/>
                <a:gd name="T9" fmla="*/ 76 h 85"/>
                <a:gd name="T10" fmla="*/ 73 w 172"/>
                <a:gd name="T11" fmla="*/ 85 h 85"/>
                <a:gd name="T12" fmla="*/ 75 w 172"/>
                <a:gd name="T13" fmla="*/ 81 h 85"/>
                <a:gd name="T14" fmla="*/ 85 w 172"/>
                <a:gd name="T15" fmla="*/ 61 h 85"/>
                <a:gd name="T16" fmla="*/ 88 w 172"/>
                <a:gd name="T17" fmla="*/ 61 h 85"/>
                <a:gd name="T18" fmla="*/ 96 w 172"/>
                <a:gd name="T19" fmla="*/ 55 h 85"/>
                <a:gd name="T20" fmla="*/ 94 w 172"/>
                <a:gd name="T21" fmla="*/ 62 h 85"/>
                <a:gd name="T22" fmla="*/ 99 w 172"/>
                <a:gd name="T23" fmla="*/ 59 h 85"/>
                <a:gd name="T24" fmla="*/ 108 w 172"/>
                <a:gd name="T25" fmla="*/ 50 h 85"/>
                <a:gd name="T26" fmla="*/ 121 w 172"/>
                <a:gd name="T27" fmla="*/ 46 h 85"/>
                <a:gd name="T28" fmla="*/ 127 w 172"/>
                <a:gd name="T29" fmla="*/ 44 h 85"/>
                <a:gd name="T30" fmla="*/ 137 w 172"/>
                <a:gd name="T31" fmla="*/ 47 h 85"/>
                <a:gd name="T32" fmla="*/ 144 w 172"/>
                <a:gd name="T33" fmla="*/ 45 h 85"/>
                <a:gd name="T34" fmla="*/ 154 w 172"/>
                <a:gd name="T35" fmla="*/ 44 h 85"/>
                <a:gd name="T36" fmla="*/ 163 w 172"/>
                <a:gd name="T37" fmla="*/ 44 h 85"/>
                <a:gd name="T38" fmla="*/ 169 w 172"/>
                <a:gd name="T39" fmla="*/ 44 h 85"/>
                <a:gd name="T40" fmla="*/ 171 w 172"/>
                <a:gd name="T41" fmla="*/ 38 h 85"/>
                <a:gd name="T42" fmla="*/ 164 w 172"/>
                <a:gd name="T43" fmla="*/ 41 h 85"/>
                <a:gd name="T44" fmla="*/ 157 w 172"/>
                <a:gd name="T45" fmla="*/ 36 h 85"/>
                <a:gd name="T46" fmla="*/ 152 w 172"/>
                <a:gd name="T47" fmla="*/ 27 h 85"/>
                <a:gd name="T48" fmla="*/ 141 w 172"/>
                <a:gd name="T49" fmla="*/ 28 h 85"/>
                <a:gd name="T50" fmla="*/ 133 w 172"/>
                <a:gd name="T51" fmla="*/ 22 h 85"/>
                <a:gd name="T52" fmla="*/ 124 w 172"/>
                <a:gd name="T53" fmla="*/ 20 h 85"/>
                <a:gd name="T54" fmla="*/ 98 w 172"/>
                <a:gd name="T55" fmla="*/ 29 h 85"/>
                <a:gd name="T56" fmla="*/ 86 w 172"/>
                <a:gd name="T57" fmla="*/ 33 h 85"/>
                <a:gd name="T58" fmla="*/ 77 w 172"/>
                <a:gd name="T59" fmla="*/ 34 h 85"/>
                <a:gd name="T60" fmla="*/ 63 w 172"/>
                <a:gd name="T61" fmla="*/ 22 h 85"/>
                <a:gd name="T62" fmla="*/ 49 w 172"/>
                <a:gd name="T63" fmla="*/ 23 h 85"/>
                <a:gd name="T64" fmla="*/ 47 w 172"/>
                <a:gd name="T65" fmla="*/ 19 h 85"/>
                <a:gd name="T66" fmla="*/ 57 w 172"/>
                <a:gd name="T67" fmla="*/ 5 h 85"/>
                <a:gd name="T68" fmla="*/ 62 w 172"/>
                <a:gd name="T69" fmla="*/ 1 h 85"/>
                <a:gd name="T70" fmla="*/ 43 w 172"/>
                <a:gd name="T71" fmla="*/ 8 h 85"/>
                <a:gd name="T72" fmla="*/ 40 w 172"/>
                <a:gd name="T73" fmla="*/ 12 h 85"/>
                <a:gd name="T74" fmla="*/ 35 w 172"/>
                <a:gd name="T75" fmla="*/ 16 h 85"/>
                <a:gd name="T76" fmla="*/ 24 w 172"/>
                <a:gd name="T77" fmla="*/ 25 h 85"/>
                <a:gd name="T78" fmla="*/ 14 w 172"/>
                <a:gd name="T79" fmla="*/ 27 h 85"/>
                <a:gd name="T80" fmla="*/ 0 w 172"/>
                <a:gd name="T81"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85">
                  <a:moveTo>
                    <a:pt x="1" y="39"/>
                  </a:moveTo>
                  <a:cubicBezTo>
                    <a:pt x="4" y="41"/>
                    <a:pt x="5" y="44"/>
                    <a:pt x="6" y="45"/>
                  </a:cubicBezTo>
                  <a:cubicBezTo>
                    <a:pt x="7" y="46"/>
                    <a:pt x="8" y="48"/>
                    <a:pt x="14" y="48"/>
                  </a:cubicBezTo>
                  <a:cubicBezTo>
                    <a:pt x="19" y="48"/>
                    <a:pt x="35" y="50"/>
                    <a:pt x="37" y="52"/>
                  </a:cubicBezTo>
                  <a:cubicBezTo>
                    <a:pt x="40" y="55"/>
                    <a:pt x="39" y="55"/>
                    <a:pt x="44" y="54"/>
                  </a:cubicBezTo>
                  <a:cubicBezTo>
                    <a:pt x="48" y="54"/>
                    <a:pt x="49" y="52"/>
                    <a:pt x="51" y="54"/>
                  </a:cubicBezTo>
                  <a:cubicBezTo>
                    <a:pt x="52" y="55"/>
                    <a:pt x="59" y="53"/>
                    <a:pt x="59" y="56"/>
                  </a:cubicBezTo>
                  <a:cubicBezTo>
                    <a:pt x="59" y="60"/>
                    <a:pt x="59" y="61"/>
                    <a:pt x="61" y="61"/>
                  </a:cubicBezTo>
                  <a:cubicBezTo>
                    <a:pt x="63" y="62"/>
                    <a:pt x="67" y="62"/>
                    <a:pt x="67" y="68"/>
                  </a:cubicBezTo>
                  <a:cubicBezTo>
                    <a:pt x="67" y="75"/>
                    <a:pt x="64" y="75"/>
                    <a:pt x="66" y="76"/>
                  </a:cubicBezTo>
                  <a:cubicBezTo>
                    <a:pt x="69" y="77"/>
                    <a:pt x="71" y="76"/>
                    <a:pt x="71" y="78"/>
                  </a:cubicBezTo>
                  <a:cubicBezTo>
                    <a:pt x="71" y="80"/>
                    <a:pt x="71" y="83"/>
                    <a:pt x="73" y="85"/>
                  </a:cubicBezTo>
                  <a:cubicBezTo>
                    <a:pt x="74" y="85"/>
                    <a:pt x="74" y="85"/>
                    <a:pt x="74" y="85"/>
                  </a:cubicBezTo>
                  <a:cubicBezTo>
                    <a:pt x="74" y="84"/>
                    <a:pt x="74" y="82"/>
                    <a:pt x="75" y="81"/>
                  </a:cubicBezTo>
                  <a:cubicBezTo>
                    <a:pt x="77" y="78"/>
                    <a:pt x="79" y="76"/>
                    <a:pt x="79" y="75"/>
                  </a:cubicBezTo>
                  <a:cubicBezTo>
                    <a:pt x="79" y="73"/>
                    <a:pt x="85" y="63"/>
                    <a:pt x="85" y="61"/>
                  </a:cubicBezTo>
                  <a:cubicBezTo>
                    <a:pt x="85" y="59"/>
                    <a:pt x="86" y="57"/>
                    <a:pt x="86" y="58"/>
                  </a:cubicBezTo>
                  <a:cubicBezTo>
                    <a:pt x="87" y="60"/>
                    <a:pt x="86" y="62"/>
                    <a:pt x="88" y="61"/>
                  </a:cubicBezTo>
                  <a:cubicBezTo>
                    <a:pt x="90" y="60"/>
                    <a:pt x="91" y="58"/>
                    <a:pt x="93" y="57"/>
                  </a:cubicBezTo>
                  <a:cubicBezTo>
                    <a:pt x="94" y="55"/>
                    <a:pt x="95" y="54"/>
                    <a:pt x="96" y="55"/>
                  </a:cubicBezTo>
                  <a:cubicBezTo>
                    <a:pt x="97" y="56"/>
                    <a:pt x="99" y="57"/>
                    <a:pt x="97" y="58"/>
                  </a:cubicBezTo>
                  <a:cubicBezTo>
                    <a:pt x="96" y="60"/>
                    <a:pt x="94" y="61"/>
                    <a:pt x="94" y="62"/>
                  </a:cubicBezTo>
                  <a:cubicBezTo>
                    <a:pt x="94" y="63"/>
                    <a:pt x="95" y="65"/>
                    <a:pt x="96" y="63"/>
                  </a:cubicBezTo>
                  <a:cubicBezTo>
                    <a:pt x="97" y="61"/>
                    <a:pt x="97" y="60"/>
                    <a:pt x="99" y="59"/>
                  </a:cubicBezTo>
                  <a:cubicBezTo>
                    <a:pt x="100" y="58"/>
                    <a:pt x="103" y="58"/>
                    <a:pt x="103" y="56"/>
                  </a:cubicBezTo>
                  <a:cubicBezTo>
                    <a:pt x="103" y="54"/>
                    <a:pt x="104" y="50"/>
                    <a:pt x="108" y="50"/>
                  </a:cubicBezTo>
                  <a:cubicBezTo>
                    <a:pt x="112" y="50"/>
                    <a:pt x="113" y="49"/>
                    <a:pt x="116" y="49"/>
                  </a:cubicBezTo>
                  <a:cubicBezTo>
                    <a:pt x="119" y="49"/>
                    <a:pt x="121" y="49"/>
                    <a:pt x="121" y="46"/>
                  </a:cubicBezTo>
                  <a:cubicBezTo>
                    <a:pt x="121" y="44"/>
                    <a:pt x="122" y="43"/>
                    <a:pt x="124" y="43"/>
                  </a:cubicBezTo>
                  <a:cubicBezTo>
                    <a:pt x="126" y="43"/>
                    <a:pt x="124" y="44"/>
                    <a:pt x="127" y="44"/>
                  </a:cubicBezTo>
                  <a:cubicBezTo>
                    <a:pt x="129" y="43"/>
                    <a:pt x="130" y="44"/>
                    <a:pt x="132" y="44"/>
                  </a:cubicBezTo>
                  <a:cubicBezTo>
                    <a:pt x="135" y="45"/>
                    <a:pt x="135" y="44"/>
                    <a:pt x="137" y="47"/>
                  </a:cubicBezTo>
                  <a:cubicBezTo>
                    <a:pt x="140" y="49"/>
                    <a:pt x="140" y="50"/>
                    <a:pt x="142" y="49"/>
                  </a:cubicBezTo>
                  <a:cubicBezTo>
                    <a:pt x="144" y="48"/>
                    <a:pt x="143" y="47"/>
                    <a:pt x="144" y="45"/>
                  </a:cubicBezTo>
                  <a:cubicBezTo>
                    <a:pt x="145" y="44"/>
                    <a:pt x="146" y="43"/>
                    <a:pt x="147" y="44"/>
                  </a:cubicBezTo>
                  <a:cubicBezTo>
                    <a:pt x="148" y="44"/>
                    <a:pt x="151" y="44"/>
                    <a:pt x="154" y="44"/>
                  </a:cubicBezTo>
                  <a:cubicBezTo>
                    <a:pt x="155" y="44"/>
                    <a:pt x="157" y="44"/>
                    <a:pt x="158" y="44"/>
                  </a:cubicBezTo>
                  <a:cubicBezTo>
                    <a:pt x="159" y="44"/>
                    <a:pt x="162" y="44"/>
                    <a:pt x="163" y="44"/>
                  </a:cubicBezTo>
                  <a:cubicBezTo>
                    <a:pt x="163" y="44"/>
                    <a:pt x="163" y="43"/>
                    <a:pt x="164" y="43"/>
                  </a:cubicBezTo>
                  <a:cubicBezTo>
                    <a:pt x="166" y="43"/>
                    <a:pt x="166" y="44"/>
                    <a:pt x="169" y="44"/>
                  </a:cubicBezTo>
                  <a:cubicBezTo>
                    <a:pt x="172" y="44"/>
                    <a:pt x="171" y="43"/>
                    <a:pt x="172" y="42"/>
                  </a:cubicBezTo>
                  <a:cubicBezTo>
                    <a:pt x="172" y="41"/>
                    <a:pt x="172" y="38"/>
                    <a:pt x="171" y="38"/>
                  </a:cubicBezTo>
                  <a:cubicBezTo>
                    <a:pt x="169" y="38"/>
                    <a:pt x="169" y="38"/>
                    <a:pt x="167" y="40"/>
                  </a:cubicBezTo>
                  <a:cubicBezTo>
                    <a:pt x="166" y="41"/>
                    <a:pt x="165" y="42"/>
                    <a:pt x="164" y="41"/>
                  </a:cubicBezTo>
                  <a:cubicBezTo>
                    <a:pt x="163" y="40"/>
                    <a:pt x="163" y="40"/>
                    <a:pt x="162" y="40"/>
                  </a:cubicBezTo>
                  <a:cubicBezTo>
                    <a:pt x="161" y="40"/>
                    <a:pt x="158" y="37"/>
                    <a:pt x="157" y="36"/>
                  </a:cubicBezTo>
                  <a:cubicBezTo>
                    <a:pt x="155" y="35"/>
                    <a:pt x="155" y="35"/>
                    <a:pt x="154" y="33"/>
                  </a:cubicBezTo>
                  <a:cubicBezTo>
                    <a:pt x="154" y="31"/>
                    <a:pt x="154" y="27"/>
                    <a:pt x="152" y="27"/>
                  </a:cubicBezTo>
                  <a:cubicBezTo>
                    <a:pt x="150" y="27"/>
                    <a:pt x="148" y="27"/>
                    <a:pt x="147" y="28"/>
                  </a:cubicBezTo>
                  <a:cubicBezTo>
                    <a:pt x="145" y="29"/>
                    <a:pt x="142" y="28"/>
                    <a:pt x="141" y="28"/>
                  </a:cubicBezTo>
                  <a:cubicBezTo>
                    <a:pt x="140" y="27"/>
                    <a:pt x="140" y="28"/>
                    <a:pt x="137" y="28"/>
                  </a:cubicBezTo>
                  <a:cubicBezTo>
                    <a:pt x="133" y="28"/>
                    <a:pt x="132" y="26"/>
                    <a:pt x="133" y="22"/>
                  </a:cubicBezTo>
                  <a:cubicBezTo>
                    <a:pt x="133" y="18"/>
                    <a:pt x="134" y="17"/>
                    <a:pt x="131" y="17"/>
                  </a:cubicBezTo>
                  <a:cubicBezTo>
                    <a:pt x="129" y="18"/>
                    <a:pt x="126" y="19"/>
                    <a:pt x="124" y="20"/>
                  </a:cubicBezTo>
                  <a:cubicBezTo>
                    <a:pt x="123" y="21"/>
                    <a:pt x="120" y="23"/>
                    <a:pt x="114" y="23"/>
                  </a:cubicBezTo>
                  <a:cubicBezTo>
                    <a:pt x="109" y="22"/>
                    <a:pt x="100" y="26"/>
                    <a:pt x="98" y="29"/>
                  </a:cubicBezTo>
                  <a:cubicBezTo>
                    <a:pt x="96" y="32"/>
                    <a:pt x="95" y="33"/>
                    <a:pt x="93" y="33"/>
                  </a:cubicBezTo>
                  <a:cubicBezTo>
                    <a:pt x="91" y="33"/>
                    <a:pt x="86" y="34"/>
                    <a:pt x="86" y="33"/>
                  </a:cubicBezTo>
                  <a:cubicBezTo>
                    <a:pt x="86" y="31"/>
                    <a:pt x="85" y="30"/>
                    <a:pt x="83" y="31"/>
                  </a:cubicBezTo>
                  <a:cubicBezTo>
                    <a:pt x="82" y="32"/>
                    <a:pt x="79" y="35"/>
                    <a:pt x="77" y="34"/>
                  </a:cubicBezTo>
                  <a:cubicBezTo>
                    <a:pt x="76" y="33"/>
                    <a:pt x="73" y="32"/>
                    <a:pt x="71" y="29"/>
                  </a:cubicBezTo>
                  <a:cubicBezTo>
                    <a:pt x="69" y="25"/>
                    <a:pt x="64" y="23"/>
                    <a:pt x="63" y="22"/>
                  </a:cubicBezTo>
                  <a:cubicBezTo>
                    <a:pt x="61" y="20"/>
                    <a:pt x="57" y="20"/>
                    <a:pt x="55" y="20"/>
                  </a:cubicBezTo>
                  <a:cubicBezTo>
                    <a:pt x="53" y="21"/>
                    <a:pt x="50" y="21"/>
                    <a:pt x="49" y="23"/>
                  </a:cubicBezTo>
                  <a:cubicBezTo>
                    <a:pt x="48" y="25"/>
                    <a:pt x="47" y="28"/>
                    <a:pt x="47" y="25"/>
                  </a:cubicBezTo>
                  <a:cubicBezTo>
                    <a:pt x="46" y="23"/>
                    <a:pt x="45" y="21"/>
                    <a:pt x="47" y="19"/>
                  </a:cubicBezTo>
                  <a:cubicBezTo>
                    <a:pt x="49" y="17"/>
                    <a:pt x="50" y="13"/>
                    <a:pt x="53" y="11"/>
                  </a:cubicBezTo>
                  <a:cubicBezTo>
                    <a:pt x="55" y="8"/>
                    <a:pt x="56" y="6"/>
                    <a:pt x="57" y="5"/>
                  </a:cubicBezTo>
                  <a:cubicBezTo>
                    <a:pt x="58" y="4"/>
                    <a:pt x="57" y="4"/>
                    <a:pt x="60" y="4"/>
                  </a:cubicBezTo>
                  <a:cubicBezTo>
                    <a:pt x="63" y="4"/>
                    <a:pt x="63" y="2"/>
                    <a:pt x="62" y="1"/>
                  </a:cubicBezTo>
                  <a:cubicBezTo>
                    <a:pt x="60" y="0"/>
                    <a:pt x="53" y="0"/>
                    <a:pt x="51" y="2"/>
                  </a:cubicBezTo>
                  <a:cubicBezTo>
                    <a:pt x="48" y="4"/>
                    <a:pt x="44" y="6"/>
                    <a:pt x="43" y="8"/>
                  </a:cubicBezTo>
                  <a:cubicBezTo>
                    <a:pt x="42" y="11"/>
                    <a:pt x="42" y="12"/>
                    <a:pt x="41" y="13"/>
                  </a:cubicBezTo>
                  <a:cubicBezTo>
                    <a:pt x="41" y="14"/>
                    <a:pt x="41" y="14"/>
                    <a:pt x="40" y="12"/>
                  </a:cubicBezTo>
                  <a:cubicBezTo>
                    <a:pt x="39" y="11"/>
                    <a:pt x="40" y="10"/>
                    <a:pt x="39" y="11"/>
                  </a:cubicBezTo>
                  <a:cubicBezTo>
                    <a:pt x="38" y="13"/>
                    <a:pt x="36" y="15"/>
                    <a:pt x="35" y="16"/>
                  </a:cubicBezTo>
                  <a:cubicBezTo>
                    <a:pt x="33" y="18"/>
                    <a:pt x="36" y="18"/>
                    <a:pt x="32" y="20"/>
                  </a:cubicBezTo>
                  <a:cubicBezTo>
                    <a:pt x="29" y="21"/>
                    <a:pt x="26" y="23"/>
                    <a:pt x="24" y="25"/>
                  </a:cubicBezTo>
                  <a:cubicBezTo>
                    <a:pt x="22" y="26"/>
                    <a:pt x="22" y="27"/>
                    <a:pt x="20" y="26"/>
                  </a:cubicBezTo>
                  <a:cubicBezTo>
                    <a:pt x="18" y="26"/>
                    <a:pt x="16" y="26"/>
                    <a:pt x="14" y="27"/>
                  </a:cubicBezTo>
                  <a:cubicBezTo>
                    <a:pt x="13" y="28"/>
                    <a:pt x="7" y="32"/>
                    <a:pt x="5" y="34"/>
                  </a:cubicBezTo>
                  <a:cubicBezTo>
                    <a:pt x="3" y="37"/>
                    <a:pt x="2" y="37"/>
                    <a:pt x="0" y="38"/>
                  </a:cubicBezTo>
                  <a:cubicBezTo>
                    <a:pt x="0" y="38"/>
                    <a:pt x="1" y="39"/>
                    <a:pt x="1" y="39"/>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0" name="Freeform 660">
              <a:extLst>
                <a:ext uri="{FF2B5EF4-FFF2-40B4-BE49-F238E27FC236}">
                  <a16:creationId xmlns:a16="http://schemas.microsoft.com/office/drawing/2014/main" id="{E451D2DE-F161-457E-AB86-8C25E9829A00}"/>
                </a:ext>
              </a:extLst>
            </p:cNvPr>
            <p:cNvSpPr>
              <a:spLocks/>
            </p:cNvSpPr>
            <p:nvPr/>
          </p:nvSpPr>
          <p:spPr bwMode="auto">
            <a:xfrm>
              <a:off x="6446838" y="2271713"/>
              <a:ext cx="563563" cy="601663"/>
            </a:xfrm>
            <a:custGeom>
              <a:avLst/>
              <a:gdLst>
                <a:gd name="T0" fmla="*/ 37 w 150"/>
                <a:gd name="T1" fmla="*/ 5 h 160"/>
                <a:gd name="T2" fmla="*/ 22 w 150"/>
                <a:gd name="T3" fmla="*/ 12 h 160"/>
                <a:gd name="T4" fmla="*/ 18 w 150"/>
                <a:gd name="T5" fmla="*/ 8 h 160"/>
                <a:gd name="T6" fmla="*/ 13 w 150"/>
                <a:gd name="T7" fmla="*/ 13 h 160"/>
                <a:gd name="T8" fmla="*/ 14 w 150"/>
                <a:gd name="T9" fmla="*/ 23 h 160"/>
                <a:gd name="T10" fmla="*/ 4 w 150"/>
                <a:gd name="T11" fmla="*/ 41 h 160"/>
                <a:gd name="T12" fmla="*/ 0 w 150"/>
                <a:gd name="T13" fmla="*/ 51 h 160"/>
                <a:gd name="T14" fmla="*/ 7 w 150"/>
                <a:gd name="T15" fmla="*/ 58 h 160"/>
                <a:gd name="T16" fmla="*/ 5 w 150"/>
                <a:gd name="T17" fmla="*/ 68 h 160"/>
                <a:gd name="T18" fmla="*/ 4 w 150"/>
                <a:gd name="T19" fmla="*/ 72 h 160"/>
                <a:gd name="T20" fmla="*/ 5 w 150"/>
                <a:gd name="T21" fmla="*/ 81 h 160"/>
                <a:gd name="T22" fmla="*/ 15 w 150"/>
                <a:gd name="T23" fmla="*/ 88 h 160"/>
                <a:gd name="T24" fmla="*/ 21 w 150"/>
                <a:gd name="T25" fmla="*/ 92 h 160"/>
                <a:gd name="T26" fmla="*/ 45 w 150"/>
                <a:gd name="T27" fmla="*/ 115 h 160"/>
                <a:gd name="T28" fmla="*/ 47 w 150"/>
                <a:gd name="T29" fmla="*/ 124 h 160"/>
                <a:gd name="T30" fmla="*/ 49 w 150"/>
                <a:gd name="T31" fmla="*/ 129 h 160"/>
                <a:gd name="T32" fmla="*/ 51 w 150"/>
                <a:gd name="T33" fmla="*/ 139 h 160"/>
                <a:gd name="T34" fmla="*/ 53 w 150"/>
                <a:gd name="T35" fmla="*/ 148 h 160"/>
                <a:gd name="T36" fmla="*/ 52 w 150"/>
                <a:gd name="T37" fmla="*/ 153 h 160"/>
                <a:gd name="T38" fmla="*/ 66 w 150"/>
                <a:gd name="T39" fmla="*/ 160 h 160"/>
                <a:gd name="T40" fmla="*/ 136 w 150"/>
                <a:gd name="T41" fmla="*/ 134 h 160"/>
                <a:gd name="T42" fmla="*/ 137 w 150"/>
                <a:gd name="T43" fmla="*/ 105 h 160"/>
                <a:gd name="T44" fmla="*/ 141 w 150"/>
                <a:gd name="T45" fmla="*/ 87 h 160"/>
                <a:gd name="T46" fmla="*/ 144 w 150"/>
                <a:gd name="T47" fmla="*/ 69 h 160"/>
                <a:gd name="T48" fmla="*/ 147 w 150"/>
                <a:gd name="T49" fmla="*/ 61 h 160"/>
                <a:gd name="T50" fmla="*/ 150 w 150"/>
                <a:gd name="T51" fmla="*/ 53 h 160"/>
                <a:gd name="T52" fmla="*/ 149 w 150"/>
                <a:gd name="T53" fmla="*/ 52 h 160"/>
                <a:gd name="T54" fmla="*/ 142 w 150"/>
                <a:gd name="T55" fmla="*/ 63 h 160"/>
                <a:gd name="T56" fmla="*/ 141 w 150"/>
                <a:gd name="T57" fmla="*/ 68 h 160"/>
                <a:gd name="T58" fmla="*/ 135 w 150"/>
                <a:gd name="T59" fmla="*/ 73 h 160"/>
                <a:gd name="T60" fmla="*/ 131 w 150"/>
                <a:gd name="T61" fmla="*/ 78 h 160"/>
                <a:gd name="T62" fmla="*/ 128 w 150"/>
                <a:gd name="T63" fmla="*/ 80 h 160"/>
                <a:gd name="T64" fmla="*/ 127 w 150"/>
                <a:gd name="T65" fmla="*/ 77 h 160"/>
                <a:gd name="T66" fmla="*/ 133 w 150"/>
                <a:gd name="T67" fmla="*/ 67 h 160"/>
                <a:gd name="T68" fmla="*/ 135 w 150"/>
                <a:gd name="T69" fmla="*/ 60 h 160"/>
                <a:gd name="T70" fmla="*/ 130 w 150"/>
                <a:gd name="T71" fmla="*/ 51 h 160"/>
                <a:gd name="T72" fmla="*/ 127 w 150"/>
                <a:gd name="T73" fmla="*/ 49 h 160"/>
                <a:gd name="T74" fmla="*/ 121 w 150"/>
                <a:gd name="T75" fmla="*/ 32 h 160"/>
                <a:gd name="T76" fmla="*/ 111 w 150"/>
                <a:gd name="T77" fmla="*/ 28 h 160"/>
                <a:gd name="T78" fmla="*/ 103 w 150"/>
                <a:gd name="T79" fmla="*/ 30 h 160"/>
                <a:gd name="T80" fmla="*/ 99 w 150"/>
                <a:gd name="T81" fmla="*/ 27 h 160"/>
                <a:gd name="T82" fmla="*/ 68 w 150"/>
                <a:gd name="T83" fmla="*/ 20 h 160"/>
                <a:gd name="T84" fmla="*/ 62 w 150"/>
                <a:gd name="T85" fmla="*/ 13 h 160"/>
                <a:gd name="T86" fmla="*/ 59 w 150"/>
                <a:gd name="T87" fmla="*/ 13 h 160"/>
                <a:gd name="T88" fmla="*/ 55 w 150"/>
                <a:gd name="T89" fmla="*/ 10 h 160"/>
                <a:gd name="T90" fmla="*/ 48 w 150"/>
                <a:gd name="T91" fmla="*/ 12 h 160"/>
                <a:gd name="T92" fmla="*/ 50 w 150"/>
                <a:gd name="T93" fmla="*/ 2 h 160"/>
                <a:gd name="T94" fmla="*/ 50 w 150"/>
                <a:gd name="T9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160">
                  <a:moveTo>
                    <a:pt x="50" y="0"/>
                  </a:moveTo>
                  <a:cubicBezTo>
                    <a:pt x="48" y="0"/>
                    <a:pt x="45" y="1"/>
                    <a:pt x="44" y="2"/>
                  </a:cubicBezTo>
                  <a:cubicBezTo>
                    <a:pt x="44" y="2"/>
                    <a:pt x="43" y="3"/>
                    <a:pt x="41" y="4"/>
                  </a:cubicBezTo>
                  <a:cubicBezTo>
                    <a:pt x="40" y="4"/>
                    <a:pt x="38" y="5"/>
                    <a:pt x="37" y="5"/>
                  </a:cubicBezTo>
                  <a:cubicBezTo>
                    <a:pt x="37" y="5"/>
                    <a:pt x="36" y="6"/>
                    <a:pt x="36" y="6"/>
                  </a:cubicBezTo>
                  <a:cubicBezTo>
                    <a:pt x="34" y="7"/>
                    <a:pt x="32" y="9"/>
                    <a:pt x="29" y="9"/>
                  </a:cubicBezTo>
                  <a:cubicBezTo>
                    <a:pt x="27" y="9"/>
                    <a:pt x="26" y="10"/>
                    <a:pt x="25" y="11"/>
                  </a:cubicBezTo>
                  <a:cubicBezTo>
                    <a:pt x="24" y="11"/>
                    <a:pt x="23" y="12"/>
                    <a:pt x="22" y="12"/>
                  </a:cubicBezTo>
                  <a:cubicBezTo>
                    <a:pt x="22" y="12"/>
                    <a:pt x="22" y="12"/>
                    <a:pt x="21" y="11"/>
                  </a:cubicBezTo>
                  <a:cubicBezTo>
                    <a:pt x="21" y="11"/>
                    <a:pt x="20" y="11"/>
                    <a:pt x="20" y="11"/>
                  </a:cubicBezTo>
                  <a:cubicBezTo>
                    <a:pt x="19" y="10"/>
                    <a:pt x="19" y="10"/>
                    <a:pt x="19" y="9"/>
                  </a:cubicBezTo>
                  <a:cubicBezTo>
                    <a:pt x="18" y="8"/>
                    <a:pt x="18" y="8"/>
                    <a:pt x="18" y="8"/>
                  </a:cubicBezTo>
                  <a:cubicBezTo>
                    <a:pt x="18" y="8"/>
                    <a:pt x="18" y="9"/>
                    <a:pt x="17" y="9"/>
                  </a:cubicBezTo>
                  <a:cubicBezTo>
                    <a:pt x="17" y="10"/>
                    <a:pt x="16" y="11"/>
                    <a:pt x="15" y="12"/>
                  </a:cubicBezTo>
                  <a:cubicBezTo>
                    <a:pt x="14" y="12"/>
                    <a:pt x="14" y="13"/>
                    <a:pt x="13" y="13"/>
                  </a:cubicBezTo>
                  <a:cubicBezTo>
                    <a:pt x="13" y="13"/>
                    <a:pt x="13" y="13"/>
                    <a:pt x="13" y="13"/>
                  </a:cubicBezTo>
                  <a:cubicBezTo>
                    <a:pt x="13" y="13"/>
                    <a:pt x="13" y="14"/>
                    <a:pt x="13" y="14"/>
                  </a:cubicBezTo>
                  <a:cubicBezTo>
                    <a:pt x="13" y="15"/>
                    <a:pt x="13" y="17"/>
                    <a:pt x="13" y="18"/>
                  </a:cubicBezTo>
                  <a:cubicBezTo>
                    <a:pt x="14" y="19"/>
                    <a:pt x="14" y="20"/>
                    <a:pt x="14" y="21"/>
                  </a:cubicBezTo>
                  <a:cubicBezTo>
                    <a:pt x="14" y="22"/>
                    <a:pt x="14" y="22"/>
                    <a:pt x="14" y="23"/>
                  </a:cubicBezTo>
                  <a:cubicBezTo>
                    <a:pt x="15" y="25"/>
                    <a:pt x="15" y="28"/>
                    <a:pt x="15" y="30"/>
                  </a:cubicBezTo>
                  <a:cubicBezTo>
                    <a:pt x="15" y="32"/>
                    <a:pt x="15" y="34"/>
                    <a:pt x="14" y="35"/>
                  </a:cubicBezTo>
                  <a:cubicBezTo>
                    <a:pt x="12" y="38"/>
                    <a:pt x="11" y="38"/>
                    <a:pt x="9" y="39"/>
                  </a:cubicBezTo>
                  <a:cubicBezTo>
                    <a:pt x="7" y="39"/>
                    <a:pt x="6" y="40"/>
                    <a:pt x="4" y="41"/>
                  </a:cubicBezTo>
                  <a:cubicBezTo>
                    <a:pt x="3" y="42"/>
                    <a:pt x="2" y="43"/>
                    <a:pt x="2" y="45"/>
                  </a:cubicBezTo>
                  <a:cubicBezTo>
                    <a:pt x="2" y="46"/>
                    <a:pt x="2" y="47"/>
                    <a:pt x="1" y="49"/>
                  </a:cubicBezTo>
                  <a:cubicBezTo>
                    <a:pt x="0" y="50"/>
                    <a:pt x="0" y="50"/>
                    <a:pt x="0" y="51"/>
                  </a:cubicBezTo>
                  <a:cubicBezTo>
                    <a:pt x="0" y="51"/>
                    <a:pt x="0" y="51"/>
                    <a:pt x="0" y="51"/>
                  </a:cubicBezTo>
                  <a:cubicBezTo>
                    <a:pt x="0" y="52"/>
                    <a:pt x="1" y="52"/>
                    <a:pt x="2" y="53"/>
                  </a:cubicBezTo>
                  <a:cubicBezTo>
                    <a:pt x="3" y="53"/>
                    <a:pt x="4" y="53"/>
                    <a:pt x="4" y="54"/>
                  </a:cubicBezTo>
                  <a:cubicBezTo>
                    <a:pt x="6" y="55"/>
                    <a:pt x="6" y="56"/>
                    <a:pt x="6" y="58"/>
                  </a:cubicBezTo>
                  <a:cubicBezTo>
                    <a:pt x="6" y="58"/>
                    <a:pt x="7" y="58"/>
                    <a:pt x="7" y="58"/>
                  </a:cubicBezTo>
                  <a:cubicBezTo>
                    <a:pt x="7" y="60"/>
                    <a:pt x="6" y="61"/>
                    <a:pt x="5" y="62"/>
                  </a:cubicBezTo>
                  <a:cubicBezTo>
                    <a:pt x="4" y="63"/>
                    <a:pt x="4" y="63"/>
                    <a:pt x="4" y="64"/>
                  </a:cubicBezTo>
                  <a:cubicBezTo>
                    <a:pt x="4" y="64"/>
                    <a:pt x="4" y="65"/>
                    <a:pt x="4" y="65"/>
                  </a:cubicBezTo>
                  <a:cubicBezTo>
                    <a:pt x="4" y="66"/>
                    <a:pt x="5" y="67"/>
                    <a:pt x="5" y="68"/>
                  </a:cubicBezTo>
                  <a:cubicBezTo>
                    <a:pt x="5" y="69"/>
                    <a:pt x="5" y="69"/>
                    <a:pt x="5" y="70"/>
                  </a:cubicBezTo>
                  <a:cubicBezTo>
                    <a:pt x="5" y="71"/>
                    <a:pt x="5" y="71"/>
                    <a:pt x="5" y="72"/>
                  </a:cubicBezTo>
                  <a:cubicBezTo>
                    <a:pt x="5" y="72"/>
                    <a:pt x="5" y="72"/>
                    <a:pt x="5" y="72"/>
                  </a:cubicBezTo>
                  <a:cubicBezTo>
                    <a:pt x="4" y="72"/>
                    <a:pt x="4" y="72"/>
                    <a:pt x="4" y="72"/>
                  </a:cubicBezTo>
                  <a:cubicBezTo>
                    <a:pt x="4" y="73"/>
                    <a:pt x="4" y="73"/>
                    <a:pt x="4" y="73"/>
                  </a:cubicBezTo>
                  <a:cubicBezTo>
                    <a:pt x="4" y="74"/>
                    <a:pt x="4" y="75"/>
                    <a:pt x="3" y="76"/>
                  </a:cubicBezTo>
                  <a:cubicBezTo>
                    <a:pt x="3" y="77"/>
                    <a:pt x="3" y="77"/>
                    <a:pt x="3" y="78"/>
                  </a:cubicBezTo>
                  <a:cubicBezTo>
                    <a:pt x="3" y="79"/>
                    <a:pt x="4" y="80"/>
                    <a:pt x="5" y="81"/>
                  </a:cubicBezTo>
                  <a:cubicBezTo>
                    <a:pt x="5" y="82"/>
                    <a:pt x="6" y="82"/>
                    <a:pt x="6" y="83"/>
                  </a:cubicBezTo>
                  <a:cubicBezTo>
                    <a:pt x="7" y="85"/>
                    <a:pt x="9" y="86"/>
                    <a:pt x="10" y="87"/>
                  </a:cubicBezTo>
                  <a:cubicBezTo>
                    <a:pt x="11" y="87"/>
                    <a:pt x="12" y="87"/>
                    <a:pt x="13" y="88"/>
                  </a:cubicBezTo>
                  <a:cubicBezTo>
                    <a:pt x="13" y="88"/>
                    <a:pt x="14" y="88"/>
                    <a:pt x="15" y="88"/>
                  </a:cubicBezTo>
                  <a:cubicBezTo>
                    <a:pt x="16" y="89"/>
                    <a:pt x="17" y="89"/>
                    <a:pt x="18" y="91"/>
                  </a:cubicBezTo>
                  <a:cubicBezTo>
                    <a:pt x="18" y="92"/>
                    <a:pt x="18" y="92"/>
                    <a:pt x="19" y="92"/>
                  </a:cubicBezTo>
                  <a:cubicBezTo>
                    <a:pt x="20" y="92"/>
                    <a:pt x="20" y="92"/>
                    <a:pt x="20" y="92"/>
                  </a:cubicBezTo>
                  <a:cubicBezTo>
                    <a:pt x="20" y="92"/>
                    <a:pt x="21" y="92"/>
                    <a:pt x="21" y="92"/>
                  </a:cubicBezTo>
                  <a:cubicBezTo>
                    <a:pt x="22" y="92"/>
                    <a:pt x="24" y="92"/>
                    <a:pt x="26" y="94"/>
                  </a:cubicBezTo>
                  <a:cubicBezTo>
                    <a:pt x="28" y="96"/>
                    <a:pt x="30" y="98"/>
                    <a:pt x="32" y="100"/>
                  </a:cubicBezTo>
                  <a:cubicBezTo>
                    <a:pt x="35" y="103"/>
                    <a:pt x="37" y="106"/>
                    <a:pt x="39" y="106"/>
                  </a:cubicBezTo>
                  <a:cubicBezTo>
                    <a:pt x="41" y="106"/>
                    <a:pt x="45" y="111"/>
                    <a:pt x="45" y="115"/>
                  </a:cubicBezTo>
                  <a:cubicBezTo>
                    <a:pt x="45" y="116"/>
                    <a:pt x="45" y="116"/>
                    <a:pt x="45" y="116"/>
                  </a:cubicBezTo>
                  <a:cubicBezTo>
                    <a:pt x="45" y="116"/>
                    <a:pt x="45" y="117"/>
                    <a:pt x="45" y="117"/>
                  </a:cubicBezTo>
                  <a:cubicBezTo>
                    <a:pt x="45" y="118"/>
                    <a:pt x="46" y="119"/>
                    <a:pt x="46" y="120"/>
                  </a:cubicBezTo>
                  <a:cubicBezTo>
                    <a:pt x="46" y="121"/>
                    <a:pt x="47" y="123"/>
                    <a:pt x="47" y="124"/>
                  </a:cubicBezTo>
                  <a:cubicBezTo>
                    <a:pt x="48" y="125"/>
                    <a:pt x="48" y="125"/>
                    <a:pt x="48" y="125"/>
                  </a:cubicBezTo>
                  <a:cubicBezTo>
                    <a:pt x="48" y="125"/>
                    <a:pt x="48" y="125"/>
                    <a:pt x="48" y="125"/>
                  </a:cubicBezTo>
                  <a:cubicBezTo>
                    <a:pt x="48" y="125"/>
                    <a:pt x="48" y="126"/>
                    <a:pt x="48" y="127"/>
                  </a:cubicBezTo>
                  <a:cubicBezTo>
                    <a:pt x="49" y="127"/>
                    <a:pt x="49" y="128"/>
                    <a:pt x="49" y="129"/>
                  </a:cubicBezTo>
                  <a:cubicBezTo>
                    <a:pt x="49" y="130"/>
                    <a:pt x="50" y="130"/>
                    <a:pt x="51" y="130"/>
                  </a:cubicBezTo>
                  <a:cubicBezTo>
                    <a:pt x="51" y="131"/>
                    <a:pt x="52" y="131"/>
                    <a:pt x="52" y="133"/>
                  </a:cubicBezTo>
                  <a:cubicBezTo>
                    <a:pt x="52" y="133"/>
                    <a:pt x="52" y="134"/>
                    <a:pt x="52" y="134"/>
                  </a:cubicBezTo>
                  <a:cubicBezTo>
                    <a:pt x="51" y="137"/>
                    <a:pt x="51" y="138"/>
                    <a:pt x="51" y="139"/>
                  </a:cubicBezTo>
                  <a:cubicBezTo>
                    <a:pt x="51" y="140"/>
                    <a:pt x="51" y="141"/>
                    <a:pt x="50" y="143"/>
                  </a:cubicBezTo>
                  <a:cubicBezTo>
                    <a:pt x="50" y="144"/>
                    <a:pt x="50" y="144"/>
                    <a:pt x="50" y="145"/>
                  </a:cubicBezTo>
                  <a:cubicBezTo>
                    <a:pt x="50" y="146"/>
                    <a:pt x="51" y="146"/>
                    <a:pt x="52" y="146"/>
                  </a:cubicBezTo>
                  <a:cubicBezTo>
                    <a:pt x="52" y="147"/>
                    <a:pt x="53" y="147"/>
                    <a:pt x="53" y="148"/>
                  </a:cubicBezTo>
                  <a:cubicBezTo>
                    <a:pt x="53" y="148"/>
                    <a:pt x="53" y="148"/>
                    <a:pt x="53" y="149"/>
                  </a:cubicBezTo>
                  <a:cubicBezTo>
                    <a:pt x="53" y="150"/>
                    <a:pt x="53" y="151"/>
                    <a:pt x="52" y="151"/>
                  </a:cubicBezTo>
                  <a:cubicBezTo>
                    <a:pt x="52" y="152"/>
                    <a:pt x="52" y="152"/>
                    <a:pt x="52" y="153"/>
                  </a:cubicBezTo>
                  <a:cubicBezTo>
                    <a:pt x="52" y="153"/>
                    <a:pt x="52" y="153"/>
                    <a:pt x="52" y="153"/>
                  </a:cubicBezTo>
                  <a:cubicBezTo>
                    <a:pt x="52" y="153"/>
                    <a:pt x="52" y="153"/>
                    <a:pt x="52" y="153"/>
                  </a:cubicBezTo>
                  <a:cubicBezTo>
                    <a:pt x="52" y="153"/>
                    <a:pt x="54" y="154"/>
                    <a:pt x="56" y="154"/>
                  </a:cubicBezTo>
                  <a:cubicBezTo>
                    <a:pt x="60" y="154"/>
                    <a:pt x="63" y="155"/>
                    <a:pt x="64" y="157"/>
                  </a:cubicBezTo>
                  <a:cubicBezTo>
                    <a:pt x="65" y="158"/>
                    <a:pt x="65" y="159"/>
                    <a:pt x="66" y="160"/>
                  </a:cubicBezTo>
                  <a:cubicBezTo>
                    <a:pt x="74" y="159"/>
                    <a:pt x="95" y="157"/>
                    <a:pt x="112" y="156"/>
                  </a:cubicBezTo>
                  <a:cubicBezTo>
                    <a:pt x="124" y="155"/>
                    <a:pt x="135" y="154"/>
                    <a:pt x="140" y="153"/>
                  </a:cubicBezTo>
                  <a:cubicBezTo>
                    <a:pt x="140" y="146"/>
                    <a:pt x="139" y="141"/>
                    <a:pt x="138" y="138"/>
                  </a:cubicBezTo>
                  <a:cubicBezTo>
                    <a:pt x="137" y="137"/>
                    <a:pt x="137" y="135"/>
                    <a:pt x="136" y="134"/>
                  </a:cubicBezTo>
                  <a:cubicBezTo>
                    <a:pt x="135" y="131"/>
                    <a:pt x="134" y="129"/>
                    <a:pt x="135" y="125"/>
                  </a:cubicBezTo>
                  <a:cubicBezTo>
                    <a:pt x="136" y="122"/>
                    <a:pt x="136" y="120"/>
                    <a:pt x="136" y="118"/>
                  </a:cubicBezTo>
                  <a:cubicBezTo>
                    <a:pt x="136" y="116"/>
                    <a:pt x="135" y="115"/>
                    <a:pt x="137" y="113"/>
                  </a:cubicBezTo>
                  <a:cubicBezTo>
                    <a:pt x="139" y="112"/>
                    <a:pt x="138" y="109"/>
                    <a:pt x="137" y="105"/>
                  </a:cubicBezTo>
                  <a:cubicBezTo>
                    <a:pt x="136" y="101"/>
                    <a:pt x="138" y="96"/>
                    <a:pt x="139" y="94"/>
                  </a:cubicBezTo>
                  <a:cubicBezTo>
                    <a:pt x="140" y="93"/>
                    <a:pt x="140" y="93"/>
                    <a:pt x="140" y="93"/>
                  </a:cubicBezTo>
                  <a:cubicBezTo>
                    <a:pt x="141" y="92"/>
                    <a:pt x="142" y="92"/>
                    <a:pt x="141" y="89"/>
                  </a:cubicBezTo>
                  <a:cubicBezTo>
                    <a:pt x="141" y="89"/>
                    <a:pt x="141" y="88"/>
                    <a:pt x="141" y="87"/>
                  </a:cubicBezTo>
                  <a:cubicBezTo>
                    <a:pt x="140" y="85"/>
                    <a:pt x="139" y="83"/>
                    <a:pt x="141" y="79"/>
                  </a:cubicBezTo>
                  <a:cubicBezTo>
                    <a:pt x="141" y="78"/>
                    <a:pt x="142" y="76"/>
                    <a:pt x="143" y="75"/>
                  </a:cubicBezTo>
                  <a:cubicBezTo>
                    <a:pt x="144" y="73"/>
                    <a:pt x="145" y="72"/>
                    <a:pt x="144" y="70"/>
                  </a:cubicBezTo>
                  <a:cubicBezTo>
                    <a:pt x="144" y="70"/>
                    <a:pt x="144" y="69"/>
                    <a:pt x="144" y="69"/>
                  </a:cubicBezTo>
                  <a:cubicBezTo>
                    <a:pt x="143" y="68"/>
                    <a:pt x="143" y="68"/>
                    <a:pt x="144" y="67"/>
                  </a:cubicBezTo>
                  <a:cubicBezTo>
                    <a:pt x="144" y="67"/>
                    <a:pt x="145" y="67"/>
                    <a:pt x="145" y="66"/>
                  </a:cubicBezTo>
                  <a:cubicBezTo>
                    <a:pt x="147" y="64"/>
                    <a:pt x="147" y="63"/>
                    <a:pt x="147" y="61"/>
                  </a:cubicBezTo>
                  <a:cubicBezTo>
                    <a:pt x="147" y="61"/>
                    <a:pt x="147" y="61"/>
                    <a:pt x="147" y="61"/>
                  </a:cubicBezTo>
                  <a:cubicBezTo>
                    <a:pt x="148" y="61"/>
                    <a:pt x="148" y="60"/>
                    <a:pt x="148" y="60"/>
                  </a:cubicBezTo>
                  <a:cubicBezTo>
                    <a:pt x="149" y="59"/>
                    <a:pt x="149" y="58"/>
                    <a:pt x="149" y="57"/>
                  </a:cubicBezTo>
                  <a:cubicBezTo>
                    <a:pt x="149" y="56"/>
                    <a:pt x="150" y="55"/>
                    <a:pt x="150" y="54"/>
                  </a:cubicBezTo>
                  <a:cubicBezTo>
                    <a:pt x="150" y="54"/>
                    <a:pt x="150" y="53"/>
                    <a:pt x="150" y="53"/>
                  </a:cubicBezTo>
                  <a:cubicBezTo>
                    <a:pt x="150" y="52"/>
                    <a:pt x="150" y="52"/>
                    <a:pt x="150" y="51"/>
                  </a:cubicBezTo>
                  <a:cubicBezTo>
                    <a:pt x="150" y="51"/>
                    <a:pt x="150" y="51"/>
                    <a:pt x="150" y="51"/>
                  </a:cubicBezTo>
                  <a:cubicBezTo>
                    <a:pt x="150" y="51"/>
                    <a:pt x="150" y="51"/>
                    <a:pt x="150" y="51"/>
                  </a:cubicBezTo>
                  <a:cubicBezTo>
                    <a:pt x="149" y="52"/>
                    <a:pt x="149" y="52"/>
                    <a:pt x="149" y="52"/>
                  </a:cubicBezTo>
                  <a:cubicBezTo>
                    <a:pt x="148" y="52"/>
                    <a:pt x="147" y="53"/>
                    <a:pt x="147" y="54"/>
                  </a:cubicBezTo>
                  <a:cubicBezTo>
                    <a:pt x="147" y="55"/>
                    <a:pt x="146" y="56"/>
                    <a:pt x="146" y="56"/>
                  </a:cubicBezTo>
                  <a:cubicBezTo>
                    <a:pt x="145" y="57"/>
                    <a:pt x="145" y="58"/>
                    <a:pt x="144" y="60"/>
                  </a:cubicBezTo>
                  <a:cubicBezTo>
                    <a:pt x="143" y="61"/>
                    <a:pt x="143" y="62"/>
                    <a:pt x="142" y="63"/>
                  </a:cubicBezTo>
                  <a:cubicBezTo>
                    <a:pt x="142" y="64"/>
                    <a:pt x="142" y="64"/>
                    <a:pt x="142" y="65"/>
                  </a:cubicBezTo>
                  <a:cubicBezTo>
                    <a:pt x="142" y="66"/>
                    <a:pt x="142" y="66"/>
                    <a:pt x="142" y="66"/>
                  </a:cubicBezTo>
                  <a:cubicBezTo>
                    <a:pt x="142" y="67"/>
                    <a:pt x="142" y="67"/>
                    <a:pt x="141" y="68"/>
                  </a:cubicBezTo>
                  <a:cubicBezTo>
                    <a:pt x="141" y="68"/>
                    <a:pt x="141" y="68"/>
                    <a:pt x="141" y="68"/>
                  </a:cubicBezTo>
                  <a:cubicBezTo>
                    <a:pt x="140" y="68"/>
                    <a:pt x="140" y="68"/>
                    <a:pt x="140" y="68"/>
                  </a:cubicBezTo>
                  <a:cubicBezTo>
                    <a:pt x="139" y="68"/>
                    <a:pt x="139" y="68"/>
                    <a:pt x="139" y="68"/>
                  </a:cubicBezTo>
                  <a:cubicBezTo>
                    <a:pt x="138" y="68"/>
                    <a:pt x="138" y="68"/>
                    <a:pt x="137" y="69"/>
                  </a:cubicBezTo>
                  <a:cubicBezTo>
                    <a:pt x="136" y="71"/>
                    <a:pt x="136" y="71"/>
                    <a:pt x="135" y="73"/>
                  </a:cubicBezTo>
                  <a:cubicBezTo>
                    <a:pt x="135" y="73"/>
                    <a:pt x="135" y="73"/>
                    <a:pt x="135" y="73"/>
                  </a:cubicBezTo>
                  <a:cubicBezTo>
                    <a:pt x="135" y="73"/>
                    <a:pt x="135" y="74"/>
                    <a:pt x="135" y="74"/>
                  </a:cubicBezTo>
                  <a:cubicBezTo>
                    <a:pt x="135" y="75"/>
                    <a:pt x="135" y="76"/>
                    <a:pt x="134" y="76"/>
                  </a:cubicBezTo>
                  <a:cubicBezTo>
                    <a:pt x="132" y="76"/>
                    <a:pt x="131" y="77"/>
                    <a:pt x="131" y="78"/>
                  </a:cubicBezTo>
                  <a:cubicBezTo>
                    <a:pt x="130" y="79"/>
                    <a:pt x="130" y="79"/>
                    <a:pt x="130" y="79"/>
                  </a:cubicBezTo>
                  <a:cubicBezTo>
                    <a:pt x="130" y="80"/>
                    <a:pt x="130" y="80"/>
                    <a:pt x="129" y="80"/>
                  </a:cubicBezTo>
                  <a:cubicBezTo>
                    <a:pt x="129" y="80"/>
                    <a:pt x="129" y="80"/>
                    <a:pt x="129" y="80"/>
                  </a:cubicBezTo>
                  <a:cubicBezTo>
                    <a:pt x="128" y="80"/>
                    <a:pt x="128" y="80"/>
                    <a:pt x="128" y="80"/>
                  </a:cubicBezTo>
                  <a:cubicBezTo>
                    <a:pt x="128" y="80"/>
                    <a:pt x="128" y="80"/>
                    <a:pt x="128" y="80"/>
                  </a:cubicBezTo>
                  <a:cubicBezTo>
                    <a:pt x="127" y="80"/>
                    <a:pt x="127" y="80"/>
                    <a:pt x="127" y="80"/>
                  </a:cubicBezTo>
                  <a:cubicBezTo>
                    <a:pt x="127" y="80"/>
                    <a:pt x="127" y="80"/>
                    <a:pt x="127" y="80"/>
                  </a:cubicBezTo>
                  <a:cubicBezTo>
                    <a:pt x="127" y="80"/>
                    <a:pt x="126" y="80"/>
                    <a:pt x="127" y="77"/>
                  </a:cubicBezTo>
                  <a:cubicBezTo>
                    <a:pt x="128" y="73"/>
                    <a:pt x="129" y="71"/>
                    <a:pt x="130" y="70"/>
                  </a:cubicBezTo>
                  <a:cubicBezTo>
                    <a:pt x="130" y="69"/>
                    <a:pt x="131" y="69"/>
                    <a:pt x="131" y="68"/>
                  </a:cubicBezTo>
                  <a:cubicBezTo>
                    <a:pt x="131" y="67"/>
                    <a:pt x="132" y="67"/>
                    <a:pt x="132" y="67"/>
                  </a:cubicBezTo>
                  <a:cubicBezTo>
                    <a:pt x="133" y="67"/>
                    <a:pt x="133" y="67"/>
                    <a:pt x="133" y="67"/>
                  </a:cubicBezTo>
                  <a:cubicBezTo>
                    <a:pt x="134" y="67"/>
                    <a:pt x="135" y="67"/>
                    <a:pt x="135" y="65"/>
                  </a:cubicBezTo>
                  <a:cubicBezTo>
                    <a:pt x="135" y="64"/>
                    <a:pt x="135" y="63"/>
                    <a:pt x="136" y="62"/>
                  </a:cubicBezTo>
                  <a:cubicBezTo>
                    <a:pt x="136" y="61"/>
                    <a:pt x="136" y="61"/>
                    <a:pt x="136" y="60"/>
                  </a:cubicBezTo>
                  <a:cubicBezTo>
                    <a:pt x="135" y="60"/>
                    <a:pt x="135" y="60"/>
                    <a:pt x="135" y="60"/>
                  </a:cubicBezTo>
                  <a:cubicBezTo>
                    <a:pt x="133" y="59"/>
                    <a:pt x="133" y="57"/>
                    <a:pt x="133" y="55"/>
                  </a:cubicBezTo>
                  <a:cubicBezTo>
                    <a:pt x="133" y="54"/>
                    <a:pt x="133" y="54"/>
                    <a:pt x="133" y="54"/>
                  </a:cubicBezTo>
                  <a:cubicBezTo>
                    <a:pt x="133" y="53"/>
                    <a:pt x="133" y="53"/>
                    <a:pt x="133" y="53"/>
                  </a:cubicBezTo>
                  <a:cubicBezTo>
                    <a:pt x="133" y="52"/>
                    <a:pt x="132" y="52"/>
                    <a:pt x="130" y="51"/>
                  </a:cubicBezTo>
                  <a:cubicBezTo>
                    <a:pt x="130" y="51"/>
                    <a:pt x="129" y="51"/>
                    <a:pt x="128" y="51"/>
                  </a:cubicBezTo>
                  <a:cubicBezTo>
                    <a:pt x="128" y="51"/>
                    <a:pt x="127" y="51"/>
                    <a:pt x="127" y="50"/>
                  </a:cubicBezTo>
                  <a:cubicBezTo>
                    <a:pt x="127" y="50"/>
                    <a:pt x="127" y="50"/>
                    <a:pt x="127" y="49"/>
                  </a:cubicBezTo>
                  <a:cubicBezTo>
                    <a:pt x="127" y="49"/>
                    <a:pt x="127" y="49"/>
                    <a:pt x="127" y="49"/>
                  </a:cubicBezTo>
                  <a:cubicBezTo>
                    <a:pt x="128" y="48"/>
                    <a:pt x="128" y="46"/>
                    <a:pt x="128" y="43"/>
                  </a:cubicBezTo>
                  <a:cubicBezTo>
                    <a:pt x="128" y="38"/>
                    <a:pt x="125" y="37"/>
                    <a:pt x="123" y="37"/>
                  </a:cubicBezTo>
                  <a:cubicBezTo>
                    <a:pt x="123" y="37"/>
                    <a:pt x="123" y="37"/>
                    <a:pt x="123" y="37"/>
                  </a:cubicBezTo>
                  <a:cubicBezTo>
                    <a:pt x="121" y="36"/>
                    <a:pt x="121" y="35"/>
                    <a:pt x="121" y="32"/>
                  </a:cubicBezTo>
                  <a:cubicBezTo>
                    <a:pt x="121" y="31"/>
                    <a:pt x="121" y="31"/>
                    <a:pt x="121" y="31"/>
                  </a:cubicBezTo>
                  <a:cubicBezTo>
                    <a:pt x="121" y="30"/>
                    <a:pt x="119" y="30"/>
                    <a:pt x="117" y="30"/>
                  </a:cubicBezTo>
                  <a:cubicBezTo>
                    <a:pt x="115" y="30"/>
                    <a:pt x="113" y="30"/>
                    <a:pt x="113" y="29"/>
                  </a:cubicBezTo>
                  <a:cubicBezTo>
                    <a:pt x="112" y="28"/>
                    <a:pt x="112" y="28"/>
                    <a:pt x="111" y="28"/>
                  </a:cubicBezTo>
                  <a:cubicBezTo>
                    <a:pt x="111" y="28"/>
                    <a:pt x="110" y="28"/>
                    <a:pt x="109" y="29"/>
                  </a:cubicBezTo>
                  <a:cubicBezTo>
                    <a:pt x="108" y="29"/>
                    <a:pt x="107" y="29"/>
                    <a:pt x="106" y="30"/>
                  </a:cubicBezTo>
                  <a:cubicBezTo>
                    <a:pt x="106" y="30"/>
                    <a:pt x="106" y="30"/>
                    <a:pt x="106" y="30"/>
                  </a:cubicBezTo>
                  <a:cubicBezTo>
                    <a:pt x="104" y="30"/>
                    <a:pt x="104" y="30"/>
                    <a:pt x="103" y="30"/>
                  </a:cubicBezTo>
                  <a:cubicBezTo>
                    <a:pt x="103" y="30"/>
                    <a:pt x="103" y="30"/>
                    <a:pt x="103" y="30"/>
                  </a:cubicBezTo>
                  <a:cubicBezTo>
                    <a:pt x="102" y="30"/>
                    <a:pt x="101" y="30"/>
                    <a:pt x="100" y="28"/>
                  </a:cubicBezTo>
                  <a:cubicBezTo>
                    <a:pt x="100" y="28"/>
                    <a:pt x="100" y="28"/>
                    <a:pt x="100" y="28"/>
                  </a:cubicBezTo>
                  <a:cubicBezTo>
                    <a:pt x="100" y="28"/>
                    <a:pt x="99" y="28"/>
                    <a:pt x="99" y="27"/>
                  </a:cubicBezTo>
                  <a:cubicBezTo>
                    <a:pt x="99" y="27"/>
                    <a:pt x="99" y="27"/>
                    <a:pt x="99" y="27"/>
                  </a:cubicBezTo>
                  <a:cubicBezTo>
                    <a:pt x="96" y="25"/>
                    <a:pt x="81" y="23"/>
                    <a:pt x="76" y="23"/>
                  </a:cubicBezTo>
                  <a:cubicBezTo>
                    <a:pt x="70" y="23"/>
                    <a:pt x="69" y="22"/>
                    <a:pt x="68" y="20"/>
                  </a:cubicBezTo>
                  <a:cubicBezTo>
                    <a:pt x="68" y="20"/>
                    <a:pt x="68" y="20"/>
                    <a:pt x="68" y="20"/>
                  </a:cubicBezTo>
                  <a:cubicBezTo>
                    <a:pt x="68" y="20"/>
                    <a:pt x="68" y="20"/>
                    <a:pt x="67" y="19"/>
                  </a:cubicBezTo>
                  <a:cubicBezTo>
                    <a:pt x="66" y="18"/>
                    <a:pt x="65" y="15"/>
                    <a:pt x="63" y="15"/>
                  </a:cubicBezTo>
                  <a:cubicBezTo>
                    <a:pt x="63" y="15"/>
                    <a:pt x="63" y="15"/>
                    <a:pt x="63" y="15"/>
                  </a:cubicBezTo>
                  <a:cubicBezTo>
                    <a:pt x="63" y="14"/>
                    <a:pt x="62" y="14"/>
                    <a:pt x="62" y="13"/>
                  </a:cubicBezTo>
                  <a:cubicBezTo>
                    <a:pt x="62" y="13"/>
                    <a:pt x="62" y="13"/>
                    <a:pt x="61" y="13"/>
                  </a:cubicBezTo>
                  <a:cubicBezTo>
                    <a:pt x="61" y="13"/>
                    <a:pt x="61" y="13"/>
                    <a:pt x="61" y="13"/>
                  </a:cubicBezTo>
                  <a:cubicBezTo>
                    <a:pt x="61" y="13"/>
                    <a:pt x="61" y="13"/>
                    <a:pt x="61" y="13"/>
                  </a:cubicBezTo>
                  <a:cubicBezTo>
                    <a:pt x="59" y="13"/>
                    <a:pt x="59" y="13"/>
                    <a:pt x="59" y="13"/>
                  </a:cubicBezTo>
                  <a:cubicBezTo>
                    <a:pt x="58" y="13"/>
                    <a:pt x="56" y="13"/>
                    <a:pt x="55" y="12"/>
                  </a:cubicBezTo>
                  <a:cubicBezTo>
                    <a:pt x="55" y="11"/>
                    <a:pt x="55" y="10"/>
                    <a:pt x="55" y="10"/>
                  </a:cubicBezTo>
                  <a:cubicBezTo>
                    <a:pt x="55" y="10"/>
                    <a:pt x="55" y="10"/>
                    <a:pt x="55" y="10"/>
                  </a:cubicBezTo>
                  <a:cubicBezTo>
                    <a:pt x="55" y="10"/>
                    <a:pt x="55" y="10"/>
                    <a:pt x="55" y="10"/>
                  </a:cubicBezTo>
                  <a:cubicBezTo>
                    <a:pt x="54" y="10"/>
                    <a:pt x="54" y="10"/>
                    <a:pt x="53" y="10"/>
                  </a:cubicBezTo>
                  <a:cubicBezTo>
                    <a:pt x="51" y="11"/>
                    <a:pt x="50" y="12"/>
                    <a:pt x="49" y="12"/>
                  </a:cubicBezTo>
                  <a:cubicBezTo>
                    <a:pt x="49" y="12"/>
                    <a:pt x="49" y="12"/>
                    <a:pt x="49" y="12"/>
                  </a:cubicBezTo>
                  <a:cubicBezTo>
                    <a:pt x="48" y="12"/>
                    <a:pt x="48" y="12"/>
                    <a:pt x="48" y="12"/>
                  </a:cubicBezTo>
                  <a:cubicBezTo>
                    <a:pt x="48" y="11"/>
                    <a:pt x="48" y="10"/>
                    <a:pt x="49" y="8"/>
                  </a:cubicBezTo>
                  <a:cubicBezTo>
                    <a:pt x="49" y="8"/>
                    <a:pt x="49" y="7"/>
                    <a:pt x="49" y="7"/>
                  </a:cubicBezTo>
                  <a:cubicBezTo>
                    <a:pt x="50" y="6"/>
                    <a:pt x="49" y="6"/>
                    <a:pt x="49" y="5"/>
                  </a:cubicBezTo>
                  <a:cubicBezTo>
                    <a:pt x="49" y="4"/>
                    <a:pt x="49" y="3"/>
                    <a:pt x="50" y="2"/>
                  </a:cubicBezTo>
                  <a:cubicBezTo>
                    <a:pt x="50" y="2"/>
                    <a:pt x="50" y="2"/>
                    <a:pt x="50" y="2"/>
                  </a:cubicBezTo>
                  <a:cubicBezTo>
                    <a:pt x="51" y="1"/>
                    <a:pt x="51" y="1"/>
                    <a:pt x="51" y="0"/>
                  </a:cubicBezTo>
                  <a:cubicBezTo>
                    <a:pt x="51" y="0"/>
                    <a:pt x="51" y="0"/>
                    <a:pt x="50" y="0"/>
                  </a:cubicBezTo>
                  <a:cubicBezTo>
                    <a:pt x="50" y="0"/>
                    <a:pt x="50" y="0"/>
                    <a:pt x="50" y="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1" name="Freeform 699">
              <a:extLst>
                <a:ext uri="{FF2B5EF4-FFF2-40B4-BE49-F238E27FC236}">
                  <a16:creationId xmlns:a16="http://schemas.microsoft.com/office/drawing/2014/main" id="{E73974B9-13FF-4196-91BE-D65FE987F292}"/>
                </a:ext>
              </a:extLst>
            </p:cNvPr>
            <p:cNvSpPr>
              <a:spLocks/>
            </p:cNvSpPr>
            <p:nvPr/>
          </p:nvSpPr>
          <p:spPr bwMode="auto">
            <a:xfrm>
              <a:off x="6624638" y="2847976"/>
              <a:ext cx="428625" cy="763588"/>
            </a:xfrm>
            <a:custGeom>
              <a:avLst/>
              <a:gdLst>
                <a:gd name="T0" fmla="*/ 19 w 114"/>
                <a:gd name="T1" fmla="*/ 7 h 203"/>
                <a:gd name="T2" fmla="*/ 19 w 114"/>
                <a:gd name="T3" fmla="*/ 7 h 203"/>
                <a:gd name="T4" fmla="*/ 21 w 114"/>
                <a:gd name="T5" fmla="*/ 11 h 203"/>
                <a:gd name="T6" fmla="*/ 30 w 114"/>
                <a:gd name="T7" fmla="*/ 20 h 203"/>
                <a:gd name="T8" fmla="*/ 32 w 114"/>
                <a:gd name="T9" fmla="*/ 21 h 203"/>
                <a:gd name="T10" fmla="*/ 30 w 114"/>
                <a:gd name="T11" fmla="*/ 34 h 203"/>
                <a:gd name="T12" fmla="*/ 25 w 114"/>
                <a:gd name="T13" fmla="*/ 43 h 203"/>
                <a:gd name="T14" fmla="*/ 22 w 114"/>
                <a:gd name="T15" fmla="*/ 44 h 203"/>
                <a:gd name="T16" fmla="*/ 15 w 114"/>
                <a:gd name="T17" fmla="*/ 47 h 203"/>
                <a:gd name="T18" fmla="*/ 14 w 114"/>
                <a:gd name="T19" fmla="*/ 47 h 203"/>
                <a:gd name="T20" fmla="*/ 12 w 114"/>
                <a:gd name="T21" fmla="*/ 47 h 203"/>
                <a:gd name="T22" fmla="*/ 9 w 114"/>
                <a:gd name="T23" fmla="*/ 48 h 203"/>
                <a:gd name="T24" fmla="*/ 9 w 114"/>
                <a:gd name="T25" fmla="*/ 52 h 203"/>
                <a:gd name="T26" fmla="*/ 11 w 114"/>
                <a:gd name="T27" fmla="*/ 56 h 203"/>
                <a:gd name="T28" fmla="*/ 13 w 114"/>
                <a:gd name="T29" fmla="*/ 60 h 203"/>
                <a:gd name="T30" fmla="*/ 10 w 114"/>
                <a:gd name="T31" fmla="*/ 68 h 203"/>
                <a:gd name="T32" fmla="*/ 10 w 114"/>
                <a:gd name="T33" fmla="*/ 72 h 203"/>
                <a:gd name="T34" fmla="*/ 10 w 114"/>
                <a:gd name="T35" fmla="*/ 72 h 203"/>
                <a:gd name="T36" fmla="*/ 2 w 114"/>
                <a:gd name="T37" fmla="*/ 78 h 203"/>
                <a:gd name="T38" fmla="*/ 2 w 114"/>
                <a:gd name="T39" fmla="*/ 79 h 203"/>
                <a:gd name="T40" fmla="*/ 3 w 114"/>
                <a:gd name="T41" fmla="*/ 82 h 203"/>
                <a:gd name="T42" fmla="*/ 1 w 114"/>
                <a:gd name="T43" fmla="*/ 85 h 203"/>
                <a:gd name="T44" fmla="*/ 1 w 114"/>
                <a:gd name="T45" fmla="*/ 101 h 203"/>
                <a:gd name="T46" fmla="*/ 12 w 114"/>
                <a:gd name="T47" fmla="*/ 116 h 203"/>
                <a:gd name="T48" fmla="*/ 24 w 114"/>
                <a:gd name="T49" fmla="*/ 129 h 203"/>
                <a:gd name="T50" fmla="*/ 27 w 114"/>
                <a:gd name="T51" fmla="*/ 136 h 203"/>
                <a:gd name="T52" fmla="*/ 29 w 114"/>
                <a:gd name="T53" fmla="*/ 135 h 203"/>
                <a:gd name="T54" fmla="*/ 33 w 114"/>
                <a:gd name="T55" fmla="*/ 135 h 203"/>
                <a:gd name="T56" fmla="*/ 34 w 114"/>
                <a:gd name="T57" fmla="*/ 135 h 203"/>
                <a:gd name="T58" fmla="*/ 40 w 114"/>
                <a:gd name="T59" fmla="*/ 137 h 203"/>
                <a:gd name="T60" fmla="*/ 45 w 114"/>
                <a:gd name="T61" fmla="*/ 169 h 203"/>
                <a:gd name="T62" fmla="*/ 53 w 114"/>
                <a:gd name="T63" fmla="*/ 175 h 203"/>
                <a:gd name="T64" fmla="*/ 59 w 114"/>
                <a:gd name="T65" fmla="*/ 179 h 203"/>
                <a:gd name="T66" fmla="*/ 63 w 114"/>
                <a:gd name="T67" fmla="*/ 186 h 203"/>
                <a:gd name="T68" fmla="*/ 64 w 114"/>
                <a:gd name="T69" fmla="*/ 192 h 203"/>
                <a:gd name="T70" fmla="*/ 65 w 114"/>
                <a:gd name="T71" fmla="*/ 197 h 203"/>
                <a:gd name="T72" fmla="*/ 71 w 114"/>
                <a:gd name="T73" fmla="*/ 203 h 203"/>
                <a:gd name="T74" fmla="*/ 74 w 114"/>
                <a:gd name="T75" fmla="*/ 203 h 203"/>
                <a:gd name="T76" fmla="*/ 75 w 114"/>
                <a:gd name="T77" fmla="*/ 198 h 203"/>
                <a:gd name="T78" fmla="*/ 88 w 114"/>
                <a:gd name="T79" fmla="*/ 199 h 203"/>
                <a:gd name="T80" fmla="*/ 93 w 114"/>
                <a:gd name="T81" fmla="*/ 196 h 203"/>
                <a:gd name="T82" fmla="*/ 91 w 114"/>
                <a:gd name="T83" fmla="*/ 189 h 203"/>
                <a:gd name="T84" fmla="*/ 100 w 114"/>
                <a:gd name="T85" fmla="*/ 183 h 203"/>
                <a:gd name="T86" fmla="*/ 103 w 114"/>
                <a:gd name="T87" fmla="*/ 182 h 203"/>
                <a:gd name="T88" fmla="*/ 100 w 114"/>
                <a:gd name="T89" fmla="*/ 179 h 203"/>
                <a:gd name="T90" fmla="*/ 102 w 114"/>
                <a:gd name="T91" fmla="*/ 175 h 203"/>
                <a:gd name="T92" fmla="*/ 101 w 114"/>
                <a:gd name="T93" fmla="*/ 169 h 203"/>
                <a:gd name="T94" fmla="*/ 103 w 114"/>
                <a:gd name="T95" fmla="*/ 159 h 203"/>
                <a:gd name="T96" fmla="*/ 104 w 114"/>
                <a:gd name="T97" fmla="*/ 154 h 203"/>
                <a:gd name="T98" fmla="*/ 113 w 114"/>
                <a:gd name="T99" fmla="*/ 139 h 203"/>
                <a:gd name="T100" fmla="*/ 113 w 114"/>
                <a:gd name="T101" fmla="*/ 134 h 203"/>
                <a:gd name="T102" fmla="*/ 112 w 114"/>
                <a:gd name="T103" fmla="*/ 127 h 203"/>
                <a:gd name="T104" fmla="*/ 109 w 114"/>
                <a:gd name="T105" fmla="*/ 123 h 203"/>
                <a:gd name="T106" fmla="*/ 111 w 114"/>
                <a:gd name="T107" fmla="*/ 108 h 203"/>
                <a:gd name="T108" fmla="*/ 101 w 114"/>
                <a:gd name="T109" fmla="*/ 26 h 203"/>
                <a:gd name="T110" fmla="*/ 97 w 114"/>
                <a:gd name="T111" fmla="*/ 16 h 203"/>
                <a:gd name="T112" fmla="*/ 93 w 114"/>
                <a:gd name="T113" fmla="*/ 9 h 203"/>
                <a:gd name="T114" fmla="*/ 93 w 114"/>
                <a:gd name="T11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 h="203">
                  <a:moveTo>
                    <a:pt x="93" y="0"/>
                  </a:moveTo>
                  <a:cubicBezTo>
                    <a:pt x="79" y="2"/>
                    <a:pt x="33" y="6"/>
                    <a:pt x="19" y="7"/>
                  </a:cubicBezTo>
                  <a:cubicBezTo>
                    <a:pt x="19" y="7"/>
                    <a:pt x="19" y="7"/>
                    <a:pt x="19" y="7"/>
                  </a:cubicBezTo>
                  <a:cubicBezTo>
                    <a:pt x="19" y="7"/>
                    <a:pt x="19" y="7"/>
                    <a:pt x="19" y="7"/>
                  </a:cubicBezTo>
                  <a:cubicBezTo>
                    <a:pt x="19" y="8"/>
                    <a:pt x="19" y="8"/>
                    <a:pt x="19" y="8"/>
                  </a:cubicBezTo>
                  <a:cubicBezTo>
                    <a:pt x="19" y="8"/>
                    <a:pt x="20" y="9"/>
                    <a:pt x="21" y="11"/>
                  </a:cubicBezTo>
                  <a:cubicBezTo>
                    <a:pt x="23" y="12"/>
                    <a:pt x="26" y="15"/>
                    <a:pt x="26" y="16"/>
                  </a:cubicBezTo>
                  <a:cubicBezTo>
                    <a:pt x="26" y="18"/>
                    <a:pt x="28" y="19"/>
                    <a:pt x="30" y="20"/>
                  </a:cubicBezTo>
                  <a:cubicBezTo>
                    <a:pt x="30" y="20"/>
                    <a:pt x="31" y="20"/>
                    <a:pt x="32" y="21"/>
                  </a:cubicBezTo>
                  <a:cubicBezTo>
                    <a:pt x="32" y="21"/>
                    <a:pt x="32" y="21"/>
                    <a:pt x="32" y="21"/>
                  </a:cubicBezTo>
                  <a:cubicBezTo>
                    <a:pt x="33" y="23"/>
                    <a:pt x="34" y="29"/>
                    <a:pt x="32" y="31"/>
                  </a:cubicBezTo>
                  <a:cubicBezTo>
                    <a:pt x="32" y="32"/>
                    <a:pt x="31" y="33"/>
                    <a:pt x="30" y="34"/>
                  </a:cubicBezTo>
                  <a:cubicBezTo>
                    <a:pt x="29" y="34"/>
                    <a:pt x="29" y="35"/>
                    <a:pt x="29" y="38"/>
                  </a:cubicBezTo>
                  <a:cubicBezTo>
                    <a:pt x="29" y="41"/>
                    <a:pt x="27" y="42"/>
                    <a:pt x="25" y="43"/>
                  </a:cubicBezTo>
                  <a:cubicBezTo>
                    <a:pt x="25" y="43"/>
                    <a:pt x="24" y="43"/>
                    <a:pt x="24" y="43"/>
                  </a:cubicBezTo>
                  <a:cubicBezTo>
                    <a:pt x="23" y="44"/>
                    <a:pt x="22" y="44"/>
                    <a:pt x="22" y="44"/>
                  </a:cubicBezTo>
                  <a:cubicBezTo>
                    <a:pt x="21" y="45"/>
                    <a:pt x="20" y="45"/>
                    <a:pt x="19" y="46"/>
                  </a:cubicBezTo>
                  <a:cubicBezTo>
                    <a:pt x="18" y="47"/>
                    <a:pt x="16" y="47"/>
                    <a:pt x="15" y="47"/>
                  </a:cubicBezTo>
                  <a:cubicBezTo>
                    <a:pt x="15" y="47"/>
                    <a:pt x="15" y="47"/>
                    <a:pt x="15" y="47"/>
                  </a:cubicBezTo>
                  <a:cubicBezTo>
                    <a:pt x="15" y="47"/>
                    <a:pt x="14" y="47"/>
                    <a:pt x="14" y="47"/>
                  </a:cubicBezTo>
                  <a:cubicBezTo>
                    <a:pt x="14" y="47"/>
                    <a:pt x="14" y="47"/>
                    <a:pt x="14" y="47"/>
                  </a:cubicBezTo>
                  <a:cubicBezTo>
                    <a:pt x="13" y="47"/>
                    <a:pt x="12" y="47"/>
                    <a:pt x="12" y="47"/>
                  </a:cubicBezTo>
                  <a:cubicBezTo>
                    <a:pt x="11" y="47"/>
                    <a:pt x="10" y="47"/>
                    <a:pt x="10" y="47"/>
                  </a:cubicBezTo>
                  <a:cubicBezTo>
                    <a:pt x="9" y="47"/>
                    <a:pt x="9" y="48"/>
                    <a:pt x="9" y="48"/>
                  </a:cubicBezTo>
                  <a:cubicBezTo>
                    <a:pt x="9" y="48"/>
                    <a:pt x="9" y="49"/>
                    <a:pt x="9" y="49"/>
                  </a:cubicBezTo>
                  <a:cubicBezTo>
                    <a:pt x="9" y="50"/>
                    <a:pt x="9" y="51"/>
                    <a:pt x="9" y="52"/>
                  </a:cubicBezTo>
                  <a:cubicBezTo>
                    <a:pt x="9" y="53"/>
                    <a:pt x="10" y="53"/>
                    <a:pt x="10" y="54"/>
                  </a:cubicBezTo>
                  <a:cubicBezTo>
                    <a:pt x="10" y="55"/>
                    <a:pt x="10" y="56"/>
                    <a:pt x="11" y="56"/>
                  </a:cubicBezTo>
                  <a:cubicBezTo>
                    <a:pt x="12" y="57"/>
                    <a:pt x="13" y="58"/>
                    <a:pt x="13" y="59"/>
                  </a:cubicBezTo>
                  <a:cubicBezTo>
                    <a:pt x="13" y="59"/>
                    <a:pt x="13" y="59"/>
                    <a:pt x="13" y="60"/>
                  </a:cubicBezTo>
                  <a:cubicBezTo>
                    <a:pt x="13" y="62"/>
                    <a:pt x="12" y="66"/>
                    <a:pt x="10" y="67"/>
                  </a:cubicBezTo>
                  <a:cubicBezTo>
                    <a:pt x="10" y="67"/>
                    <a:pt x="10" y="68"/>
                    <a:pt x="10" y="68"/>
                  </a:cubicBezTo>
                  <a:cubicBezTo>
                    <a:pt x="10" y="68"/>
                    <a:pt x="10" y="69"/>
                    <a:pt x="10" y="69"/>
                  </a:cubicBezTo>
                  <a:cubicBezTo>
                    <a:pt x="10" y="70"/>
                    <a:pt x="10" y="70"/>
                    <a:pt x="10" y="72"/>
                  </a:cubicBezTo>
                  <a:cubicBezTo>
                    <a:pt x="10" y="72"/>
                    <a:pt x="10" y="72"/>
                    <a:pt x="10" y="72"/>
                  </a:cubicBezTo>
                  <a:cubicBezTo>
                    <a:pt x="10" y="72"/>
                    <a:pt x="10" y="72"/>
                    <a:pt x="10" y="72"/>
                  </a:cubicBezTo>
                  <a:cubicBezTo>
                    <a:pt x="10" y="74"/>
                    <a:pt x="6" y="76"/>
                    <a:pt x="3" y="77"/>
                  </a:cubicBezTo>
                  <a:cubicBezTo>
                    <a:pt x="3" y="77"/>
                    <a:pt x="2" y="78"/>
                    <a:pt x="2" y="78"/>
                  </a:cubicBezTo>
                  <a:cubicBezTo>
                    <a:pt x="1" y="78"/>
                    <a:pt x="1" y="78"/>
                    <a:pt x="1" y="78"/>
                  </a:cubicBezTo>
                  <a:cubicBezTo>
                    <a:pt x="2" y="79"/>
                    <a:pt x="2" y="79"/>
                    <a:pt x="2" y="79"/>
                  </a:cubicBezTo>
                  <a:cubicBezTo>
                    <a:pt x="2" y="79"/>
                    <a:pt x="2" y="80"/>
                    <a:pt x="3" y="80"/>
                  </a:cubicBezTo>
                  <a:cubicBezTo>
                    <a:pt x="3" y="81"/>
                    <a:pt x="3" y="81"/>
                    <a:pt x="3" y="82"/>
                  </a:cubicBezTo>
                  <a:cubicBezTo>
                    <a:pt x="3" y="83"/>
                    <a:pt x="3" y="84"/>
                    <a:pt x="1" y="85"/>
                  </a:cubicBezTo>
                  <a:cubicBezTo>
                    <a:pt x="1" y="85"/>
                    <a:pt x="1" y="85"/>
                    <a:pt x="1" y="85"/>
                  </a:cubicBezTo>
                  <a:cubicBezTo>
                    <a:pt x="1" y="86"/>
                    <a:pt x="1" y="86"/>
                    <a:pt x="1" y="86"/>
                  </a:cubicBezTo>
                  <a:cubicBezTo>
                    <a:pt x="0" y="88"/>
                    <a:pt x="0" y="97"/>
                    <a:pt x="1" y="101"/>
                  </a:cubicBezTo>
                  <a:cubicBezTo>
                    <a:pt x="1" y="103"/>
                    <a:pt x="4" y="106"/>
                    <a:pt x="7" y="109"/>
                  </a:cubicBezTo>
                  <a:cubicBezTo>
                    <a:pt x="10" y="112"/>
                    <a:pt x="12" y="114"/>
                    <a:pt x="12" y="116"/>
                  </a:cubicBezTo>
                  <a:cubicBezTo>
                    <a:pt x="13" y="119"/>
                    <a:pt x="18" y="122"/>
                    <a:pt x="22" y="123"/>
                  </a:cubicBezTo>
                  <a:cubicBezTo>
                    <a:pt x="23" y="124"/>
                    <a:pt x="23" y="126"/>
                    <a:pt x="24" y="129"/>
                  </a:cubicBezTo>
                  <a:cubicBezTo>
                    <a:pt x="24" y="131"/>
                    <a:pt x="25" y="133"/>
                    <a:pt x="25" y="134"/>
                  </a:cubicBezTo>
                  <a:cubicBezTo>
                    <a:pt x="26" y="136"/>
                    <a:pt x="26" y="136"/>
                    <a:pt x="27" y="136"/>
                  </a:cubicBezTo>
                  <a:cubicBezTo>
                    <a:pt x="27" y="136"/>
                    <a:pt x="27" y="136"/>
                    <a:pt x="28" y="135"/>
                  </a:cubicBezTo>
                  <a:cubicBezTo>
                    <a:pt x="28" y="135"/>
                    <a:pt x="29" y="135"/>
                    <a:pt x="29" y="135"/>
                  </a:cubicBezTo>
                  <a:cubicBezTo>
                    <a:pt x="30" y="134"/>
                    <a:pt x="30" y="134"/>
                    <a:pt x="31" y="134"/>
                  </a:cubicBezTo>
                  <a:cubicBezTo>
                    <a:pt x="32" y="134"/>
                    <a:pt x="32" y="134"/>
                    <a:pt x="33" y="135"/>
                  </a:cubicBezTo>
                  <a:cubicBezTo>
                    <a:pt x="33" y="136"/>
                    <a:pt x="33" y="136"/>
                    <a:pt x="33" y="136"/>
                  </a:cubicBezTo>
                  <a:cubicBezTo>
                    <a:pt x="34" y="136"/>
                    <a:pt x="34" y="136"/>
                    <a:pt x="34" y="135"/>
                  </a:cubicBezTo>
                  <a:cubicBezTo>
                    <a:pt x="34" y="135"/>
                    <a:pt x="35" y="134"/>
                    <a:pt x="35" y="134"/>
                  </a:cubicBezTo>
                  <a:cubicBezTo>
                    <a:pt x="36" y="134"/>
                    <a:pt x="38" y="136"/>
                    <a:pt x="40" y="137"/>
                  </a:cubicBezTo>
                  <a:cubicBezTo>
                    <a:pt x="43" y="140"/>
                    <a:pt x="40" y="148"/>
                    <a:pt x="35" y="155"/>
                  </a:cubicBezTo>
                  <a:cubicBezTo>
                    <a:pt x="32" y="160"/>
                    <a:pt x="40" y="165"/>
                    <a:pt x="45" y="169"/>
                  </a:cubicBezTo>
                  <a:cubicBezTo>
                    <a:pt x="47" y="171"/>
                    <a:pt x="49" y="172"/>
                    <a:pt x="49" y="173"/>
                  </a:cubicBezTo>
                  <a:cubicBezTo>
                    <a:pt x="50" y="174"/>
                    <a:pt x="51" y="174"/>
                    <a:pt x="53" y="175"/>
                  </a:cubicBezTo>
                  <a:cubicBezTo>
                    <a:pt x="54" y="175"/>
                    <a:pt x="56" y="176"/>
                    <a:pt x="57" y="177"/>
                  </a:cubicBezTo>
                  <a:cubicBezTo>
                    <a:pt x="57" y="178"/>
                    <a:pt x="58" y="179"/>
                    <a:pt x="59" y="179"/>
                  </a:cubicBezTo>
                  <a:cubicBezTo>
                    <a:pt x="60" y="179"/>
                    <a:pt x="61" y="179"/>
                    <a:pt x="61" y="181"/>
                  </a:cubicBezTo>
                  <a:cubicBezTo>
                    <a:pt x="61" y="182"/>
                    <a:pt x="62" y="184"/>
                    <a:pt x="63" y="186"/>
                  </a:cubicBezTo>
                  <a:cubicBezTo>
                    <a:pt x="64" y="187"/>
                    <a:pt x="65" y="188"/>
                    <a:pt x="65" y="189"/>
                  </a:cubicBezTo>
                  <a:cubicBezTo>
                    <a:pt x="66" y="192"/>
                    <a:pt x="65" y="192"/>
                    <a:pt x="64" y="192"/>
                  </a:cubicBezTo>
                  <a:cubicBezTo>
                    <a:pt x="64" y="193"/>
                    <a:pt x="63" y="193"/>
                    <a:pt x="63" y="193"/>
                  </a:cubicBezTo>
                  <a:cubicBezTo>
                    <a:pt x="62" y="194"/>
                    <a:pt x="63" y="195"/>
                    <a:pt x="65" y="197"/>
                  </a:cubicBezTo>
                  <a:cubicBezTo>
                    <a:pt x="65" y="198"/>
                    <a:pt x="67" y="200"/>
                    <a:pt x="67" y="201"/>
                  </a:cubicBezTo>
                  <a:cubicBezTo>
                    <a:pt x="68" y="202"/>
                    <a:pt x="69" y="203"/>
                    <a:pt x="71" y="203"/>
                  </a:cubicBezTo>
                  <a:cubicBezTo>
                    <a:pt x="71" y="203"/>
                    <a:pt x="72" y="203"/>
                    <a:pt x="72" y="203"/>
                  </a:cubicBezTo>
                  <a:cubicBezTo>
                    <a:pt x="73" y="203"/>
                    <a:pt x="73" y="203"/>
                    <a:pt x="74" y="203"/>
                  </a:cubicBezTo>
                  <a:cubicBezTo>
                    <a:pt x="74" y="203"/>
                    <a:pt x="74" y="203"/>
                    <a:pt x="74" y="203"/>
                  </a:cubicBezTo>
                  <a:cubicBezTo>
                    <a:pt x="74" y="201"/>
                    <a:pt x="74" y="199"/>
                    <a:pt x="75" y="198"/>
                  </a:cubicBezTo>
                  <a:cubicBezTo>
                    <a:pt x="77" y="197"/>
                    <a:pt x="78" y="196"/>
                    <a:pt x="81" y="196"/>
                  </a:cubicBezTo>
                  <a:cubicBezTo>
                    <a:pt x="83" y="196"/>
                    <a:pt x="86" y="197"/>
                    <a:pt x="88" y="199"/>
                  </a:cubicBezTo>
                  <a:cubicBezTo>
                    <a:pt x="88" y="199"/>
                    <a:pt x="89" y="199"/>
                    <a:pt x="90" y="199"/>
                  </a:cubicBezTo>
                  <a:cubicBezTo>
                    <a:pt x="92" y="199"/>
                    <a:pt x="93" y="197"/>
                    <a:pt x="93" y="196"/>
                  </a:cubicBezTo>
                  <a:cubicBezTo>
                    <a:pt x="93" y="195"/>
                    <a:pt x="93" y="194"/>
                    <a:pt x="93" y="193"/>
                  </a:cubicBezTo>
                  <a:cubicBezTo>
                    <a:pt x="92" y="192"/>
                    <a:pt x="91" y="191"/>
                    <a:pt x="91" y="189"/>
                  </a:cubicBezTo>
                  <a:cubicBezTo>
                    <a:pt x="91" y="188"/>
                    <a:pt x="91" y="187"/>
                    <a:pt x="91" y="186"/>
                  </a:cubicBezTo>
                  <a:cubicBezTo>
                    <a:pt x="93" y="184"/>
                    <a:pt x="97" y="184"/>
                    <a:pt x="100" y="183"/>
                  </a:cubicBezTo>
                  <a:cubicBezTo>
                    <a:pt x="101" y="183"/>
                    <a:pt x="102" y="183"/>
                    <a:pt x="102" y="183"/>
                  </a:cubicBezTo>
                  <a:cubicBezTo>
                    <a:pt x="103" y="182"/>
                    <a:pt x="103" y="182"/>
                    <a:pt x="103" y="182"/>
                  </a:cubicBezTo>
                  <a:cubicBezTo>
                    <a:pt x="103" y="182"/>
                    <a:pt x="102" y="181"/>
                    <a:pt x="101" y="180"/>
                  </a:cubicBezTo>
                  <a:cubicBezTo>
                    <a:pt x="100" y="179"/>
                    <a:pt x="100" y="179"/>
                    <a:pt x="100" y="179"/>
                  </a:cubicBezTo>
                  <a:cubicBezTo>
                    <a:pt x="99" y="178"/>
                    <a:pt x="100" y="177"/>
                    <a:pt x="101" y="176"/>
                  </a:cubicBezTo>
                  <a:cubicBezTo>
                    <a:pt x="101" y="175"/>
                    <a:pt x="102" y="175"/>
                    <a:pt x="102" y="175"/>
                  </a:cubicBezTo>
                  <a:cubicBezTo>
                    <a:pt x="103" y="174"/>
                    <a:pt x="102" y="173"/>
                    <a:pt x="102" y="171"/>
                  </a:cubicBezTo>
                  <a:cubicBezTo>
                    <a:pt x="102" y="171"/>
                    <a:pt x="101" y="170"/>
                    <a:pt x="101" y="169"/>
                  </a:cubicBezTo>
                  <a:cubicBezTo>
                    <a:pt x="101" y="166"/>
                    <a:pt x="101" y="165"/>
                    <a:pt x="102" y="163"/>
                  </a:cubicBezTo>
                  <a:cubicBezTo>
                    <a:pt x="103" y="162"/>
                    <a:pt x="103" y="160"/>
                    <a:pt x="103" y="159"/>
                  </a:cubicBezTo>
                  <a:cubicBezTo>
                    <a:pt x="103" y="158"/>
                    <a:pt x="103" y="158"/>
                    <a:pt x="103" y="158"/>
                  </a:cubicBezTo>
                  <a:cubicBezTo>
                    <a:pt x="103" y="157"/>
                    <a:pt x="102" y="154"/>
                    <a:pt x="104" y="154"/>
                  </a:cubicBezTo>
                  <a:cubicBezTo>
                    <a:pt x="106" y="153"/>
                    <a:pt x="110" y="145"/>
                    <a:pt x="110" y="144"/>
                  </a:cubicBezTo>
                  <a:cubicBezTo>
                    <a:pt x="110" y="142"/>
                    <a:pt x="112" y="140"/>
                    <a:pt x="113" y="139"/>
                  </a:cubicBezTo>
                  <a:cubicBezTo>
                    <a:pt x="114" y="139"/>
                    <a:pt x="114" y="138"/>
                    <a:pt x="114" y="137"/>
                  </a:cubicBezTo>
                  <a:cubicBezTo>
                    <a:pt x="114" y="136"/>
                    <a:pt x="114" y="134"/>
                    <a:pt x="113" y="134"/>
                  </a:cubicBezTo>
                  <a:cubicBezTo>
                    <a:pt x="112" y="133"/>
                    <a:pt x="112" y="131"/>
                    <a:pt x="112" y="128"/>
                  </a:cubicBezTo>
                  <a:cubicBezTo>
                    <a:pt x="112" y="127"/>
                    <a:pt x="112" y="127"/>
                    <a:pt x="112" y="127"/>
                  </a:cubicBezTo>
                  <a:cubicBezTo>
                    <a:pt x="111" y="125"/>
                    <a:pt x="111" y="125"/>
                    <a:pt x="110" y="124"/>
                  </a:cubicBezTo>
                  <a:cubicBezTo>
                    <a:pt x="110" y="124"/>
                    <a:pt x="109" y="124"/>
                    <a:pt x="109" y="123"/>
                  </a:cubicBezTo>
                  <a:cubicBezTo>
                    <a:pt x="107" y="120"/>
                    <a:pt x="109" y="117"/>
                    <a:pt x="110" y="116"/>
                  </a:cubicBezTo>
                  <a:cubicBezTo>
                    <a:pt x="111" y="115"/>
                    <a:pt x="111" y="110"/>
                    <a:pt x="111" y="108"/>
                  </a:cubicBezTo>
                  <a:cubicBezTo>
                    <a:pt x="103" y="29"/>
                    <a:pt x="103" y="29"/>
                    <a:pt x="103" y="29"/>
                  </a:cubicBezTo>
                  <a:cubicBezTo>
                    <a:pt x="102" y="28"/>
                    <a:pt x="101" y="27"/>
                    <a:pt x="101" y="26"/>
                  </a:cubicBezTo>
                  <a:cubicBezTo>
                    <a:pt x="100" y="25"/>
                    <a:pt x="100" y="23"/>
                    <a:pt x="100" y="22"/>
                  </a:cubicBezTo>
                  <a:cubicBezTo>
                    <a:pt x="99" y="20"/>
                    <a:pt x="98" y="18"/>
                    <a:pt x="97" y="16"/>
                  </a:cubicBezTo>
                  <a:cubicBezTo>
                    <a:pt x="96" y="15"/>
                    <a:pt x="95" y="14"/>
                    <a:pt x="95" y="14"/>
                  </a:cubicBezTo>
                  <a:cubicBezTo>
                    <a:pt x="94" y="13"/>
                    <a:pt x="93" y="12"/>
                    <a:pt x="93" y="9"/>
                  </a:cubicBezTo>
                  <a:cubicBezTo>
                    <a:pt x="93" y="8"/>
                    <a:pt x="93" y="8"/>
                    <a:pt x="93" y="8"/>
                  </a:cubicBezTo>
                  <a:cubicBezTo>
                    <a:pt x="93" y="6"/>
                    <a:pt x="93" y="3"/>
                    <a:pt x="93" y="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2" name="Freeform 746">
              <a:extLst>
                <a:ext uri="{FF2B5EF4-FFF2-40B4-BE49-F238E27FC236}">
                  <a16:creationId xmlns:a16="http://schemas.microsoft.com/office/drawing/2014/main" id="{C62496AF-2337-4983-A6E6-98BD790C2237}"/>
                </a:ext>
              </a:extLst>
            </p:cNvPr>
            <p:cNvSpPr>
              <a:spLocks/>
            </p:cNvSpPr>
            <p:nvPr/>
          </p:nvSpPr>
          <p:spPr bwMode="auto">
            <a:xfrm>
              <a:off x="8551863" y="1836738"/>
              <a:ext cx="357188" cy="525463"/>
            </a:xfrm>
            <a:custGeom>
              <a:avLst/>
              <a:gdLst>
                <a:gd name="T0" fmla="*/ 92 w 95"/>
                <a:gd name="T1" fmla="*/ 78 h 140"/>
                <a:gd name="T2" fmla="*/ 88 w 95"/>
                <a:gd name="T3" fmla="*/ 76 h 140"/>
                <a:gd name="T4" fmla="*/ 89 w 95"/>
                <a:gd name="T5" fmla="*/ 71 h 140"/>
                <a:gd name="T6" fmla="*/ 86 w 95"/>
                <a:gd name="T7" fmla="*/ 69 h 140"/>
                <a:gd name="T8" fmla="*/ 83 w 95"/>
                <a:gd name="T9" fmla="*/ 72 h 140"/>
                <a:gd name="T10" fmla="*/ 76 w 95"/>
                <a:gd name="T11" fmla="*/ 65 h 140"/>
                <a:gd name="T12" fmla="*/ 75 w 95"/>
                <a:gd name="T13" fmla="*/ 56 h 140"/>
                <a:gd name="T14" fmla="*/ 66 w 95"/>
                <a:gd name="T15" fmla="*/ 56 h 140"/>
                <a:gd name="T16" fmla="*/ 63 w 95"/>
                <a:gd name="T17" fmla="*/ 49 h 140"/>
                <a:gd name="T18" fmla="*/ 50 w 95"/>
                <a:gd name="T19" fmla="*/ 14 h 140"/>
                <a:gd name="T20" fmla="*/ 38 w 95"/>
                <a:gd name="T21" fmla="*/ 2 h 140"/>
                <a:gd name="T22" fmla="*/ 32 w 95"/>
                <a:gd name="T23" fmla="*/ 5 h 140"/>
                <a:gd name="T24" fmla="*/ 19 w 95"/>
                <a:gd name="T25" fmla="*/ 12 h 140"/>
                <a:gd name="T26" fmla="*/ 14 w 95"/>
                <a:gd name="T27" fmla="*/ 5 h 140"/>
                <a:gd name="T28" fmla="*/ 9 w 95"/>
                <a:gd name="T29" fmla="*/ 11 h 140"/>
                <a:gd name="T30" fmla="*/ 2 w 95"/>
                <a:gd name="T31" fmla="*/ 33 h 140"/>
                <a:gd name="T32" fmla="*/ 3 w 95"/>
                <a:gd name="T33" fmla="*/ 43 h 140"/>
                <a:gd name="T34" fmla="*/ 3 w 95"/>
                <a:gd name="T35" fmla="*/ 44 h 140"/>
                <a:gd name="T36" fmla="*/ 29 w 95"/>
                <a:gd name="T37" fmla="*/ 135 h 140"/>
                <a:gd name="T38" fmla="*/ 30 w 95"/>
                <a:gd name="T39" fmla="*/ 135 h 140"/>
                <a:gd name="T40" fmla="*/ 33 w 95"/>
                <a:gd name="T41" fmla="*/ 137 h 140"/>
                <a:gd name="T42" fmla="*/ 37 w 95"/>
                <a:gd name="T43" fmla="*/ 139 h 140"/>
                <a:gd name="T44" fmla="*/ 36 w 95"/>
                <a:gd name="T45" fmla="*/ 135 h 140"/>
                <a:gd name="T46" fmla="*/ 37 w 95"/>
                <a:gd name="T47" fmla="*/ 133 h 140"/>
                <a:gd name="T48" fmla="*/ 39 w 95"/>
                <a:gd name="T49" fmla="*/ 130 h 140"/>
                <a:gd name="T50" fmla="*/ 41 w 95"/>
                <a:gd name="T51" fmla="*/ 132 h 140"/>
                <a:gd name="T52" fmla="*/ 42 w 95"/>
                <a:gd name="T53" fmla="*/ 129 h 140"/>
                <a:gd name="T54" fmla="*/ 43 w 95"/>
                <a:gd name="T55" fmla="*/ 126 h 140"/>
                <a:gd name="T56" fmla="*/ 48 w 95"/>
                <a:gd name="T57" fmla="*/ 126 h 140"/>
                <a:gd name="T58" fmla="*/ 50 w 95"/>
                <a:gd name="T59" fmla="*/ 124 h 140"/>
                <a:gd name="T60" fmla="*/ 50 w 95"/>
                <a:gd name="T61" fmla="*/ 112 h 140"/>
                <a:gd name="T62" fmla="*/ 52 w 95"/>
                <a:gd name="T63" fmla="*/ 111 h 140"/>
                <a:gd name="T64" fmla="*/ 53 w 95"/>
                <a:gd name="T65" fmla="*/ 106 h 140"/>
                <a:gd name="T66" fmla="*/ 55 w 95"/>
                <a:gd name="T67" fmla="*/ 108 h 140"/>
                <a:gd name="T68" fmla="*/ 58 w 95"/>
                <a:gd name="T69" fmla="*/ 110 h 140"/>
                <a:gd name="T70" fmla="*/ 60 w 95"/>
                <a:gd name="T71" fmla="*/ 111 h 140"/>
                <a:gd name="T72" fmla="*/ 63 w 95"/>
                <a:gd name="T73" fmla="*/ 110 h 140"/>
                <a:gd name="T74" fmla="*/ 62 w 95"/>
                <a:gd name="T75" fmla="*/ 105 h 140"/>
                <a:gd name="T76" fmla="*/ 64 w 95"/>
                <a:gd name="T77" fmla="*/ 108 h 140"/>
                <a:gd name="T78" fmla="*/ 66 w 95"/>
                <a:gd name="T79" fmla="*/ 108 h 140"/>
                <a:gd name="T80" fmla="*/ 69 w 95"/>
                <a:gd name="T81" fmla="*/ 106 h 140"/>
                <a:gd name="T82" fmla="*/ 69 w 95"/>
                <a:gd name="T83" fmla="*/ 102 h 140"/>
                <a:gd name="T84" fmla="*/ 65 w 95"/>
                <a:gd name="T85" fmla="*/ 101 h 140"/>
                <a:gd name="T86" fmla="*/ 64 w 95"/>
                <a:gd name="T87" fmla="*/ 100 h 140"/>
                <a:gd name="T88" fmla="*/ 69 w 95"/>
                <a:gd name="T89" fmla="*/ 99 h 140"/>
                <a:gd name="T90" fmla="*/ 70 w 95"/>
                <a:gd name="T91" fmla="*/ 102 h 140"/>
                <a:gd name="T92" fmla="*/ 74 w 95"/>
                <a:gd name="T93" fmla="*/ 102 h 140"/>
                <a:gd name="T94" fmla="*/ 75 w 95"/>
                <a:gd name="T95" fmla="*/ 99 h 140"/>
                <a:gd name="T96" fmla="*/ 77 w 95"/>
                <a:gd name="T97" fmla="*/ 95 h 140"/>
                <a:gd name="T98" fmla="*/ 79 w 95"/>
                <a:gd name="T99" fmla="*/ 94 h 140"/>
                <a:gd name="T100" fmla="*/ 81 w 95"/>
                <a:gd name="T101" fmla="*/ 95 h 140"/>
                <a:gd name="T102" fmla="*/ 84 w 95"/>
                <a:gd name="T103" fmla="*/ 91 h 140"/>
                <a:gd name="T104" fmla="*/ 87 w 95"/>
                <a:gd name="T105" fmla="*/ 87 h 140"/>
                <a:gd name="T106" fmla="*/ 92 w 95"/>
                <a:gd name="T107" fmla="*/ 84 h 140"/>
                <a:gd name="T108" fmla="*/ 92 w 95"/>
                <a:gd name="T109" fmla="*/ 7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40">
                  <a:moveTo>
                    <a:pt x="92" y="78"/>
                  </a:moveTo>
                  <a:cubicBezTo>
                    <a:pt x="89" y="78"/>
                    <a:pt x="87" y="79"/>
                    <a:pt x="88" y="76"/>
                  </a:cubicBezTo>
                  <a:cubicBezTo>
                    <a:pt x="90" y="73"/>
                    <a:pt x="91" y="72"/>
                    <a:pt x="89" y="71"/>
                  </a:cubicBezTo>
                  <a:cubicBezTo>
                    <a:pt x="88" y="70"/>
                    <a:pt x="86" y="70"/>
                    <a:pt x="86" y="69"/>
                  </a:cubicBezTo>
                  <a:cubicBezTo>
                    <a:pt x="86" y="69"/>
                    <a:pt x="84" y="71"/>
                    <a:pt x="83" y="72"/>
                  </a:cubicBezTo>
                  <a:cubicBezTo>
                    <a:pt x="82" y="72"/>
                    <a:pt x="78" y="67"/>
                    <a:pt x="76" y="65"/>
                  </a:cubicBezTo>
                  <a:cubicBezTo>
                    <a:pt x="75" y="63"/>
                    <a:pt x="77" y="58"/>
                    <a:pt x="75" y="56"/>
                  </a:cubicBezTo>
                  <a:cubicBezTo>
                    <a:pt x="73" y="53"/>
                    <a:pt x="69" y="58"/>
                    <a:pt x="66" y="56"/>
                  </a:cubicBezTo>
                  <a:cubicBezTo>
                    <a:pt x="64" y="54"/>
                    <a:pt x="63" y="49"/>
                    <a:pt x="63" y="49"/>
                  </a:cubicBezTo>
                  <a:cubicBezTo>
                    <a:pt x="63" y="49"/>
                    <a:pt x="52" y="18"/>
                    <a:pt x="50" y="14"/>
                  </a:cubicBezTo>
                  <a:cubicBezTo>
                    <a:pt x="49" y="9"/>
                    <a:pt x="41" y="4"/>
                    <a:pt x="38" y="2"/>
                  </a:cubicBezTo>
                  <a:cubicBezTo>
                    <a:pt x="34" y="0"/>
                    <a:pt x="33" y="2"/>
                    <a:pt x="32" y="5"/>
                  </a:cubicBezTo>
                  <a:cubicBezTo>
                    <a:pt x="31" y="7"/>
                    <a:pt x="22" y="13"/>
                    <a:pt x="19" y="12"/>
                  </a:cubicBezTo>
                  <a:cubicBezTo>
                    <a:pt x="17" y="10"/>
                    <a:pt x="16" y="6"/>
                    <a:pt x="14" y="5"/>
                  </a:cubicBezTo>
                  <a:cubicBezTo>
                    <a:pt x="12" y="3"/>
                    <a:pt x="10" y="8"/>
                    <a:pt x="9" y="11"/>
                  </a:cubicBezTo>
                  <a:cubicBezTo>
                    <a:pt x="8" y="14"/>
                    <a:pt x="4" y="30"/>
                    <a:pt x="2" y="33"/>
                  </a:cubicBezTo>
                  <a:cubicBezTo>
                    <a:pt x="0" y="37"/>
                    <a:pt x="2" y="39"/>
                    <a:pt x="3" y="43"/>
                  </a:cubicBezTo>
                  <a:cubicBezTo>
                    <a:pt x="3" y="44"/>
                    <a:pt x="3" y="44"/>
                    <a:pt x="3" y="44"/>
                  </a:cubicBezTo>
                  <a:cubicBezTo>
                    <a:pt x="29" y="135"/>
                    <a:pt x="29" y="135"/>
                    <a:pt x="29" y="135"/>
                  </a:cubicBezTo>
                  <a:cubicBezTo>
                    <a:pt x="30" y="135"/>
                    <a:pt x="30" y="135"/>
                    <a:pt x="30" y="135"/>
                  </a:cubicBezTo>
                  <a:cubicBezTo>
                    <a:pt x="32" y="135"/>
                    <a:pt x="31" y="138"/>
                    <a:pt x="33" y="137"/>
                  </a:cubicBezTo>
                  <a:cubicBezTo>
                    <a:pt x="35" y="135"/>
                    <a:pt x="36" y="140"/>
                    <a:pt x="37" y="139"/>
                  </a:cubicBezTo>
                  <a:cubicBezTo>
                    <a:pt x="37" y="137"/>
                    <a:pt x="36" y="136"/>
                    <a:pt x="36" y="135"/>
                  </a:cubicBezTo>
                  <a:cubicBezTo>
                    <a:pt x="36" y="134"/>
                    <a:pt x="38" y="135"/>
                    <a:pt x="37" y="133"/>
                  </a:cubicBezTo>
                  <a:cubicBezTo>
                    <a:pt x="36" y="131"/>
                    <a:pt x="37" y="128"/>
                    <a:pt x="39" y="130"/>
                  </a:cubicBezTo>
                  <a:cubicBezTo>
                    <a:pt x="40" y="132"/>
                    <a:pt x="40" y="133"/>
                    <a:pt x="41" y="132"/>
                  </a:cubicBezTo>
                  <a:cubicBezTo>
                    <a:pt x="42" y="131"/>
                    <a:pt x="43" y="132"/>
                    <a:pt x="42" y="129"/>
                  </a:cubicBezTo>
                  <a:cubicBezTo>
                    <a:pt x="41" y="126"/>
                    <a:pt x="41" y="126"/>
                    <a:pt x="43" y="126"/>
                  </a:cubicBezTo>
                  <a:cubicBezTo>
                    <a:pt x="45" y="126"/>
                    <a:pt x="45" y="127"/>
                    <a:pt x="48" y="126"/>
                  </a:cubicBezTo>
                  <a:cubicBezTo>
                    <a:pt x="50" y="125"/>
                    <a:pt x="51" y="125"/>
                    <a:pt x="50" y="124"/>
                  </a:cubicBezTo>
                  <a:cubicBezTo>
                    <a:pt x="50" y="122"/>
                    <a:pt x="48" y="116"/>
                    <a:pt x="50" y="112"/>
                  </a:cubicBezTo>
                  <a:cubicBezTo>
                    <a:pt x="52" y="109"/>
                    <a:pt x="52" y="113"/>
                    <a:pt x="52" y="111"/>
                  </a:cubicBezTo>
                  <a:cubicBezTo>
                    <a:pt x="51" y="109"/>
                    <a:pt x="52" y="109"/>
                    <a:pt x="53" y="106"/>
                  </a:cubicBezTo>
                  <a:cubicBezTo>
                    <a:pt x="53" y="103"/>
                    <a:pt x="54" y="106"/>
                    <a:pt x="55" y="108"/>
                  </a:cubicBezTo>
                  <a:cubicBezTo>
                    <a:pt x="55" y="109"/>
                    <a:pt x="56" y="111"/>
                    <a:pt x="58" y="110"/>
                  </a:cubicBezTo>
                  <a:cubicBezTo>
                    <a:pt x="59" y="110"/>
                    <a:pt x="58" y="110"/>
                    <a:pt x="60" y="111"/>
                  </a:cubicBezTo>
                  <a:cubicBezTo>
                    <a:pt x="62" y="111"/>
                    <a:pt x="65" y="112"/>
                    <a:pt x="63" y="110"/>
                  </a:cubicBezTo>
                  <a:cubicBezTo>
                    <a:pt x="62" y="108"/>
                    <a:pt x="60" y="106"/>
                    <a:pt x="62" y="105"/>
                  </a:cubicBezTo>
                  <a:cubicBezTo>
                    <a:pt x="63" y="105"/>
                    <a:pt x="63" y="106"/>
                    <a:pt x="64" y="108"/>
                  </a:cubicBezTo>
                  <a:cubicBezTo>
                    <a:pt x="64" y="109"/>
                    <a:pt x="66" y="108"/>
                    <a:pt x="66" y="108"/>
                  </a:cubicBezTo>
                  <a:cubicBezTo>
                    <a:pt x="66" y="108"/>
                    <a:pt x="67" y="108"/>
                    <a:pt x="69" y="106"/>
                  </a:cubicBezTo>
                  <a:cubicBezTo>
                    <a:pt x="70" y="104"/>
                    <a:pt x="70" y="103"/>
                    <a:pt x="69" y="102"/>
                  </a:cubicBezTo>
                  <a:cubicBezTo>
                    <a:pt x="68" y="101"/>
                    <a:pt x="66" y="100"/>
                    <a:pt x="65" y="101"/>
                  </a:cubicBezTo>
                  <a:cubicBezTo>
                    <a:pt x="64" y="102"/>
                    <a:pt x="62" y="102"/>
                    <a:pt x="64" y="100"/>
                  </a:cubicBezTo>
                  <a:cubicBezTo>
                    <a:pt x="66" y="99"/>
                    <a:pt x="68" y="97"/>
                    <a:pt x="69" y="99"/>
                  </a:cubicBezTo>
                  <a:cubicBezTo>
                    <a:pt x="70" y="100"/>
                    <a:pt x="68" y="100"/>
                    <a:pt x="70" y="102"/>
                  </a:cubicBezTo>
                  <a:cubicBezTo>
                    <a:pt x="72" y="103"/>
                    <a:pt x="73" y="104"/>
                    <a:pt x="74" y="102"/>
                  </a:cubicBezTo>
                  <a:cubicBezTo>
                    <a:pt x="74" y="99"/>
                    <a:pt x="74" y="99"/>
                    <a:pt x="75" y="99"/>
                  </a:cubicBezTo>
                  <a:cubicBezTo>
                    <a:pt x="76" y="99"/>
                    <a:pt x="77" y="97"/>
                    <a:pt x="77" y="95"/>
                  </a:cubicBezTo>
                  <a:cubicBezTo>
                    <a:pt x="77" y="93"/>
                    <a:pt x="77" y="93"/>
                    <a:pt x="79" y="94"/>
                  </a:cubicBezTo>
                  <a:cubicBezTo>
                    <a:pt x="80" y="96"/>
                    <a:pt x="80" y="97"/>
                    <a:pt x="81" y="95"/>
                  </a:cubicBezTo>
                  <a:cubicBezTo>
                    <a:pt x="82" y="93"/>
                    <a:pt x="81" y="93"/>
                    <a:pt x="84" y="91"/>
                  </a:cubicBezTo>
                  <a:cubicBezTo>
                    <a:pt x="86" y="89"/>
                    <a:pt x="84" y="87"/>
                    <a:pt x="87" y="87"/>
                  </a:cubicBezTo>
                  <a:cubicBezTo>
                    <a:pt x="89" y="86"/>
                    <a:pt x="89" y="86"/>
                    <a:pt x="92" y="84"/>
                  </a:cubicBezTo>
                  <a:cubicBezTo>
                    <a:pt x="94" y="82"/>
                    <a:pt x="95" y="78"/>
                    <a:pt x="92" y="7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3" name="Freeform 762">
              <a:extLst>
                <a:ext uri="{FF2B5EF4-FFF2-40B4-BE49-F238E27FC236}">
                  <a16:creationId xmlns:a16="http://schemas.microsoft.com/office/drawing/2014/main" id="{A0220C97-317E-461C-8B4A-87754C67A700}"/>
                </a:ext>
              </a:extLst>
            </p:cNvPr>
            <p:cNvSpPr>
              <a:spLocks/>
            </p:cNvSpPr>
            <p:nvPr/>
          </p:nvSpPr>
          <p:spPr bwMode="auto">
            <a:xfrm>
              <a:off x="7770813" y="2276476"/>
              <a:ext cx="811213" cy="601663"/>
            </a:xfrm>
            <a:custGeom>
              <a:avLst/>
              <a:gdLst>
                <a:gd name="T0" fmla="*/ 209 w 216"/>
                <a:gd name="T1" fmla="*/ 130 h 160"/>
                <a:gd name="T2" fmla="*/ 201 w 216"/>
                <a:gd name="T3" fmla="*/ 137 h 160"/>
                <a:gd name="T4" fmla="*/ 203 w 216"/>
                <a:gd name="T5" fmla="*/ 129 h 160"/>
                <a:gd name="T6" fmla="*/ 188 w 216"/>
                <a:gd name="T7" fmla="*/ 138 h 160"/>
                <a:gd name="T8" fmla="*/ 176 w 216"/>
                <a:gd name="T9" fmla="*/ 144 h 160"/>
                <a:gd name="T10" fmla="*/ 169 w 216"/>
                <a:gd name="T11" fmla="*/ 146 h 160"/>
                <a:gd name="T12" fmla="*/ 168 w 216"/>
                <a:gd name="T13" fmla="*/ 141 h 160"/>
                <a:gd name="T14" fmla="*/ 172 w 216"/>
                <a:gd name="T15" fmla="*/ 132 h 160"/>
                <a:gd name="T16" fmla="*/ 168 w 216"/>
                <a:gd name="T17" fmla="*/ 119 h 160"/>
                <a:gd name="T18" fmla="*/ 165 w 216"/>
                <a:gd name="T19" fmla="*/ 105 h 160"/>
                <a:gd name="T20" fmla="*/ 165 w 216"/>
                <a:gd name="T21" fmla="*/ 104 h 160"/>
                <a:gd name="T22" fmla="*/ 161 w 216"/>
                <a:gd name="T23" fmla="*/ 62 h 160"/>
                <a:gd name="T24" fmla="*/ 155 w 216"/>
                <a:gd name="T25" fmla="*/ 51 h 160"/>
                <a:gd name="T26" fmla="*/ 151 w 216"/>
                <a:gd name="T27" fmla="*/ 34 h 160"/>
                <a:gd name="T28" fmla="*/ 148 w 216"/>
                <a:gd name="T29" fmla="*/ 19 h 160"/>
                <a:gd name="T30" fmla="*/ 144 w 216"/>
                <a:gd name="T31" fmla="*/ 7 h 160"/>
                <a:gd name="T32" fmla="*/ 106 w 216"/>
                <a:gd name="T33" fmla="*/ 9 h 160"/>
                <a:gd name="T34" fmla="*/ 79 w 216"/>
                <a:gd name="T35" fmla="*/ 43 h 160"/>
                <a:gd name="T36" fmla="*/ 75 w 216"/>
                <a:gd name="T37" fmla="*/ 49 h 160"/>
                <a:gd name="T38" fmla="*/ 80 w 216"/>
                <a:gd name="T39" fmla="*/ 51 h 160"/>
                <a:gd name="T40" fmla="*/ 83 w 216"/>
                <a:gd name="T41" fmla="*/ 53 h 160"/>
                <a:gd name="T42" fmla="*/ 80 w 216"/>
                <a:gd name="T43" fmla="*/ 58 h 160"/>
                <a:gd name="T44" fmla="*/ 83 w 216"/>
                <a:gd name="T45" fmla="*/ 66 h 160"/>
                <a:gd name="T46" fmla="*/ 78 w 216"/>
                <a:gd name="T47" fmla="*/ 71 h 160"/>
                <a:gd name="T48" fmla="*/ 74 w 216"/>
                <a:gd name="T49" fmla="*/ 75 h 160"/>
                <a:gd name="T50" fmla="*/ 68 w 216"/>
                <a:gd name="T51" fmla="*/ 81 h 160"/>
                <a:gd name="T52" fmla="*/ 63 w 216"/>
                <a:gd name="T53" fmla="*/ 82 h 160"/>
                <a:gd name="T54" fmla="*/ 52 w 216"/>
                <a:gd name="T55" fmla="*/ 86 h 160"/>
                <a:gd name="T56" fmla="*/ 44 w 216"/>
                <a:gd name="T57" fmla="*/ 84 h 160"/>
                <a:gd name="T58" fmla="*/ 12 w 216"/>
                <a:gd name="T59" fmla="*/ 93 h 160"/>
                <a:gd name="T60" fmla="*/ 18 w 216"/>
                <a:gd name="T61" fmla="*/ 107 h 160"/>
                <a:gd name="T62" fmla="*/ 20 w 216"/>
                <a:gd name="T63" fmla="*/ 108 h 160"/>
                <a:gd name="T64" fmla="*/ 7 w 216"/>
                <a:gd name="T65" fmla="*/ 126 h 160"/>
                <a:gd name="T66" fmla="*/ 2 w 216"/>
                <a:gd name="T67" fmla="*/ 141 h 160"/>
                <a:gd name="T68" fmla="*/ 118 w 216"/>
                <a:gd name="T69" fmla="*/ 120 h 160"/>
                <a:gd name="T70" fmla="*/ 131 w 216"/>
                <a:gd name="T71" fmla="*/ 134 h 160"/>
                <a:gd name="T72" fmla="*/ 143 w 216"/>
                <a:gd name="T73" fmla="*/ 138 h 160"/>
                <a:gd name="T74" fmla="*/ 164 w 216"/>
                <a:gd name="T75" fmla="*/ 146 h 160"/>
                <a:gd name="T76" fmla="*/ 162 w 216"/>
                <a:gd name="T77" fmla="*/ 157 h 160"/>
                <a:gd name="T78" fmla="*/ 184 w 216"/>
                <a:gd name="T79" fmla="*/ 151 h 160"/>
                <a:gd name="T80" fmla="*/ 208 w 216"/>
                <a:gd name="T8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160">
                  <a:moveTo>
                    <a:pt x="214" y="130"/>
                  </a:moveTo>
                  <a:cubicBezTo>
                    <a:pt x="213" y="129"/>
                    <a:pt x="211" y="131"/>
                    <a:pt x="209" y="130"/>
                  </a:cubicBezTo>
                  <a:cubicBezTo>
                    <a:pt x="206" y="129"/>
                    <a:pt x="206" y="131"/>
                    <a:pt x="206" y="132"/>
                  </a:cubicBezTo>
                  <a:cubicBezTo>
                    <a:pt x="205" y="133"/>
                    <a:pt x="202" y="138"/>
                    <a:pt x="201" y="137"/>
                  </a:cubicBezTo>
                  <a:cubicBezTo>
                    <a:pt x="200" y="137"/>
                    <a:pt x="203" y="134"/>
                    <a:pt x="203" y="132"/>
                  </a:cubicBezTo>
                  <a:cubicBezTo>
                    <a:pt x="204" y="130"/>
                    <a:pt x="204" y="126"/>
                    <a:pt x="203" y="129"/>
                  </a:cubicBezTo>
                  <a:cubicBezTo>
                    <a:pt x="202" y="131"/>
                    <a:pt x="200" y="135"/>
                    <a:pt x="197" y="136"/>
                  </a:cubicBezTo>
                  <a:cubicBezTo>
                    <a:pt x="194" y="137"/>
                    <a:pt x="191" y="138"/>
                    <a:pt x="188" y="138"/>
                  </a:cubicBezTo>
                  <a:cubicBezTo>
                    <a:pt x="186" y="138"/>
                    <a:pt x="184" y="139"/>
                    <a:pt x="183" y="141"/>
                  </a:cubicBezTo>
                  <a:cubicBezTo>
                    <a:pt x="182" y="143"/>
                    <a:pt x="179" y="143"/>
                    <a:pt x="176" y="144"/>
                  </a:cubicBezTo>
                  <a:cubicBezTo>
                    <a:pt x="174" y="144"/>
                    <a:pt x="172" y="146"/>
                    <a:pt x="170" y="147"/>
                  </a:cubicBezTo>
                  <a:cubicBezTo>
                    <a:pt x="168" y="148"/>
                    <a:pt x="167" y="148"/>
                    <a:pt x="169" y="146"/>
                  </a:cubicBezTo>
                  <a:cubicBezTo>
                    <a:pt x="169" y="145"/>
                    <a:pt x="170" y="145"/>
                    <a:pt x="171" y="144"/>
                  </a:cubicBezTo>
                  <a:cubicBezTo>
                    <a:pt x="170" y="143"/>
                    <a:pt x="168" y="142"/>
                    <a:pt x="168" y="141"/>
                  </a:cubicBezTo>
                  <a:cubicBezTo>
                    <a:pt x="168" y="140"/>
                    <a:pt x="170" y="137"/>
                    <a:pt x="171" y="136"/>
                  </a:cubicBezTo>
                  <a:cubicBezTo>
                    <a:pt x="172" y="135"/>
                    <a:pt x="172" y="133"/>
                    <a:pt x="172" y="132"/>
                  </a:cubicBezTo>
                  <a:cubicBezTo>
                    <a:pt x="171" y="131"/>
                    <a:pt x="170" y="131"/>
                    <a:pt x="170" y="129"/>
                  </a:cubicBezTo>
                  <a:cubicBezTo>
                    <a:pt x="170" y="127"/>
                    <a:pt x="170" y="122"/>
                    <a:pt x="168" y="119"/>
                  </a:cubicBezTo>
                  <a:cubicBezTo>
                    <a:pt x="167" y="116"/>
                    <a:pt x="166" y="111"/>
                    <a:pt x="166" y="111"/>
                  </a:cubicBezTo>
                  <a:cubicBezTo>
                    <a:pt x="166" y="110"/>
                    <a:pt x="166" y="105"/>
                    <a:pt x="165" y="105"/>
                  </a:cubicBezTo>
                  <a:cubicBezTo>
                    <a:pt x="165" y="105"/>
                    <a:pt x="165" y="105"/>
                    <a:pt x="165" y="105"/>
                  </a:cubicBezTo>
                  <a:cubicBezTo>
                    <a:pt x="165" y="105"/>
                    <a:pt x="165" y="104"/>
                    <a:pt x="165" y="104"/>
                  </a:cubicBezTo>
                  <a:cubicBezTo>
                    <a:pt x="165" y="79"/>
                    <a:pt x="165" y="79"/>
                    <a:pt x="165" y="79"/>
                  </a:cubicBezTo>
                  <a:cubicBezTo>
                    <a:pt x="165" y="79"/>
                    <a:pt x="162" y="67"/>
                    <a:pt x="161" y="62"/>
                  </a:cubicBezTo>
                  <a:cubicBezTo>
                    <a:pt x="160" y="58"/>
                    <a:pt x="159" y="53"/>
                    <a:pt x="158" y="51"/>
                  </a:cubicBezTo>
                  <a:cubicBezTo>
                    <a:pt x="157" y="48"/>
                    <a:pt x="157" y="51"/>
                    <a:pt x="155" y="51"/>
                  </a:cubicBezTo>
                  <a:cubicBezTo>
                    <a:pt x="153" y="50"/>
                    <a:pt x="153" y="45"/>
                    <a:pt x="153" y="43"/>
                  </a:cubicBezTo>
                  <a:cubicBezTo>
                    <a:pt x="153" y="42"/>
                    <a:pt x="152" y="37"/>
                    <a:pt x="151" y="34"/>
                  </a:cubicBezTo>
                  <a:cubicBezTo>
                    <a:pt x="150" y="31"/>
                    <a:pt x="151" y="29"/>
                    <a:pt x="151" y="27"/>
                  </a:cubicBezTo>
                  <a:cubicBezTo>
                    <a:pt x="151" y="25"/>
                    <a:pt x="149" y="20"/>
                    <a:pt x="148" y="19"/>
                  </a:cubicBezTo>
                  <a:cubicBezTo>
                    <a:pt x="147" y="17"/>
                    <a:pt x="146" y="17"/>
                    <a:pt x="145" y="14"/>
                  </a:cubicBezTo>
                  <a:cubicBezTo>
                    <a:pt x="145" y="12"/>
                    <a:pt x="145" y="9"/>
                    <a:pt x="144" y="7"/>
                  </a:cubicBezTo>
                  <a:cubicBezTo>
                    <a:pt x="144" y="6"/>
                    <a:pt x="144" y="2"/>
                    <a:pt x="144" y="0"/>
                  </a:cubicBezTo>
                  <a:cubicBezTo>
                    <a:pt x="125" y="5"/>
                    <a:pt x="107" y="9"/>
                    <a:pt x="106" y="9"/>
                  </a:cubicBezTo>
                  <a:cubicBezTo>
                    <a:pt x="103" y="9"/>
                    <a:pt x="86" y="32"/>
                    <a:pt x="86" y="35"/>
                  </a:cubicBezTo>
                  <a:cubicBezTo>
                    <a:pt x="86" y="37"/>
                    <a:pt x="82" y="40"/>
                    <a:pt x="79" y="43"/>
                  </a:cubicBezTo>
                  <a:cubicBezTo>
                    <a:pt x="80" y="43"/>
                    <a:pt x="80" y="43"/>
                    <a:pt x="80" y="43"/>
                  </a:cubicBezTo>
                  <a:cubicBezTo>
                    <a:pt x="79" y="44"/>
                    <a:pt x="75" y="48"/>
                    <a:pt x="75" y="49"/>
                  </a:cubicBezTo>
                  <a:cubicBezTo>
                    <a:pt x="75" y="50"/>
                    <a:pt x="78" y="51"/>
                    <a:pt x="78" y="50"/>
                  </a:cubicBezTo>
                  <a:cubicBezTo>
                    <a:pt x="79" y="50"/>
                    <a:pt x="81" y="49"/>
                    <a:pt x="80" y="51"/>
                  </a:cubicBezTo>
                  <a:cubicBezTo>
                    <a:pt x="80" y="52"/>
                    <a:pt x="80" y="52"/>
                    <a:pt x="82" y="52"/>
                  </a:cubicBezTo>
                  <a:cubicBezTo>
                    <a:pt x="83" y="51"/>
                    <a:pt x="84" y="52"/>
                    <a:pt x="83" y="53"/>
                  </a:cubicBezTo>
                  <a:cubicBezTo>
                    <a:pt x="82" y="53"/>
                    <a:pt x="81" y="55"/>
                    <a:pt x="81" y="56"/>
                  </a:cubicBezTo>
                  <a:cubicBezTo>
                    <a:pt x="81" y="56"/>
                    <a:pt x="80" y="56"/>
                    <a:pt x="80" y="58"/>
                  </a:cubicBezTo>
                  <a:cubicBezTo>
                    <a:pt x="80" y="59"/>
                    <a:pt x="81" y="60"/>
                    <a:pt x="82" y="62"/>
                  </a:cubicBezTo>
                  <a:cubicBezTo>
                    <a:pt x="82" y="64"/>
                    <a:pt x="84" y="65"/>
                    <a:pt x="83" y="66"/>
                  </a:cubicBezTo>
                  <a:cubicBezTo>
                    <a:pt x="83" y="68"/>
                    <a:pt x="83" y="70"/>
                    <a:pt x="81" y="70"/>
                  </a:cubicBezTo>
                  <a:cubicBezTo>
                    <a:pt x="80" y="70"/>
                    <a:pt x="78" y="69"/>
                    <a:pt x="78" y="71"/>
                  </a:cubicBezTo>
                  <a:cubicBezTo>
                    <a:pt x="77" y="72"/>
                    <a:pt x="77" y="73"/>
                    <a:pt x="76" y="74"/>
                  </a:cubicBezTo>
                  <a:cubicBezTo>
                    <a:pt x="75" y="74"/>
                    <a:pt x="74" y="74"/>
                    <a:pt x="74" y="75"/>
                  </a:cubicBezTo>
                  <a:cubicBezTo>
                    <a:pt x="73" y="76"/>
                    <a:pt x="73" y="78"/>
                    <a:pt x="71" y="78"/>
                  </a:cubicBezTo>
                  <a:cubicBezTo>
                    <a:pt x="70" y="79"/>
                    <a:pt x="68" y="80"/>
                    <a:pt x="68" y="81"/>
                  </a:cubicBezTo>
                  <a:cubicBezTo>
                    <a:pt x="67" y="82"/>
                    <a:pt x="68" y="83"/>
                    <a:pt x="66" y="83"/>
                  </a:cubicBezTo>
                  <a:cubicBezTo>
                    <a:pt x="65" y="82"/>
                    <a:pt x="65" y="82"/>
                    <a:pt x="63" y="82"/>
                  </a:cubicBezTo>
                  <a:cubicBezTo>
                    <a:pt x="61" y="82"/>
                    <a:pt x="58" y="83"/>
                    <a:pt x="57" y="83"/>
                  </a:cubicBezTo>
                  <a:cubicBezTo>
                    <a:pt x="56" y="84"/>
                    <a:pt x="53" y="85"/>
                    <a:pt x="52" y="86"/>
                  </a:cubicBezTo>
                  <a:cubicBezTo>
                    <a:pt x="51" y="87"/>
                    <a:pt x="50" y="87"/>
                    <a:pt x="49" y="86"/>
                  </a:cubicBezTo>
                  <a:cubicBezTo>
                    <a:pt x="47" y="85"/>
                    <a:pt x="46" y="83"/>
                    <a:pt x="44" y="84"/>
                  </a:cubicBezTo>
                  <a:cubicBezTo>
                    <a:pt x="43" y="84"/>
                    <a:pt x="26" y="83"/>
                    <a:pt x="16" y="91"/>
                  </a:cubicBezTo>
                  <a:cubicBezTo>
                    <a:pt x="14" y="92"/>
                    <a:pt x="13" y="93"/>
                    <a:pt x="12" y="93"/>
                  </a:cubicBezTo>
                  <a:cubicBezTo>
                    <a:pt x="13" y="95"/>
                    <a:pt x="14" y="98"/>
                    <a:pt x="14" y="100"/>
                  </a:cubicBezTo>
                  <a:cubicBezTo>
                    <a:pt x="14" y="102"/>
                    <a:pt x="17" y="105"/>
                    <a:pt x="18" y="107"/>
                  </a:cubicBezTo>
                  <a:cubicBezTo>
                    <a:pt x="18" y="107"/>
                    <a:pt x="18" y="106"/>
                    <a:pt x="18" y="106"/>
                  </a:cubicBezTo>
                  <a:cubicBezTo>
                    <a:pt x="18" y="106"/>
                    <a:pt x="21" y="106"/>
                    <a:pt x="20" y="108"/>
                  </a:cubicBezTo>
                  <a:cubicBezTo>
                    <a:pt x="20" y="109"/>
                    <a:pt x="20" y="112"/>
                    <a:pt x="18" y="113"/>
                  </a:cubicBezTo>
                  <a:cubicBezTo>
                    <a:pt x="16" y="114"/>
                    <a:pt x="10" y="124"/>
                    <a:pt x="7" y="126"/>
                  </a:cubicBezTo>
                  <a:cubicBezTo>
                    <a:pt x="6" y="127"/>
                    <a:pt x="3" y="130"/>
                    <a:pt x="0" y="133"/>
                  </a:cubicBezTo>
                  <a:cubicBezTo>
                    <a:pt x="2" y="141"/>
                    <a:pt x="2" y="141"/>
                    <a:pt x="2" y="141"/>
                  </a:cubicBezTo>
                  <a:cubicBezTo>
                    <a:pt x="2" y="141"/>
                    <a:pt x="108" y="121"/>
                    <a:pt x="110" y="120"/>
                  </a:cubicBezTo>
                  <a:cubicBezTo>
                    <a:pt x="112" y="119"/>
                    <a:pt x="114" y="117"/>
                    <a:pt x="118" y="120"/>
                  </a:cubicBezTo>
                  <a:cubicBezTo>
                    <a:pt x="122" y="122"/>
                    <a:pt x="123" y="122"/>
                    <a:pt x="126" y="123"/>
                  </a:cubicBezTo>
                  <a:cubicBezTo>
                    <a:pt x="128" y="123"/>
                    <a:pt x="130" y="131"/>
                    <a:pt x="131" y="134"/>
                  </a:cubicBezTo>
                  <a:cubicBezTo>
                    <a:pt x="133" y="136"/>
                    <a:pt x="133" y="134"/>
                    <a:pt x="136" y="135"/>
                  </a:cubicBezTo>
                  <a:cubicBezTo>
                    <a:pt x="140" y="136"/>
                    <a:pt x="141" y="136"/>
                    <a:pt x="143" y="138"/>
                  </a:cubicBezTo>
                  <a:cubicBezTo>
                    <a:pt x="145" y="140"/>
                    <a:pt x="159" y="144"/>
                    <a:pt x="161" y="144"/>
                  </a:cubicBezTo>
                  <a:cubicBezTo>
                    <a:pt x="163" y="144"/>
                    <a:pt x="164" y="145"/>
                    <a:pt x="164" y="146"/>
                  </a:cubicBezTo>
                  <a:cubicBezTo>
                    <a:pt x="165" y="148"/>
                    <a:pt x="163" y="152"/>
                    <a:pt x="163" y="153"/>
                  </a:cubicBezTo>
                  <a:cubicBezTo>
                    <a:pt x="163" y="154"/>
                    <a:pt x="162" y="156"/>
                    <a:pt x="162" y="157"/>
                  </a:cubicBezTo>
                  <a:cubicBezTo>
                    <a:pt x="163" y="158"/>
                    <a:pt x="162" y="160"/>
                    <a:pt x="166" y="159"/>
                  </a:cubicBezTo>
                  <a:cubicBezTo>
                    <a:pt x="169" y="159"/>
                    <a:pt x="178" y="154"/>
                    <a:pt x="184" y="151"/>
                  </a:cubicBezTo>
                  <a:cubicBezTo>
                    <a:pt x="190" y="148"/>
                    <a:pt x="194" y="144"/>
                    <a:pt x="200" y="142"/>
                  </a:cubicBezTo>
                  <a:cubicBezTo>
                    <a:pt x="205" y="139"/>
                    <a:pt x="206" y="138"/>
                    <a:pt x="208" y="136"/>
                  </a:cubicBezTo>
                  <a:cubicBezTo>
                    <a:pt x="211" y="134"/>
                    <a:pt x="216" y="130"/>
                    <a:pt x="214" y="13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4" name="Freeform 774">
              <a:extLst>
                <a:ext uri="{FF2B5EF4-FFF2-40B4-BE49-F238E27FC236}">
                  <a16:creationId xmlns:a16="http://schemas.microsoft.com/office/drawing/2014/main" id="{22296D0E-7878-4B4F-A79D-827CE69660F0}"/>
                </a:ext>
              </a:extLst>
            </p:cNvPr>
            <p:cNvSpPr>
              <a:spLocks/>
            </p:cNvSpPr>
            <p:nvPr/>
          </p:nvSpPr>
          <p:spPr bwMode="auto">
            <a:xfrm>
              <a:off x="7504113" y="3117851"/>
              <a:ext cx="822325" cy="482600"/>
            </a:xfrm>
            <a:custGeom>
              <a:avLst/>
              <a:gdLst>
                <a:gd name="T0" fmla="*/ 214 w 219"/>
                <a:gd name="T1" fmla="*/ 80 h 128"/>
                <a:gd name="T2" fmla="*/ 204 w 219"/>
                <a:gd name="T3" fmla="*/ 78 h 128"/>
                <a:gd name="T4" fmla="*/ 200 w 219"/>
                <a:gd name="T5" fmla="*/ 81 h 128"/>
                <a:gd name="T6" fmla="*/ 191 w 219"/>
                <a:gd name="T7" fmla="*/ 73 h 128"/>
                <a:gd name="T8" fmla="*/ 197 w 219"/>
                <a:gd name="T9" fmla="*/ 76 h 128"/>
                <a:gd name="T10" fmla="*/ 204 w 219"/>
                <a:gd name="T11" fmla="*/ 75 h 128"/>
                <a:gd name="T12" fmla="*/ 201 w 219"/>
                <a:gd name="T13" fmla="*/ 71 h 128"/>
                <a:gd name="T14" fmla="*/ 195 w 219"/>
                <a:gd name="T15" fmla="*/ 69 h 128"/>
                <a:gd name="T16" fmla="*/ 198 w 219"/>
                <a:gd name="T17" fmla="*/ 65 h 128"/>
                <a:gd name="T18" fmla="*/ 200 w 219"/>
                <a:gd name="T19" fmla="*/ 65 h 128"/>
                <a:gd name="T20" fmla="*/ 199 w 219"/>
                <a:gd name="T21" fmla="*/ 57 h 128"/>
                <a:gd name="T22" fmla="*/ 191 w 219"/>
                <a:gd name="T23" fmla="*/ 53 h 128"/>
                <a:gd name="T24" fmla="*/ 195 w 219"/>
                <a:gd name="T25" fmla="*/ 54 h 128"/>
                <a:gd name="T26" fmla="*/ 197 w 219"/>
                <a:gd name="T27" fmla="*/ 48 h 128"/>
                <a:gd name="T28" fmla="*/ 195 w 219"/>
                <a:gd name="T29" fmla="*/ 43 h 128"/>
                <a:gd name="T30" fmla="*/ 191 w 219"/>
                <a:gd name="T31" fmla="*/ 37 h 128"/>
                <a:gd name="T32" fmla="*/ 176 w 219"/>
                <a:gd name="T33" fmla="*/ 35 h 128"/>
                <a:gd name="T34" fmla="*/ 171 w 219"/>
                <a:gd name="T35" fmla="*/ 33 h 128"/>
                <a:gd name="T36" fmla="*/ 167 w 219"/>
                <a:gd name="T37" fmla="*/ 24 h 128"/>
                <a:gd name="T38" fmla="*/ 161 w 219"/>
                <a:gd name="T39" fmla="*/ 10 h 128"/>
                <a:gd name="T40" fmla="*/ 153 w 219"/>
                <a:gd name="T41" fmla="*/ 3 h 128"/>
                <a:gd name="T42" fmla="*/ 141 w 219"/>
                <a:gd name="T43" fmla="*/ 8 h 128"/>
                <a:gd name="T44" fmla="*/ 128 w 219"/>
                <a:gd name="T45" fmla="*/ 7 h 128"/>
                <a:gd name="T46" fmla="*/ 123 w 219"/>
                <a:gd name="T47" fmla="*/ 22 h 128"/>
                <a:gd name="T48" fmla="*/ 115 w 219"/>
                <a:gd name="T49" fmla="*/ 28 h 128"/>
                <a:gd name="T50" fmla="*/ 113 w 219"/>
                <a:gd name="T51" fmla="*/ 34 h 128"/>
                <a:gd name="T52" fmla="*/ 109 w 219"/>
                <a:gd name="T53" fmla="*/ 42 h 128"/>
                <a:gd name="T54" fmla="*/ 98 w 219"/>
                <a:gd name="T55" fmla="*/ 41 h 128"/>
                <a:gd name="T56" fmla="*/ 94 w 219"/>
                <a:gd name="T57" fmla="*/ 57 h 128"/>
                <a:gd name="T58" fmla="*/ 86 w 219"/>
                <a:gd name="T59" fmla="*/ 72 h 128"/>
                <a:gd name="T60" fmla="*/ 88 w 219"/>
                <a:gd name="T61" fmla="*/ 77 h 128"/>
                <a:gd name="T62" fmla="*/ 81 w 219"/>
                <a:gd name="T63" fmla="*/ 84 h 128"/>
                <a:gd name="T64" fmla="*/ 70 w 219"/>
                <a:gd name="T65" fmla="*/ 91 h 128"/>
                <a:gd name="T66" fmla="*/ 54 w 219"/>
                <a:gd name="T67" fmla="*/ 97 h 128"/>
                <a:gd name="T68" fmla="*/ 40 w 219"/>
                <a:gd name="T69" fmla="*/ 88 h 128"/>
                <a:gd name="T70" fmla="*/ 35 w 219"/>
                <a:gd name="T71" fmla="*/ 95 h 128"/>
                <a:gd name="T72" fmla="*/ 23 w 219"/>
                <a:gd name="T73" fmla="*/ 105 h 128"/>
                <a:gd name="T74" fmla="*/ 19 w 219"/>
                <a:gd name="T75" fmla="*/ 112 h 128"/>
                <a:gd name="T76" fmla="*/ 13 w 219"/>
                <a:gd name="T77" fmla="*/ 118 h 128"/>
                <a:gd name="T78" fmla="*/ 7 w 219"/>
                <a:gd name="T79" fmla="*/ 122 h 128"/>
                <a:gd name="T80" fmla="*/ 42 w 219"/>
                <a:gd name="T81" fmla="*/ 122 h 128"/>
                <a:gd name="T82" fmla="*/ 63 w 219"/>
                <a:gd name="T83" fmla="*/ 119 h 128"/>
                <a:gd name="T84" fmla="*/ 217 w 219"/>
                <a:gd name="T85"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9" h="128">
                  <a:moveTo>
                    <a:pt x="217" y="86"/>
                  </a:moveTo>
                  <a:cubicBezTo>
                    <a:pt x="215" y="82"/>
                    <a:pt x="216" y="82"/>
                    <a:pt x="214" y="80"/>
                  </a:cubicBezTo>
                  <a:cubicBezTo>
                    <a:pt x="212" y="78"/>
                    <a:pt x="211" y="78"/>
                    <a:pt x="210" y="78"/>
                  </a:cubicBezTo>
                  <a:cubicBezTo>
                    <a:pt x="208" y="78"/>
                    <a:pt x="205" y="77"/>
                    <a:pt x="204" y="78"/>
                  </a:cubicBezTo>
                  <a:cubicBezTo>
                    <a:pt x="204" y="78"/>
                    <a:pt x="204" y="79"/>
                    <a:pt x="203" y="80"/>
                  </a:cubicBezTo>
                  <a:cubicBezTo>
                    <a:pt x="202" y="80"/>
                    <a:pt x="201" y="82"/>
                    <a:pt x="200" y="81"/>
                  </a:cubicBezTo>
                  <a:cubicBezTo>
                    <a:pt x="198" y="79"/>
                    <a:pt x="198" y="81"/>
                    <a:pt x="196" y="78"/>
                  </a:cubicBezTo>
                  <a:cubicBezTo>
                    <a:pt x="193" y="75"/>
                    <a:pt x="192" y="74"/>
                    <a:pt x="191" y="73"/>
                  </a:cubicBezTo>
                  <a:cubicBezTo>
                    <a:pt x="190" y="73"/>
                    <a:pt x="191" y="72"/>
                    <a:pt x="193" y="73"/>
                  </a:cubicBezTo>
                  <a:cubicBezTo>
                    <a:pt x="195" y="74"/>
                    <a:pt x="194" y="75"/>
                    <a:pt x="197" y="76"/>
                  </a:cubicBezTo>
                  <a:cubicBezTo>
                    <a:pt x="200" y="78"/>
                    <a:pt x="200" y="79"/>
                    <a:pt x="202" y="78"/>
                  </a:cubicBezTo>
                  <a:cubicBezTo>
                    <a:pt x="203" y="76"/>
                    <a:pt x="203" y="76"/>
                    <a:pt x="204" y="75"/>
                  </a:cubicBezTo>
                  <a:cubicBezTo>
                    <a:pt x="205" y="74"/>
                    <a:pt x="204" y="72"/>
                    <a:pt x="203" y="72"/>
                  </a:cubicBezTo>
                  <a:cubicBezTo>
                    <a:pt x="202" y="72"/>
                    <a:pt x="202" y="73"/>
                    <a:pt x="201" y="71"/>
                  </a:cubicBezTo>
                  <a:cubicBezTo>
                    <a:pt x="200" y="70"/>
                    <a:pt x="198" y="68"/>
                    <a:pt x="198" y="69"/>
                  </a:cubicBezTo>
                  <a:cubicBezTo>
                    <a:pt x="197" y="70"/>
                    <a:pt x="197" y="71"/>
                    <a:pt x="195" y="69"/>
                  </a:cubicBezTo>
                  <a:cubicBezTo>
                    <a:pt x="193" y="68"/>
                    <a:pt x="194" y="67"/>
                    <a:pt x="195" y="67"/>
                  </a:cubicBezTo>
                  <a:cubicBezTo>
                    <a:pt x="196" y="67"/>
                    <a:pt x="198" y="67"/>
                    <a:pt x="198" y="65"/>
                  </a:cubicBezTo>
                  <a:cubicBezTo>
                    <a:pt x="198" y="64"/>
                    <a:pt x="196" y="62"/>
                    <a:pt x="197" y="63"/>
                  </a:cubicBezTo>
                  <a:cubicBezTo>
                    <a:pt x="199" y="63"/>
                    <a:pt x="199" y="65"/>
                    <a:pt x="200" y="65"/>
                  </a:cubicBezTo>
                  <a:cubicBezTo>
                    <a:pt x="201" y="65"/>
                    <a:pt x="202" y="62"/>
                    <a:pt x="201" y="61"/>
                  </a:cubicBezTo>
                  <a:cubicBezTo>
                    <a:pt x="201" y="59"/>
                    <a:pt x="201" y="58"/>
                    <a:pt x="199" y="57"/>
                  </a:cubicBezTo>
                  <a:cubicBezTo>
                    <a:pt x="198" y="57"/>
                    <a:pt x="196" y="57"/>
                    <a:pt x="194" y="56"/>
                  </a:cubicBezTo>
                  <a:cubicBezTo>
                    <a:pt x="192" y="54"/>
                    <a:pt x="192" y="55"/>
                    <a:pt x="191" y="53"/>
                  </a:cubicBezTo>
                  <a:cubicBezTo>
                    <a:pt x="189" y="51"/>
                    <a:pt x="191" y="51"/>
                    <a:pt x="192" y="52"/>
                  </a:cubicBezTo>
                  <a:cubicBezTo>
                    <a:pt x="193" y="53"/>
                    <a:pt x="193" y="54"/>
                    <a:pt x="195" y="54"/>
                  </a:cubicBezTo>
                  <a:cubicBezTo>
                    <a:pt x="198" y="54"/>
                    <a:pt x="198" y="55"/>
                    <a:pt x="197" y="52"/>
                  </a:cubicBezTo>
                  <a:cubicBezTo>
                    <a:pt x="197" y="50"/>
                    <a:pt x="196" y="48"/>
                    <a:pt x="197" y="48"/>
                  </a:cubicBezTo>
                  <a:cubicBezTo>
                    <a:pt x="199" y="48"/>
                    <a:pt x="200" y="46"/>
                    <a:pt x="199" y="45"/>
                  </a:cubicBezTo>
                  <a:cubicBezTo>
                    <a:pt x="199" y="45"/>
                    <a:pt x="197" y="44"/>
                    <a:pt x="195" y="43"/>
                  </a:cubicBezTo>
                  <a:cubicBezTo>
                    <a:pt x="193" y="42"/>
                    <a:pt x="191" y="41"/>
                    <a:pt x="191" y="39"/>
                  </a:cubicBezTo>
                  <a:cubicBezTo>
                    <a:pt x="190" y="38"/>
                    <a:pt x="191" y="38"/>
                    <a:pt x="191" y="37"/>
                  </a:cubicBezTo>
                  <a:cubicBezTo>
                    <a:pt x="190" y="37"/>
                    <a:pt x="186" y="38"/>
                    <a:pt x="184" y="38"/>
                  </a:cubicBezTo>
                  <a:cubicBezTo>
                    <a:pt x="181" y="37"/>
                    <a:pt x="178" y="36"/>
                    <a:pt x="176" y="35"/>
                  </a:cubicBezTo>
                  <a:cubicBezTo>
                    <a:pt x="174" y="34"/>
                    <a:pt x="176" y="34"/>
                    <a:pt x="175" y="33"/>
                  </a:cubicBezTo>
                  <a:cubicBezTo>
                    <a:pt x="175" y="32"/>
                    <a:pt x="172" y="31"/>
                    <a:pt x="171" y="33"/>
                  </a:cubicBezTo>
                  <a:cubicBezTo>
                    <a:pt x="169" y="34"/>
                    <a:pt x="166" y="34"/>
                    <a:pt x="165" y="33"/>
                  </a:cubicBezTo>
                  <a:cubicBezTo>
                    <a:pt x="164" y="31"/>
                    <a:pt x="166" y="27"/>
                    <a:pt x="167" y="24"/>
                  </a:cubicBezTo>
                  <a:cubicBezTo>
                    <a:pt x="169" y="21"/>
                    <a:pt x="169" y="19"/>
                    <a:pt x="168" y="16"/>
                  </a:cubicBezTo>
                  <a:cubicBezTo>
                    <a:pt x="168" y="14"/>
                    <a:pt x="163" y="11"/>
                    <a:pt x="161" y="10"/>
                  </a:cubicBezTo>
                  <a:cubicBezTo>
                    <a:pt x="159" y="9"/>
                    <a:pt x="155" y="10"/>
                    <a:pt x="154" y="9"/>
                  </a:cubicBezTo>
                  <a:cubicBezTo>
                    <a:pt x="153" y="8"/>
                    <a:pt x="153" y="4"/>
                    <a:pt x="153" y="3"/>
                  </a:cubicBezTo>
                  <a:cubicBezTo>
                    <a:pt x="153" y="1"/>
                    <a:pt x="148" y="2"/>
                    <a:pt x="147" y="2"/>
                  </a:cubicBezTo>
                  <a:cubicBezTo>
                    <a:pt x="145" y="6"/>
                    <a:pt x="143" y="8"/>
                    <a:pt x="141" y="8"/>
                  </a:cubicBezTo>
                  <a:cubicBezTo>
                    <a:pt x="138" y="7"/>
                    <a:pt x="133" y="2"/>
                    <a:pt x="131" y="1"/>
                  </a:cubicBezTo>
                  <a:cubicBezTo>
                    <a:pt x="129" y="0"/>
                    <a:pt x="128" y="4"/>
                    <a:pt x="128" y="7"/>
                  </a:cubicBezTo>
                  <a:cubicBezTo>
                    <a:pt x="128" y="10"/>
                    <a:pt x="128" y="13"/>
                    <a:pt x="127" y="18"/>
                  </a:cubicBezTo>
                  <a:cubicBezTo>
                    <a:pt x="126" y="23"/>
                    <a:pt x="126" y="21"/>
                    <a:pt x="123" y="22"/>
                  </a:cubicBezTo>
                  <a:cubicBezTo>
                    <a:pt x="120" y="22"/>
                    <a:pt x="121" y="25"/>
                    <a:pt x="121" y="27"/>
                  </a:cubicBezTo>
                  <a:cubicBezTo>
                    <a:pt x="120" y="29"/>
                    <a:pt x="117" y="28"/>
                    <a:pt x="115" y="28"/>
                  </a:cubicBezTo>
                  <a:cubicBezTo>
                    <a:pt x="112" y="28"/>
                    <a:pt x="115" y="30"/>
                    <a:pt x="115" y="33"/>
                  </a:cubicBezTo>
                  <a:cubicBezTo>
                    <a:pt x="115" y="35"/>
                    <a:pt x="114" y="35"/>
                    <a:pt x="113" y="34"/>
                  </a:cubicBezTo>
                  <a:cubicBezTo>
                    <a:pt x="111" y="34"/>
                    <a:pt x="109" y="37"/>
                    <a:pt x="109" y="39"/>
                  </a:cubicBezTo>
                  <a:cubicBezTo>
                    <a:pt x="110" y="40"/>
                    <a:pt x="110" y="41"/>
                    <a:pt x="109" y="42"/>
                  </a:cubicBezTo>
                  <a:cubicBezTo>
                    <a:pt x="108" y="43"/>
                    <a:pt x="106" y="41"/>
                    <a:pt x="104" y="39"/>
                  </a:cubicBezTo>
                  <a:cubicBezTo>
                    <a:pt x="102" y="37"/>
                    <a:pt x="101" y="39"/>
                    <a:pt x="98" y="41"/>
                  </a:cubicBezTo>
                  <a:cubicBezTo>
                    <a:pt x="95" y="42"/>
                    <a:pt x="97" y="46"/>
                    <a:pt x="96" y="51"/>
                  </a:cubicBezTo>
                  <a:cubicBezTo>
                    <a:pt x="95" y="55"/>
                    <a:pt x="94" y="54"/>
                    <a:pt x="94" y="57"/>
                  </a:cubicBezTo>
                  <a:cubicBezTo>
                    <a:pt x="93" y="60"/>
                    <a:pt x="93" y="60"/>
                    <a:pt x="91" y="63"/>
                  </a:cubicBezTo>
                  <a:cubicBezTo>
                    <a:pt x="88" y="66"/>
                    <a:pt x="89" y="68"/>
                    <a:pt x="86" y="72"/>
                  </a:cubicBezTo>
                  <a:cubicBezTo>
                    <a:pt x="84" y="75"/>
                    <a:pt x="86" y="74"/>
                    <a:pt x="89" y="75"/>
                  </a:cubicBezTo>
                  <a:cubicBezTo>
                    <a:pt x="92" y="76"/>
                    <a:pt x="90" y="77"/>
                    <a:pt x="88" y="77"/>
                  </a:cubicBezTo>
                  <a:cubicBezTo>
                    <a:pt x="87" y="77"/>
                    <a:pt x="86" y="82"/>
                    <a:pt x="84" y="83"/>
                  </a:cubicBezTo>
                  <a:cubicBezTo>
                    <a:pt x="81" y="84"/>
                    <a:pt x="80" y="82"/>
                    <a:pt x="81" y="84"/>
                  </a:cubicBezTo>
                  <a:cubicBezTo>
                    <a:pt x="81" y="86"/>
                    <a:pt x="77" y="86"/>
                    <a:pt x="72" y="88"/>
                  </a:cubicBezTo>
                  <a:cubicBezTo>
                    <a:pt x="67" y="89"/>
                    <a:pt x="71" y="90"/>
                    <a:pt x="70" y="91"/>
                  </a:cubicBezTo>
                  <a:cubicBezTo>
                    <a:pt x="68" y="92"/>
                    <a:pt x="64" y="94"/>
                    <a:pt x="59" y="93"/>
                  </a:cubicBezTo>
                  <a:cubicBezTo>
                    <a:pt x="54" y="92"/>
                    <a:pt x="57" y="94"/>
                    <a:pt x="54" y="97"/>
                  </a:cubicBezTo>
                  <a:cubicBezTo>
                    <a:pt x="52" y="101"/>
                    <a:pt x="53" y="95"/>
                    <a:pt x="45" y="94"/>
                  </a:cubicBezTo>
                  <a:cubicBezTo>
                    <a:pt x="38" y="92"/>
                    <a:pt x="42" y="91"/>
                    <a:pt x="40" y="88"/>
                  </a:cubicBezTo>
                  <a:cubicBezTo>
                    <a:pt x="40" y="88"/>
                    <a:pt x="40" y="88"/>
                    <a:pt x="40" y="88"/>
                  </a:cubicBezTo>
                  <a:cubicBezTo>
                    <a:pt x="38" y="90"/>
                    <a:pt x="35" y="94"/>
                    <a:pt x="35" y="95"/>
                  </a:cubicBezTo>
                  <a:cubicBezTo>
                    <a:pt x="34" y="96"/>
                    <a:pt x="29" y="100"/>
                    <a:pt x="27" y="101"/>
                  </a:cubicBezTo>
                  <a:cubicBezTo>
                    <a:pt x="26" y="102"/>
                    <a:pt x="23" y="104"/>
                    <a:pt x="23" y="105"/>
                  </a:cubicBezTo>
                  <a:cubicBezTo>
                    <a:pt x="23" y="107"/>
                    <a:pt x="21" y="109"/>
                    <a:pt x="20" y="110"/>
                  </a:cubicBezTo>
                  <a:cubicBezTo>
                    <a:pt x="20" y="110"/>
                    <a:pt x="19" y="109"/>
                    <a:pt x="19" y="112"/>
                  </a:cubicBezTo>
                  <a:cubicBezTo>
                    <a:pt x="19" y="114"/>
                    <a:pt x="19" y="114"/>
                    <a:pt x="18" y="115"/>
                  </a:cubicBezTo>
                  <a:cubicBezTo>
                    <a:pt x="16" y="115"/>
                    <a:pt x="14" y="115"/>
                    <a:pt x="13" y="118"/>
                  </a:cubicBezTo>
                  <a:cubicBezTo>
                    <a:pt x="12" y="120"/>
                    <a:pt x="12" y="122"/>
                    <a:pt x="11" y="122"/>
                  </a:cubicBezTo>
                  <a:cubicBezTo>
                    <a:pt x="9" y="122"/>
                    <a:pt x="9" y="120"/>
                    <a:pt x="7" y="122"/>
                  </a:cubicBezTo>
                  <a:cubicBezTo>
                    <a:pt x="6" y="123"/>
                    <a:pt x="3" y="125"/>
                    <a:pt x="0" y="128"/>
                  </a:cubicBezTo>
                  <a:cubicBezTo>
                    <a:pt x="22" y="125"/>
                    <a:pt x="39" y="122"/>
                    <a:pt x="42" y="122"/>
                  </a:cubicBezTo>
                  <a:cubicBezTo>
                    <a:pt x="47" y="121"/>
                    <a:pt x="54" y="119"/>
                    <a:pt x="55" y="120"/>
                  </a:cubicBezTo>
                  <a:cubicBezTo>
                    <a:pt x="57" y="121"/>
                    <a:pt x="63" y="119"/>
                    <a:pt x="63" y="119"/>
                  </a:cubicBezTo>
                  <a:cubicBezTo>
                    <a:pt x="130" y="111"/>
                    <a:pt x="207" y="93"/>
                    <a:pt x="219" y="89"/>
                  </a:cubicBezTo>
                  <a:cubicBezTo>
                    <a:pt x="219" y="89"/>
                    <a:pt x="218" y="89"/>
                    <a:pt x="217" y="8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5" name="Freeform 778">
              <a:extLst>
                <a:ext uri="{FF2B5EF4-FFF2-40B4-BE49-F238E27FC236}">
                  <a16:creationId xmlns:a16="http://schemas.microsoft.com/office/drawing/2014/main" id="{A0E23679-7A6F-4941-AA83-B67476BC6FF1}"/>
                </a:ext>
              </a:extLst>
            </p:cNvPr>
            <p:cNvSpPr>
              <a:spLocks/>
            </p:cNvSpPr>
            <p:nvPr/>
          </p:nvSpPr>
          <p:spPr bwMode="auto">
            <a:xfrm>
              <a:off x="7004051" y="2919413"/>
              <a:ext cx="327025" cy="574675"/>
            </a:xfrm>
            <a:custGeom>
              <a:avLst/>
              <a:gdLst>
                <a:gd name="T0" fmla="*/ 72 w 87"/>
                <a:gd name="T1" fmla="*/ 0 h 153"/>
                <a:gd name="T2" fmla="*/ 20 w 87"/>
                <a:gd name="T3" fmla="*/ 6 h 153"/>
                <a:gd name="T4" fmla="*/ 9 w 87"/>
                <a:gd name="T5" fmla="*/ 12 h 153"/>
                <a:gd name="T6" fmla="*/ 3 w 87"/>
                <a:gd name="T7" fmla="*/ 10 h 153"/>
                <a:gd name="T8" fmla="*/ 10 w 87"/>
                <a:gd name="T9" fmla="*/ 89 h 153"/>
                <a:gd name="T10" fmla="*/ 9 w 87"/>
                <a:gd name="T11" fmla="*/ 97 h 153"/>
                <a:gd name="T12" fmla="*/ 8 w 87"/>
                <a:gd name="T13" fmla="*/ 104 h 153"/>
                <a:gd name="T14" fmla="*/ 11 w 87"/>
                <a:gd name="T15" fmla="*/ 108 h 153"/>
                <a:gd name="T16" fmla="*/ 12 w 87"/>
                <a:gd name="T17" fmla="*/ 114 h 153"/>
                <a:gd name="T18" fmla="*/ 13 w 87"/>
                <a:gd name="T19" fmla="*/ 120 h 153"/>
                <a:gd name="T20" fmla="*/ 10 w 87"/>
                <a:gd name="T21" fmla="*/ 125 h 153"/>
                <a:gd name="T22" fmla="*/ 3 w 87"/>
                <a:gd name="T23" fmla="*/ 135 h 153"/>
                <a:gd name="T24" fmla="*/ 3 w 87"/>
                <a:gd name="T25" fmla="*/ 140 h 153"/>
                <a:gd name="T26" fmla="*/ 2 w 87"/>
                <a:gd name="T27" fmla="*/ 144 h 153"/>
                <a:gd name="T28" fmla="*/ 1 w 87"/>
                <a:gd name="T29" fmla="*/ 150 h 153"/>
                <a:gd name="T30" fmla="*/ 1 w 87"/>
                <a:gd name="T31" fmla="*/ 153 h 153"/>
                <a:gd name="T32" fmla="*/ 4 w 87"/>
                <a:gd name="T33" fmla="*/ 153 h 153"/>
                <a:gd name="T34" fmla="*/ 6 w 87"/>
                <a:gd name="T35" fmla="*/ 152 h 153"/>
                <a:gd name="T36" fmla="*/ 9 w 87"/>
                <a:gd name="T37" fmla="*/ 149 h 153"/>
                <a:gd name="T38" fmla="*/ 13 w 87"/>
                <a:gd name="T39" fmla="*/ 150 h 153"/>
                <a:gd name="T40" fmla="*/ 15 w 87"/>
                <a:gd name="T41" fmla="*/ 147 h 153"/>
                <a:gd name="T42" fmla="*/ 19 w 87"/>
                <a:gd name="T43" fmla="*/ 146 h 153"/>
                <a:gd name="T44" fmla="*/ 22 w 87"/>
                <a:gd name="T45" fmla="*/ 148 h 153"/>
                <a:gd name="T46" fmla="*/ 24 w 87"/>
                <a:gd name="T47" fmla="*/ 149 h 153"/>
                <a:gd name="T48" fmla="*/ 27 w 87"/>
                <a:gd name="T49" fmla="*/ 150 h 153"/>
                <a:gd name="T50" fmla="*/ 28 w 87"/>
                <a:gd name="T51" fmla="*/ 148 h 153"/>
                <a:gd name="T52" fmla="*/ 29 w 87"/>
                <a:gd name="T53" fmla="*/ 146 h 153"/>
                <a:gd name="T54" fmla="*/ 31 w 87"/>
                <a:gd name="T55" fmla="*/ 145 h 153"/>
                <a:gd name="T56" fmla="*/ 33 w 87"/>
                <a:gd name="T57" fmla="*/ 143 h 153"/>
                <a:gd name="T58" fmla="*/ 35 w 87"/>
                <a:gd name="T59" fmla="*/ 142 h 153"/>
                <a:gd name="T60" fmla="*/ 36 w 87"/>
                <a:gd name="T61" fmla="*/ 143 h 153"/>
                <a:gd name="T62" fmla="*/ 38 w 87"/>
                <a:gd name="T63" fmla="*/ 144 h 153"/>
                <a:gd name="T64" fmla="*/ 39 w 87"/>
                <a:gd name="T65" fmla="*/ 146 h 153"/>
                <a:gd name="T66" fmla="*/ 41 w 87"/>
                <a:gd name="T67" fmla="*/ 147 h 153"/>
                <a:gd name="T68" fmla="*/ 41 w 87"/>
                <a:gd name="T69" fmla="*/ 143 h 153"/>
                <a:gd name="T70" fmla="*/ 42 w 87"/>
                <a:gd name="T71" fmla="*/ 142 h 153"/>
                <a:gd name="T72" fmla="*/ 44 w 87"/>
                <a:gd name="T73" fmla="*/ 140 h 153"/>
                <a:gd name="T74" fmla="*/ 46 w 87"/>
                <a:gd name="T75" fmla="*/ 137 h 153"/>
                <a:gd name="T76" fmla="*/ 48 w 87"/>
                <a:gd name="T77" fmla="*/ 134 h 153"/>
                <a:gd name="T78" fmla="*/ 51 w 87"/>
                <a:gd name="T79" fmla="*/ 137 h 153"/>
                <a:gd name="T80" fmla="*/ 54 w 87"/>
                <a:gd name="T81" fmla="*/ 138 h 153"/>
                <a:gd name="T82" fmla="*/ 57 w 87"/>
                <a:gd name="T83" fmla="*/ 139 h 153"/>
                <a:gd name="T84" fmla="*/ 59 w 87"/>
                <a:gd name="T85" fmla="*/ 137 h 153"/>
                <a:gd name="T86" fmla="*/ 63 w 87"/>
                <a:gd name="T87" fmla="*/ 128 h 153"/>
                <a:gd name="T88" fmla="*/ 66 w 87"/>
                <a:gd name="T89" fmla="*/ 124 h 153"/>
                <a:gd name="T90" fmla="*/ 68 w 87"/>
                <a:gd name="T91" fmla="*/ 121 h 153"/>
                <a:gd name="T92" fmla="*/ 70 w 87"/>
                <a:gd name="T93" fmla="*/ 120 h 153"/>
                <a:gd name="T94" fmla="*/ 72 w 87"/>
                <a:gd name="T95" fmla="*/ 117 h 153"/>
                <a:gd name="T96" fmla="*/ 71 w 87"/>
                <a:gd name="T97" fmla="*/ 112 h 153"/>
                <a:gd name="T98" fmla="*/ 74 w 87"/>
                <a:gd name="T99" fmla="*/ 109 h 153"/>
                <a:gd name="T100" fmla="*/ 79 w 87"/>
                <a:gd name="T101" fmla="*/ 112 h 153"/>
                <a:gd name="T102" fmla="*/ 81 w 87"/>
                <a:gd name="T103" fmla="*/ 108 h 153"/>
                <a:gd name="T104" fmla="*/ 87 w 87"/>
                <a:gd name="T105" fmla="*/ 107 h 153"/>
                <a:gd name="T106" fmla="*/ 86 w 87"/>
                <a:gd name="T107" fmla="*/ 102 h 153"/>
                <a:gd name="T108" fmla="*/ 85 w 87"/>
                <a:gd name="T109" fmla="*/ 99 h 153"/>
                <a:gd name="T110" fmla="*/ 86 w 87"/>
                <a:gd name="T111" fmla="*/ 95 h 153"/>
                <a:gd name="T112" fmla="*/ 75 w 87"/>
                <a:gd name="T113" fmla="*/ 2 h 153"/>
                <a:gd name="T114" fmla="*/ 72 w 87"/>
                <a:gd name="T11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153">
                  <a:moveTo>
                    <a:pt x="72" y="0"/>
                  </a:moveTo>
                  <a:cubicBezTo>
                    <a:pt x="20" y="6"/>
                    <a:pt x="20" y="6"/>
                    <a:pt x="20" y="6"/>
                  </a:cubicBezTo>
                  <a:cubicBezTo>
                    <a:pt x="18" y="8"/>
                    <a:pt x="13" y="12"/>
                    <a:pt x="9" y="12"/>
                  </a:cubicBezTo>
                  <a:cubicBezTo>
                    <a:pt x="7" y="12"/>
                    <a:pt x="4" y="11"/>
                    <a:pt x="3" y="10"/>
                  </a:cubicBezTo>
                  <a:cubicBezTo>
                    <a:pt x="10" y="89"/>
                    <a:pt x="10" y="89"/>
                    <a:pt x="10" y="89"/>
                  </a:cubicBezTo>
                  <a:cubicBezTo>
                    <a:pt x="10" y="89"/>
                    <a:pt x="10" y="96"/>
                    <a:pt x="9" y="97"/>
                  </a:cubicBezTo>
                  <a:cubicBezTo>
                    <a:pt x="8" y="99"/>
                    <a:pt x="7" y="101"/>
                    <a:pt x="8" y="104"/>
                  </a:cubicBezTo>
                  <a:cubicBezTo>
                    <a:pt x="9" y="106"/>
                    <a:pt x="11" y="104"/>
                    <a:pt x="11" y="108"/>
                  </a:cubicBezTo>
                  <a:cubicBezTo>
                    <a:pt x="11" y="112"/>
                    <a:pt x="11" y="114"/>
                    <a:pt x="12" y="114"/>
                  </a:cubicBezTo>
                  <a:cubicBezTo>
                    <a:pt x="13" y="115"/>
                    <a:pt x="15" y="119"/>
                    <a:pt x="13" y="120"/>
                  </a:cubicBezTo>
                  <a:cubicBezTo>
                    <a:pt x="11" y="121"/>
                    <a:pt x="10" y="123"/>
                    <a:pt x="10" y="125"/>
                  </a:cubicBezTo>
                  <a:cubicBezTo>
                    <a:pt x="10" y="126"/>
                    <a:pt x="5" y="134"/>
                    <a:pt x="3" y="135"/>
                  </a:cubicBezTo>
                  <a:cubicBezTo>
                    <a:pt x="1" y="135"/>
                    <a:pt x="2" y="139"/>
                    <a:pt x="3" y="140"/>
                  </a:cubicBezTo>
                  <a:cubicBezTo>
                    <a:pt x="3" y="141"/>
                    <a:pt x="3" y="143"/>
                    <a:pt x="2" y="144"/>
                  </a:cubicBezTo>
                  <a:cubicBezTo>
                    <a:pt x="1" y="146"/>
                    <a:pt x="0" y="147"/>
                    <a:pt x="1" y="150"/>
                  </a:cubicBezTo>
                  <a:cubicBezTo>
                    <a:pt x="1" y="151"/>
                    <a:pt x="1" y="152"/>
                    <a:pt x="1" y="153"/>
                  </a:cubicBezTo>
                  <a:cubicBezTo>
                    <a:pt x="2" y="153"/>
                    <a:pt x="3" y="153"/>
                    <a:pt x="4" y="153"/>
                  </a:cubicBezTo>
                  <a:cubicBezTo>
                    <a:pt x="6" y="153"/>
                    <a:pt x="6" y="153"/>
                    <a:pt x="6" y="152"/>
                  </a:cubicBezTo>
                  <a:cubicBezTo>
                    <a:pt x="6" y="150"/>
                    <a:pt x="8" y="149"/>
                    <a:pt x="9" y="149"/>
                  </a:cubicBezTo>
                  <a:cubicBezTo>
                    <a:pt x="10" y="150"/>
                    <a:pt x="14" y="151"/>
                    <a:pt x="13" y="150"/>
                  </a:cubicBezTo>
                  <a:cubicBezTo>
                    <a:pt x="13" y="149"/>
                    <a:pt x="14" y="148"/>
                    <a:pt x="15" y="147"/>
                  </a:cubicBezTo>
                  <a:cubicBezTo>
                    <a:pt x="16" y="147"/>
                    <a:pt x="18" y="146"/>
                    <a:pt x="19" y="146"/>
                  </a:cubicBezTo>
                  <a:cubicBezTo>
                    <a:pt x="21" y="146"/>
                    <a:pt x="20" y="147"/>
                    <a:pt x="22" y="148"/>
                  </a:cubicBezTo>
                  <a:cubicBezTo>
                    <a:pt x="23" y="148"/>
                    <a:pt x="23" y="147"/>
                    <a:pt x="24" y="149"/>
                  </a:cubicBezTo>
                  <a:cubicBezTo>
                    <a:pt x="26" y="150"/>
                    <a:pt x="26" y="150"/>
                    <a:pt x="27" y="150"/>
                  </a:cubicBezTo>
                  <a:cubicBezTo>
                    <a:pt x="28" y="150"/>
                    <a:pt x="28" y="149"/>
                    <a:pt x="28" y="148"/>
                  </a:cubicBezTo>
                  <a:cubicBezTo>
                    <a:pt x="28" y="146"/>
                    <a:pt x="28" y="145"/>
                    <a:pt x="29" y="146"/>
                  </a:cubicBezTo>
                  <a:cubicBezTo>
                    <a:pt x="30" y="146"/>
                    <a:pt x="31" y="145"/>
                    <a:pt x="31" y="145"/>
                  </a:cubicBezTo>
                  <a:cubicBezTo>
                    <a:pt x="31" y="144"/>
                    <a:pt x="33" y="143"/>
                    <a:pt x="33" y="143"/>
                  </a:cubicBezTo>
                  <a:cubicBezTo>
                    <a:pt x="34" y="143"/>
                    <a:pt x="34" y="142"/>
                    <a:pt x="35" y="142"/>
                  </a:cubicBezTo>
                  <a:cubicBezTo>
                    <a:pt x="35" y="142"/>
                    <a:pt x="36" y="142"/>
                    <a:pt x="36" y="143"/>
                  </a:cubicBezTo>
                  <a:cubicBezTo>
                    <a:pt x="36" y="143"/>
                    <a:pt x="38" y="144"/>
                    <a:pt x="38" y="144"/>
                  </a:cubicBezTo>
                  <a:cubicBezTo>
                    <a:pt x="39" y="146"/>
                    <a:pt x="39" y="146"/>
                    <a:pt x="39" y="146"/>
                  </a:cubicBezTo>
                  <a:cubicBezTo>
                    <a:pt x="39" y="146"/>
                    <a:pt x="41" y="147"/>
                    <a:pt x="41" y="147"/>
                  </a:cubicBezTo>
                  <a:cubicBezTo>
                    <a:pt x="41" y="146"/>
                    <a:pt x="41" y="144"/>
                    <a:pt x="41" y="143"/>
                  </a:cubicBezTo>
                  <a:cubicBezTo>
                    <a:pt x="41" y="143"/>
                    <a:pt x="41" y="142"/>
                    <a:pt x="42" y="142"/>
                  </a:cubicBezTo>
                  <a:cubicBezTo>
                    <a:pt x="43" y="141"/>
                    <a:pt x="43" y="141"/>
                    <a:pt x="44" y="140"/>
                  </a:cubicBezTo>
                  <a:cubicBezTo>
                    <a:pt x="44" y="138"/>
                    <a:pt x="45" y="138"/>
                    <a:pt x="46" y="137"/>
                  </a:cubicBezTo>
                  <a:cubicBezTo>
                    <a:pt x="47" y="136"/>
                    <a:pt x="47" y="134"/>
                    <a:pt x="48" y="134"/>
                  </a:cubicBezTo>
                  <a:cubicBezTo>
                    <a:pt x="49" y="134"/>
                    <a:pt x="50" y="136"/>
                    <a:pt x="51" y="137"/>
                  </a:cubicBezTo>
                  <a:cubicBezTo>
                    <a:pt x="52" y="138"/>
                    <a:pt x="53" y="138"/>
                    <a:pt x="54" y="138"/>
                  </a:cubicBezTo>
                  <a:cubicBezTo>
                    <a:pt x="55" y="139"/>
                    <a:pt x="55" y="140"/>
                    <a:pt x="57" y="139"/>
                  </a:cubicBezTo>
                  <a:cubicBezTo>
                    <a:pt x="58" y="139"/>
                    <a:pt x="60" y="139"/>
                    <a:pt x="59" y="137"/>
                  </a:cubicBezTo>
                  <a:cubicBezTo>
                    <a:pt x="59" y="135"/>
                    <a:pt x="62" y="128"/>
                    <a:pt x="63" y="128"/>
                  </a:cubicBezTo>
                  <a:cubicBezTo>
                    <a:pt x="65" y="128"/>
                    <a:pt x="66" y="126"/>
                    <a:pt x="66" y="124"/>
                  </a:cubicBezTo>
                  <a:cubicBezTo>
                    <a:pt x="66" y="123"/>
                    <a:pt x="67" y="122"/>
                    <a:pt x="68" y="121"/>
                  </a:cubicBezTo>
                  <a:cubicBezTo>
                    <a:pt x="69" y="121"/>
                    <a:pt x="69" y="122"/>
                    <a:pt x="70" y="120"/>
                  </a:cubicBezTo>
                  <a:cubicBezTo>
                    <a:pt x="71" y="119"/>
                    <a:pt x="73" y="119"/>
                    <a:pt x="72" y="117"/>
                  </a:cubicBezTo>
                  <a:cubicBezTo>
                    <a:pt x="71" y="115"/>
                    <a:pt x="70" y="115"/>
                    <a:pt x="71" y="112"/>
                  </a:cubicBezTo>
                  <a:cubicBezTo>
                    <a:pt x="71" y="110"/>
                    <a:pt x="73" y="108"/>
                    <a:pt x="74" y="109"/>
                  </a:cubicBezTo>
                  <a:cubicBezTo>
                    <a:pt x="75" y="110"/>
                    <a:pt x="77" y="113"/>
                    <a:pt x="79" y="112"/>
                  </a:cubicBezTo>
                  <a:cubicBezTo>
                    <a:pt x="80" y="110"/>
                    <a:pt x="78" y="108"/>
                    <a:pt x="81" y="108"/>
                  </a:cubicBezTo>
                  <a:cubicBezTo>
                    <a:pt x="84" y="107"/>
                    <a:pt x="87" y="108"/>
                    <a:pt x="87" y="107"/>
                  </a:cubicBezTo>
                  <a:cubicBezTo>
                    <a:pt x="87" y="106"/>
                    <a:pt x="87" y="104"/>
                    <a:pt x="86" y="102"/>
                  </a:cubicBezTo>
                  <a:cubicBezTo>
                    <a:pt x="85" y="101"/>
                    <a:pt x="84" y="101"/>
                    <a:pt x="85" y="99"/>
                  </a:cubicBezTo>
                  <a:cubicBezTo>
                    <a:pt x="85" y="97"/>
                    <a:pt x="85" y="96"/>
                    <a:pt x="86" y="95"/>
                  </a:cubicBezTo>
                  <a:cubicBezTo>
                    <a:pt x="75" y="2"/>
                    <a:pt x="75" y="2"/>
                    <a:pt x="75" y="2"/>
                  </a:cubicBezTo>
                  <a:cubicBezTo>
                    <a:pt x="73" y="0"/>
                    <a:pt x="72" y="0"/>
                    <a:pt x="72"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Freeform 780">
              <a:extLst>
                <a:ext uri="{FF2B5EF4-FFF2-40B4-BE49-F238E27FC236}">
                  <a16:creationId xmlns:a16="http://schemas.microsoft.com/office/drawing/2014/main" id="{31FC9739-016F-4F0F-A0D3-9F0F6FE934AF}"/>
                </a:ext>
              </a:extLst>
            </p:cNvPr>
            <p:cNvSpPr>
              <a:spLocks/>
            </p:cNvSpPr>
            <p:nvPr/>
          </p:nvSpPr>
          <p:spPr bwMode="auto">
            <a:xfrm>
              <a:off x="7285038" y="2825751"/>
              <a:ext cx="455613" cy="514350"/>
            </a:xfrm>
            <a:custGeom>
              <a:avLst/>
              <a:gdLst>
                <a:gd name="T0" fmla="*/ 119 w 121"/>
                <a:gd name="T1" fmla="*/ 55 h 137"/>
                <a:gd name="T2" fmla="*/ 117 w 121"/>
                <a:gd name="T3" fmla="*/ 49 h 137"/>
                <a:gd name="T4" fmla="*/ 120 w 121"/>
                <a:gd name="T5" fmla="*/ 48 h 137"/>
                <a:gd name="T6" fmla="*/ 110 w 121"/>
                <a:gd name="T7" fmla="*/ 0 h 137"/>
                <a:gd name="T8" fmla="*/ 90 w 121"/>
                <a:gd name="T9" fmla="*/ 14 h 137"/>
                <a:gd name="T10" fmla="*/ 80 w 121"/>
                <a:gd name="T11" fmla="*/ 24 h 137"/>
                <a:gd name="T12" fmla="*/ 71 w 121"/>
                <a:gd name="T13" fmla="*/ 25 h 137"/>
                <a:gd name="T14" fmla="*/ 60 w 121"/>
                <a:gd name="T15" fmla="*/ 29 h 137"/>
                <a:gd name="T16" fmla="*/ 55 w 121"/>
                <a:gd name="T17" fmla="*/ 28 h 137"/>
                <a:gd name="T18" fmla="*/ 51 w 121"/>
                <a:gd name="T19" fmla="*/ 29 h 137"/>
                <a:gd name="T20" fmla="*/ 50 w 121"/>
                <a:gd name="T21" fmla="*/ 28 h 137"/>
                <a:gd name="T22" fmla="*/ 54 w 121"/>
                <a:gd name="T23" fmla="*/ 26 h 137"/>
                <a:gd name="T24" fmla="*/ 51 w 121"/>
                <a:gd name="T25" fmla="*/ 25 h 137"/>
                <a:gd name="T26" fmla="*/ 49 w 121"/>
                <a:gd name="T27" fmla="*/ 26 h 137"/>
                <a:gd name="T28" fmla="*/ 44 w 121"/>
                <a:gd name="T29" fmla="*/ 24 h 137"/>
                <a:gd name="T30" fmla="*/ 39 w 121"/>
                <a:gd name="T31" fmla="*/ 22 h 137"/>
                <a:gd name="T32" fmla="*/ 35 w 121"/>
                <a:gd name="T33" fmla="*/ 20 h 137"/>
                <a:gd name="T34" fmla="*/ 0 w 121"/>
                <a:gd name="T35" fmla="*/ 27 h 137"/>
                <a:gd name="T36" fmla="*/ 0 w 121"/>
                <a:gd name="T37" fmla="*/ 27 h 137"/>
                <a:gd name="T38" fmla="*/ 11 w 121"/>
                <a:gd name="T39" fmla="*/ 120 h 137"/>
                <a:gd name="T40" fmla="*/ 13 w 121"/>
                <a:gd name="T41" fmla="*/ 119 h 137"/>
                <a:gd name="T42" fmla="*/ 19 w 121"/>
                <a:gd name="T43" fmla="*/ 120 h 137"/>
                <a:gd name="T44" fmla="*/ 24 w 121"/>
                <a:gd name="T45" fmla="*/ 120 h 137"/>
                <a:gd name="T46" fmla="*/ 28 w 121"/>
                <a:gd name="T47" fmla="*/ 126 h 137"/>
                <a:gd name="T48" fmla="*/ 32 w 121"/>
                <a:gd name="T49" fmla="*/ 130 h 137"/>
                <a:gd name="T50" fmla="*/ 40 w 121"/>
                <a:gd name="T51" fmla="*/ 130 h 137"/>
                <a:gd name="T52" fmla="*/ 47 w 121"/>
                <a:gd name="T53" fmla="*/ 134 h 137"/>
                <a:gd name="T54" fmla="*/ 51 w 121"/>
                <a:gd name="T55" fmla="*/ 130 h 137"/>
                <a:gd name="T56" fmla="*/ 55 w 121"/>
                <a:gd name="T57" fmla="*/ 132 h 137"/>
                <a:gd name="T58" fmla="*/ 58 w 121"/>
                <a:gd name="T59" fmla="*/ 131 h 137"/>
                <a:gd name="T60" fmla="*/ 60 w 121"/>
                <a:gd name="T61" fmla="*/ 130 h 137"/>
                <a:gd name="T62" fmla="*/ 61 w 121"/>
                <a:gd name="T63" fmla="*/ 129 h 137"/>
                <a:gd name="T64" fmla="*/ 63 w 121"/>
                <a:gd name="T65" fmla="*/ 128 h 137"/>
                <a:gd name="T66" fmla="*/ 65 w 121"/>
                <a:gd name="T67" fmla="*/ 126 h 137"/>
                <a:gd name="T68" fmla="*/ 66 w 121"/>
                <a:gd name="T69" fmla="*/ 127 h 137"/>
                <a:gd name="T70" fmla="*/ 66 w 121"/>
                <a:gd name="T71" fmla="*/ 128 h 137"/>
                <a:gd name="T72" fmla="*/ 68 w 121"/>
                <a:gd name="T73" fmla="*/ 130 h 137"/>
                <a:gd name="T74" fmla="*/ 69 w 121"/>
                <a:gd name="T75" fmla="*/ 131 h 137"/>
                <a:gd name="T76" fmla="*/ 73 w 121"/>
                <a:gd name="T77" fmla="*/ 133 h 137"/>
                <a:gd name="T78" fmla="*/ 75 w 121"/>
                <a:gd name="T79" fmla="*/ 135 h 137"/>
                <a:gd name="T80" fmla="*/ 77 w 121"/>
                <a:gd name="T81" fmla="*/ 137 h 137"/>
                <a:gd name="T82" fmla="*/ 81 w 121"/>
                <a:gd name="T83" fmla="*/ 136 h 137"/>
                <a:gd name="T84" fmla="*/ 83 w 121"/>
                <a:gd name="T85" fmla="*/ 133 h 137"/>
                <a:gd name="T86" fmla="*/ 85 w 121"/>
                <a:gd name="T87" fmla="*/ 130 h 137"/>
                <a:gd name="T88" fmla="*/ 85 w 121"/>
                <a:gd name="T89" fmla="*/ 125 h 137"/>
                <a:gd name="T90" fmla="*/ 86 w 121"/>
                <a:gd name="T91" fmla="*/ 118 h 137"/>
                <a:gd name="T92" fmla="*/ 88 w 121"/>
                <a:gd name="T93" fmla="*/ 112 h 137"/>
                <a:gd name="T94" fmla="*/ 93 w 121"/>
                <a:gd name="T95" fmla="*/ 115 h 137"/>
                <a:gd name="T96" fmla="*/ 93 w 121"/>
                <a:gd name="T97" fmla="*/ 105 h 137"/>
                <a:gd name="T98" fmla="*/ 98 w 121"/>
                <a:gd name="T99" fmla="*/ 101 h 137"/>
                <a:gd name="T100" fmla="*/ 100 w 121"/>
                <a:gd name="T101" fmla="*/ 96 h 137"/>
                <a:gd name="T102" fmla="*/ 104 w 121"/>
                <a:gd name="T103" fmla="*/ 96 h 137"/>
                <a:gd name="T104" fmla="*/ 108 w 121"/>
                <a:gd name="T105" fmla="*/ 96 h 137"/>
                <a:gd name="T106" fmla="*/ 115 w 121"/>
                <a:gd name="T107" fmla="*/ 88 h 137"/>
                <a:gd name="T108" fmla="*/ 115 w 121"/>
                <a:gd name="T109" fmla="*/ 77 h 137"/>
                <a:gd name="T110" fmla="*/ 118 w 121"/>
                <a:gd name="T111" fmla="*/ 73 h 137"/>
                <a:gd name="T112" fmla="*/ 118 w 121"/>
                <a:gd name="T113" fmla="*/ 63 h 137"/>
                <a:gd name="T114" fmla="*/ 119 w 121"/>
                <a:gd name="T115" fmla="*/ 61 h 137"/>
                <a:gd name="T116" fmla="*/ 119 w 121"/>
                <a:gd name="T11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1" h="137">
                  <a:moveTo>
                    <a:pt x="119" y="55"/>
                  </a:moveTo>
                  <a:cubicBezTo>
                    <a:pt x="118" y="53"/>
                    <a:pt x="118" y="51"/>
                    <a:pt x="117" y="49"/>
                  </a:cubicBezTo>
                  <a:cubicBezTo>
                    <a:pt x="117" y="49"/>
                    <a:pt x="118" y="48"/>
                    <a:pt x="120" y="48"/>
                  </a:cubicBezTo>
                  <a:cubicBezTo>
                    <a:pt x="110" y="0"/>
                    <a:pt x="110" y="0"/>
                    <a:pt x="110" y="0"/>
                  </a:cubicBezTo>
                  <a:cubicBezTo>
                    <a:pt x="103" y="4"/>
                    <a:pt x="92" y="11"/>
                    <a:pt x="90" y="14"/>
                  </a:cubicBezTo>
                  <a:cubicBezTo>
                    <a:pt x="88" y="17"/>
                    <a:pt x="83" y="24"/>
                    <a:pt x="80" y="24"/>
                  </a:cubicBezTo>
                  <a:cubicBezTo>
                    <a:pt x="77" y="24"/>
                    <a:pt x="72" y="24"/>
                    <a:pt x="71" y="25"/>
                  </a:cubicBezTo>
                  <a:cubicBezTo>
                    <a:pt x="69" y="27"/>
                    <a:pt x="61" y="30"/>
                    <a:pt x="60" y="29"/>
                  </a:cubicBezTo>
                  <a:cubicBezTo>
                    <a:pt x="59" y="27"/>
                    <a:pt x="55" y="27"/>
                    <a:pt x="55" y="28"/>
                  </a:cubicBezTo>
                  <a:cubicBezTo>
                    <a:pt x="55" y="28"/>
                    <a:pt x="53" y="29"/>
                    <a:pt x="51" y="29"/>
                  </a:cubicBezTo>
                  <a:cubicBezTo>
                    <a:pt x="50" y="30"/>
                    <a:pt x="49" y="28"/>
                    <a:pt x="50" y="28"/>
                  </a:cubicBezTo>
                  <a:cubicBezTo>
                    <a:pt x="51" y="27"/>
                    <a:pt x="54" y="28"/>
                    <a:pt x="54" y="26"/>
                  </a:cubicBezTo>
                  <a:cubicBezTo>
                    <a:pt x="53" y="25"/>
                    <a:pt x="53" y="24"/>
                    <a:pt x="51" y="25"/>
                  </a:cubicBezTo>
                  <a:cubicBezTo>
                    <a:pt x="49" y="26"/>
                    <a:pt x="50" y="27"/>
                    <a:pt x="49" y="26"/>
                  </a:cubicBezTo>
                  <a:cubicBezTo>
                    <a:pt x="47" y="24"/>
                    <a:pt x="47" y="25"/>
                    <a:pt x="44" y="24"/>
                  </a:cubicBezTo>
                  <a:cubicBezTo>
                    <a:pt x="41" y="23"/>
                    <a:pt x="41" y="23"/>
                    <a:pt x="39" y="22"/>
                  </a:cubicBezTo>
                  <a:cubicBezTo>
                    <a:pt x="37" y="21"/>
                    <a:pt x="35" y="21"/>
                    <a:pt x="35" y="20"/>
                  </a:cubicBezTo>
                  <a:cubicBezTo>
                    <a:pt x="25" y="23"/>
                    <a:pt x="1" y="29"/>
                    <a:pt x="0" y="27"/>
                  </a:cubicBezTo>
                  <a:cubicBezTo>
                    <a:pt x="0" y="27"/>
                    <a:pt x="0" y="27"/>
                    <a:pt x="0" y="27"/>
                  </a:cubicBezTo>
                  <a:cubicBezTo>
                    <a:pt x="11" y="120"/>
                    <a:pt x="11" y="120"/>
                    <a:pt x="11" y="120"/>
                  </a:cubicBezTo>
                  <a:cubicBezTo>
                    <a:pt x="11" y="119"/>
                    <a:pt x="12" y="119"/>
                    <a:pt x="13" y="119"/>
                  </a:cubicBezTo>
                  <a:cubicBezTo>
                    <a:pt x="15" y="119"/>
                    <a:pt x="17" y="119"/>
                    <a:pt x="19" y="120"/>
                  </a:cubicBezTo>
                  <a:cubicBezTo>
                    <a:pt x="21" y="120"/>
                    <a:pt x="22" y="117"/>
                    <a:pt x="24" y="120"/>
                  </a:cubicBezTo>
                  <a:cubicBezTo>
                    <a:pt x="25" y="123"/>
                    <a:pt x="26" y="124"/>
                    <a:pt x="28" y="126"/>
                  </a:cubicBezTo>
                  <a:cubicBezTo>
                    <a:pt x="29" y="127"/>
                    <a:pt x="28" y="129"/>
                    <a:pt x="32" y="130"/>
                  </a:cubicBezTo>
                  <a:cubicBezTo>
                    <a:pt x="35" y="130"/>
                    <a:pt x="39" y="128"/>
                    <a:pt x="40" y="130"/>
                  </a:cubicBezTo>
                  <a:cubicBezTo>
                    <a:pt x="41" y="131"/>
                    <a:pt x="45" y="134"/>
                    <a:pt x="47" y="134"/>
                  </a:cubicBezTo>
                  <a:cubicBezTo>
                    <a:pt x="49" y="133"/>
                    <a:pt x="48" y="130"/>
                    <a:pt x="51" y="130"/>
                  </a:cubicBezTo>
                  <a:cubicBezTo>
                    <a:pt x="53" y="131"/>
                    <a:pt x="54" y="132"/>
                    <a:pt x="55" y="132"/>
                  </a:cubicBezTo>
                  <a:cubicBezTo>
                    <a:pt x="57" y="132"/>
                    <a:pt x="57" y="132"/>
                    <a:pt x="58" y="131"/>
                  </a:cubicBezTo>
                  <a:cubicBezTo>
                    <a:pt x="58" y="130"/>
                    <a:pt x="59" y="130"/>
                    <a:pt x="60" y="130"/>
                  </a:cubicBezTo>
                  <a:cubicBezTo>
                    <a:pt x="60" y="130"/>
                    <a:pt x="61" y="129"/>
                    <a:pt x="61" y="129"/>
                  </a:cubicBezTo>
                  <a:cubicBezTo>
                    <a:pt x="63" y="128"/>
                    <a:pt x="63" y="128"/>
                    <a:pt x="63" y="128"/>
                  </a:cubicBezTo>
                  <a:cubicBezTo>
                    <a:pt x="65" y="126"/>
                    <a:pt x="65" y="126"/>
                    <a:pt x="65" y="126"/>
                  </a:cubicBezTo>
                  <a:cubicBezTo>
                    <a:pt x="66" y="127"/>
                    <a:pt x="66" y="127"/>
                    <a:pt x="66" y="127"/>
                  </a:cubicBezTo>
                  <a:cubicBezTo>
                    <a:pt x="66" y="127"/>
                    <a:pt x="66" y="127"/>
                    <a:pt x="66" y="128"/>
                  </a:cubicBezTo>
                  <a:cubicBezTo>
                    <a:pt x="67" y="129"/>
                    <a:pt x="67" y="130"/>
                    <a:pt x="68" y="130"/>
                  </a:cubicBezTo>
                  <a:cubicBezTo>
                    <a:pt x="69" y="130"/>
                    <a:pt x="69" y="130"/>
                    <a:pt x="69" y="131"/>
                  </a:cubicBezTo>
                  <a:cubicBezTo>
                    <a:pt x="70" y="132"/>
                    <a:pt x="72" y="133"/>
                    <a:pt x="73" y="133"/>
                  </a:cubicBezTo>
                  <a:cubicBezTo>
                    <a:pt x="75" y="133"/>
                    <a:pt x="74" y="134"/>
                    <a:pt x="75" y="135"/>
                  </a:cubicBezTo>
                  <a:cubicBezTo>
                    <a:pt x="75" y="136"/>
                    <a:pt x="76" y="137"/>
                    <a:pt x="77" y="137"/>
                  </a:cubicBezTo>
                  <a:cubicBezTo>
                    <a:pt x="78" y="137"/>
                    <a:pt x="80" y="137"/>
                    <a:pt x="81" y="136"/>
                  </a:cubicBezTo>
                  <a:cubicBezTo>
                    <a:pt x="83" y="136"/>
                    <a:pt x="83" y="135"/>
                    <a:pt x="83" y="133"/>
                  </a:cubicBezTo>
                  <a:cubicBezTo>
                    <a:pt x="83" y="130"/>
                    <a:pt x="84" y="131"/>
                    <a:pt x="85" y="130"/>
                  </a:cubicBezTo>
                  <a:cubicBezTo>
                    <a:pt x="87" y="130"/>
                    <a:pt x="86" y="127"/>
                    <a:pt x="85" y="125"/>
                  </a:cubicBezTo>
                  <a:cubicBezTo>
                    <a:pt x="85" y="123"/>
                    <a:pt x="86" y="121"/>
                    <a:pt x="86" y="118"/>
                  </a:cubicBezTo>
                  <a:cubicBezTo>
                    <a:pt x="86" y="116"/>
                    <a:pt x="87" y="113"/>
                    <a:pt x="88" y="112"/>
                  </a:cubicBezTo>
                  <a:cubicBezTo>
                    <a:pt x="89" y="112"/>
                    <a:pt x="92" y="114"/>
                    <a:pt x="93" y="115"/>
                  </a:cubicBezTo>
                  <a:cubicBezTo>
                    <a:pt x="95" y="116"/>
                    <a:pt x="94" y="108"/>
                    <a:pt x="93" y="105"/>
                  </a:cubicBezTo>
                  <a:cubicBezTo>
                    <a:pt x="92" y="103"/>
                    <a:pt x="96" y="102"/>
                    <a:pt x="98" y="101"/>
                  </a:cubicBezTo>
                  <a:cubicBezTo>
                    <a:pt x="99" y="101"/>
                    <a:pt x="99" y="98"/>
                    <a:pt x="100" y="96"/>
                  </a:cubicBezTo>
                  <a:cubicBezTo>
                    <a:pt x="100" y="93"/>
                    <a:pt x="102" y="95"/>
                    <a:pt x="104" y="96"/>
                  </a:cubicBezTo>
                  <a:cubicBezTo>
                    <a:pt x="106" y="98"/>
                    <a:pt x="106" y="97"/>
                    <a:pt x="108" y="96"/>
                  </a:cubicBezTo>
                  <a:cubicBezTo>
                    <a:pt x="111" y="96"/>
                    <a:pt x="113" y="90"/>
                    <a:pt x="115" y="88"/>
                  </a:cubicBezTo>
                  <a:cubicBezTo>
                    <a:pt x="116" y="86"/>
                    <a:pt x="116" y="82"/>
                    <a:pt x="115" y="77"/>
                  </a:cubicBezTo>
                  <a:cubicBezTo>
                    <a:pt x="115" y="72"/>
                    <a:pt x="117" y="74"/>
                    <a:pt x="118" y="73"/>
                  </a:cubicBezTo>
                  <a:cubicBezTo>
                    <a:pt x="119" y="72"/>
                    <a:pt x="118" y="66"/>
                    <a:pt x="118" y="63"/>
                  </a:cubicBezTo>
                  <a:cubicBezTo>
                    <a:pt x="118" y="60"/>
                    <a:pt x="118" y="61"/>
                    <a:pt x="119" y="61"/>
                  </a:cubicBezTo>
                  <a:cubicBezTo>
                    <a:pt x="121" y="60"/>
                    <a:pt x="119" y="57"/>
                    <a:pt x="119" y="55"/>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781">
              <a:extLst>
                <a:ext uri="{FF2B5EF4-FFF2-40B4-BE49-F238E27FC236}">
                  <a16:creationId xmlns:a16="http://schemas.microsoft.com/office/drawing/2014/main" id="{345EC6C9-3C77-4C8E-A5F1-C12AC556D5BB}"/>
                </a:ext>
              </a:extLst>
            </p:cNvPr>
            <p:cNvSpPr>
              <a:spLocks noEditPoints="1"/>
            </p:cNvSpPr>
            <p:nvPr/>
          </p:nvSpPr>
          <p:spPr bwMode="auto">
            <a:xfrm>
              <a:off x="7281863" y="2820988"/>
              <a:ext cx="458788" cy="523875"/>
            </a:xfrm>
            <a:custGeom>
              <a:avLst/>
              <a:gdLst>
                <a:gd name="T0" fmla="*/ 75 w 122"/>
                <a:gd name="T1" fmla="*/ 136 h 139"/>
                <a:gd name="T2" fmla="*/ 69 w 122"/>
                <a:gd name="T3" fmla="*/ 131 h 139"/>
                <a:gd name="T4" fmla="*/ 64 w 122"/>
                <a:gd name="T5" fmla="*/ 129 h 139"/>
                <a:gd name="T6" fmla="*/ 59 w 122"/>
                <a:gd name="T7" fmla="*/ 132 h 139"/>
                <a:gd name="T8" fmla="*/ 51 w 122"/>
                <a:gd name="T9" fmla="*/ 132 h 139"/>
                <a:gd name="T10" fmla="*/ 41 w 122"/>
                <a:gd name="T11" fmla="*/ 131 h 139"/>
                <a:gd name="T12" fmla="*/ 33 w 122"/>
                <a:gd name="T13" fmla="*/ 131 h 139"/>
                <a:gd name="T14" fmla="*/ 24 w 122"/>
                <a:gd name="T15" fmla="*/ 121 h 139"/>
                <a:gd name="T16" fmla="*/ 20 w 122"/>
                <a:gd name="T17" fmla="*/ 121 h 139"/>
                <a:gd name="T18" fmla="*/ 12 w 122"/>
                <a:gd name="T19" fmla="*/ 122 h 139"/>
                <a:gd name="T20" fmla="*/ 1 w 122"/>
                <a:gd name="T21" fmla="*/ 28 h 139"/>
                <a:gd name="T22" fmla="*/ 36 w 122"/>
                <a:gd name="T23" fmla="*/ 21 h 139"/>
                <a:gd name="T24" fmla="*/ 45 w 122"/>
                <a:gd name="T25" fmla="*/ 24 h 139"/>
                <a:gd name="T26" fmla="*/ 51 w 122"/>
                <a:gd name="T27" fmla="*/ 27 h 139"/>
                <a:gd name="T28" fmla="*/ 55 w 122"/>
                <a:gd name="T29" fmla="*/ 28 h 139"/>
                <a:gd name="T30" fmla="*/ 52 w 122"/>
                <a:gd name="T31" fmla="*/ 30 h 139"/>
                <a:gd name="T32" fmla="*/ 57 w 122"/>
                <a:gd name="T33" fmla="*/ 28 h 139"/>
                <a:gd name="T34" fmla="*/ 81 w 122"/>
                <a:gd name="T35" fmla="*/ 24 h 139"/>
                <a:gd name="T36" fmla="*/ 112 w 122"/>
                <a:gd name="T37" fmla="*/ 1 h 139"/>
                <a:gd name="T38" fmla="*/ 119 w 122"/>
                <a:gd name="T39" fmla="*/ 50 h 139"/>
                <a:gd name="T40" fmla="*/ 120 w 122"/>
                <a:gd name="T41" fmla="*/ 58 h 139"/>
                <a:gd name="T42" fmla="*/ 120 w 122"/>
                <a:gd name="T43" fmla="*/ 67 h 139"/>
                <a:gd name="T44" fmla="*/ 116 w 122"/>
                <a:gd name="T45" fmla="*/ 89 h 139"/>
                <a:gd name="T46" fmla="*/ 106 w 122"/>
                <a:gd name="T47" fmla="*/ 98 h 139"/>
                <a:gd name="T48" fmla="*/ 101 w 122"/>
                <a:gd name="T49" fmla="*/ 97 h 139"/>
                <a:gd name="T50" fmla="*/ 94 w 122"/>
                <a:gd name="T51" fmla="*/ 106 h 139"/>
                <a:gd name="T52" fmla="*/ 92 w 122"/>
                <a:gd name="T53" fmla="*/ 115 h 139"/>
                <a:gd name="T54" fmla="*/ 87 w 122"/>
                <a:gd name="T55" fmla="*/ 126 h 139"/>
                <a:gd name="T56" fmla="*/ 84 w 122"/>
                <a:gd name="T57" fmla="*/ 134 h 139"/>
                <a:gd name="T58" fmla="*/ 66 w 122"/>
                <a:gd name="T59" fmla="*/ 127 h 139"/>
                <a:gd name="T60" fmla="*/ 69 w 122"/>
                <a:gd name="T61" fmla="*/ 131 h 139"/>
                <a:gd name="T62" fmla="*/ 76 w 122"/>
                <a:gd name="T63" fmla="*/ 135 h 139"/>
                <a:gd name="T64" fmla="*/ 83 w 122"/>
                <a:gd name="T65" fmla="*/ 134 h 139"/>
                <a:gd name="T66" fmla="*/ 87 w 122"/>
                <a:gd name="T67" fmla="*/ 130 h 139"/>
                <a:gd name="T68" fmla="*/ 89 w 122"/>
                <a:gd name="T69" fmla="*/ 113 h 139"/>
                <a:gd name="T70" fmla="*/ 95 w 122"/>
                <a:gd name="T71" fmla="*/ 116 h 139"/>
                <a:gd name="T72" fmla="*/ 100 w 122"/>
                <a:gd name="T73" fmla="*/ 98 h 139"/>
                <a:gd name="T74" fmla="*/ 105 w 122"/>
                <a:gd name="T75" fmla="*/ 97 h 139"/>
                <a:gd name="T76" fmla="*/ 114 w 122"/>
                <a:gd name="T77" fmla="*/ 92 h 139"/>
                <a:gd name="T78" fmla="*/ 119 w 122"/>
                <a:gd name="T79" fmla="*/ 74 h 139"/>
                <a:gd name="T80" fmla="*/ 120 w 122"/>
                <a:gd name="T81" fmla="*/ 61 h 139"/>
                <a:gd name="T82" fmla="*/ 118 w 122"/>
                <a:gd name="T83" fmla="*/ 50 h 139"/>
                <a:gd name="T84" fmla="*/ 111 w 122"/>
                <a:gd name="T85" fmla="*/ 1 h 139"/>
                <a:gd name="T86" fmla="*/ 62 w 122"/>
                <a:gd name="T87" fmla="*/ 30 h 139"/>
                <a:gd name="T88" fmla="*/ 54 w 122"/>
                <a:gd name="T89" fmla="*/ 30 h 139"/>
                <a:gd name="T90" fmla="*/ 51 w 122"/>
                <a:gd name="T91" fmla="*/ 28 h 139"/>
                <a:gd name="T92" fmla="*/ 53 w 122"/>
                <a:gd name="T93" fmla="*/ 26 h 139"/>
                <a:gd name="T94" fmla="*/ 49 w 122"/>
                <a:gd name="T95" fmla="*/ 27 h 139"/>
                <a:gd name="T96" fmla="*/ 40 w 122"/>
                <a:gd name="T97" fmla="*/ 23 h 139"/>
                <a:gd name="T98" fmla="*/ 1 w 122"/>
                <a:gd name="T99" fmla="*/ 28 h 139"/>
                <a:gd name="T100" fmla="*/ 20 w 122"/>
                <a:gd name="T101" fmla="*/ 120 h 139"/>
                <a:gd name="T102" fmla="*/ 25 w 122"/>
                <a:gd name="T103" fmla="*/ 121 h 139"/>
                <a:gd name="T104" fmla="*/ 33 w 122"/>
                <a:gd name="T105" fmla="*/ 131 h 139"/>
                <a:gd name="T106" fmla="*/ 41 w 122"/>
                <a:gd name="T107" fmla="*/ 131 h 139"/>
                <a:gd name="T108" fmla="*/ 51 w 122"/>
                <a:gd name="T109" fmla="*/ 131 h 139"/>
                <a:gd name="T110" fmla="*/ 58 w 122"/>
                <a:gd name="T111" fmla="*/ 132 h 139"/>
                <a:gd name="T112" fmla="*/ 64 w 122"/>
                <a:gd name="T113" fmla="*/ 12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139">
                  <a:moveTo>
                    <a:pt x="78" y="139"/>
                  </a:moveTo>
                  <a:cubicBezTo>
                    <a:pt x="78" y="139"/>
                    <a:pt x="78" y="139"/>
                    <a:pt x="78" y="139"/>
                  </a:cubicBezTo>
                  <a:cubicBezTo>
                    <a:pt x="77" y="138"/>
                    <a:pt x="76" y="137"/>
                    <a:pt x="76" y="137"/>
                  </a:cubicBezTo>
                  <a:cubicBezTo>
                    <a:pt x="75" y="136"/>
                    <a:pt x="75" y="136"/>
                    <a:pt x="75" y="136"/>
                  </a:cubicBezTo>
                  <a:cubicBezTo>
                    <a:pt x="75" y="135"/>
                    <a:pt x="75" y="135"/>
                    <a:pt x="74" y="134"/>
                  </a:cubicBezTo>
                  <a:cubicBezTo>
                    <a:pt x="72" y="134"/>
                    <a:pt x="71" y="133"/>
                    <a:pt x="70" y="133"/>
                  </a:cubicBezTo>
                  <a:cubicBezTo>
                    <a:pt x="70" y="132"/>
                    <a:pt x="70" y="132"/>
                    <a:pt x="70" y="132"/>
                  </a:cubicBezTo>
                  <a:cubicBezTo>
                    <a:pt x="69" y="131"/>
                    <a:pt x="69" y="131"/>
                    <a:pt x="69" y="131"/>
                  </a:cubicBezTo>
                  <a:cubicBezTo>
                    <a:pt x="68" y="131"/>
                    <a:pt x="67" y="130"/>
                    <a:pt x="67" y="129"/>
                  </a:cubicBezTo>
                  <a:cubicBezTo>
                    <a:pt x="67" y="129"/>
                    <a:pt x="67" y="128"/>
                    <a:pt x="67" y="128"/>
                  </a:cubicBezTo>
                  <a:cubicBezTo>
                    <a:pt x="66" y="128"/>
                    <a:pt x="66" y="128"/>
                    <a:pt x="66" y="128"/>
                  </a:cubicBezTo>
                  <a:cubicBezTo>
                    <a:pt x="64" y="129"/>
                    <a:pt x="64" y="129"/>
                    <a:pt x="64" y="129"/>
                  </a:cubicBezTo>
                  <a:cubicBezTo>
                    <a:pt x="63" y="129"/>
                    <a:pt x="63" y="130"/>
                    <a:pt x="62" y="130"/>
                  </a:cubicBezTo>
                  <a:cubicBezTo>
                    <a:pt x="62" y="131"/>
                    <a:pt x="61" y="132"/>
                    <a:pt x="61" y="131"/>
                  </a:cubicBezTo>
                  <a:cubicBezTo>
                    <a:pt x="60" y="131"/>
                    <a:pt x="60" y="131"/>
                    <a:pt x="60" y="131"/>
                  </a:cubicBezTo>
                  <a:cubicBezTo>
                    <a:pt x="59" y="131"/>
                    <a:pt x="59" y="132"/>
                    <a:pt x="59" y="132"/>
                  </a:cubicBezTo>
                  <a:cubicBezTo>
                    <a:pt x="59" y="133"/>
                    <a:pt x="58" y="133"/>
                    <a:pt x="56" y="133"/>
                  </a:cubicBezTo>
                  <a:cubicBezTo>
                    <a:pt x="55" y="133"/>
                    <a:pt x="55" y="133"/>
                    <a:pt x="54" y="133"/>
                  </a:cubicBezTo>
                  <a:cubicBezTo>
                    <a:pt x="53" y="132"/>
                    <a:pt x="53" y="132"/>
                    <a:pt x="52" y="132"/>
                  </a:cubicBezTo>
                  <a:cubicBezTo>
                    <a:pt x="51" y="132"/>
                    <a:pt x="51" y="132"/>
                    <a:pt x="51" y="132"/>
                  </a:cubicBezTo>
                  <a:cubicBezTo>
                    <a:pt x="50" y="132"/>
                    <a:pt x="50" y="132"/>
                    <a:pt x="50" y="133"/>
                  </a:cubicBezTo>
                  <a:cubicBezTo>
                    <a:pt x="49" y="134"/>
                    <a:pt x="49" y="135"/>
                    <a:pt x="48" y="135"/>
                  </a:cubicBezTo>
                  <a:cubicBezTo>
                    <a:pt x="47" y="135"/>
                    <a:pt x="47" y="135"/>
                    <a:pt x="47" y="135"/>
                  </a:cubicBezTo>
                  <a:cubicBezTo>
                    <a:pt x="45" y="135"/>
                    <a:pt x="42" y="132"/>
                    <a:pt x="41" y="131"/>
                  </a:cubicBezTo>
                  <a:cubicBezTo>
                    <a:pt x="41" y="131"/>
                    <a:pt x="40" y="130"/>
                    <a:pt x="40" y="130"/>
                  </a:cubicBezTo>
                  <a:cubicBezTo>
                    <a:pt x="39" y="130"/>
                    <a:pt x="38" y="131"/>
                    <a:pt x="37" y="131"/>
                  </a:cubicBezTo>
                  <a:cubicBezTo>
                    <a:pt x="36" y="131"/>
                    <a:pt x="35" y="131"/>
                    <a:pt x="34" y="131"/>
                  </a:cubicBezTo>
                  <a:cubicBezTo>
                    <a:pt x="33" y="131"/>
                    <a:pt x="33" y="131"/>
                    <a:pt x="33" y="131"/>
                  </a:cubicBezTo>
                  <a:cubicBezTo>
                    <a:pt x="30" y="131"/>
                    <a:pt x="30" y="130"/>
                    <a:pt x="29" y="128"/>
                  </a:cubicBezTo>
                  <a:cubicBezTo>
                    <a:pt x="29" y="128"/>
                    <a:pt x="29" y="127"/>
                    <a:pt x="28" y="127"/>
                  </a:cubicBezTo>
                  <a:cubicBezTo>
                    <a:pt x="27" y="126"/>
                    <a:pt x="27" y="125"/>
                    <a:pt x="26" y="124"/>
                  </a:cubicBezTo>
                  <a:cubicBezTo>
                    <a:pt x="26" y="123"/>
                    <a:pt x="25" y="122"/>
                    <a:pt x="24" y="121"/>
                  </a:cubicBezTo>
                  <a:cubicBezTo>
                    <a:pt x="24" y="120"/>
                    <a:pt x="23" y="120"/>
                    <a:pt x="23" y="120"/>
                  </a:cubicBezTo>
                  <a:cubicBezTo>
                    <a:pt x="22" y="120"/>
                    <a:pt x="22" y="120"/>
                    <a:pt x="22" y="120"/>
                  </a:cubicBezTo>
                  <a:cubicBezTo>
                    <a:pt x="22" y="121"/>
                    <a:pt x="21" y="121"/>
                    <a:pt x="21" y="121"/>
                  </a:cubicBezTo>
                  <a:cubicBezTo>
                    <a:pt x="20" y="121"/>
                    <a:pt x="20" y="121"/>
                    <a:pt x="20" y="121"/>
                  </a:cubicBezTo>
                  <a:cubicBezTo>
                    <a:pt x="18" y="120"/>
                    <a:pt x="16" y="120"/>
                    <a:pt x="14" y="120"/>
                  </a:cubicBezTo>
                  <a:cubicBezTo>
                    <a:pt x="14" y="120"/>
                    <a:pt x="14" y="120"/>
                    <a:pt x="14" y="120"/>
                  </a:cubicBezTo>
                  <a:cubicBezTo>
                    <a:pt x="13" y="120"/>
                    <a:pt x="13" y="120"/>
                    <a:pt x="12" y="121"/>
                  </a:cubicBezTo>
                  <a:cubicBezTo>
                    <a:pt x="12" y="122"/>
                    <a:pt x="12" y="122"/>
                    <a:pt x="12" y="122"/>
                  </a:cubicBezTo>
                  <a:cubicBezTo>
                    <a:pt x="0" y="27"/>
                    <a:pt x="0" y="27"/>
                    <a:pt x="0" y="27"/>
                  </a:cubicBezTo>
                  <a:cubicBezTo>
                    <a:pt x="1" y="28"/>
                    <a:pt x="1" y="28"/>
                    <a:pt x="1" y="28"/>
                  </a:cubicBezTo>
                  <a:cubicBezTo>
                    <a:pt x="1" y="28"/>
                    <a:pt x="1" y="28"/>
                    <a:pt x="1" y="28"/>
                  </a:cubicBezTo>
                  <a:cubicBezTo>
                    <a:pt x="1" y="28"/>
                    <a:pt x="1" y="28"/>
                    <a:pt x="1" y="28"/>
                  </a:cubicBezTo>
                  <a:cubicBezTo>
                    <a:pt x="1" y="28"/>
                    <a:pt x="1" y="28"/>
                    <a:pt x="2" y="28"/>
                  </a:cubicBezTo>
                  <a:cubicBezTo>
                    <a:pt x="8" y="28"/>
                    <a:pt x="28" y="23"/>
                    <a:pt x="36" y="21"/>
                  </a:cubicBezTo>
                  <a:cubicBezTo>
                    <a:pt x="36" y="21"/>
                    <a:pt x="36" y="21"/>
                    <a:pt x="36" y="21"/>
                  </a:cubicBezTo>
                  <a:cubicBezTo>
                    <a:pt x="36" y="21"/>
                    <a:pt x="36" y="21"/>
                    <a:pt x="36" y="21"/>
                  </a:cubicBezTo>
                  <a:cubicBezTo>
                    <a:pt x="36" y="21"/>
                    <a:pt x="36" y="22"/>
                    <a:pt x="37" y="22"/>
                  </a:cubicBezTo>
                  <a:cubicBezTo>
                    <a:pt x="38" y="22"/>
                    <a:pt x="39" y="22"/>
                    <a:pt x="40" y="23"/>
                  </a:cubicBezTo>
                  <a:cubicBezTo>
                    <a:pt x="41" y="23"/>
                    <a:pt x="42" y="23"/>
                    <a:pt x="42" y="24"/>
                  </a:cubicBezTo>
                  <a:cubicBezTo>
                    <a:pt x="43" y="24"/>
                    <a:pt x="44" y="24"/>
                    <a:pt x="45" y="24"/>
                  </a:cubicBezTo>
                  <a:cubicBezTo>
                    <a:pt x="46" y="25"/>
                    <a:pt x="47" y="25"/>
                    <a:pt x="47" y="25"/>
                  </a:cubicBezTo>
                  <a:cubicBezTo>
                    <a:pt x="48" y="26"/>
                    <a:pt x="49" y="26"/>
                    <a:pt x="50" y="27"/>
                  </a:cubicBezTo>
                  <a:cubicBezTo>
                    <a:pt x="50" y="27"/>
                    <a:pt x="50" y="27"/>
                    <a:pt x="50" y="27"/>
                  </a:cubicBezTo>
                  <a:cubicBezTo>
                    <a:pt x="51" y="27"/>
                    <a:pt x="51" y="27"/>
                    <a:pt x="51" y="27"/>
                  </a:cubicBezTo>
                  <a:cubicBezTo>
                    <a:pt x="51" y="27"/>
                    <a:pt x="51" y="26"/>
                    <a:pt x="52" y="26"/>
                  </a:cubicBezTo>
                  <a:cubicBezTo>
                    <a:pt x="53" y="26"/>
                    <a:pt x="53" y="26"/>
                    <a:pt x="53" y="26"/>
                  </a:cubicBezTo>
                  <a:cubicBezTo>
                    <a:pt x="54" y="26"/>
                    <a:pt x="55" y="26"/>
                    <a:pt x="55" y="27"/>
                  </a:cubicBezTo>
                  <a:cubicBezTo>
                    <a:pt x="55" y="28"/>
                    <a:pt x="55" y="28"/>
                    <a:pt x="55" y="28"/>
                  </a:cubicBezTo>
                  <a:cubicBezTo>
                    <a:pt x="55" y="28"/>
                    <a:pt x="54" y="29"/>
                    <a:pt x="53" y="29"/>
                  </a:cubicBezTo>
                  <a:cubicBezTo>
                    <a:pt x="52" y="29"/>
                    <a:pt x="52" y="29"/>
                    <a:pt x="51" y="29"/>
                  </a:cubicBezTo>
                  <a:cubicBezTo>
                    <a:pt x="51" y="30"/>
                    <a:pt x="51" y="30"/>
                    <a:pt x="51" y="30"/>
                  </a:cubicBezTo>
                  <a:cubicBezTo>
                    <a:pt x="51" y="30"/>
                    <a:pt x="51" y="30"/>
                    <a:pt x="52" y="30"/>
                  </a:cubicBezTo>
                  <a:cubicBezTo>
                    <a:pt x="52" y="30"/>
                    <a:pt x="52" y="30"/>
                    <a:pt x="52" y="30"/>
                  </a:cubicBezTo>
                  <a:cubicBezTo>
                    <a:pt x="53" y="30"/>
                    <a:pt x="53" y="30"/>
                    <a:pt x="54" y="29"/>
                  </a:cubicBezTo>
                  <a:cubicBezTo>
                    <a:pt x="55" y="29"/>
                    <a:pt x="56" y="29"/>
                    <a:pt x="56" y="29"/>
                  </a:cubicBezTo>
                  <a:cubicBezTo>
                    <a:pt x="56" y="28"/>
                    <a:pt x="56" y="28"/>
                    <a:pt x="57" y="28"/>
                  </a:cubicBezTo>
                  <a:cubicBezTo>
                    <a:pt x="58" y="28"/>
                    <a:pt x="60" y="29"/>
                    <a:pt x="61" y="29"/>
                  </a:cubicBezTo>
                  <a:cubicBezTo>
                    <a:pt x="61" y="30"/>
                    <a:pt x="62" y="30"/>
                    <a:pt x="62" y="30"/>
                  </a:cubicBezTo>
                  <a:cubicBezTo>
                    <a:pt x="65" y="30"/>
                    <a:pt x="70" y="27"/>
                    <a:pt x="71" y="26"/>
                  </a:cubicBezTo>
                  <a:cubicBezTo>
                    <a:pt x="73" y="24"/>
                    <a:pt x="78" y="24"/>
                    <a:pt x="81" y="24"/>
                  </a:cubicBezTo>
                  <a:cubicBezTo>
                    <a:pt x="83" y="24"/>
                    <a:pt x="89" y="19"/>
                    <a:pt x="91" y="15"/>
                  </a:cubicBezTo>
                  <a:cubicBezTo>
                    <a:pt x="93" y="12"/>
                    <a:pt x="104" y="5"/>
                    <a:pt x="111" y="1"/>
                  </a:cubicBezTo>
                  <a:cubicBezTo>
                    <a:pt x="112" y="0"/>
                    <a:pt x="112" y="0"/>
                    <a:pt x="112" y="0"/>
                  </a:cubicBezTo>
                  <a:cubicBezTo>
                    <a:pt x="112" y="1"/>
                    <a:pt x="112" y="1"/>
                    <a:pt x="112" y="1"/>
                  </a:cubicBezTo>
                  <a:cubicBezTo>
                    <a:pt x="121" y="50"/>
                    <a:pt x="121" y="50"/>
                    <a:pt x="121" y="50"/>
                  </a:cubicBezTo>
                  <a:cubicBezTo>
                    <a:pt x="121" y="50"/>
                    <a:pt x="121" y="50"/>
                    <a:pt x="121" y="50"/>
                  </a:cubicBezTo>
                  <a:cubicBezTo>
                    <a:pt x="120" y="50"/>
                    <a:pt x="120" y="50"/>
                    <a:pt x="120" y="50"/>
                  </a:cubicBezTo>
                  <a:cubicBezTo>
                    <a:pt x="119" y="50"/>
                    <a:pt x="119" y="50"/>
                    <a:pt x="119" y="50"/>
                  </a:cubicBezTo>
                  <a:cubicBezTo>
                    <a:pt x="119" y="50"/>
                    <a:pt x="119" y="50"/>
                    <a:pt x="119" y="50"/>
                  </a:cubicBezTo>
                  <a:cubicBezTo>
                    <a:pt x="119" y="51"/>
                    <a:pt x="119" y="52"/>
                    <a:pt x="119" y="53"/>
                  </a:cubicBezTo>
                  <a:cubicBezTo>
                    <a:pt x="119" y="54"/>
                    <a:pt x="120" y="55"/>
                    <a:pt x="120" y="56"/>
                  </a:cubicBezTo>
                  <a:cubicBezTo>
                    <a:pt x="120" y="57"/>
                    <a:pt x="120" y="57"/>
                    <a:pt x="120" y="58"/>
                  </a:cubicBezTo>
                  <a:cubicBezTo>
                    <a:pt x="121" y="60"/>
                    <a:pt x="122" y="61"/>
                    <a:pt x="121" y="62"/>
                  </a:cubicBezTo>
                  <a:cubicBezTo>
                    <a:pt x="120" y="62"/>
                    <a:pt x="120" y="62"/>
                    <a:pt x="120" y="62"/>
                  </a:cubicBezTo>
                  <a:cubicBezTo>
                    <a:pt x="119" y="62"/>
                    <a:pt x="119" y="62"/>
                    <a:pt x="119" y="64"/>
                  </a:cubicBezTo>
                  <a:cubicBezTo>
                    <a:pt x="119" y="65"/>
                    <a:pt x="119" y="66"/>
                    <a:pt x="120" y="67"/>
                  </a:cubicBezTo>
                  <a:cubicBezTo>
                    <a:pt x="120" y="71"/>
                    <a:pt x="120" y="74"/>
                    <a:pt x="120" y="74"/>
                  </a:cubicBezTo>
                  <a:cubicBezTo>
                    <a:pt x="119" y="75"/>
                    <a:pt x="119" y="75"/>
                    <a:pt x="118" y="75"/>
                  </a:cubicBezTo>
                  <a:cubicBezTo>
                    <a:pt x="117" y="75"/>
                    <a:pt x="116" y="75"/>
                    <a:pt x="117" y="78"/>
                  </a:cubicBezTo>
                  <a:cubicBezTo>
                    <a:pt x="117" y="83"/>
                    <a:pt x="118" y="87"/>
                    <a:pt x="116" y="89"/>
                  </a:cubicBezTo>
                  <a:cubicBezTo>
                    <a:pt x="116" y="90"/>
                    <a:pt x="115" y="91"/>
                    <a:pt x="114" y="92"/>
                  </a:cubicBezTo>
                  <a:cubicBezTo>
                    <a:pt x="113" y="94"/>
                    <a:pt x="111" y="97"/>
                    <a:pt x="109" y="97"/>
                  </a:cubicBezTo>
                  <a:cubicBezTo>
                    <a:pt x="109" y="98"/>
                    <a:pt x="108" y="98"/>
                    <a:pt x="108" y="98"/>
                  </a:cubicBezTo>
                  <a:cubicBezTo>
                    <a:pt x="107" y="98"/>
                    <a:pt x="107" y="98"/>
                    <a:pt x="106" y="98"/>
                  </a:cubicBezTo>
                  <a:cubicBezTo>
                    <a:pt x="106" y="98"/>
                    <a:pt x="105" y="98"/>
                    <a:pt x="105" y="98"/>
                  </a:cubicBezTo>
                  <a:cubicBezTo>
                    <a:pt x="104" y="97"/>
                    <a:pt x="104" y="97"/>
                    <a:pt x="104" y="97"/>
                  </a:cubicBezTo>
                  <a:cubicBezTo>
                    <a:pt x="103" y="96"/>
                    <a:pt x="102" y="96"/>
                    <a:pt x="102" y="96"/>
                  </a:cubicBezTo>
                  <a:cubicBezTo>
                    <a:pt x="101" y="96"/>
                    <a:pt x="101" y="96"/>
                    <a:pt x="101" y="97"/>
                  </a:cubicBezTo>
                  <a:cubicBezTo>
                    <a:pt x="101" y="97"/>
                    <a:pt x="101" y="98"/>
                    <a:pt x="101" y="99"/>
                  </a:cubicBezTo>
                  <a:cubicBezTo>
                    <a:pt x="100" y="100"/>
                    <a:pt x="100" y="102"/>
                    <a:pt x="99" y="103"/>
                  </a:cubicBezTo>
                  <a:cubicBezTo>
                    <a:pt x="98" y="103"/>
                    <a:pt x="98" y="103"/>
                    <a:pt x="97" y="103"/>
                  </a:cubicBezTo>
                  <a:cubicBezTo>
                    <a:pt x="95" y="104"/>
                    <a:pt x="94" y="104"/>
                    <a:pt x="94" y="106"/>
                  </a:cubicBezTo>
                  <a:cubicBezTo>
                    <a:pt x="95" y="108"/>
                    <a:pt x="96" y="115"/>
                    <a:pt x="95" y="116"/>
                  </a:cubicBezTo>
                  <a:cubicBezTo>
                    <a:pt x="95" y="117"/>
                    <a:pt x="95" y="117"/>
                    <a:pt x="95" y="117"/>
                  </a:cubicBezTo>
                  <a:cubicBezTo>
                    <a:pt x="94" y="116"/>
                    <a:pt x="94" y="116"/>
                    <a:pt x="94" y="116"/>
                  </a:cubicBezTo>
                  <a:cubicBezTo>
                    <a:pt x="94" y="116"/>
                    <a:pt x="93" y="116"/>
                    <a:pt x="92" y="115"/>
                  </a:cubicBezTo>
                  <a:cubicBezTo>
                    <a:pt x="91" y="114"/>
                    <a:pt x="90" y="113"/>
                    <a:pt x="90" y="114"/>
                  </a:cubicBezTo>
                  <a:cubicBezTo>
                    <a:pt x="89" y="115"/>
                    <a:pt x="87" y="117"/>
                    <a:pt x="87" y="119"/>
                  </a:cubicBezTo>
                  <a:cubicBezTo>
                    <a:pt x="87" y="120"/>
                    <a:pt x="87" y="121"/>
                    <a:pt x="87" y="122"/>
                  </a:cubicBezTo>
                  <a:cubicBezTo>
                    <a:pt x="86" y="124"/>
                    <a:pt x="86" y="125"/>
                    <a:pt x="87" y="126"/>
                  </a:cubicBezTo>
                  <a:cubicBezTo>
                    <a:pt x="87" y="127"/>
                    <a:pt x="88" y="129"/>
                    <a:pt x="87" y="131"/>
                  </a:cubicBezTo>
                  <a:cubicBezTo>
                    <a:pt x="87" y="131"/>
                    <a:pt x="87" y="131"/>
                    <a:pt x="86" y="132"/>
                  </a:cubicBezTo>
                  <a:cubicBezTo>
                    <a:pt x="86" y="132"/>
                    <a:pt x="86" y="132"/>
                    <a:pt x="85" y="132"/>
                  </a:cubicBezTo>
                  <a:cubicBezTo>
                    <a:pt x="84" y="132"/>
                    <a:pt x="84" y="132"/>
                    <a:pt x="84" y="134"/>
                  </a:cubicBezTo>
                  <a:cubicBezTo>
                    <a:pt x="84" y="134"/>
                    <a:pt x="84" y="134"/>
                    <a:pt x="84" y="134"/>
                  </a:cubicBezTo>
                  <a:cubicBezTo>
                    <a:pt x="84" y="137"/>
                    <a:pt x="84" y="137"/>
                    <a:pt x="82" y="138"/>
                  </a:cubicBezTo>
                  <a:cubicBezTo>
                    <a:pt x="81" y="138"/>
                    <a:pt x="79" y="138"/>
                    <a:pt x="78" y="139"/>
                  </a:cubicBezTo>
                  <a:close/>
                  <a:moveTo>
                    <a:pt x="66" y="127"/>
                  </a:moveTo>
                  <a:cubicBezTo>
                    <a:pt x="67" y="128"/>
                    <a:pt x="67" y="128"/>
                    <a:pt x="67" y="128"/>
                  </a:cubicBezTo>
                  <a:cubicBezTo>
                    <a:pt x="67" y="128"/>
                    <a:pt x="67" y="128"/>
                    <a:pt x="67" y="128"/>
                  </a:cubicBezTo>
                  <a:cubicBezTo>
                    <a:pt x="67" y="128"/>
                    <a:pt x="67" y="128"/>
                    <a:pt x="68" y="129"/>
                  </a:cubicBezTo>
                  <a:cubicBezTo>
                    <a:pt x="68" y="130"/>
                    <a:pt x="69" y="130"/>
                    <a:pt x="69" y="131"/>
                  </a:cubicBezTo>
                  <a:cubicBezTo>
                    <a:pt x="70" y="131"/>
                    <a:pt x="70" y="131"/>
                    <a:pt x="70" y="131"/>
                  </a:cubicBezTo>
                  <a:cubicBezTo>
                    <a:pt x="70" y="132"/>
                    <a:pt x="70" y="132"/>
                    <a:pt x="71" y="132"/>
                  </a:cubicBezTo>
                  <a:cubicBezTo>
                    <a:pt x="71" y="133"/>
                    <a:pt x="72" y="133"/>
                    <a:pt x="74" y="134"/>
                  </a:cubicBezTo>
                  <a:cubicBezTo>
                    <a:pt x="75" y="134"/>
                    <a:pt x="76" y="135"/>
                    <a:pt x="76" y="135"/>
                  </a:cubicBezTo>
                  <a:cubicBezTo>
                    <a:pt x="76" y="136"/>
                    <a:pt x="76" y="136"/>
                    <a:pt x="76" y="136"/>
                  </a:cubicBezTo>
                  <a:cubicBezTo>
                    <a:pt x="76" y="136"/>
                    <a:pt x="77" y="137"/>
                    <a:pt x="78" y="138"/>
                  </a:cubicBezTo>
                  <a:cubicBezTo>
                    <a:pt x="79" y="138"/>
                    <a:pt x="81" y="137"/>
                    <a:pt x="82" y="137"/>
                  </a:cubicBezTo>
                  <a:cubicBezTo>
                    <a:pt x="83" y="137"/>
                    <a:pt x="83" y="137"/>
                    <a:pt x="83" y="134"/>
                  </a:cubicBezTo>
                  <a:cubicBezTo>
                    <a:pt x="83" y="134"/>
                    <a:pt x="83" y="134"/>
                    <a:pt x="83" y="134"/>
                  </a:cubicBezTo>
                  <a:cubicBezTo>
                    <a:pt x="83" y="132"/>
                    <a:pt x="84" y="132"/>
                    <a:pt x="85" y="131"/>
                  </a:cubicBezTo>
                  <a:cubicBezTo>
                    <a:pt x="85" y="131"/>
                    <a:pt x="86" y="131"/>
                    <a:pt x="86" y="131"/>
                  </a:cubicBezTo>
                  <a:cubicBezTo>
                    <a:pt x="87" y="130"/>
                    <a:pt x="87" y="130"/>
                    <a:pt x="87" y="130"/>
                  </a:cubicBezTo>
                  <a:cubicBezTo>
                    <a:pt x="87" y="129"/>
                    <a:pt x="87" y="127"/>
                    <a:pt x="86" y="126"/>
                  </a:cubicBezTo>
                  <a:cubicBezTo>
                    <a:pt x="86" y="125"/>
                    <a:pt x="86" y="124"/>
                    <a:pt x="86" y="122"/>
                  </a:cubicBezTo>
                  <a:cubicBezTo>
                    <a:pt x="86" y="121"/>
                    <a:pt x="87" y="120"/>
                    <a:pt x="87" y="120"/>
                  </a:cubicBezTo>
                  <a:cubicBezTo>
                    <a:pt x="86" y="117"/>
                    <a:pt x="88" y="114"/>
                    <a:pt x="89" y="113"/>
                  </a:cubicBezTo>
                  <a:cubicBezTo>
                    <a:pt x="90" y="113"/>
                    <a:pt x="90" y="113"/>
                    <a:pt x="90" y="113"/>
                  </a:cubicBezTo>
                  <a:cubicBezTo>
                    <a:pt x="91" y="113"/>
                    <a:pt x="92" y="114"/>
                    <a:pt x="93" y="115"/>
                  </a:cubicBezTo>
                  <a:cubicBezTo>
                    <a:pt x="93" y="115"/>
                    <a:pt x="94" y="116"/>
                    <a:pt x="94" y="116"/>
                  </a:cubicBezTo>
                  <a:cubicBezTo>
                    <a:pt x="95" y="116"/>
                    <a:pt x="95" y="116"/>
                    <a:pt x="95" y="116"/>
                  </a:cubicBezTo>
                  <a:cubicBezTo>
                    <a:pt x="95" y="116"/>
                    <a:pt x="95" y="109"/>
                    <a:pt x="94" y="106"/>
                  </a:cubicBezTo>
                  <a:cubicBezTo>
                    <a:pt x="93" y="104"/>
                    <a:pt x="96" y="103"/>
                    <a:pt x="97" y="103"/>
                  </a:cubicBezTo>
                  <a:cubicBezTo>
                    <a:pt x="98" y="102"/>
                    <a:pt x="98" y="102"/>
                    <a:pt x="99" y="102"/>
                  </a:cubicBezTo>
                  <a:cubicBezTo>
                    <a:pt x="100" y="102"/>
                    <a:pt x="100" y="100"/>
                    <a:pt x="100" y="98"/>
                  </a:cubicBezTo>
                  <a:cubicBezTo>
                    <a:pt x="100" y="98"/>
                    <a:pt x="100" y="97"/>
                    <a:pt x="100" y="97"/>
                  </a:cubicBezTo>
                  <a:cubicBezTo>
                    <a:pt x="101" y="96"/>
                    <a:pt x="101" y="95"/>
                    <a:pt x="102" y="95"/>
                  </a:cubicBezTo>
                  <a:cubicBezTo>
                    <a:pt x="102" y="95"/>
                    <a:pt x="103" y="96"/>
                    <a:pt x="104" y="97"/>
                  </a:cubicBezTo>
                  <a:cubicBezTo>
                    <a:pt x="105" y="97"/>
                    <a:pt x="105" y="97"/>
                    <a:pt x="105" y="97"/>
                  </a:cubicBezTo>
                  <a:cubicBezTo>
                    <a:pt x="106" y="98"/>
                    <a:pt x="106" y="98"/>
                    <a:pt x="106" y="98"/>
                  </a:cubicBezTo>
                  <a:cubicBezTo>
                    <a:pt x="107" y="98"/>
                    <a:pt x="107" y="98"/>
                    <a:pt x="108" y="97"/>
                  </a:cubicBezTo>
                  <a:cubicBezTo>
                    <a:pt x="108" y="97"/>
                    <a:pt x="109" y="97"/>
                    <a:pt x="109" y="97"/>
                  </a:cubicBezTo>
                  <a:cubicBezTo>
                    <a:pt x="111" y="97"/>
                    <a:pt x="112" y="94"/>
                    <a:pt x="114" y="92"/>
                  </a:cubicBezTo>
                  <a:cubicBezTo>
                    <a:pt x="115" y="91"/>
                    <a:pt x="115" y="90"/>
                    <a:pt x="116" y="89"/>
                  </a:cubicBezTo>
                  <a:cubicBezTo>
                    <a:pt x="117" y="87"/>
                    <a:pt x="117" y="82"/>
                    <a:pt x="116" y="78"/>
                  </a:cubicBezTo>
                  <a:cubicBezTo>
                    <a:pt x="116" y="75"/>
                    <a:pt x="117" y="74"/>
                    <a:pt x="118" y="74"/>
                  </a:cubicBezTo>
                  <a:cubicBezTo>
                    <a:pt x="119" y="74"/>
                    <a:pt x="119" y="74"/>
                    <a:pt x="119" y="74"/>
                  </a:cubicBezTo>
                  <a:cubicBezTo>
                    <a:pt x="120" y="73"/>
                    <a:pt x="119" y="70"/>
                    <a:pt x="119" y="67"/>
                  </a:cubicBezTo>
                  <a:cubicBezTo>
                    <a:pt x="119" y="66"/>
                    <a:pt x="119" y="65"/>
                    <a:pt x="119" y="64"/>
                  </a:cubicBezTo>
                  <a:cubicBezTo>
                    <a:pt x="119" y="62"/>
                    <a:pt x="119" y="62"/>
                    <a:pt x="120" y="62"/>
                  </a:cubicBezTo>
                  <a:cubicBezTo>
                    <a:pt x="120" y="61"/>
                    <a:pt x="120" y="61"/>
                    <a:pt x="120" y="61"/>
                  </a:cubicBezTo>
                  <a:cubicBezTo>
                    <a:pt x="121" y="61"/>
                    <a:pt x="120" y="60"/>
                    <a:pt x="120" y="58"/>
                  </a:cubicBezTo>
                  <a:cubicBezTo>
                    <a:pt x="120" y="58"/>
                    <a:pt x="119" y="57"/>
                    <a:pt x="119" y="56"/>
                  </a:cubicBezTo>
                  <a:cubicBezTo>
                    <a:pt x="119" y="55"/>
                    <a:pt x="119" y="54"/>
                    <a:pt x="119" y="53"/>
                  </a:cubicBezTo>
                  <a:cubicBezTo>
                    <a:pt x="118" y="52"/>
                    <a:pt x="118" y="51"/>
                    <a:pt x="118" y="50"/>
                  </a:cubicBezTo>
                  <a:cubicBezTo>
                    <a:pt x="118" y="50"/>
                    <a:pt x="118" y="50"/>
                    <a:pt x="118" y="50"/>
                  </a:cubicBezTo>
                  <a:cubicBezTo>
                    <a:pt x="119" y="49"/>
                    <a:pt x="119" y="49"/>
                    <a:pt x="120" y="49"/>
                  </a:cubicBezTo>
                  <a:cubicBezTo>
                    <a:pt x="120" y="49"/>
                    <a:pt x="120" y="49"/>
                    <a:pt x="120" y="49"/>
                  </a:cubicBezTo>
                  <a:cubicBezTo>
                    <a:pt x="111" y="1"/>
                    <a:pt x="111" y="1"/>
                    <a:pt x="111" y="1"/>
                  </a:cubicBezTo>
                  <a:cubicBezTo>
                    <a:pt x="104" y="6"/>
                    <a:pt x="94" y="13"/>
                    <a:pt x="92" y="15"/>
                  </a:cubicBezTo>
                  <a:cubicBezTo>
                    <a:pt x="90" y="18"/>
                    <a:pt x="84" y="25"/>
                    <a:pt x="81" y="25"/>
                  </a:cubicBezTo>
                  <a:cubicBezTo>
                    <a:pt x="79" y="25"/>
                    <a:pt x="74" y="25"/>
                    <a:pt x="72" y="26"/>
                  </a:cubicBezTo>
                  <a:cubicBezTo>
                    <a:pt x="70" y="28"/>
                    <a:pt x="65" y="30"/>
                    <a:pt x="62" y="30"/>
                  </a:cubicBezTo>
                  <a:cubicBezTo>
                    <a:pt x="61" y="30"/>
                    <a:pt x="61" y="30"/>
                    <a:pt x="61" y="30"/>
                  </a:cubicBezTo>
                  <a:cubicBezTo>
                    <a:pt x="60" y="29"/>
                    <a:pt x="58" y="29"/>
                    <a:pt x="57" y="29"/>
                  </a:cubicBezTo>
                  <a:cubicBezTo>
                    <a:pt x="57" y="29"/>
                    <a:pt x="56" y="29"/>
                    <a:pt x="56" y="29"/>
                  </a:cubicBezTo>
                  <a:cubicBezTo>
                    <a:pt x="56" y="29"/>
                    <a:pt x="56" y="30"/>
                    <a:pt x="54" y="30"/>
                  </a:cubicBezTo>
                  <a:cubicBezTo>
                    <a:pt x="54" y="30"/>
                    <a:pt x="53" y="30"/>
                    <a:pt x="52" y="31"/>
                  </a:cubicBezTo>
                  <a:cubicBezTo>
                    <a:pt x="52" y="31"/>
                    <a:pt x="52" y="31"/>
                    <a:pt x="52" y="31"/>
                  </a:cubicBezTo>
                  <a:cubicBezTo>
                    <a:pt x="51" y="31"/>
                    <a:pt x="51" y="30"/>
                    <a:pt x="50" y="30"/>
                  </a:cubicBezTo>
                  <a:cubicBezTo>
                    <a:pt x="50" y="29"/>
                    <a:pt x="51" y="29"/>
                    <a:pt x="51" y="28"/>
                  </a:cubicBezTo>
                  <a:cubicBezTo>
                    <a:pt x="51" y="28"/>
                    <a:pt x="52" y="28"/>
                    <a:pt x="53" y="28"/>
                  </a:cubicBezTo>
                  <a:cubicBezTo>
                    <a:pt x="53" y="28"/>
                    <a:pt x="54" y="28"/>
                    <a:pt x="55" y="28"/>
                  </a:cubicBezTo>
                  <a:cubicBezTo>
                    <a:pt x="55" y="27"/>
                    <a:pt x="55" y="27"/>
                    <a:pt x="55" y="27"/>
                  </a:cubicBezTo>
                  <a:cubicBezTo>
                    <a:pt x="54" y="26"/>
                    <a:pt x="54" y="26"/>
                    <a:pt x="53" y="26"/>
                  </a:cubicBezTo>
                  <a:cubicBezTo>
                    <a:pt x="53" y="26"/>
                    <a:pt x="53" y="26"/>
                    <a:pt x="52" y="26"/>
                  </a:cubicBezTo>
                  <a:cubicBezTo>
                    <a:pt x="52" y="27"/>
                    <a:pt x="51" y="27"/>
                    <a:pt x="51" y="27"/>
                  </a:cubicBezTo>
                  <a:cubicBezTo>
                    <a:pt x="50" y="28"/>
                    <a:pt x="50" y="28"/>
                    <a:pt x="50" y="28"/>
                  </a:cubicBezTo>
                  <a:cubicBezTo>
                    <a:pt x="50" y="28"/>
                    <a:pt x="50" y="28"/>
                    <a:pt x="49" y="27"/>
                  </a:cubicBezTo>
                  <a:cubicBezTo>
                    <a:pt x="49" y="26"/>
                    <a:pt x="48" y="26"/>
                    <a:pt x="47" y="26"/>
                  </a:cubicBezTo>
                  <a:cubicBezTo>
                    <a:pt x="47" y="26"/>
                    <a:pt x="46" y="25"/>
                    <a:pt x="45" y="25"/>
                  </a:cubicBezTo>
                  <a:cubicBezTo>
                    <a:pt x="44" y="24"/>
                    <a:pt x="43" y="24"/>
                    <a:pt x="42" y="24"/>
                  </a:cubicBezTo>
                  <a:cubicBezTo>
                    <a:pt x="41" y="24"/>
                    <a:pt x="41" y="24"/>
                    <a:pt x="40" y="23"/>
                  </a:cubicBezTo>
                  <a:cubicBezTo>
                    <a:pt x="39" y="23"/>
                    <a:pt x="38" y="22"/>
                    <a:pt x="37" y="22"/>
                  </a:cubicBezTo>
                  <a:cubicBezTo>
                    <a:pt x="37" y="22"/>
                    <a:pt x="36" y="22"/>
                    <a:pt x="36" y="21"/>
                  </a:cubicBezTo>
                  <a:cubicBezTo>
                    <a:pt x="27" y="24"/>
                    <a:pt x="8" y="29"/>
                    <a:pt x="2" y="29"/>
                  </a:cubicBezTo>
                  <a:cubicBezTo>
                    <a:pt x="2" y="29"/>
                    <a:pt x="1" y="29"/>
                    <a:pt x="1" y="28"/>
                  </a:cubicBezTo>
                  <a:cubicBezTo>
                    <a:pt x="12" y="120"/>
                    <a:pt x="12" y="120"/>
                    <a:pt x="12" y="120"/>
                  </a:cubicBezTo>
                  <a:cubicBezTo>
                    <a:pt x="13" y="120"/>
                    <a:pt x="13" y="119"/>
                    <a:pt x="14" y="119"/>
                  </a:cubicBezTo>
                  <a:cubicBezTo>
                    <a:pt x="14" y="119"/>
                    <a:pt x="14" y="119"/>
                    <a:pt x="14" y="119"/>
                  </a:cubicBezTo>
                  <a:cubicBezTo>
                    <a:pt x="16" y="119"/>
                    <a:pt x="18" y="120"/>
                    <a:pt x="20" y="120"/>
                  </a:cubicBezTo>
                  <a:cubicBezTo>
                    <a:pt x="21" y="120"/>
                    <a:pt x="21" y="120"/>
                    <a:pt x="21" y="120"/>
                  </a:cubicBezTo>
                  <a:cubicBezTo>
                    <a:pt x="21" y="120"/>
                    <a:pt x="22" y="120"/>
                    <a:pt x="22" y="120"/>
                  </a:cubicBezTo>
                  <a:cubicBezTo>
                    <a:pt x="22" y="120"/>
                    <a:pt x="23" y="120"/>
                    <a:pt x="23" y="120"/>
                  </a:cubicBezTo>
                  <a:cubicBezTo>
                    <a:pt x="24" y="120"/>
                    <a:pt x="24" y="120"/>
                    <a:pt x="25" y="121"/>
                  </a:cubicBezTo>
                  <a:cubicBezTo>
                    <a:pt x="26" y="122"/>
                    <a:pt x="26" y="123"/>
                    <a:pt x="26" y="123"/>
                  </a:cubicBezTo>
                  <a:cubicBezTo>
                    <a:pt x="27" y="125"/>
                    <a:pt x="28" y="126"/>
                    <a:pt x="29" y="126"/>
                  </a:cubicBezTo>
                  <a:cubicBezTo>
                    <a:pt x="29" y="127"/>
                    <a:pt x="30" y="127"/>
                    <a:pt x="30" y="128"/>
                  </a:cubicBezTo>
                  <a:cubicBezTo>
                    <a:pt x="30" y="129"/>
                    <a:pt x="31" y="130"/>
                    <a:pt x="33" y="131"/>
                  </a:cubicBezTo>
                  <a:cubicBezTo>
                    <a:pt x="33" y="131"/>
                    <a:pt x="33" y="131"/>
                    <a:pt x="34" y="131"/>
                  </a:cubicBezTo>
                  <a:cubicBezTo>
                    <a:pt x="35" y="131"/>
                    <a:pt x="36" y="130"/>
                    <a:pt x="37" y="130"/>
                  </a:cubicBezTo>
                  <a:cubicBezTo>
                    <a:pt x="38" y="130"/>
                    <a:pt x="39" y="130"/>
                    <a:pt x="40" y="130"/>
                  </a:cubicBezTo>
                  <a:cubicBezTo>
                    <a:pt x="40" y="130"/>
                    <a:pt x="41" y="130"/>
                    <a:pt x="41" y="131"/>
                  </a:cubicBezTo>
                  <a:cubicBezTo>
                    <a:pt x="43" y="132"/>
                    <a:pt x="46" y="135"/>
                    <a:pt x="47" y="135"/>
                  </a:cubicBezTo>
                  <a:cubicBezTo>
                    <a:pt x="48" y="135"/>
                    <a:pt x="48" y="135"/>
                    <a:pt x="48" y="135"/>
                  </a:cubicBezTo>
                  <a:cubicBezTo>
                    <a:pt x="49" y="134"/>
                    <a:pt x="49" y="134"/>
                    <a:pt x="49" y="133"/>
                  </a:cubicBezTo>
                  <a:cubicBezTo>
                    <a:pt x="50" y="132"/>
                    <a:pt x="50" y="131"/>
                    <a:pt x="51" y="131"/>
                  </a:cubicBezTo>
                  <a:cubicBezTo>
                    <a:pt x="52" y="131"/>
                    <a:pt x="52" y="131"/>
                    <a:pt x="52" y="131"/>
                  </a:cubicBezTo>
                  <a:cubicBezTo>
                    <a:pt x="53" y="131"/>
                    <a:pt x="54" y="132"/>
                    <a:pt x="54" y="132"/>
                  </a:cubicBezTo>
                  <a:cubicBezTo>
                    <a:pt x="55" y="133"/>
                    <a:pt x="55" y="133"/>
                    <a:pt x="56" y="133"/>
                  </a:cubicBezTo>
                  <a:cubicBezTo>
                    <a:pt x="58" y="133"/>
                    <a:pt x="58" y="132"/>
                    <a:pt x="58" y="132"/>
                  </a:cubicBezTo>
                  <a:cubicBezTo>
                    <a:pt x="59" y="131"/>
                    <a:pt x="59" y="131"/>
                    <a:pt x="60" y="131"/>
                  </a:cubicBezTo>
                  <a:cubicBezTo>
                    <a:pt x="60" y="131"/>
                    <a:pt x="61" y="131"/>
                    <a:pt x="61" y="131"/>
                  </a:cubicBezTo>
                  <a:cubicBezTo>
                    <a:pt x="61" y="131"/>
                    <a:pt x="61" y="131"/>
                    <a:pt x="62" y="130"/>
                  </a:cubicBezTo>
                  <a:cubicBezTo>
                    <a:pt x="62" y="129"/>
                    <a:pt x="63" y="129"/>
                    <a:pt x="64" y="128"/>
                  </a:cubicBezTo>
                  <a:lnTo>
                    <a:pt x="66" y="12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grpSp>
          <p:nvGrpSpPr>
            <p:cNvPr id="98" name="Group 97">
              <a:extLst>
                <a:ext uri="{FF2B5EF4-FFF2-40B4-BE49-F238E27FC236}">
                  <a16:creationId xmlns:a16="http://schemas.microsoft.com/office/drawing/2014/main" id="{7BB2B0FB-2B5D-4DEC-9D59-EE58780B399F}"/>
                </a:ext>
              </a:extLst>
            </p:cNvPr>
            <p:cNvGrpSpPr/>
            <p:nvPr/>
          </p:nvGrpSpPr>
          <p:grpSpPr>
            <a:xfrm>
              <a:off x="4237038" y="2814638"/>
              <a:ext cx="593725" cy="747713"/>
              <a:chOff x="4237038" y="2814638"/>
              <a:chExt cx="593725" cy="747713"/>
            </a:xfrm>
            <a:grpFill/>
          </p:grpSpPr>
          <p:sp>
            <p:nvSpPr>
              <p:cNvPr id="100" name="Freeform 116">
                <a:extLst>
                  <a:ext uri="{FF2B5EF4-FFF2-40B4-BE49-F238E27FC236}">
                    <a16:creationId xmlns:a16="http://schemas.microsoft.com/office/drawing/2014/main" id="{89366BDF-D055-4812-9D7F-2198532A9294}"/>
                  </a:ext>
                </a:extLst>
              </p:cNvPr>
              <p:cNvSpPr>
                <a:spLocks noEditPoints="1"/>
              </p:cNvSpPr>
              <p:nvPr/>
            </p:nvSpPr>
            <p:spPr bwMode="auto">
              <a:xfrm>
                <a:off x="4237038" y="2814638"/>
                <a:ext cx="593725" cy="747713"/>
              </a:xfrm>
              <a:custGeom>
                <a:avLst/>
                <a:gdLst>
                  <a:gd name="T0" fmla="*/ 156 w 158"/>
                  <a:gd name="T1" fmla="*/ 54 h 199"/>
                  <a:gd name="T2" fmla="*/ 103 w 158"/>
                  <a:gd name="T3" fmla="*/ 48 h 199"/>
                  <a:gd name="T4" fmla="*/ 109 w 158"/>
                  <a:gd name="T5" fmla="*/ 13 h 199"/>
                  <a:gd name="T6" fmla="*/ 31 w 158"/>
                  <a:gd name="T7" fmla="*/ 0 h 199"/>
                  <a:gd name="T8" fmla="*/ 0 w 158"/>
                  <a:gd name="T9" fmla="*/ 177 h 199"/>
                  <a:gd name="T10" fmla="*/ 0 w 158"/>
                  <a:gd name="T11" fmla="*/ 177 h 199"/>
                  <a:gd name="T12" fmla="*/ 2 w 158"/>
                  <a:gd name="T13" fmla="*/ 177 h 199"/>
                  <a:gd name="T14" fmla="*/ 2 w 158"/>
                  <a:gd name="T15" fmla="*/ 177 h 199"/>
                  <a:gd name="T16" fmla="*/ 3 w 158"/>
                  <a:gd name="T17" fmla="*/ 178 h 199"/>
                  <a:gd name="T18" fmla="*/ 3 w 158"/>
                  <a:gd name="T19" fmla="*/ 178 h 199"/>
                  <a:gd name="T20" fmla="*/ 140 w 158"/>
                  <a:gd name="T21" fmla="*/ 199 h 199"/>
                  <a:gd name="T22" fmla="*/ 158 w 158"/>
                  <a:gd name="T23" fmla="*/ 56 h 199"/>
                  <a:gd name="T24" fmla="*/ 156 w 158"/>
                  <a:gd name="T25" fmla="*/ 54 h 199"/>
                  <a:gd name="T26" fmla="*/ 72 w 158"/>
                  <a:gd name="T27" fmla="*/ 43 h 199"/>
                  <a:gd name="T28" fmla="*/ 70 w 158"/>
                  <a:gd name="T29" fmla="*/ 40 h 199"/>
                  <a:gd name="T30" fmla="*/ 68 w 158"/>
                  <a:gd name="T31" fmla="*/ 37 h 199"/>
                  <a:gd name="T32" fmla="*/ 68 w 158"/>
                  <a:gd name="T33" fmla="*/ 44 h 199"/>
                  <a:gd name="T34" fmla="*/ 68 w 158"/>
                  <a:gd name="T35" fmla="*/ 48 h 199"/>
                  <a:gd name="T36" fmla="*/ 64 w 158"/>
                  <a:gd name="T37" fmla="*/ 50 h 199"/>
                  <a:gd name="T38" fmla="*/ 62 w 158"/>
                  <a:gd name="T39" fmla="*/ 47 h 199"/>
                  <a:gd name="T40" fmla="*/ 62 w 158"/>
                  <a:gd name="T41" fmla="*/ 44 h 199"/>
                  <a:gd name="T42" fmla="*/ 61 w 158"/>
                  <a:gd name="T43" fmla="*/ 41 h 199"/>
                  <a:gd name="T44" fmla="*/ 59 w 158"/>
                  <a:gd name="T45" fmla="*/ 35 h 199"/>
                  <a:gd name="T46" fmla="*/ 57 w 158"/>
                  <a:gd name="T47" fmla="*/ 37 h 199"/>
                  <a:gd name="T48" fmla="*/ 55 w 158"/>
                  <a:gd name="T49" fmla="*/ 35 h 199"/>
                  <a:gd name="T50" fmla="*/ 55 w 158"/>
                  <a:gd name="T51" fmla="*/ 28 h 199"/>
                  <a:gd name="T52" fmla="*/ 53 w 158"/>
                  <a:gd name="T53" fmla="*/ 24 h 199"/>
                  <a:gd name="T54" fmla="*/ 52 w 158"/>
                  <a:gd name="T55" fmla="*/ 17 h 199"/>
                  <a:gd name="T56" fmla="*/ 56 w 158"/>
                  <a:gd name="T57" fmla="*/ 12 h 199"/>
                  <a:gd name="T58" fmla="*/ 60 w 158"/>
                  <a:gd name="T59" fmla="*/ 12 h 199"/>
                  <a:gd name="T60" fmla="*/ 59 w 158"/>
                  <a:gd name="T61" fmla="*/ 14 h 199"/>
                  <a:gd name="T62" fmla="*/ 58 w 158"/>
                  <a:gd name="T63" fmla="*/ 16 h 199"/>
                  <a:gd name="T64" fmla="*/ 63 w 158"/>
                  <a:gd name="T65" fmla="*/ 24 h 199"/>
                  <a:gd name="T66" fmla="*/ 64 w 158"/>
                  <a:gd name="T67" fmla="*/ 29 h 199"/>
                  <a:gd name="T68" fmla="*/ 66 w 158"/>
                  <a:gd name="T69" fmla="*/ 30 h 199"/>
                  <a:gd name="T70" fmla="*/ 69 w 158"/>
                  <a:gd name="T71" fmla="*/ 31 h 199"/>
                  <a:gd name="T72" fmla="*/ 72 w 158"/>
                  <a:gd name="T73" fmla="*/ 38 h 199"/>
                  <a:gd name="T74" fmla="*/ 72 w 158"/>
                  <a:gd name="T75" fmla="*/ 4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99">
                    <a:moveTo>
                      <a:pt x="156" y="54"/>
                    </a:moveTo>
                    <a:cubicBezTo>
                      <a:pt x="103" y="48"/>
                      <a:pt x="103" y="48"/>
                      <a:pt x="103" y="48"/>
                    </a:cubicBezTo>
                    <a:cubicBezTo>
                      <a:pt x="109" y="13"/>
                      <a:pt x="109" y="13"/>
                      <a:pt x="109" y="13"/>
                    </a:cubicBezTo>
                    <a:cubicBezTo>
                      <a:pt x="82" y="9"/>
                      <a:pt x="57" y="5"/>
                      <a:pt x="31" y="0"/>
                    </a:cubicBezTo>
                    <a:cubicBezTo>
                      <a:pt x="0" y="177"/>
                      <a:pt x="0" y="177"/>
                      <a:pt x="0" y="177"/>
                    </a:cubicBezTo>
                    <a:cubicBezTo>
                      <a:pt x="0" y="177"/>
                      <a:pt x="0" y="177"/>
                      <a:pt x="0" y="177"/>
                    </a:cubicBezTo>
                    <a:cubicBezTo>
                      <a:pt x="1" y="177"/>
                      <a:pt x="1" y="177"/>
                      <a:pt x="2" y="177"/>
                    </a:cubicBezTo>
                    <a:cubicBezTo>
                      <a:pt x="2" y="177"/>
                      <a:pt x="2" y="177"/>
                      <a:pt x="2" y="177"/>
                    </a:cubicBezTo>
                    <a:cubicBezTo>
                      <a:pt x="3" y="177"/>
                      <a:pt x="3" y="177"/>
                      <a:pt x="3" y="178"/>
                    </a:cubicBezTo>
                    <a:cubicBezTo>
                      <a:pt x="3" y="178"/>
                      <a:pt x="3" y="178"/>
                      <a:pt x="3" y="178"/>
                    </a:cubicBezTo>
                    <a:cubicBezTo>
                      <a:pt x="16" y="180"/>
                      <a:pt x="63" y="190"/>
                      <a:pt x="140" y="199"/>
                    </a:cubicBezTo>
                    <a:cubicBezTo>
                      <a:pt x="158" y="56"/>
                      <a:pt x="158" y="56"/>
                      <a:pt x="158" y="56"/>
                    </a:cubicBezTo>
                    <a:cubicBezTo>
                      <a:pt x="156" y="54"/>
                      <a:pt x="156" y="54"/>
                      <a:pt x="156" y="54"/>
                    </a:cubicBezTo>
                    <a:moveTo>
                      <a:pt x="72" y="43"/>
                    </a:moveTo>
                    <a:cubicBezTo>
                      <a:pt x="72" y="44"/>
                      <a:pt x="71" y="43"/>
                      <a:pt x="70" y="40"/>
                    </a:cubicBezTo>
                    <a:cubicBezTo>
                      <a:pt x="69" y="37"/>
                      <a:pt x="69" y="38"/>
                      <a:pt x="68" y="37"/>
                    </a:cubicBezTo>
                    <a:cubicBezTo>
                      <a:pt x="67" y="37"/>
                      <a:pt x="68" y="40"/>
                      <a:pt x="68" y="44"/>
                    </a:cubicBezTo>
                    <a:cubicBezTo>
                      <a:pt x="69" y="47"/>
                      <a:pt x="69" y="45"/>
                      <a:pt x="68" y="48"/>
                    </a:cubicBezTo>
                    <a:cubicBezTo>
                      <a:pt x="68" y="50"/>
                      <a:pt x="65" y="50"/>
                      <a:pt x="64" y="50"/>
                    </a:cubicBezTo>
                    <a:cubicBezTo>
                      <a:pt x="62" y="51"/>
                      <a:pt x="63" y="48"/>
                      <a:pt x="62" y="47"/>
                    </a:cubicBezTo>
                    <a:cubicBezTo>
                      <a:pt x="62" y="46"/>
                      <a:pt x="62" y="45"/>
                      <a:pt x="62" y="44"/>
                    </a:cubicBezTo>
                    <a:cubicBezTo>
                      <a:pt x="62" y="42"/>
                      <a:pt x="61" y="41"/>
                      <a:pt x="61" y="41"/>
                    </a:cubicBezTo>
                    <a:cubicBezTo>
                      <a:pt x="60" y="40"/>
                      <a:pt x="60" y="37"/>
                      <a:pt x="59" y="35"/>
                    </a:cubicBezTo>
                    <a:cubicBezTo>
                      <a:pt x="59" y="34"/>
                      <a:pt x="58" y="35"/>
                      <a:pt x="57" y="37"/>
                    </a:cubicBezTo>
                    <a:cubicBezTo>
                      <a:pt x="56" y="39"/>
                      <a:pt x="56" y="38"/>
                      <a:pt x="55" y="35"/>
                    </a:cubicBezTo>
                    <a:cubicBezTo>
                      <a:pt x="55" y="33"/>
                      <a:pt x="55" y="31"/>
                      <a:pt x="55" y="28"/>
                    </a:cubicBezTo>
                    <a:cubicBezTo>
                      <a:pt x="55" y="26"/>
                      <a:pt x="54" y="26"/>
                      <a:pt x="53" y="24"/>
                    </a:cubicBezTo>
                    <a:cubicBezTo>
                      <a:pt x="51" y="22"/>
                      <a:pt x="52" y="18"/>
                      <a:pt x="52" y="17"/>
                    </a:cubicBezTo>
                    <a:cubicBezTo>
                      <a:pt x="52" y="15"/>
                      <a:pt x="55" y="13"/>
                      <a:pt x="56" y="12"/>
                    </a:cubicBezTo>
                    <a:cubicBezTo>
                      <a:pt x="56" y="10"/>
                      <a:pt x="58" y="11"/>
                      <a:pt x="60" y="12"/>
                    </a:cubicBezTo>
                    <a:cubicBezTo>
                      <a:pt x="61" y="13"/>
                      <a:pt x="60" y="14"/>
                      <a:pt x="59" y="14"/>
                    </a:cubicBezTo>
                    <a:cubicBezTo>
                      <a:pt x="58" y="15"/>
                      <a:pt x="58" y="16"/>
                      <a:pt x="58" y="16"/>
                    </a:cubicBezTo>
                    <a:cubicBezTo>
                      <a:pt x="58" y="18"/>
                      <a:pt x="61" y="22"/>
                      <a:pt x="63" y="24"/>
                    </a:cubicBezTo>
                    <a:cubicBezTo>
                      <a:pt x="65" y="25"/>
                      <a:pt x="64" y="26"/>
                      <a:pt x="64" y="29"/>
                    </a:cubicBezTo>
                    <a:cubicBezTo>
                      <a:pt x="64" y="31"/>
                      <a:pt x="65" y="31"/>
                      <a:pt x="66" y="30"/>
                    </a:cubicBezTo>
                    <a:cubicBezTo>
                      <a:pt x="67" y="30"/>
                      <a:pt x="68" y="30"/>
                      <a:pt x="69" y="31"/>
                    </a:cubicBezTo>
                    <a:cubicBezTo>
                      <a:pt x="69" y="32"/>
                      <a:pt x="70" y="36"/>
                      <a:pt x="72" y="38"/>
                    </a:cubicBezTo>
                    <a:cubicBezTo>
                      <a:pt x="73" y="40"/>
                      <a:pt x="73" y="42"/>
                      <a:pt x="72" y="43"/>
                    </a:cubicBezTo>
                  </a:path>
                </a:pathLst>
              </a:custGeom>
              <a:solidFill>
                <a:schemeClr val="accent6">
                  <a:lumMod val="50000"/>
                </a:schemeClr>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1" name="Freeform 1058">
                <a:extLst>
                  <a:ext uri="{FF2B5EF4-FFF2-40B4-BE49-F238E27FC236}">
                    <a16:creationId xmlns:a16="http://schemas.microsoft.com/office/drawing/2014/main" id="{46895A0A-EE8B-4732-94FA-D99A7BB49EB4}"/>
                  </a:ext>
                </a:extLst>
              </p:cNvPr>
              <p:cNvSpPr>
                <a:spLocks/>
              </p:cNvSpPr>
              <p:nvPr/>
            </p:nvSpPr>
            <p:spPr bwMode="auto">
              <a:xfrm>
                <a:off x="4421188" y="2847976"/>
                <a:ext cx="109538" cy="165100"/>
              </a:xfrm>
              <a:custGeom>
                <a:avLst/>
                <a:gdLst>
                  <a:gd name="T0" fmla="*/ 5 w 69"/>
                  <a:gd name="T1" fmla="*/ 26 h 104"/>
                  <a:gd name="T2" fmla="*/ 17 w 69"/>
                  <a:gd name="T3" fmla="*/ 5 h 104"/>
                  <a:gd name="T4" fmla="*/ 31 w 69"/>
                  <a:gd name="T5" fmla="*/ 0 h 104"/>
                  <a:gd name="T6" fmla="*/ 69 w 69"/>
                  <a:gd name="T7" fmla="*/ 78 h 104"/>
                  <a:gd name="T8" fmla="*/ 26 w 69"/>
                  <a:gd name="T9" fmla="*/ 104 h 104"/>
                  <a:gd name="T10" fmla="*/ 0 w 69"/>
                  <a:gd name="T11" fmla="*/ 19 h 104"/>
                  <a:gd name="T12" fmla="*/ 5 w 69"/>
                  <a:gd name="T13" fmla="*/ 26 h 104"/>
                </a:gdLst>
                <a:ahLst/>
                <a:cxnLst>
                  <a:cxn ang="0">
                    <a:pos x="T0" y="T1"/>
                  </a:cxn>
                  <a:cxn ang="0">
                    <a:pos x="T2" y="T3"/>
                  </a:cxn>
                  <a:cxn ang="0">
                    <a:pos x="T4" y="T5"/>
                  </a:cxn>
                  <a:cxn ang="0">
                    <a:pos x="T6" y="T7"/>
                  </a:cxn>
                  <a:cxn ang="0">
                    <a:pos x="T8" y="T9"/>
                  </a:cxn>
                  <a:cxn ang="0">
                    <a:pos x="T10" y="T11"/>
                  </a:cxn>
                  <a:cxn ang="0">
                    <a:pos x="T12" y="T13"/>
                  </a:cxn>
                </a:cxnLst>
                <a:rect l="0" t="0" r="r" b="b"/>
                <a:pathLst>
                  <a:path w="69" h="104">
                    <a:moveTo>
                      <a:pt x="5" y="26"/>
                    </a:moveTo>
                    <a:lnTo>
                      <a:pt x="17" y="5"/>
                    </a:lnTo>
                    <a:lnTo>
                      <a:pt x="31" y="0"/>
                    </a:lnTo>
                    <a:lnTo>
                      <a:pt x="69" y="78"/>
                    </a:lnTo>
                    <a:lnTo>
                      <a:pt x="26" y="104"/>
                    </a:lnTo>
                    <a:lnTo>
                      <a:pt x="0" y="19"/>
                    </a:lnTo>
                    <a:lnTo>
                      <a:pt x="5" y="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99" name="Freeform 1059">
              <a:extLst>
                <a:ext uri="{FF2B5EF4-FFF2-40B4-BE49-F238E27FC236}">
                  <a16:creationId xmlns:a16="http://schemas.microsoft.com/office/drawing/2014/main" id="{A22BCC7C-7E4A-4B86-9B44-45F77E8055FB}"/>
                </a:ext>
              </a:extLst>
            </p:cNvPr>
            <p:cNvSpPr>
              <a:spLocks/>
            </p:cNvSpPr>
            <p:nvPr/>
          </p:nvSpPr>
          <p:spPr bwMode="auto">
            <a:xfrm>
              <a:off x="4421188" y="2847976"/>
              <a:ext cx="109538" cy="165100"/>
            </a:xfrm>
            <a:custGeom>
              <a:avLst/>
              <a:gdLst>
                <a:gd name="T0" fmla="*/ 5 w 69"/>
                <a:gd name="T1" fmla="*/ 26 h 104"/>
                <a:gd name="T2" fmla="*/ 17 w 69"/>
                <a:gd name="T3" fmla="*/ 5 h 104"/>
                <a:gd name="T4" fmla="*/ 31 w 69"/>
                <a:gd name="T5" fmla="*/ 0 h 104"/>
                <a:gd name="T6" fmla="*/ 69 w 69"/>
                <a:gd name="T7" fmla="*/ 78 h 104"/>
                <a:gd name="T8" fmla="*/ 26 w 69"/>
                <a:gd name="T9" fmla="*/ 104 h 104"/>
                <a:gd name="T10" fmla="*/ 0 w 69"/>
                <a:gd name="T11" fmla="*/ 19 h 104"/>
              </a:gdLst>
              <a:ahLst/>
              <a:cxnLst>
                <a:cxn ang="0">
                  <a:pos x="T0" y="T1"/>
                </a:cxn>
                <a:cxn ang="0">
                  <a:pos x="T2" y="T3"/>
                </a:cxn>
                <a:cxn ang="0">
                  <a:pos x="T4" y="T5"/>
                </a:cxn>
                <a:cxn ang="0">
                  <a:pos x="T6" y="T7"/>
                </a:cxn>
                <a:cxn ang="0">
                  <a:pos x="T8" y="T9"/>
                </a:cxn>
                <a:cxn ang="0">
                  <a:pos x="T10" y="T11"/>
                </a:cxn>
              </a:cxnLst>
              <a:rect l="0" t="0" r="r" b="b"/>
              <a:pathLst>
                <a:path w="69" h="104">
                  <a:moveTo>
                    <a:pt x="5" y="26"/>
                  </a:moveTo>
                  <a:lnTo>
                    <a:pt x="17" y="5"/>
                  </a:lnTo>
                  <a:lnTo>
                    <a:pt x="31" y="0"/>
                  </a:lnTo>
                  <a:lnTo>
                    <a:pt x="69" y="78"/>
                  </a:lnTo>
                  <a:lnTo>
                    <a:pt x="26" y="104"/>
                  </a:lnTo>
                  <a:lnTo>
                    <a:pt x="0" y="19"/>
                  </a:lnTo>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IN" dirty="0"/>
            </a:p>
          </p:txBody>
        </p:sp>
      </p:grpSp>
      <p:sp>
        <p:nvSpPr>
          <p:cNvPr id="113" name="Rectangle 112">
            <a:extLst>
              <a:ext uri="{FF2B5EF4-FFF2-40B4-BE49-F238E27FC236}">
                <a16:creationId xmlns:a16="http://schemas.microsoft.com/office/drawing/2014/main" id="{09262763-0DDF-4700-BA25-1AE712E16CD9}"/>
              </a:ext>
            </a:extLst>
          </p:cNvPr>
          <p:cNvSpPr/>
          <p:nvPr/>
        </p:nvSpPr>
        <p:spPr>
          <a:xfrm>
            <a:off x="7061452" y="3227478"/>
            <a:ext cx="1696503" cy="734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4" name="Rectangle 113">
            <a:extLst>
              <a:ext uri="{FF2B5EF4-FFF2-40B4-BE49-F238E27FC236}">
                <a16:creationId xmlns:a16="http://schemas.microsoft.com/office/drawing/2014/main" id="{FBAB6B21-62A6-497F-8C32-85ADE5935A99}"/>
              </a:ext>
            </a:extLst>
          </p:cNvPr>
          <p:cNvSpPr/>
          <p:nvPr/>
        </p:nvSpPr>
        <p:spPr>
          <a:xfrm>
            <a:off x="7061452" y="4379573"/>
            <a:ext cx="1696503" cy="734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5" name="Rectangle 114">
            <a:extLst>
              <a:ext uri="{FF2B5EF4-FFF2-40B4-BE49-F238E27FC236}">
                <a16:creationId xmlns:a16="http://schemas.microsoft.com/office/drawing/2014/main" id="{1D534A3D-96F1-4BB5-A323-5BFDE7B8F51C}"/>
              </a:ext>
            </a:extLst>
          </p:cNvPr>
          <p:cNvSpPr/>
          <p:nvPr/>
        </p:nvSpPr>
        <p:spPr>
          <a:xfrm>
            <a:off x="7061453" y="3226407"/>
            <a:ext cx="1467948" cy="7340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6" name="Rectangle 115">
            <a:extLst>
              <a:ext uri="{FF2B5EF4-FFF2-40B4-BE49-F238E27FC236}">
                <a16:creationId xmlns:a16="http://schemas.microsoft.com/office/drawing/2014/main" id="{BBEF0935-E8CC-4C9A-AE3D-1B7DCBB04213}"/>
              </a:ext>
            </a:extLst>
          </p:cNvPr>
          <p:cNvSpPr/>
          <p:nvPr/>
        </p:nvSpPr>
        <p:spPr>
          <a:xfrm>
            <a:off x="7061453" y="4386260"/>
            <a:ext cx="1027739" cy="7340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TextBox 116">
            <a:extLst>
              <a:ext uri="{FF2B5EF4-FFF2-40B4-BE49-F238E27FC236}">
                <a16:creationId xmlns:a16="http://schemas.microsoft.com/office/drawing/2014/main" id="{AC7859BD-B325-4799-80AE-089A78C57064}"/>
              </a:ext>
            </a:extLst>
          </p:cNvPr>
          <p:cNvSpPr txBox="1"/>
          <p:nvPr/>
        </p:nvSpPr>
        <p:spPr>
          <a:xfrm>
            <a:off x="7294555" y="3363685"/>
            <a:ext cx="742511" cy="430887"/>
          </a:xfrm>
          <a:prstGeom prst="rect">
            <a:avLst/>
          </a:prstGeom>
          <a:noFill/>
        </p:spPr>
        <p:txBody>
          <a:bodyPr wrap="none" rtlCol="0">
            <a:spAutoFit/>
          </a:bodyPr>
          <a:lstStyle/>
          <a:p>
            <a:r>
              <a:rPr lang="id-ID" sz="2200" b="1" dirty="0">
                <a:solidFill>
                  <a:schemeClr val="bg1"/>
                </a:solidFill>
                <a:latin typeface="Lato" panose="020F0502020204030203" pitchFamily="34" charset="0"/>
                <a:ea typeface="Lato" panose="020F0502020204030203" pitchFamily="34" charset="0"/>
                <a:cs typeface="Lato" panose="020F0502020204030203" pitchFamily="34" charset="0"/>
              </a:rPr>
              <a:t>90%</a:t>
            </a:r>
          </a:p>
        </p:txBody>
      </p:sp>
      <p:sp>
        <p:nvSpPr>
          <p:cNvPr id="118" name="TextBox 117">
            <a:extLst>
              <a:ext uri="{FF2B5EF4-FFF2-40B4-BE49-F238E27FC236}">
                <a16:creationId xmlns:a16="http://schemas.microsoft.com/office/drawing/2014/main" id="{F7BB0DA5-5ED9-4389-852B-2DE72E5D38DF}"/>
              </a:ext>
            </a:extLst>
          </p:cNvPr>
          <p:cNvSpPr txBox="1"/>
          <p:nvPr/>
        </p:nvSpPr>
        <p:spPr>
          <a:xfrm>
            <a:off x="7250051" y="4523538"/>
            <a:ext cx="742511" cy="430887"/>
          </a:xfrm>
          <a:prstGeom prst="rect">
            <a:avLst/>
          </a:prstGeom>
          <a:noFill/>
        </p:spPr>
        <p:txBody>
          <a:bodyPr wrap="none" rtlCol="0">
            <a:spAutoFit/>
          </a:bodyPr>
          <a:lstStyle/>
          <a:p>
            <a:r>
              <a:rPr lang="id-ID" sz="2200" b="1" dirty="0">
                <a:solidFill>
                  <a:schemeClr val="bg1"/>
                </a:solidFill>
                <a:latin typeface="Lato" panose="020F0502020204030203" pitchFamily="34" charset="0"/>
                <a:ea typeface="Lato" panose="020F0502020204030203" pitchFamily="34" charset="0"/>
                <a:cs typeface="Lato" panose="020F0502020204030203" pitchFamily="34" charset="0"/>
              </a:rPr>
              <a:t>50%</a:t>
            </a:r>
          </a:p>
        </p:txBody>
      </p:sp>
      <p:sp>
        <p:nvSpPr>
          <p:cNvPr id="119" name="TextBox 118">
            <a:extLst>
              <a:ext uri="{FF2B5EF4-FFF2-40B4-BE49-F238E27FC236}">
                <a16:creationId xmlns:a16="http://schemas.microsoft.com/office/drawing/2014/main" id="{F0FFDE5E-9705-4948-BB01-1C29FD5BE71F}"/>
              </a:ext>
            </a:extLst>
          </p:cNvPr>
          <p:cNvSpPr txBox="1"/>
          <p:nvPr/>
        </p:nvSpPr>
        <p:spPr>
          <a:xfrm>
            <a:off x="8913883" y="3200861"/>
            <a:ext cx="1673984" cy="307777"/>
          </a:xfrm>
          <a:prstGeom prst="rect">
            <a:avLst/>
          </a:prstGeom>
          <a:noFill/>
        </p:spPr>
        <p:txBody>
          <a:bodyPr wrap="none" rtlCol="0">
            <a:spAutoFit/>
          </a:bodyPr>
          <a:lstStyle/>
          <a:p>
            <a:r>
              <a:rPr lang="id-ID" sz="1400" b="1" dirty="0">
                <a:solidFill>
                  <a:schemeClr val="tx1">
                    <a:lumMod val="75000"/>
                    <a:lumOff val="25000"/>
                  </a:schemeClr>
                </a:solidFill>
              </a:rPr>
              <a:t>FEMALE COSTUMER</a:t>
            </a:r>
          </a:p>
        </p:txBody>
      </p:sp>
      <p:sp>
        <p:nvSpPr>
          <p:cNvPr id="120" name="TextBox 119">
            <a:extLst>
              <a:ext uri="{FF2B5EF4-FFF2-40B4-BE49-F238E27FC236}">
                <a16:creationId xmlns:a16="http://schemas.microsoft.com/office/drawing/2014/main" id="{CD9F30CA-3648-40D1-A6BC-267F36408AAB}"/>
              </a:ext>
            </a:extLst>
          </p:cNvPr>
          <p:cNvSpPr txBox="1"/>
          <p:nvPr/>
        </p:nvSpPr>
        <p:spPr>
          <a:xfrm>
            <a:off x="8902397" y="3452633"/>
            <a:ext cx="2216901" cy="507831"/>
          </a:xfrm>
          <a:prstGeom prst="rect">
            <a:avLst/>
          </a:prstGeom>
          <a:noFill/>
        </p:spPr>
        <p:txBody>
          <a:bodyPr wrap="square" rtlCol="0">
            <a:spAutoFit/>
          </a:bodyPr>
          <a:lstStyle/>
          <a:p>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a:t>
            </a:r>
            <a:endParaRPr lang="id-ID" sz="900" dirty="0"/>
          </a:p>
        </p:txBody>
      </p:sp>
      <p:sp>
        <p:nvSpPr>
          <p:cNvPr id="121" name="TextBox 120">
            <a:extLst>
              <a:ext uri="{FF2B5EF4-FFF2-40B4-BE49-F238E27FC236}">
                <a16:creationId xmlns:a16="http://schemas.microsoft.com/office/drawing/2014/main" id="{11188E98-8382-4959-9566-E394A5AADE6D}"/>
              </a:ext>
            </a:extLst>
          </p:cNvPr>
          <p:cNvSpPr txBox="1"/>
          <p:nvPr/>
        </p:nvSpPr>
        <p:spPr>
          <a:xfrm>
            <a:off x="8913883" y="4354027"/>
            <a:ext cx="1504066" cy="307777"/>
          </a:xfrm>
          <a:prstGeom prst="rect">
            <a:avLst/>
          </a:prstGeom>
          <a:noFill/>
        </p:spPr>
        <p:txBody>
          <a:bodyPr wrap="none" rtlCol="0">
            <a:spAutoFit/>
          </a:bodyPr>
          <a:lstStyle/>
          <a:p>
            <a:r>
              <a:rPr lang="id-ID" sz="1400" b="1" dirty="0">
                <a:solidFill>
                  <a:schemeClr val="tx1">
                    <a:lumMod val="75000"/>
                    <a:lumOff val="25000"/>
                  </a:schemeClr>
                </a:solidFill>
              </a:rPr>
              <a:t>MALE COSTUMER</a:t>
            </a:r>
          </a:p>
        </p:txBody>
      </p:sp>
      <p:sp>
        <p:nvSpPr>
          <p:cNvPr id="122" name="TextBox 121">
            <a:extLst>
              <a:ext uri="{FF2B5EF4-FFF2-40B4-BE49-F238E27FC236}">
                <a16:creationId xmlns:a16="http://schemas.microsoft.com/office/drawing/2014/main" id="{0DC7EEFA-91E6-4C66-AA69-D775CFBA48BD}"/>
              </a:ext>
            </a:extLst>
          </p:cNvPr>
          <p:cNvSpPr txBox="1"/>
          <p:nvPr/>
        </p:nvSpPr>
        <p:spPr>
          <a:xfrm>
            <a:off x="8902397" y="4605799"/>
            <a:ext cx="2216901" cy="507831"/>
          </a:xfrm>
          <a:prstGeom prst="rect">
            <a:avLst/>
          </a:prstGeom>
          <a:noFill/>
        </p:spPr>
        <p:txBody>
          <a:bodyPr wrap="square" rtlCol="0">
            <a:spAutoFit/>
          </a:bodyPr>
          <a:lstStyle/>
          <a:p>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a:t>
            </a:r>
            <a:endParaRPr lang="id-ID" sz="900" dirty="0"/>
          </a:p>
        </p:txBody>
      </p:sp>
      <p:sp>
        <p:nvSpPr>
          <p:cNvPr id="123" name="TextBox 122">
            <a:extLst>
              <a:ext uri="{FF2B5EF4-FFF2-40B4-BE49-F238E27FC236}">
                <a16:creationId xmlns:a16="http://schemas.microsoft.com/office/drawing/2014/main" id="{16A0732C-288C-46BA-9FED-7516FC8337B2}"/>
              </a:ext>
            </a:extLst>
          </p:cNvPr>
          <p:cNvSpPr txBox="1"/>
          <p:nvPr/>
        </p:nvSpPr>
        <p:spPr>
          <a:xfrm>
            <a:off x="1016648" y="1421780"/>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24" name="TextBox 123">
            <a:extLst>
              <a:ext uri="{FF2B5EF4-FFF2-40B4-BE49-F238E27FC236}">
                <a16:creationId xmlns:a16="http://schemas.microsoft.com/office/drawing/2014/main" id="{F3209312-2E98-4DA6-B524-AF227B573A75}"/>
              </a:ext>
            </a:extLst>
          </p:cNvPr>
          <p:cNvSpPr txBox="1"/>
          <p:nvPr/>
        </p:nvSpPr>
        <p:spPr>
          <a:xfrm>
            <a:off x="1101244" y="1770593"/>
            <a:ext cx="5463738" cy="359073"/>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125" name="TextBox 124">
            <a:extLst>
              <a:ext uri="{FF2B5EF4-FFF2-40B4-BE49-F238E27FC236}">
                <a16:creationId xmlns:a16="http://schemas.microsoft.com/office/drawing/2014/main" id="{B715C8AD-6E37-406C-A863-128CF35BE0FE}"/>
              </a:ext>
            </a:extLst>
          </p:cNvPr>
          <p:cNvSpPr txBox="1"/>
          <p:nvPr/>
        </p:nvSpPr>
        <p:spPr>
          <a:xfrm>
            <a:off x="1027783" y="822847"/>
            <a:ext cx="5119328"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CUSTOMER</a:t>
            </a:r>
          </a:p>
          <a:p>
            <a:pPr>
              <a:lnSpc>
                <a:spcPct val="80000"/>
              </a:lnSpc>
            </a:pPr>
            <a:r>
              <a:rPr lang="id-ID" sz="2500" b="1" dirty="0">
                <a:solidFill>
                  <a:schemeClr val="tx1">
                    <a:lumMod val="75000"/>
                    <a:lumOff val="25000"/>
                  </a:schemeClr>
                </a:solidFill>
                <a:latin typeface="Lato" charset="0"/>
                <a:ea typeface="Lato" charset="0"/>
                <a:cs typeface="Lato" charset="0"/>
              </a:rPr>
              <a:t>TESTIMONIALS</a:t>
            </a:r>
          </a:p>
        </p:txBody>
      </p:sp>
    </p:spTree>
    <p:extLst>
      <p:ext uri="{BB962C8B-B14F-4D97-AF65-F5344CB8AC3E}">
        <p14:creationId xmlns:p14="http://schemas.microsoft.com/office/powerpoint/2010/main" val="22831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55D889-6706-465B-AD9D-D5761654D09A}"/>
              </a:ext>
            </a:extLst>
          </p:cNvPr>
          <p:cNvSpPr/>
          <p:nvPr/>
        </p:nvSpPr>
        <p:spPr>
          <a:xfrm>
            <a:off x="1359687" y="3476677"/>
            <a:ext cx="1696503" cy="734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Rectangle 57">
            <a:extLst>
              <a:ext uri="{FF2B5EF4-FFF2-40B4-BE49-F238E27FC236}">
                <a16:creationId xmlns:a16="http://schemas.microsoft.com/office/drawing/2014/main" id="{791A9D16-2F4E-4FFA-AFD1-3CF4B3C74D16}"/>
              </a:ext>
            </a:extLst>
          </p:cNvPr>
          <p:cNvSpPr/>
          <p:nvPr/>
        </p:nvSpPr>
        <p:spPr>
          <a:xfrm>
            <a:off x="1359687" y="4628772"/>
            <a:ext cx="1696503" cy="734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Rectangle 62">
            <a:extLst>
              <a:ext uri="{FF2B5EF4-FFF2-40B4-BE49-F238E27FC236}">
                <a16:creationId xmlns:a16="http://schemas.microsoft.com/office/drawing/2014/main" id="{BF0A24BE-E802-4B8D-92D1-BC8C8A241319}"/>
              </a:ext>
            </a:extLst>
          </p:cNvPr>
          <p:cNvSpPr/>
          <p:nvPr/>
        </p:nvSpPr>
        <p:spPr>
          <a:xfrm>
            <a:off x="1359688" y="3475606"/>
            <a:ext cx="1467948" cy="7340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4" name="Rectangle 63">
            <a:extLst>
              <a:ext uri="{FF2B5EF4-FFF2-40B4-BE49-F238E27FC236}">
                <a16:creationId xmlns:a16="http://schemas.microsoft.com/office/drawing/2014/main" id="{01B5A835-A16B-4EFB-A2F5-23AF1839559D}"/>
              </a:ext>
            </a:extLst>
          </p:cNvPr>
          <p:cNvSpPr/>
          <p:nvPr/>
        </p:nvSpPr>
        <p:spPr>
          <a:xfrm>
            <a:off x="1359688" y="4635459"/>
            <a:ext cx="1027739" cy="7340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a:extLst>
              <a:ext uri="{FF2B5EF4-FFF2-40B4-BE49-F238E27FC236}">
                <a16:creationId xmlns:a16="http://schemas.microsoft.com/office/drawing/2014/main" id="{86CB6274-82A8-4EE4-80B8-30CD790B263C}"/>
              </a:ext>
            </a:extLst>
          </p:cNvPr>
          <p:cNvGrpSpPr/>
          <p:nvPr/>
        </p:nvGrpSpPr>
        <p:grpSpPr>
          <a:xfrm>
            <a:off x="6096000" y="1336691"/>
            <a:ext cx="5283110" cy="4279972"/>
            <a:chOff x="5367804" y="2389802"/>
            <a:chExt cx="3170223" cy="2511153"/>
          </a:xfrm>
          <a:solidFill>
            <a:schemeClr val="bg1">
              <a:lumMod val="85000"/>
            </a:schemeClr>
          </a:solidFill>
        </p:grpSpPr>
        <p:sp>
          <p:nvSpPr>
            <p:cNvPr id="6" name="Freeform 225">
              <a:extLst>
                <a:ext uri="{FF2B5EF4-FFF2-40B4-BE49-F238E27FC236}">
                  <a16:creationId xmlns:a16="http://schemas.microsoft.com/office/drawing/2014/main" id="{331ABEFE-5F70-4951-9C8D-B98AE4076A97}"/>
                </a:ext>
              </a:extLst>
            </p:cNvPr>
            <p:cNvSpPr>
              <a:spLocks/>
            </p:cNvSpPr>
            <p:nvPr/>
          </p:nvSpPr>
          <p:spPr bwMode="auto">
            <a:xfrm>
              <a:off x="5650336" y="3968220"/>
              <a:ext cx="27519" cy="36920"/>
            </a:xfrm>
            <a:custGeom>
              <a:avLst/>
              <a:gdLst>
                <a:gd name="T0" fmla="*/ 10 w 12"/>
                <a:gd name="T1" fmla="*/ 6 h 15"/>
                <a:gd name="T2" fmla="*/ 6 w 12"/>
                <a:gd name="T3" fmla="*/ 0 h 15"/>
                <a:gd name="T4" fmla="*/ 6 w 12"/>
                <a:gd name="T5" fmla="*/ 1 h 15"/>
                <a:gd name="T6" fmla="*/ 0 w 12"/>
                <a:gd name="T7" fmla="*/ 13 h 15"/>
                <a:gd name="T8" fmla="*/ 4 w 12"/>
                <a:gd name="T9" fmla="*/ 15 h 15"/>
                <a:gd name="T10" fmla="*/ 10 w 12"/>
                <a:gd name="T11" fmla="*/ 6 h 15"/>
              </a:gdLst>
              <a:ahLst/>
              <a:cxnLst>
                <a:cxn ang="0">
                  <a:pos x="T0" y="T1"/>
                </a:cxn>
                <a:cxn ang="0">
                  <a:pos x="T2" y="T3"/>
                </a:cxn>
                <a:cxn ang="0">
                  <a:pos x="T4" y="T5"/>
                </a:cxn>
                <a:cxn ang="0">
                  <a:pos x="T6" y="T7"/>
                </a:cxn>
                <a:cxn ang="0">
                  <a:pos x="T8" y="T9"/>
                </a:cxn>
                <a:cxn ang="0">
                  <a:pos x="T10" y="T11"/>
                </a:cxn>
              </a:cxnLst>
              <a:rect l="0" t="0" r="r" b="b"/>
              <a:pathLst>
                <a:path w="12" h="15">
                  <a:moveTo>
                    <a:pt x="10" y="6"/>
                  </a:moveTo>
                  <a:cubicBezTo>
                    <a:pt x="11" y="5"/>
                    <a:pt x="12" y="0"/>
                    <a:pt x="6" y="0"/>
                  </a:cubicBezTo>
                  <a:cubicBezTo>
                    <a:pt x="6" y="0"/>
                    <a:pt x="6" y="1"/>
                    <a:pt x="6" y="1"/>
                  </a:cubicBezTo>
                  <a:cubicBezTo>
                    <a:pt x="6" y="3"/>
                    <a:pt x="2" y="9"/>
                    <a:pt x="0" y="13"/>
                  </a:cubicBezTo>
                  <a:cubicBezTo>
                    <a:pt x="4" y="15"/>
                    <a:pt x="4" y="15"/>
                    <a:pt x="4" y="15"/>
                  </a:cubicBezTo>
                  <a:cubicBezTo>
                    <a:pt x="6" y="11"/>
                    <a:pt x="9" y="7"/>
                    <a:pt x="10" y="6"/>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 name="Freeform 226">
              <a:extLst>
                <a:ext uri="{FF2B5EF4-FFF2-40B4-BE49-F238E27FC236}">
                  <a16:creationId xmlns:a16="http://schemas.microsoft.com/office/drawing/2014/main" id="{0016EF0B-4C35-4398-9E8C-2D1358DB4AE8}"/>
                </a:ext>
              </a:extLst>
            </p:cNvPr>
            <p:cNvSpPr>
              <a:spLocks/>
            </p:cNvSpPr>
            <p:nvPr/>
          </p:nvSpPr>
          <p:spPr bwMode="auto">
            <a:xfrm>
              <a:off x="5659509" y="3911867"/>
              <a:ext cx="124755" cy="110761"/>
            </a:xfrm>
            <a:custGeom>
              <a:avLst/>
              <a:gdLst>
                <a:gd name="T0" fmla="*/ 6 w 55"/>
                <a:gd name="T1" fmla="*/ 29 h 45"/>
                <a:gd name="T2" fmla="*/ 0 w 55"/>
                <a:gd name="T3" fmla="*/ 38 h 45"/>
                <a:gd name="T4" fmla="*/ 0 w 55"/>
                <a:gd name="T5" fmla="*/ 38 h 45"/>
                <a:gd name="T6" fmla="*/ 1 w 55"/>
                <a:gd name="T7" fmla="*/ 41 h 45"/>
                <a:gd name="T8" fmla="*/ 8 w 55"/>
                <a:gd name="T9" fmla="*/ 45 h 45"/>
                <a:gd name="T10" fmla="*/ 16 w 55"/>
                <a:gd name="T11" fmla="*/ 40 h 45"/>
                <a:gd name="T12" fmla="*/ 43 w 55"/>
                <a:gd name="T13" fmla="*/ 26 h 45"/>
                <a:gd name="T14" fmla="*/ 45 w 55"/>
                <a:gd name="T15" fmla="*/ 22 h 45"/>
                <a:gd name="T16" fmla="*/ 46 w 55"/>
                <a:gd name="T17" fmla="*/ 15 h 45"/>
                <a:gd name="T18" fmla="*/ 45 w 55"/>
                <a:gd name="T19" fmla="*/ 9 h 45"/>
                <a:gd name="T20" fmla="*/ 50 w 55"/>
                <a:gd name="T21" fmla="*/ 5 h 45"/>
                <a:gd name="T22" fmla="*/ 55 w 55"/>
                <a:gd name="T23" fmla="*/ 1 h 45"/>
                <a:gd name="T24" fmla="*/ 52 w 55"/>
                <a:gd name="T25" fmla="*/ 0 h 45"/>
                <a:gd name="T26" fmla="*/ 43 w 55"/>
                <a:gd name="T27" fmla="*/ 2 h 45"/>
                <a:gd name="T28" fmla="*/ 32 w 55"/>
                <a:gd name="T29" fmla="*/ 5 h 45"/>
                <a:gd name="T30" fmla="*/ 23 w 55"/>
                <a:gd name="T31" fmla="*/ 5 h 45"/>
                <a:gd name="T32" fmla="*/ 18 w 55"/>
                <a:gd name="T33" fmla="*/ 6 h 45"/>
                <a:gd name="T34" fmla="*/ 11 w 55"/>
                <a:gd name="T35" fmla="*/ 6 h 45"/>
                <a:gd name="T36" fmla="*/ 7 w 55"/>
                <a:gd name="T37" fmla="*/ 7 h 45"/>
                <a:gd name="T38" fmla="*/ 3 w 55"/>
                <a:gd name="T39" fmla="*/ 13 h 45"/>
                <a:gd name="T40" fmla="*/ 3 w 55"/>
                <a:gd name="T41" fmla="*/ 17 h 45"/>
                <a:gd name="T42" fmla="*/ 2 w 55"/>
                <a:gd name="T43" fmla="*/ 23 h 45"/>
                <a:gd name="T44" fmla="*/ 6 w 55"/>
                <a:gd name="T45"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5">
                  <a:moveTo>
                    <a:pt x="6" y="29"/>
                  </a:moveTo>
                  <a:cubicBezTo>
                    <a:pt x="5" y="30"/>
                    <a:pt x="2" y="34"/>
                    <a:pt x="0" y="38"/>
                  </a:cubicBezTo>
                  <a:cubicBezTo>
                    <a:pt x="0" y="38"/>
                    <a:pt x="0" y="38"/>
                    <a:pt x="0" y="38"/>
                  </a:cubicBezTo>
                  <a:cubicBezTo>
                    <a:pt x="1" y="41"/>
                    <a:pt x="1" y="41"/>
                    <a:pt x="1" y="41"/>
                  </a:cubicBezTo>
                  <a:cubicBezTo>
                    <a:pt x="8" y="45"/>
                    <a:pt x="8" y="45"/>
                    <a:pt x="8" y="45"/>
                  </a:cubicBezTo>
                  <a:cubicBezTo>
                    <a:pt x="8" y="45"/>
                    <a:pt x="13" y="41"/>
                    <a:pt x="16" y="40"/>
                  </a:cubicBezTo>
                  <a:cubicBezTo>
                    <a:pt x="18" y="40"/>
                    <a:pt x="43" y="26"/>
                    <a:pt x="43" y="26"/>
                  </a:cubicBezTo>
                  <a:cubicBezTo>
                    <a:pt x="43" y="26"/>
                    <a:pt x="45" y="23"/>
                    <a:pt x="45" y="22"/>
                  </a:cubicBezTo>
                  <a:cubicBezTo>
                    <a:pt x="45" y="20"/>
                    <a:pt x="45" y="17"/>
                    <a:pt x="46" y="15"/>
                  </a:cubicBezTo>
                  <a:cubicBezTo>
                    <a:pt x="47" y="14"/>
                    <a:pt x="44" y="11"/>
                    <a:pt x="45" y="9"/>
                  </a:cubicBezTo>
                  <a:cubicBezTo>
                    <a:pt x="46" y="6"/>
                    <a:pt x="50" y="5"/>
                    <a:pt x="50" y="5"/>
                  </a:cubicBezTo>
                  <a:cubicBezTo>
                    <a:pt x="55" y="1"/>
                    <a:pt x="55" y="1"/>
                    <a:pt x="55" y="1"/>
                  </a:cubicBezTo>
                  <a:cubicBezTo>
                    <a:pt x="52" y="0"/>
                    <a:pt x="52" y="0"/>
                    <a:pt x="52" y="0"/>
                  </a:cubicBezTo>
                  <a:cubicBezTo>
                    <a:pt x="52" y="0"/>
                    <a:pt x="48" y="2"/>
                    <a:pt x="43" y="2"/>
                  </a:cubicBezTo>
                  <a:cubicBezTo>
                    <a:pt x="38" y="1"/>
                    <a:pt x="37" y="5"/>
                    <a:pt x="32" y="5"/>
                  </a:cubicBezTo>
                  <a:cubicBezTo>
                    <a:pt x="27" y="5"/>
                    <a:pt x="24" y="6"/>
                    <a:pt x="23" y="5"/>
                  </a:cubicBezTo>
                  <a:cubicBezTo>
                    <a:pt x="22" y="3"/>
                    <a:pt x="21" y="4"/>
                    <a:pt x="18" y="6"/>
                  </a:cubicBezTo>
                  <a:cubicBezTo>
                    <a:pt x="14" y="7"/>
                    <a:pt x="12" y="7"/>
                    <a:pt x="11" y="6"/>
                  </a:cubicBezTo>
                  <a:cubicBezTo>
                    <a:pt x="9" y="4"/>
                    <a:pt x="8" y="6"/>
                    <a:pt x="7" y="7"/>
                  </a:cubicBezTo>
                  <a:cubicBezTo>
                    <a:pt x="7" y="9"/>
                    <a:pt x="8" y="12"/>
                    <a:pt x="3" y="13"/>
                  </a:cubicBezTo>
                  <a:cubicBezTo>
                    <a:pt x="2" y="14"/>
                    <a:pt x="2" y="16"/>
                    <a:pt x="3" y="17"/>
                  </a:cubicBezTo>
                  <a:cubicBezTo>
                    <a:pt x="4" y="19"/>
                    <a:pt x="2" y="20"/>
                    <a:pt x="2" y="23"/>
                  </a:cubicBezTo>
                  <a:cubicBezTo>
                    <a:pt x="8" y="23"/>
                    <a:pt x="7" y="28"/>
                    <a:pt x="6" y="29"/>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 name="Freeform 227">
              <a:extLst>
                <a:ext uri="{FF2B5EF4-FFF2-40B4-BE49-F238E27FC236}">
                  <a16:creationId xmlns:a16="http://schemas.microsoft.com/office/drawing/2014/main" id="{0798040B-DB8A-4F6D-93A3-3CAA1B80E2F1}"/>
                </a:ext>
              </a:extLst>
            </p:cNvPr>
            <p:cNvSpPr>
              <a:spLocks/>
            </p:cNvSpPr>
            <p:nvPr/>
          </p:nvSpPr>
          <p:spPr bwMode="auto">
            <a:xfrm>
              <a:off x="7318004" y="3890492"/>
              <a:ext cx="71550" cy="93273"/>
            </a:xfrm>
            <a:custGeom>
              <a:avLst/>
              <a:gdLst>
                <a:gd name="T0" fmla="*/ 8 w 31"/>
                <a:gd name="T1" fmla="*/ 3 h 38"/>
                <a:gd name="T2" fmla="*/ 3 w 31"/>
                <a:gd name="T3" fmla="*/ 6 h 38"/>
                <a:gd name="T4" fmla="*/ 6 w 31"/>
                <a:gd name="T5" fmla="*/ 11 h 38"/>
                <a:gd name="T6" fmla="*/ 5 w 31"/>
                <a:gd name="T7" fmla="*/ 14 h 38"/>
                <a:gd name="T8" fmla="*/ 5 w 31"/>
                <a:gd name="T9" fmla="*/ 21 h 38"/>
                <a:gd name="T10" fmla="*/ 2 w 31"/>
                <a:gd name="T11" fmla="*/ 31 h 38"/>
                <a:gd name="T12" fmla="*/ 4 w 31"/>
                <a:gd name="T13" fmla="*/ 37 h 38"/>
                <a:gd name="T14" fmla="*/ 19 w 31"/>
                <a:gd name="T15" fmla="*/ 32 h 38"/>
                <a:gd name="T16" fmla="*/ 27 w 31"/>
                <a:gd name="T17" fmla="*/ 28 h 38"/>
                <a:gd name="T18" fmla="*/ 30 w 31"/>
                <a:gd name="T19" fmla="*/ 25 h 38"/>
                <a:gd name="T20" fmla="*/ 28 w 31"/>
                <a:gd name="T21" fmla="*/ 13 h 38"/>
                <a:gd name="T22" fmla="*/ 20 w 31"/>
                <a:gd name="T23" fmla="*/ 0 h 38"/>
                <a:gd name="T24" fmla="*/ 15 w 31"/>
                <a:gd name="T25" fmla="*/ 1 h 38"/>
                <a:gd name="T26" fmla="*/ 8 w 31"/>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8">
                  <a:moveTo>
                    <a:pt x="8" y="3"/>
                  </a:moveTo>
                  <a:cubicBezTo>
                    <a:pt x="7" y="3"/>
                    <a:pt x="5" y="5"/>
                    <a:pt x="3" y="6"/>
                  </a:cubicBezTo>
                  <a:cubicBezTo>
                    <a:pt x="4" y="8"/>
                    <a:pt x="4" y="10"/>
                    <a:pt x="6" y="11"/>
                  </a:cubicBezTo>
                  <a:cubicBezTo>
                    <a:pt x="8" y="11"/>
                    <a:pt x="8" y="15"/>
                    <a:pt x="5" y="14"/>
                  </a:cubicBezTo>
                  <a:cubicBezTo>
                    <a:pt x="3" y="13"/>
                    <a:pt x="3" y="18"/>
                    <a:pt x="5" y="21"/>
                  </a:cubicBezTo>
                  <a:cubicBezTo>
                    <a:pt x="7" y="25"/>
                    <a:pt x="0" y="29"/>
                    <a:pt x="2" y="31"/>
                  </a:cubicBezTo>
                  <a:cubicBezTo>
                    <a:pt x="4" y="33"/>
                    <a:pt x="3" y="35"/>
                    <a:pt x="4" y="37"/>
                  </a:cubicBezTo>
                  <a:cubicBezTo>
                    <a:pt x="4" y="38"/>
                    <a:pt x="14" y="36"/>
                    <a:pt x="19" y="32"/>
                  </a:cubicBezTo>
                  <a:cubicBezTo>
                    <a:pt x="23" y="27"/>
                    <a:pt x="24" y="28"/>
                    <a:pt x="27" y="28"/>
                  </a:cubicBezTo>
                  <a:cubicBezTo>
                    <a:pt x="29" y="29"/>
                    <a:pt x="31" y="27"/>
                    <a:pt x="30" y="25"/>
                  </a:cubicBezTo>
                  <a:cubicBezTo>
                    <a:pt x="29" y="23"/>
                    <a:pt x="28" y="19"/>
                    <a:pt x="28" y="13"/>
                  </a:cubicBezTo>
                  <a:cubicBezTo>
                    <a:pt x="28" y="10"/>
                    <a:pt x="24" y="4"/>
                    <a:pt x="20" y="0"/>
                  </a:cubicBezTo>
                  <a:cubicBezTo>
                    <a:pt x="18" y="1"/>
                    <a:pt x="17" y="1"/>
                    <a:pt x="15" y="1"/>
                  </a:cubicBezTo>
                  <a:cubicBezTo>
                    <a:pt x="12" y="1"/>
                    <a:pt x="9" y="1"/>
                    <a:pt x="8" y="3"/>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 name="Freeform 229">
              <a:extLst>
                <a:ext uri="{FF2B5EF4-FFF2-40B4-BE49-F238E27FC236}">
                  <a16:creationId xmlns:a16="http://schemas.microsoft.com/office/drawing/2014/main" id="{99A01621-F790-4980-9E4A-6C55BFB6DD88}"/>
                </a:ext>
              </a:extLst>
            </p:cNvPr>
            <p:cNvSpPr>
              <a:spLocks/>
            </p:cNvSpPr>
            <p:nvPr/>
          </p:nvSpPr>
          <p:spPr bwMode="auto">
            <a:xfrm>
              <a:off x="6624519" y="3554319"/>
              <a:ext cx="581575" cy="264275"/>
            </a:xfrm>
            <a:custGeom>
              <a:avLst/>
              <a:gdLst>
                <a:gd name="T0" fmla="*/ 235 w 253"/>
                <a:gd name="T1" fmla="*/ 46 h 108"/>
                <a:gd name="T2" fmla="*/ 219 w 253"/>
                <a:gd name="T3" fmla="*/ 45 h 108"/>
                <a:gd name="T4" fmla="*/ 220 w 253"/>
                <a:gd name="T5" fmla="*/ 36 h 108"/>
                <a:gd name="T6" fmla="*/ 221 w 253"/>
                <a:gd name="T7" fmla="*/ 23 h 108"/>
                <a:gd name="T8" fmla="*/ 204 w 253"/>
                <a:gd name="T9" fmla="*/ 21 h 108"/>
                <a:gd name="T10" fmla="*/ 191 w 253"/>
                <a:gd name="T11" fmla="*/ 28 h 108"/>
                <a:gd name="T12" fmla="*/ 170 w 253"/>
                <a:gd name="T13" fmla="*/ 30 h 108"/>
                <a:gd name="T14" fmla="*/ 155 w 253"/>
                <a:gd name="T15" fmla="*/ 24 h 108"/>
                <a:gd name="T16" fmla="*/ 143 w 253"/>
                <a:gd name="T17" fmla="*/ 19 h 108"/>
                <a:gd name="T18" fmla="*/ 128 w 253"/>
                <a:gd name="T19" fmla="*/ 18 h 108"/>
                <a:gd name="T20" fmla="*/ 115 w 253"/>
                <a:gd name="T21" fmla="*/ 19 h 108"/>
                <a:gd name="T22" fmla="*/ 109 w 253"/>
                <a:gd name="T23" fmla="*/ 8 h 108"/>
                <a:gd name="T24" fmla="*/ 95 w 253"/>
                <a:gd name="T25" fmla="*/ 4 h 108"/>
                <a:gd name="T26" fmla="*/ 84 w 253"/>
                <a:gd name="T27" fmla="*/ 0 h 108"/>
                <a:gd name="T28" fmla="*/ 77 w 253"/>
                <a:gd name="T29" fmla="*/ 6 h 108"/>
                <a:gd name="T30" fmla="*/ 77 w 253"/>
                <a:gd name="T31" fmla="*/ 16 h 108"/>
                <a:gd name="T32" fmla="*/ 70 w 253"/>
                <a:gd name="T33" fmla="*/ 24 h 108"/>
                <a:gd name="T34" fmla="*/ 58 w 253"/>
                <a:gd name="T35" fmla="*/ 23 h 108"/>
                <a:gd name="T36" fmla="*/ 48 w 253"/>
                <a:gd name="T37" fmla="*/ 16 h 108"/>
                <a:gd name="T38" fmla="*/ 31 w 253"/>
                <a:gd name="T39" fmla="*/ 15 h 108"/>
                <a:gd name="T40" fmla="*/ 21 w 253"/>
                <a:gd name="T41" fmla="*/ 21 h 108"/>
                <a:gd name="T42" fmla="*/ 7 w 253"/>
                <a:gd name="T43" fmla="*/ 28 h 108"/>
                <a:gd name="T44" fmla="*/ 0 w 253"/>
                <a:gd name="T45" fmla="*/ 31 h 108"/>
                <a:gd name="T46" fmla="*/ 6 w 253"/>
                <a:gd name="T47" fmla="*/ 39 h 108"/>
                <a:gd name="T48" fmla="*/ 20 w 253"/>
                <a:gd name="T49" fmla="*/ 48 h 108"/>
                <a:gd name="T50" fmla="*/ 24 w 253"/>
                <a:gd name="T51" fmla="*/ 63 h 108"/>
                <a:gd name="T52" fmla="*/ 41 w 253"/>
                <a:gd name="T53" fmla="*/ 74 h 108"/>
                <a:gd name="T54" fmla="*/ 52 w 253"/>
                <a:gd name="T55" fmla="*/ 81 h 108"/>
                <a:gd name="T56" fmla="*/ 63 w 253"/>
                <a:gd name="T57" fmla="*/ 96 h 108"/>
                <a:gd name="T58" fmla="*/ 92 w 253"/>
                <a:gd name="T59" fmla="*/ 97 h 108"/>
                <a:gd name="T60" fmla="*/ 115 w 253"/>
                <a:gd name="T61" fmla="*/ 103 h 108"/>
                <a:gd name="T62" fmla="*/ 130 w 253"/>
                <a:gd name="T63" fmla="*/ 108 h 108"/>
                <a:gd name="T64" fmla="*/ 162 w 253"/>
                <a:gd name="T65" fmla="*/ 100 h 108"/>
                <a:gd name="T66" fmla="*/ 186 w 253"/>
                <a:gd name="T67" fmla="*/ 86 h 108"/>
                <a:gd name="T68" fmla="*/ 192 w 253"/>
                <a:gd name="T69" fmla="*/ 75 h 108"/>
                <a:gd name="T70" fmla="*/ 217 w 253"/>
                <a:gd name="T71" fmla="*/ 70 h 108"/>
                <a:gd name="T72" fmla="*/ 234 w 253"/>
                <a:gd name="T73" fmla="*/ 59 h 108"/>
                <a:gd name="T74" fmla="*/ 253 w 253"/>
                <a:gd name="T75"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8">
                  <a:moveTo>
                    <a:pt x="242" y="45"/>
                  </a:moveTo>
                  <a:cubicBezTo>
                    <a:pt x="240" y="42"/>
                    <a:pt x="236" y="44"/>
                    <a:pt x="235" y="46"/>
                  </a:cubicBezTo>
                  <a:cubicBezTo>
                    <a:pt x="234" y="49"/>
                    <a:pt x="232" y="45"/>
                    <a:pt x="227" y="45"/>
                  </a:cubicBezTo>
                  <a:cubicBezTo>
                    <a:pt x="222" y="45"/>
                    <a:pt x="222" y="48"/>
                    <a:pt x="219" y="45"/>
                  </a:cubicBezTo>
                  <a:cubicBezTo>
                    <a:pt x="215" y="42"/>
                    <a:pt x="220" y="40"/>
                    <a:pt x="220" y="40"/>
                  </a:cubicBezTo>
                  <a:cubicBezTo>
                    <a:pt x="220" y="36"/>
                    <a:pt x="220" y="36"/>
                    <a:pt x="220" y="36"/>
                  </a:cubicBezTo>
                  <a:cubicBezTo>
                    <a:pt x="227" y="23"/>
                    <a:pt x="227" y="23"/>
                    <a:pt x="227" y="23"/>
                  </a:cubicBezTo>
                  <a:cubicBezTo>
                    <a:pt x="225" y="23"/>
                    <a:pt x="222" y="22"/>
                    <a:pt x="221" y="23"/>
                  </a:cubicBezTo>
                  <a:cubicBezTo>
                    <a:pt x="219" y="24"/>
                    <a:pt x="214" y="23"/>
                    <a:pt x="214" y="21"/>
                  </a:cubicBezTo>
                  <a:cubicBezTo>
                    <a:pt x="213" y="20"/>
                    <a:pt x="206" y="20"/>
                    <a:pt x="204" y="21"/>
                  </a:cubicBezTo>
                  <a:cubicBezTo>
                    <a:pt x="202" y="22"/>
                    <a:pt x="198" y="24"/>
                    <a:pt x="197" y="25"/>
                  </a:cubicBezTo>
                  <a:cubicBezTo>
                    <a:pt x="197" y="27"/>
                    <a:pt x="193" y="26"/>
                    <a:pt x="191" y="28"/>
                  </a:cubicBezTo>
                  <a:cubicBezTo>
                    <a:pt x="189" y="29"/>
                    <a:pt x="181" y="29"/>
                    <a:pt x="181" y="30"/>
                  </a:cubicBezTo>
                  <a:cubicBezTo>
                    <a:pt x="180" y="31"/>
                    <a:pt x="171" y="31"/>
                    <a:pt x="170" y="30"/>
                  </a:cubicBezTo>
                  <a:cubicBezTo>
                    <a:pt x="168" y="29"/>
                    <a:pt x="161" y="30"/>
                    <a:pt x="160" y="28"/>
                  </a:cubicBezTo>
                  <a:cubicBezTo>
                    <a:pt x="159" y="26"/>
                    <a:pt x="155" y="26"/>
                    <a:pt x="155" y="24"/>
                  </a:cubicBezTo>
                  <a:cubicBezTo>
                    <a:pt x="155" y="22"/>
                    <a:pt x="149" y="22"/>
                    <a:pt x="149" y="21"/>
                  </a:cubicBezTo>
                  <a:cubicBezTo>
                    <a:pt x="148" y="19"/>
                    <a:pt x="143" y="19"/>
                    <a:pt x="143" y="19"/>
                  </a:cubicBezTo>
                  <a:cubicBezTo>
                    <a:pt x="142" y="20"/>
                    <a:pt x="137" y="18"/>
                    <a:pt x="135" y="17"/>
                  </a:cubicBezTo>
                  <a:cubicBezTo>
                    <a:pt x="134" y="17"/>
                    <a:pt x="129" y="18"/>
                    <a:pt x="128" y="18"/>
                  </a:cubicBezTo>
                  <a:cubicBezTo>
                    <a:pt x="126" y="18"/>
                    <a:pt x="124" y="21"/>
                    <a:pt x="122" y="21"/>
                  </a:cubicBezTo>
                  <a:cubicBezTo>
                    <a:pt x="120" y="21"/>
                    <a:pt x="116" y="18"/>
                    <a:pt x="115" y="19"/>
                  </a:cubicBezTo>
                  <a:cubicBezTo>
                    <a:pt x="114" y="20"/>
                    <a:pt x="111" y="17"/>
                    <a:pt x="110" y="15"/>
                  </a:cubicBezTo>
                  <a:cubicBezTo>
                    <a:pt x="109" y="14"/>
                    <a:pt x="110" y="10"/>
                    <a:pt x="109" y="8"/>
                  </a:cubicBezTo>
                  <a:cubicBezTo>
                    <a:pt x="108" y="7"/>
                    <a:pt x="103" y="7"/>
                    <a:pt x="101" y="6"/>
                  </a:cubicBezTo>
                  <a:cubicBezTo>
                    <a:pt x="99" y="5"/>
                    <a:pt x="97" y="4"/>
                    <a:pt x="95" y="4"/>
                  </a:cubicBezTo>
                  <a:cubicBezTo>
                    <a:pt x="94" y="4"/>
                    <a:pt x="91" y="3"/>
                    <a:pt x="90" y="2"/>
                  </a:cubicBezTo>
                  <a:cubicBezTo>
                    <a:pt x="89" y="2"/>
                    <a:pt x="86" y="1"/>
                    <a:pt x="84" y="0"/>
                  </a:cubicBezTo>
                  <a:cubicBezTo>
                    <a:pt x="83" y="0"/>
                    <a:pt x="82" y="2"/>
                    <a:pt x="81" y="3"/>
                  </a:cubicBezTo>
                  <a:cubicBezTo>
                    <a:pt x="80" y="4"/>
                    <a:pt x="78" y="4"/>
                    <a:pt x="77" y="6"/>
                  </a:cubicBezTo>
                  <a:cubicBezTo>
                    <a:pt x="77" y="7"/>
                    <a:pt x="73" y="8"/>
                    <a:pt x="74" y="10"/>
                  </a:cubicBezTo>
                  <a:cubicBezTo>
                    <a:pt x="74" y="11"/>
                    <a:pt x="75" y="15"/>
                    <a:pt x="77" y="16"/>
                  </a:cubicBezTo>
                  <a:cubicBezTo>
                    <a:pt x="78" y="17"/>
                    <a:pt x="77" y="20"/>
                    <a:pt x="76" y="21"/>
                  </a:cubicBezTo>
                  <a:cubicBezTo>
                    <a:pt x="76" y="22"/>
                    <a:pt x="71" y="23"/>
                    <a:pt x="70" y="24"/>
                  </a:cubicBezTo>
                  <a:cubicBezTo>
                    <a:pt x="69" y="26"/>
                    <a:pt x="66" y="24"/>
                    <a:pt x="64" y="23"/>
                  </a:cubicBezTo>
                  <a:cubicBezTo>
                    <a:pt x="62" y="21"/>
                    <a:pt x="59" y="22"/>
                    <a:pt x="58" y="23"/>
                  </a:cubicBezTo>
                  <a:cubicBezTo>
                    <a:pt x="56" y="24"/>
                    <a:pt x="52" y="21"/>
                    <a:pt x="51" y="21"/>
                  </a:cubicBezTo>
                  <a:cubicBezTo>
                    <a:pt x="50" y="20"/>
                    <a:pt x="50" y="16"/>
                    <a:pt x="48" y="16"/>
                  </a:cubicBezTo>
                  <a:cubicBezTo>
                    <a:pt x="47" y="16"/>
                    <a:pt x="39" y="15"/>
                    <a:pt x="37" y="14"/>
                  </a:cubicBezTo>
                  <a:cubicBezTo>
                    <a:pt x="35" y="14"/>
                    <a:pt x="32" y="14"/>
                    <a:pt x="31" y="15"/>
                  </a:cubicBezTo>
                  <a:cubicBezTo>
                    <a:pt x="31" y="16"/>
                    <a:pt x="27" y="16"/>
                    <a:pt x="26" y="17"/>
                  </a:cubicBezTo>
                  <a:cubicBezTo>
                    <a:pt x="25" y="19"/>
                    <a:pt x="22" y="20"/>
                    <a:pt x="21" y="21"/>
                  </a:cubicBezTo>
                  <a:cubicBezTo>
                    <a:pt x="20" y="22"/>
                    <a:pt x="16" y="22"/>
                    <a:pt x="15" y="25"/>
                  </a:cubicBezTo>
                  <a:cubicBezTo>
                    <a:pt x="14" y="27"/>
                    <a:pt x="9" y="28"/>
                    <a:pt x="7" y="28"/>
                  </a:cubicBezTo>
                  <a:cubicBezTo>
                    <a:pt x="6" y="28"/>
                    <a:pt x="2" y="29"/>
                    <a:pt x="2" y="30"/>
                  </a:cubicBezTo>
                  <a:cubicBezTo>
                    <a:pt x="2" y="31"/>
                    <a:pt x="1" y="31"/>
                    <a:pt x="0" y="31"/>
                  </a:cubicBezTo>
                  <a:cubicBezTo>
                    <a:pt x="0" y="31"/>
                    <a:pt x="0" y="31"/>
                    <a:pt x="1" y="31"/>
                  </a:cubicBezTo>
                  <a:cubicBezTo>
                    <a:pt x="2" y="37"/>
                    <a:pt x="4" y="37"/>
                    <a:pt x="6" y="39"/>
                  </a:cubicBezTo>
                  <a:cubicBezTo>
                    <a:pt x="9" y="41"/>
                    <a:pt x="11" y="43"/>
                    <a:pt x="14" y="43"/>
                  </a:cubicBezTo>
                  <a:cubicBezTo>
                    <a:pt x="16" y="43"/>
                    <a:pt x="20" y="46"/>
                    <a:pt x="20" y="48"/>
                  </a:cubicBezTo>
                  <a:cubicBezTo>
                    <a:pt x="21" y="51"/>
                    <a:pt x="23" y="53"/>
                    <a:pt x="25" y="55"/>
                  </a:cubicBezTo>
                  <a:cubicBezTo>
                    <a:pt x="26" y="56"/>
                    <a:pt x="24" y="60"/>
                    <a:pt x="24" y="63"/>
                  </a:cubicBezTo>
                  <a:cubicBezTo>
                    <a:pt x="24" y="66"/>
                    <a:pt x="21" y="66"/>
                    <a:pt x="22" y="69"/>
                  </a:cubicBezTo>
                  <a:cubicBezTo>
                    <a:pt x="24" y="72"/>
                    <a:pt x="37" y="74"/>
                    <a:pt x="41" y="74"/>
                  </a:cubicBezTo>
                  <a:cubicBezTo>
                    <a:pt x="44" y="74"/>
                    <a:pt x="45" y="77"/>
                    <a:pt x="47" y="77"/>
                  </a:cubicBezTo>
                  <a:cubicBezTo>
                    <a:pt x="49" y="78"/>
                    <a:pt x="49" y="80"/>
                    <a:pt x="52" y="81"/>
                  </a:cubicBezTo>
                  <a:cubicBezTo>
                    <a:pt x="54" y="81"/>
                    <a:pt x="57" y="83"/>
                    <a:pt x="58" y="88"/>
                  </a:cubicBezTo>
                  <a:cubicBezTo>
                    <a:pt x="59" y="92"/>
                    <a:pt x="62" y="94"/>
                    <a:pt x="63" y="96"/>
                  </a:cubicBezTo>
                  <a:cubicBezTo>
                    <a:pt x="63" y="98"/>
                    <a:pt x="69" y="96"/>
                    <a:pt x="73" y="97"/>
                  </a:cubicBezTo>
                  <a:cubicBezTo>
                    <a:pt x="77" y="97"/>
                    <a:pt x="89" y="97"/>
                    <a:pt x="92" y="97"/>
                  </a:cubicBezTo>
                  <a:cubicBezTo>
                    <a:pt x="95" y="98"/>
                    <a:pt x="103" y="97"/>
                    <a:pt x="107" y="101"/>
                  </a:cubicBezTo>
                  <a:cubicBezTo>
                    <a:pt x="111" y="104"/>
                    <a:pt x="113" y="101"/>
                    <a:pt x="115" y="103"/>
                  </a:cubicBezTo>
                  <a:cubicBezTo>
                    <a:pt x="118" y="104"/>
                    <a:pt x="120" y="105"/>
                    <a:pt x="124" y="105"/>
                  </a:cubicBezTo>
                  <a:cubicBezTo>
                    <a:pt x="127" y="104"/>
                    <a:pt x="127" y="107"/>
                    <a:pt x="130" y="108"/>
                  </a:cubicBezTo>
                  <a:cubicBezTo>
                    <a:pt x="133" y="108"/>
                    <a:pt x="137" y="104"/>
                    <a:pt x="144" y="101"/>
                  </a:cubicBezTo>
                  <a:cubicBezTo>
                    <a:pt x="151" y="97"/>
                    <a:pt x="158" y="100"/>
                    <a:pt x="162" y="100"/>
                  </a:cubicBezTo>
                  <a:cubicBezTo>
                    <a:pt x="166" y="101"/>
                    <a:pt x="172" y="99"/>
                    <a:pt x="177" y="94"/>
                  </a:cubicBezTo>
                  <a:cubicBezTo>
                    <a:pt x="181" y="89"/>
                    <a:pt x="186" y="90"/>
                    <a:pt x="186" y="86"/>
                  </a:cubicBezTo>
                  <a:cubicBezTo>
                    <a:pt x="187" y="82"/>
                    <a:pt x="182" y="80"/>
                    <a:pt x="184" y="77"/>
                  </a:cubicBezTo>
                  <a:cubicBezTo>
                    <a:pt x="186" y="73"/>
                    <a:pt x="190" y="74"/>
                    <a:pt x="192" y="75"/>
                  </a:cubicBezTo>
                  <a:cubicBezTo>
                    <a:pt x="194" y="76"/>
                    <a:pt x="200" y="77"/>
                    <a:pt x="205" y="74"/>
                  </a:cubicBezTo>
                  <a:cubicBezTo>
                    <a:pt x="210" y="70"/>
                    <a:pt x="212" y="71"/>
                    <a:pt x="217" y="70"/>
                  </a:cubicBezTo>
                  <a:cubicBezTo>
                    <a:pt x="222" y="69"/>
                    <a:pt x="221" y="66"/>
                    <a:pt x="224" y="63"/>
                  </a:cubicBezTo>
                  <a:cubicBezTo>
                    <a:pt x="227" y="60"/>
                    <a:pt x="231" y="59"/>
                    <a:pt x="234" y="59"/>
                  </a:cubicBezTo>
                  <a:cubicBezTo>
                    <a:pt x="237" y="59"/>
                    <a:pt x="241" y="56"/>
                    <a:pt x="244" y="57"/>
                  </a:cubicBezTo>
                  <a:cubicBezTo>
                    <a:pt x="248" y="58"/>
                    <a:pt x="252" y="59"/>
                    <a:pt x="253" y="56"/>
                  </a:cubicBezTo>
                  <a:cubicBezTo>
                    <a:pt x="253" y="53"/>
                    <a:pt x="245" y="48"/>
                    <a:pt x="242" y="4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 name="Freeform 230">
              <a:extLst>
                <a:ext uri="{FF2B5EF4-FFF2-40B4-BE49-F238E27FC236}">
                  <a16:creationId xmlns:a16="http://schemas.microsoft.com/office/drawing/2014/main" id="{B1C05F8E-2C1B-4D49-A153-596598D956BD}"/>
                </a:ext>
              </a:extLst>
            </p:cNvPr>
            <p:cNvSpPr>
              <a:spLocks/>
            </p:cNvSpPr>
            <p:nvPr/>
          </p:nvSpPr>
          <p:spPr bwMode="auto">
            <a:xfrm>
              <a:off x="5646667" y="4016801"/>
              <a:ext cx="9174" cy="27204"/>
            </a:xfrm>
            <a:custGeom>
              <a:avLst/>
              <a:gdLst>
                <a:gd name="T0" fmla="*/ 2 w 4"/>
                <a:gd name="T1" fmla="*/ 0 h 11"/>
                <a:gd name="T2" fmla="*/ 0 w 4"/>
                <a:gd name="T3" fmla="*/ 6 h 11"/>
                <a:gd name="T4" fmla="*/ 3 w 4"/>
                <a:gd name="T5" fmla="*/ 11 h 11"/>
                <a:gd name="T6" fmla="*/ 4 w 4"/>
                <a:gd name="T7" fmla="*/ 2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1"/>
                    <a:pt x="0" y="5"/>
                    <a:pt x="0" y="6"/>
                  </a:cubicBezTo>
                  <a:cubicBezTo>
                    <a:pt x="0" y="7"/>
                    <a:pt x="1" y="9"/>
                    <a:pt x="3" y="11"/>
                  </a:cubicBezTo>
                  <a:cubicBezTo>
                    <a:pt x="4" y="8"/>
                    <a:pt x="4" y="3"/>
                    <a:pt x="4" y="2"/>
                  </a:cubicBezTo>
                  <a:cubicBezTo>
                    <a:pt x="4" y="1"/>
                    <a:pt x="4" y="1"/>
                    <a:pt x="4" y="0"/>
                  </a:cubicBezTo>
                  <a:cubicBezTo>
                    <a:pt x="3" y="0"/>
                    <a:pt x="2" y="0"/>
                    <a:pt x="2" y="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Freeform 231">
              <a:extLst>
                <a:ext uri="{FF2B5EF4-FFF2-40B4-BE49-F238E27FC236}">
                  <a16:creationId xmlns:a16="http://schemas.microsoft.com/office/drawing/2014/main" id="{530E8183-A788-451C-8EDC-454D1A51BEED}"/>
                </a:ext>
              </a:extLst>
            </p:cNvPr>
            <p:cNvSpPr>
              <a:spLocks/>
            </p:cNvSpPr>
            <p:nvPr/>
          </p:nvSpPr>
          <p:spPr bwMode="auto">
            <a:xfrm>
              <a:off x="5631989" y="3999310"/>
              <a:ext cx="27519" cy="83555"/>
            </a:xfrm>
            <a:custGeom>
              <a:avLst/>
              <a:gdLst>
                <a:gd name="T0" fmla="*/ 6 w 12"/>
                <a:gd name="T1" fmla="*/ 33 h 34"/>
                <a:gd name="T2" fmla="*/ 7 w 12"/>
                <a:gd name="T3" fmla="*/ 34 h 34"/>
                <a:gd name="T4" fmla="*/ 9 w 12"/>
                <a:gd name="T5" fmla="*/ 22 h 34"/>
                <a:gd name="T6" fmla="*/ 10 w 12"/>
                <a:gd name="T7" fmla="*/ 18 h 34"/>
                <a:gd name="T8" fmla="*/ 7 w 12"/>
                <a:gd name="T9" fmla="*/ 13 h 34"/>
                <a:gd name="T10" fmla="*/ 9 w 12"/>
                <a:gd name="T11" fmla="*/ 7 h 34"/>
                <a:gd name="T12" fmla="*/ 11 w 12"/>
                <a:gd name="T13" fmla="*/ 7 h 34"/>
                <a:gd name="T14" fmla="*/ 12 w 12"/>
                <a:gd name="T15" fmla="*/ 2 h 34"/>
                <a:gd name="T16" fmla="*/ 8 w 12"/>
                <a:gd name="T17" fmla="*/ 0 h 34"/>
                <a:gd name="T18" fmla="*/ 7 w 12"/>
                <a:gd name="T19" fmla="*/ 4 h 34"/>
                <a:gd name="T20" fmla="*/ 0 w 12"/>
                <a:gd name="T21" fmla="*/ 18 h 34"/>
                <a:gd name="T22" fmla="*/ 6 w 12"/>
                <a:gd name="T23" fmla="*/ 32 h 34"/>
                <a:gd name="T24" fmla="*/ 6 w 12"/>
                <a:gd name="T2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4">
                  <a:moveTo>
                    <a:pt x="6" y="33"/>
                  </a:moveTo>
                  <a:cubicBezTo>
                    <a:pt x="6" y="33"/>
                    <a:pt x="6" y="34"/>
                    <a:pt x="7" y="34"/>
                  </a:cubicBezTo>
                  <a:cubicBezTo>
                    <a:pt x="7" y="29"/>
                    <a:pt x="8" y="23"/>
                    <a:pt x="9" y="22"/>
                  </a:cubicBezTo>
                  <a:cubicBezTo>
                    <a:pt x="10" y="21"/>
                    <a:pt x="10" y="20"/>
                    <a:pt x="10" y="18"/>
                  </a:cubicBezTo>
                  <a:cubicBezTo>
                    <a:pt x="8" y="16"/>
                    <a:pt x="7" y="14"/>
                    <a:pt x="7" y="13"/>
                  </a:cubicBezTo>
                  <a:cubicBezTo>
                    <a:pt x="7" y="12"/>
                    <a:pt x="8" y="8"/>
                    <a:pt x="9" y="7"/>
                  </a:cubicBezTo>
                  <a:cubicBezTo>
                    <a:pt x="9" y="7"/>
                    <a:pt x="10" y="7"/>
                    <a:pt x="11" y="7"/>
                  </a:cubicBezTo>
                  <a:cubicBezTo>
                    <a:pt x="11" y="6"/>
                    <a:pt x="12" y="4"/>
                    <a:pt x="12" y="2"/>
                  </a:cubicBezTo>
                  <a:cubicBezTo>
                    <a:pt x="8" y="0"/>
                    <a:pt x="8" y="0"/>
                    <a:pt x="8" y="0"/>
                  </a:cubicBezTo>
                  <a:cubicBezTo>
                    <a:pt x="7" y="1"/>
                    <a:pt x="7" y="3"/>
                    <a:pt x="7" y="4"/>
                  </a:cubicBezTo>
                  <a:cubicBezTo>
                    <a:pt x="6" y="8"/>
                    <a:pt x="2" y="15"/>
                    <a:pt x="0" y="18"/>
                  </a:cubicBezTo>
                  <a:cubicBezTo>
                    <a:pt x="6" y="32"/>
                    <a:pt x="6" y="32"/>
                    <a:pt x="6" y="32"/>
                  </a:cubicBezTo>
                  <a:lnTo>
                    <a:pt x="6" y="33"/>
                  </a:ln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2" name="Freeform 232">
              <a:extLst>
                <a:ext uri="{FF2B5EF4-FFF2-40B4-BE49-F238E27FC236}">
                  <a16:creationId xmlns:a16="http://schemas.microsoft.com/office/drawing/2014/main" id="{3C2654A4-7BE2-4592-B5D0-E590EAFAA9AE}"/>
                </a:ext>
              </a:extLst>
            </p:cNvPr>
            <p:cNvSpPr>
              <a:spLocks/>
            </p:cNvSpPr>
            <p:nvPr/>
          </p:nvSpPr>
          <p:spPr bwMode="auto">
            <a:xfrm>
              <a:off x="5646667" y="3999310"/>
              <a:ext cx="77054" cy="91331"/>
            </a:xfrm>
            <a:custGeom>
              <a:avLst/>
              <a:gdLst>
                <a:gd name="T0" fmla="*/ 31 w 33"/>
                <a:gd name="T1" fmla="*/ 0 h 37"/>
                <a:gd name="T2" fmla="*/ 21 w 33"/>
                <a:gd name="T3" fmla="*/ 4 h 37"/>
                <a:gd name="T4" fmla="*/ 13 w 33"/>
                <a:gd name="T5" fmla="*/ 9 h 37"/>
                <a:gd name="T6" fmla="*/ 6 w 33"/>
                <a:gd name="T7" fmla="*/ 5 h 37"/>
                <a:gd name="T8" fmla="*/ 5 w 33"/>
                <a:gd name="T9" fmla="*/ 2 h 37"/>
                <a:gd name="T10" fmla="*/ 5 w 33"/>
                <a:gd name="T11" fmla="*/ 2 h 37"/>
                <a:gd name="T12" fmla="*/ 4 w 33"/>
                <a:gd name="T13" fmla="*/ 9 h 37"/>
                <a:gd name="T14" fmla="*/ 2 w 33"/>
                <a:gd name="T15" fmla="*/ 22 h 37"/>
                <a:gd name="T16" fmla="*/ 0 w 33"/>
                <a:gd name="T17" fmla="*/ 34 h 37"/>
                <a:gd name="T18" fmla="*/ 7 w 33"/>
                <a:gd name="T19" fmla="*/ 37 h 37"/>
                <a:gd name="T20" fmla="*/ 13 w 33"/>
                <a:gd name="T21" fmla="*/ 32 h 37"/>
                <a:gd name="T22" fmla="*/ 18 w 33"/>
                <a:gd name="T23" fmla="*/ 30 h 37"/>
                <a:gd name="T24" fmla="*/ 23 w 33"/>
                <a:gd name="T25" fmla="*/ 26 h 37"/>
                <a:gd name="T26" fmla="*/ 17 w 33"/>
                <a:gd name="T27" fmla="*/ 19 h 37"/>
                <a:gd name="T28" fmla="*/ 25 w 33"/>
                <a:gd name="T29" fmla="*/ 14 h 37"/>
                <a:gd name="T30" fmla="*/ 33 w 33"/>
                <a:gd name="T31" fmla="*/ 11 h 37"/>
                <a:gd name="T32" fmla="*/ 33 w 33"/>
                <a:gd name="T33" fmla="*/ 11 h 37"/>
                <a:gd name="T34" fmla="*/ 32 w 33"/>
                <a:gd name="T35" fmla="*/ 4 h 37"/>
                <a:gd name="T36" fmla="*/ 31 w 33"/>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37">
                  <a:moveTo>
                    <a:pt x="31" y="0"/>
                  </a:moveTo>
                  <a:cubicBezTo>
                    <a:pt x="26" y="2"/>
                    <a:pt x="21" y="4"/>
                    <a:pt x="21" y="4"/>
                  </a:cubicBezTo>
                  <a:cubicBezTo>
                    <a:pt x="18"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0"/>
                    <a:pt x="2" y="22"/>
                  </a:cubicBezTo>
                  <a:cubicBezTo>
                    <a:pt x="1" y="23"/>
                    <a:pt x="0" y="29"/>
                    <a:pt x="0" y="34"/>
                  </a:cubicBezTo>
                  <a:cubicBezTo>
                    <a:pt x="2" y="35"/>
                    <a:pt x="5" y="37"/>
                    <a:pt x="7" y="37"/>
                  </a:cubicBezTo>
                  <a:cubicBezTo>
                    <a:pt x="10" y="37"/>
                    <a:pt x="13" y="34"/>
                    <a:pt x="13" y="32"/>
                  </a:cubicBezTo>
                  <a:cubicBezTo>
                    <a:pt x="13" y="30"/>
                    <a:pt x="16" y="30"/>
                    <a:pt x="18" y="30"/>
                  </a:cubicBezTo>
                  <a:cubicBezTo>
                    <a:pt x="21" y="30"/>
                    <a:pt x="21" y="27"/>
                    <a:pt x="23" y="26"/>
                  </a:cubicBezTo>
                  <a:cubicBezTo>
                    <a:pt x="25" y="25"/>
                    <a:pt x="19" y="20"/>
                    <a:pt x="17" y="19"/>
                  </a:cubicBezTo>
                  <a:cubicBezTo>
                    <a:pt x="15" y="18"/>
                    <a:pt x="18" y="14"/>
                    <a:pt x="25" y="14"/>
                  </a:cubicBezTo>
                  <a:cubicBezTo>
                    <a:pt x="31" y="14"/>
                    <a:pt x="30" y="11"/>
                    <a:pt x="33" y="11"/>
                  </a:cubicBezTo>
                  <a:cubicBezTo>
                    <a:pt x="33" y="11"/>
                    <a:pt x="33" y="11"/>
                    <a:pt x="33" y="11"/>
                  </a:cubicBezTo>
                  <a:cubicBezTo>
                    <a:pt x="33" y="9"/>
                    <a:pt x="32" y="5"/>
                    <a:pt x="32" y="4"/>
                  </a:cubicBezTo>
                  <a:cubicBezTo>
                    <a:pt x="31" y="2"/>
                    <a:pt x="31" y="1"/>
                    <a:pt x="31" y="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3" name="Freeform 233">
              <a:extLst>
                <a:ext uri="{FF2B5EF4-FFF2-40B4-BE49-F238E27FC236}">
                  <a16:creationId xmlns:a16="http://schemas.microsoft.com/office/drawing/2014/main" id="{DD80FBC9-D446-429B-BDE7-289FFA011F34}"/>
                </a:ext>
              </a:extLst>
            </p:cNvPr>
            <p:cNvSpPr>
              <a:spLocks/>
            </p:cNvSpPr>
            <p:nvPr/>
          </p:nvSpPr>
          <p:spPr bwMode="auto">
            <a:xfrm>
              <a:off x="6288784" y="3775844"/>
              <a:ext cx="203644" cy="93273"/>
            </a:xfrm>
            <a:custGeom>
              <a:avLst/>
              <a:gdLst>
                <a:gd name="T0" fmla="*/ 82 w 88"/>
                <a:gd name="T1" fmla="*/ 7 h 38"/>
                <a:gd name="T2" fmla="*/ 74 w 88"/>
                <a:gd name="T3" fmla="*/ 5 h 38"/>
                <a:gd name="T4" fmla="*/ 53 w 88"/>
                <a:gd name="T5" fmla="*/ 4 h 38"/>
                <a:gd name="T6" fmla="*/ 43 w 88"/>
                <a:gd name="T7" fmla="*/ 1 h 38"/>
                <a:gd name="T8" fmla="*/ 34 w 88"/>
                <a:gd name="T9" fmla="*/ 4 h 38"/>
                <a:gd name="T10" fmla="*/ 27 w 88"/>
                <a:gd name="T11" fmla="*/ 5 h 38"/>
                <a:gd name="T12" fmla="*/ 16 w 88"/>
                <a:gd name="T13" fmla="*/ 5 h 38"/>
                <a:gd name="T14" fmla="*/ 11 w 88"/>
                <a:gd name="T15" fmla="*/ 11 h 38"/>
                <a:gd name="T16" fmla="*/ 9 w 88"/>
                <a:gd name="T17" fmla="*/ 15 h 38"/>
                <a:gd name="T18" fmla="*/ 12 w 88"/>
                <a:gd name="T19" fmla="*/ 18 h 38"/>
                <a:gd name="T20" fmla="*/ 18 w 88"/>
                <a:gd name="T21" fmla="*/ 18 h 38"/>
                <a:gd name="T22" fmla="*/ 29 w 88"/>
                <a:gd name="T23" fmla="*/ 23 h 38"/>
                <a:gd name="T24" fmla="*/ 26 w 88"/>
                <a:gd name="T25" fmla="*/ 27 h 38"/>
                <a:gd name="T26" fmla="*/ 18 w 88"/>
                <a:gd name="T27" fmla="*/ 28 h 38"/>
                <a:gd name="T28" fmla="*/ 6 w 88"/>
                <a:gd name="T29" fmla="*/ 30 h 38"/>
                <a:gd name="T30" fmla="*/ 1 w 88"/>
                <a:gd name="T31" fmla="*/ 35 h 38"/>
                <a:gd name="T32" fmla="*/ 12 w 88"/>
                <a:gd name="T33" fmla="*/ 35 h 38"/>
                <a:gd name="T34" fmla="*/ 19 w 88"/>
                <a:gd name="T35" fmla="*/ 36 h 38"/>
                <a:gd name="T36" fmla="*/ 26 w 88"/>
                <a:gd name="T37" fmla="*/ 37 h 38"/>
                <a:gd name="T38" fmla="*/ 37 w 88"/>
                <a:gd name="T39" fmla="*/ 36 h 38"/>
                <a:gd name="T40" fmla="*/ 38 w 88"/>
                <a:gd name="T41" fmla="*/ 32 h 38"/>
                <a:gd name="T42" fmla="*/ 41 w 88"/>
                <a:gd name="T43" fmla="*/ 30 h 38"/>
                <a:gd name="T44" fmla="*/ 46 w 88"/>
                <a:gd name="T45" fmla="*/ 27 h 38"/>
                <a:gd name="T46" fmla="*/ 51 w 88"/>
                <a:gd name="T47" fmla="*/ 26 h 38"/>
                <a:gd name="T48" fmla="*/ 56 w 88"/>
                <a:gd name="T49" fmla="*/ 27 h 38"/>
                <a:gd name="T50" fmla="*/ 61 w 88"/>
                <a:gd name="T51" fmla="*/ 24 h 38"/>
                <a:gd name="T52" fmla="*/ 68 w 88"/>
                <a:gd name="T53" fmla="*/ 22 h 38"/>
                <a:gd name="T54" fmla="*/ 74 w 88"/>
                <a:gd name="T55" fmla="*/ 19 h 38"/>
                <a:gd name="T56" fmla="*/ 80 w 88"/>
                <a:gd name="T57" fmla="*/ 15 h 38"/>
                <a:gd name="T58" fmla="*/ 88 w 88"/>
                <a:gd name="T59" fmla="*/ 11 h 38"/>
                <a:gd name="T60" fmla="*/ 88 w 88"/>
                <a:gd name="T61" fmla="*/ 10 h 38"/>
                <a:gd name="T62" fmla="*/ 82 w 88"/>
                <a:gd name="T6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2" y="7"/>
                  </a:moveTo>
                  <a:cubicBezTo>
                    <a:pt x="79" y="3"/>
                    <a:pt x="78" y="6"/>
                    <a:pt x="74" y="5"/>
                  </a:cubicBezTo>
                  <a:cubicBezTo>
                    <a:pt x="70" y="4"/>
                    <a:pt x="56" y="3"/>
                    <a:pt x="53" y="4"/>
                  </a:cubicBezTo>
                  <a:cubicBezTo>
                    <a:pt x="50" y="5"/>
                    <a:pt x="45" y="2"/>
                    <a:pt x="43" y="1"/>
                  </a:cubicBezTo>
                  <a:cubicBezTo>
                    <a:pt x="41" y="0"/>
                    <a:pt x="35" y="1"/>
                    <a:pt x="34" y="4"/>
                  </a:cubicBezTo>
                  <a:cubicBezTo>
                    <a:pt x="34" y="7"/>
                    <a:pt x="31" y="7"/>
                    <a:pt x="27" y="5"/>
                  </a:cubicBezTo>
                  <a:cubicBezTo>
                    <a:pt x="23" y="3"/>
                    <a:pt x="16" y="3"/>
                    <a:pt x="16" y="5"/>
                  </a:cubicBezTo>
                  <a:cubicBezTo>
                    <a:pt x="16" y="8"/>
                    <a:pt x="13" y="10"/>
                    <a:pt x="11" y="11"/>
                  </a:cubicBezTo>
                  <a:cubicBezTo>
                    <a:pt x="11" y="11"/>
                    <a:pt x="10" y="13"/>
                    <a:pt x="9" y="15"/>
                  </a:cubicBezTo>
                  <a:cubicBezTo>
                    <a:pt x="10" y="16"/>
                    <a:pt x="11" y="17"/>
                    <a:pt x="12" y="18"/>
                  </a:cubicBezTo>
                  <a:cubicBezTo>
                    <a:pt x="13" y="20"/>
                    <a:pt x="18" y="20"/>
                    <a:pt x="18" y="18"/>
                  </a:cubicBezTo>
                  <a:cubicBezTo>
                    <a:pt x="19" y="16"/>
                    <a:pt x="25" y="20"/>
                    <a:pt x="29" y="23"/>
                  </a:cubicBezTo>
                  <a:cubicBezTo>
                    <a:pt x="33" y="26"/>
                    <a:pt x="27" y="24"/>
                    <a:pt x="26" y="27"/>
                  </a:cubicBezTo>
                  <a:cubicBezTo>
                    <a:pt x="24" y="30"/>
                    <a:pt x="19" y="27"/>
                    <a:pt x="18" y="28"/>
                  </a:cubicBezTo>
                  <a:cubicBezTo>
                    <a:pt x="17" y="29"/>
                    <a:pt x="9" y="30"/>
                    <a:pt x="6" y="30"/>
                  </a:cubicBezTo>
                  <a:cubicBezTo>
                    <a:pt x="4" y="29"/>
                    <a:pt x="0" y="33"/>
                    <a:pt x="1" y="35"/>
                  </a:cubicBezTo>
                  <a:cubicBezTo>
                    <a:pt x="1" y="36"/>
                    <a:pt x="9" y="34"/>
                    <a:pt x="12" y="35"/>
                  </a:cubicBezTo>
                  <a:cubicBezTo>
                    <a:pt x="15" y="37"/>
                    <a:pt x="18" y="34"/>
                    <a:pt x="19" y="36"/>
                  </a:cubicBezTo>
                  <a:cubicBezTo>
                    <a:pt x="21" y="38"/>
                    <a:pt x="24" y="36"/>
                    <a:pt x="26" y="37"/>
                  </a:cubicBezTo>
                  <a:cubicBezTo>
                    <a:pt x="28" y="38"/>
                    <a:pt x="36" y="36"/>
                    <a:pt x="37" y="36"/>
                  </a:cubicBezTo>
                  <a:cubicBezTo>
                    <a:pt x="38" y="35"/>
                    <a:pt x="38" y="34"/>
                    <a:pt x="38" y="32"/>
                  </a:cubicBezTo>
                  <a:cubicBezTo>
                    <a:pt x="38" y="30"/>
                    <a:pt x="40" y="31"/>
                    <a:pt x="41" y="30"/>
                  </a:cubicBezTo>
                  <a:cubicBezTo>
                    <a:pt x="43" y="30"/>
                    <a:pt x="44" y="27"/>
                    <a:pt x="46" y="27"/>
                  </a:cubicBezTo>
                  <a:cubicBezTo>
                    <a:pt x="47" y="27"/>
                    <a:pt x="49" y="25"/>
                    <a:pt x="51" y="26"/>
                  </a:cubicBezTo>
                  <a:cubicBezTo>
                    <a:pt x="52" y="26"/>
                    <a:pt x="54" y="29"/>
                    <a:pt x="56" y="27"/>
                  </a:cubicBezTo>
                  <a:cubicBezTo>
                    <a:pt x="57" y="26"/>
                    <a:pt x="58" y="27"/>
                    <a:pt x="61" y="24"/>
                  </a:cubicBezTo>
                  <a:cubicBezTo>
                    <a:pt x="63" y="21"/>
                    <a:pt x="65" y="22"/>
                    <a:pt x="68" y="22"/>
                  </a:cubicBezTo>
                  <a:cubicBezTo>
                    <a:pt x="72" y="23"/>
                    <a:pt x="73" y="21"/>
                    <a:pt x="74" y="19"/>
                  </a:cubicBezTo>
                  <a:cubicBezTo>
                    <a:pt x="75" y="16"/>
                    <a:pt x="79" y="16"/>
                    <a:pt x="80" y="15"/>
                  </a:cubicBezTo>
                  <a:cubicBezTo>
                    <a:pt x="82" y="14"/>
                    <a:pt x="86" y="12"/>
                    <a:pt x="88" y="11"/>
                  </a:cubicBezTo>
                  <a:cubicBezTo>
                    <a:pt x="88" y="11"/>
                    <a:pt x="88" y="11"/>
                    <a:pt x="88" y="10"/>
                  </a:cubicBezTo>
                  <a:cubicBezTo>
                    <a:pt x="85" y="7"/>
                    <a:pt x="84" y="10"/>
                    <a:pt x="82" y="7"/>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4" name="Freeform 234">
              <a:extLst>
                <a:ext uri="{FF2B5EF4-FFF2-40B4-BE49-F238E27FC236}">
                  <a16:creationId xmlns:a16="http://schemas.microsoft.com/office/drawing/2014/main" id="{689C6BF0-BC40-483C-9B69-7ADBC62DBA62}"/>
                </a:ext>
              </a:extLst>
            </p:cNvPr>
            <p:cNvSpPr>
              <a:spLocks/>
            </p:cNvSpPr>
            <p:nvPr/>
          </p:nvSpPr>
          <p:spPr bwMode="auto">
            <a:xfrm>
              <a:off x="5736564" y="3764184"/>
              <a:ext cx="128424" cy="60240"/>
            </a:xfrm>
            <a:custGeom>
              <a:avLst/>
              <a:gdLst>
                <a:gd name="T0" fmla="*/ 23 w 56"/>
                <a:gd name="T1" fmla="*/ 20 h 25"/>
                <a:gd name="T2" fmla="*/ 28 w 56"/>
                <a:gd name="T3" fmla="*/ 24 h 25"/>
                <a:gd name="T4" fmla="*/ 29 w 56"/>
                <a:gd name="T5" fmla="*/ 25 h 25"/>
                <a:gd name="T6" fmla="*/ 37 w 56"/>
                <a:gd name="T7" fmla="*/ 23 h 25"/>
                <a:gd name="T8" fmla="*/ 44 w 56"/>
                <a:gd name="T9" fmla="*/ 24 h 25"/>
                <a:gd name="T10" fmla="*/ 43 w 56"/>
                <a:gd name="T11" fmla="*/ 22 h 25"/>
                <a:gd name="T12" fmla="*/ 49 w 56"/>
                <a:gd name="T13" fmla="*/ 24 h 25"/>
                <a:gd name="T14" fmla="*/ 55 w 56"/>
                <a:gd name="T15" fmla="*/ 24 h 25"/>
                <a:gd name="T16" fmla="*/ 52 w 56"/>
                <a:gd name="T17" fmla="*/ 21 h 25"/>
                <a:gd name="T18" fmla="*/ 54 w 56"/>
                <a:gd name="T19" fmla="*/ 18 h 25"/>
                <a:gd name="T20" fmla="*/ 49 w 56"/>
                <a:gd name="T21" fmla="*/ 15 h 25"/>
                <a:gd name="T22" fmla="*/ 47 w 56"/>
                <a:gd name="T23" fmla="*/ 10 h 25"/>
                <a:gd name="T24" fmla="*/ 44 w 56"/>
                <a:gd name="T25" fmla="*/ 9 h 25"/>
                <a:gd name="T26" fmla="*/ 36 w 56"/>
                <a:gd name="T27" fmla="*/ 10 h 25"/>
                <a:gd name="T28" fmla="*/ 31 w 56"/>
                <a:gd name="T29" fmla="*/ 8 h 25"/>
                <a:gd name="T30" fmla="*/ 26 w 56"/>
                <a:gd name="T31" fmla="*/ 4 h 25"/>
                <a:gd name="T32" fmla="*/ 13 w 56"/>
                <a:gd name="T33" fmla="*/ 3 h 25"/>
                <a:gd name="T34" fmla="*/ 4 w 56"/>
                <a:gd name="T35" fmla="*/ 1 h 25"/>
                <a:gd name="T36" fmla="*/ 0 w 56"/>
                <a:gd name="T37" fmla="*/ 2 h 25"/>
                <a:gd name="T38" fmla="*/ 13 w 56"/>
                <a:gd name="T39" fmla="*/ 9 h 25"/>
                <a:gd name="T40" fmla="*/ 16 w 56"/>
                <a:gd name="T41" fmla="*/ 17 h 25"/>
                <a:gd name="T42" fmla="*/ 14 w 56"/>
                <a:gd name="T43" fmla="*/ 20 h 25"/>
                <a:gd name="T44" fmla="*/ 23 w 56"/>
                <a:gd name="T4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3" y="20"/>
                  </a:moveTo>
                  <a:cubicBezTo>
                    <a:pt x="25" y="18"/>
                    <a:pt x="26" y="21"/>
                    <a:pt x="28" y="24"/>
                  </a:cubicBezTo>
                  <a:cubicBezTo>
                    <a:pt x="28" y="24"/>
                    <a:pt x="28" y="25"/>
                    <a:pt x="29" y="25"/>
                  </a:cubicBezTo>
                  <a:cubicBezTo>
                    <a:pt x="32" y="24"/>
                    <a:pt x="34" y="23"/>
                    <a:pt x="37" y="23"/>
                  </a:cubicBezTo>
                  <a:cubicBezTo>
                    <a:pt x="39" y="23"/>
                    <a:pt x="42" y="23"/>
                    <a:pt x="44" y="24"/>
                  </a:cubicBezTo>
                  <a:cubicBezTo>
                    <a:pt x="43" y="23"/>
                    <a:pt x="43" y="22"/>
                    <a:pt x="43" y="22"/>
                  </a:cubicBezTo>
                  <a:cubicBezTo>
                    <a:pt x="44" y="21"/>
                    <a:pt x="48" y="23"/>
                    <a:pt x="49" y="24"/>
                  </a:cubicBezTo>
                  <a:cubicBezTo>
                    <a:pt x="50" y="25"/>
                    <a:pt x="54" y="25"/>
                    <a:pt x="55" y="24"/>
                  </a:cubicBezTo>
                  <a:cubicBezTo>
                    <a:pt x="56" y="23"/>
                    <a:pt x="53" y="22"/>
                    <a:pt x="52" y="21"/>
                  </a:cubicBezTo>
                  <a:cubicBezTo>
                    <a:pt x="52" y="20"/>
                    <a:pt x="53" y="19"/>
                    <a:pt x="54" y="18"/>
                  </a:cubicBezTo>
                  <a:cubicBezTo>
                    <a:pt x="52" y="17"/>
                    <a:pt x="50" y="15"/>
                    <a:pt x="49" y="15"/>
                  </a:cubicBezTo>
                  <a:cubicBezTo>
                    <a:pt x="48" y="15"/>
                    <a:pt x="48" y="10"/>
                    <a:pt x="47" y="10"/>
                  </a:cubicBezTo>
                  <a:cubicBezTo>
                    <a:pt x="45" y="10"/>
                    <a:pt x="45" y="9"/>
                    <a:pt x="44" y="9"/>
                  </a:cubicBezTo>
                  <a:cubicBezTo>
                    <a:pt x="42" y="9"/>
                    <a:pt x="37" y="9"/>
                    <a:pt x="36" y="10"/>
                  </a:cubicBezTo>
                  <a:cubicBezTo>
                    <a:pt x="34" y="11"/>
                    <a:pt x="32" y="8"/>
                    <a:pt x="31" y="8"/>
                  </a:cubicBezTo>
                  <a:cubicBezTo>
                    <a:pt x="29" y="8"/>
                    <a:pt x="27" y="6"/>
                    <a:pt x="26" y="4"/>
                  </a:cubicBezTo>
                  <a:cubicBezTo>
                    <a:pt x="25" y="3"/>
                    <a:pt x="16" y="5"/>
                    <a:pt x="13" y="3"/>
                  </a:cubicBezTo>
                  <a:cubicBezTo>
                    <a:pt x="11" y="2"/>
                    <a:pt x="6" y="0"/>
                    <a:pt x="4" y="1"/>
                  </a:cubicBezTo>
                  <a:cubicBezTo>
                    <a:pt x="3" y="1"/>
                    <a:pt x="2" y="1"/>
                    <a:pt x="0" y="2"/>
                  </a:cubicBezTo>
                  <a:cubicBezTo>
                    <a:pt x="5" y="5"/>
                    <a:pt x="12" y="4"/>
                    <a:pt x="13" y="9"/>
                  </a:cubicBezTo>
                  <a:cubicBezTo>
                    <a:pt x="14" y="15"/>
                    <a:pt x="17" y="12"/>
                    <a:pt x="16" y="17"/>
                  </a:cubicBezTo>
                  <a:cubicBezTo>
                    <a:pt x="16" y="18"/>
                    <a:pt x="15" y="19"/>
                    <a:pt x="14" y="20"/>
                  </a:cubicBezTo>
                  <a:cubicBezTo>
                    <a:pt x="18" y="20"/>
                    <a:pt x="21" y="20"/>
                    <a:pt x="23" y="2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5" name="Freeform 235">
              <a:extLst>
                <a:ext uri="{FF2B5EF4-FFF2-40B4-BE49-F238E27FC236}">
                  <a16:creationId xmlns:a16="http://schemas.microsoft.com/office/drawing/2014/main" id="{46DE07B7-ABAC-4FD9-A5F9-B8C3009A50EB}"/>
                </a:ext>
              </a:extLst>
            </p:cNvPr>
            <p:cNvSpPr>
              <a:spLocks noEditPoints="1"/>
            </p:cNvSpPr>
            <p:nvPr/>
          </p:nvSpPr>
          <p:spPr bwMode="auto">
            <a:xfrm>
              <a:off x="5481550" y="3799162"/>
              <a:ext cx="346744" cy="145739"/>
            </a:xfrm>
            <a:custGeom>
              <a:avLst/>
              <a:gdLst>
                <a:gd name="T0" fmla="*/ 147 w 151"/>
                <a:gd name="T1" fmla="*/ 42 h 60"/>
                <a:gd name="T2" fmla="*/ 147 w 151"/>
                <a:gd name="T3" fmla="*/ 33 h 60"/>
                <a:gd name="T4" fmla="*/ 147 w 151"/>
                <a:gd name="T5" fmla="*/ 27 h 60"/>
                <a:gd name="T6" fmla="*/ 149 w 151"/>
                <a:gd name="T7" fmla="*/ 23 h 60"/>
                <a:gd name="T8" fmla="*/ 148 w 151"/>
                <a:gd name="T9" fmla="*/ 20 h 60"/>
                <a:gd name="T10" fmla="*/ 141 w 151"/>
                <a:gd name="T11" fmla="*/ 17 h 60"/>
                <a:gd name="T12" fmla="*/ 139 w 151"/>
                <a:gd name="T13" fmla="*/ 10 h 60"/>
                <a:gd name="T14" fmla="*/ 134 w 151"/>
                <a:gd name="T15" fmla="*/ 6 h 60"/>
                <a:gd name="T16" fmla="*/ 125 w 151"/>
                <a:gd name="T17" fmla="*/ 6 h 60"/>
                <a:gd name="T18" fmla="*/ 110 w 151"/>
                <a:gd name="T19" fmla="*/ 11 h 60"/>
                <a:gd name="T20" fmla="*/ 96 w 151"/>
                <a:gd name="T21" fmla="*/ 11 h 60"/>
                <a:gd name="T22" fmla="*/ 87 w 151"/>
                <a:gd name="T23" fmla="*/ 8 h 60"/>
                <a:gd name="T24" fmla="*/ 80 w 151"/>
                <a:gd name="T25" fmla="*/ 5 h 60"/>
                <a:gd name="T26" fmla="*/ 68 w 151"/>
                <a:gd name="T27" fmla="*/ 2 h 60"/>
                <a:gd name="T28" fmla="*/ 43 w 151"/>
                <a:gd name="T29" fmla="*/ 9 h 60"/>
                <a:gd name="T30" fmla="*/ 26 w 151"/>
                <a:gd name="T31" fmla="*/ 10 h 60"/>
                <a:gd name="T32" fmla="*/ 22 w 151"/>
                <a:gd name="T33" fmla="*/ 16 h 60"/>
                <a:gd name="T34" fmla="*/ 5 w 151"/>
                <a:gd name="T35" fmla="*/ 18 h 60"/>
                <a:gd name="T36" fmla="*/ 3 w 151"/>
                <a:gd name="T37" fmla="*/ 24 h 60"/>
                <a:gd name="T38" fmla="*/ 6 w 151"/>
                <a:gd name="T39" fmla="*/ 26 h 60"/>
                <a:gd name="T40" fmla="*/ 7 w 151"/>
                <a:gd name="T41" fmla="*/ 32 h 60"/>
                <a:gd name="T42" fmla="*/ 7 w 151"/>
                <a:gd name="T43" fmla="*/ 38 h 60"/>
                <a:gd name="T44" fmla="*/ 7 w 151"/>
                <a:gd name="T45" fmla="*/ 42 h 60"/>
                <a:gd name="T46" fmla="*/ 11 w 151"/>
                <a:gd name="T47" fmla="*/ 46 h 60"/>
                <a:gd name="T48" fmla="*/ 17 w 151"/>
                <a:gd name="T49" fmla="*/ 49 h 60"/>
                <a:gd name="T50" fmla="*/ 21 w 151"/>
                <a:gd name="T51" fmla="*/ 50 h 60"/>
                <a:gd name="T52" fmla="*/ 26 w 151"/>
                <a:gd name="T53" fmla="*/ 56 h 60"/>
                <a:gd name="T54" fmla="*/ 36 w 151"/>
                <a:gd name="T55" fmla="*/ 54 h 60"/>
                <a:gd name="T56" fmla="*/ 42 w 151"/>
                <a:gd name="T57" fmla="*/ 51 h 60"/>
                <a:gd name="T58" fmla="*/ 53 w 151"/>
                <a:gd name="T59" fmla="*/ 57 h 60"/>
                <a:gd name="T60" fmla="*/ 62 w 151"/>
                <a:gd name="T61" fmla="*/ 56 h 60"/>
                <a:gd name="T62" fmla="*/ 69 w 151"/>
                <a:gd name="T63" fmla="*/ 51 h 60"/>
                <a:gd name="T64" fmla="*/ 75 w 151"/>
                <a:gd name="T65" fmla="*/ 53 h 60"/>
                <a:gd name="T66" fmla="*/ 82 w 151"/>
                <a:gd name="T67" fmla="*/ 51 h 60"/>
                <a:gd name="T68" fmla="*/ 79 w 151"/>
                <a:gd name="T69" fmla="*/ 57 h 60"/>
                <a:gd name="T70" fmla="*/ 80 w 151"/>
                <a:gd name="T71" fmla="*/ 60 h 60"/>
                <a:gd name="T72" fmla="*/ 84 w 151"/>
                <a:gd name="T73" fmla="*/ 54 h 60"/>
                <a:gd name="T74" fmla="*/ 88 w 151"/>
                <a:gd name="T75" fmla="*/ 53 h 60"/>
                <a:gd name="T76" fmla="*/ 95 w 151"/>
                <a:gd name="T77" fmla="*/ 53 h 60"/>
                <a:gd name="T78" fmla="*/ 100 w 151"/>
                <a:gd name="T79" fmla="*/ 52 h 60"/>
                <a:gd name="T80" fmla="*/ 109 w 151"/>
                <a:gd name="T81" fmla="*/ 52 h 60"/>
                <a:gd name="T82" fmla="*/ 120 w 151"/>
                <a:gd name="T83" fmla="*/ 49 h 60"/>
                <a:gd name="T84" fmla="*/ 129 w 151"/>
                <a:gd name="T85" fmla="*/ 47 h 60"/>
                <a:gd name="T86" fmla="*/ 132 w 151"/>
                <a:gd name="T87" fmla="*/ 48 h 60"/>
                <a:gd name="T88" fmla="*/ 135 w 151"/>
                <a:gd name="T89" fmla="*/ 46 h 60"/>
                <a:gd name="T90" fmla="*/ 143 w 151"/>
                <a:gd name="T91" fmla="*/ 47 h 60"/>
                <a:gd name="T92" fmla="*/ 151 w 151"/>
                <a:gd name="T93" fmla="*/ 48 h 60"/>
                <a:gd name="T94" fmla="*/ 147 w 151"/>
                <a:gd name="T95" fmla="*/ 42 h 60"/>
                <a:gd name="T96" fmla="*/ 13 w 151"/>
                <a:gd name="T97" fmla="*/ 11 h 60"/>
                <a:gd name="T98" fmla="*/ 24 w 151"/>
                <a:gd name="T99" fmla="*/ 10 h 60"/>
                <a:gd name="T100" fmla="*/ 18 w 151"/>
                <a:gd name="T101" fmla="*/ 5 h 60"/>
                <a:gd name="T102" fmla="*/ 16 w 151"/>
                <a:gd name="T103" fmla="*/ 1 h 60"/>
                <a:gd name="T104" fmla="*/ 13 w 151"/>
                <a:gd name="T105" fmla="*/ 2 h 60"/>
                <a:gd name="T106" fmla="*/ 5 w 151"/>
                <a:gd name="T107" fmla="*/ 2 h 60"/>
                <a:gd name="T108" fmla="*/ 5 w 151"/>
                <a:gd name="T109" fmla="*/ 7 h 60"/>
                <a:gd name="T110" fmla="*/ 3 w 151"/>
                <a:gd name="T111" fmla="*/ 11 h 60"/>
                <a:gd name="T112" fmla="*/ 1 w 151"/>
                <a:gd name="T113" fmla="*/ 14 h 60"/>
                <a:gd name="T114" fmla="*/ 6 w 151"/>
                <a:gd name="T115" fmla="*/ 16 h 60"/>
                <a:gd name="T116" fmla="*/ 13 w 151"/>
                <a:gd name="T117"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 h="60">
                  <a:moveTo>
                    <a:pt x="147" y="42"/>
                  </a:moveTo>
                  <a:cubicBezTo>
                    <a:pt x="146" y="42"/>
                    <a:pt x="148" y="35"/>
                    <a:pt x="147" y="33"/>
                  </a:cubicBezTo>
                  <a:cubicBezTo>
                    <a:pt x="147" y="32"/>
                    <a:pt x="145" y="27"/>
                    <a:pt x="147" y="27"/>
                  </a:cubicBezTo>
                  <a:cubicBezTo>
                    <a:pt x="149" y="27"/>
                    <a:pt x="147" y="23"/>
                    <a:pt x="149" y="23"/>
                  </a:cubicBezTo>
                  <a:cubicBezTo>
                    <a:pt x="149" y="21"/>
                    <a:pt x="148" y="20"/>
                    <a:pt x="148" y="20"/>
                  </a:cubicBezTo>
                  <a:cubicBezTo>
                    <a:pt x="146" y="19"/>
                    <a:pt x="143" y="21"/>
                    <a:pt x="141" y="17"/>
                  </a:cubicBezTo>
                  <a:cubicBezTo>
                    <a:pt x="140" y="14"/>
                    <a:pt x="141" y="13"/>
                    <a:pt x="139" y="10"/>
                  </a:cubicBezTo>
                  <a:cubicBezTo>
                    <a:pt x="137" y="7"/>
                    <a:pt x="136" y="4"/>
                    <a:pt x="134" y="6"/>
                  </a:cubicBezTo>
                  <a:cubicBezTo>
                    <a:pt x="132" y="6"/>
                    <a:pt x="129" y="6"/>
                    <a:pt x="125" y="6"/>
                  </a:cubicBezTo>
                  <a:cubicBezTo>
                    <a:pt x="121" y="9"/>
                    <a:pt x="113" y="12"/>
                    <a:pt x="110" y="11"/>
                  </a:cubicBezTo>
                  <a:cubicBezTo>
                    <a:pt x="107" y="10"/>
                    <a:pt x="101" y="11"/>
                    <a:pt x="96" y="11"/>
                  </a:cubicBezTo>
                  <a:cubicBezTo>
                    <a:pt x="92" y="11"/>
                    <a:pt x="90" y="8"/>
                    <a:pt x="87" y="8"/>
                  </a:cubicBezTo>
                  <a:cubicBezTo>
                    <a:pt x="83" y="8"/>
                    <a:pt x="83" y="5"/>
                    <a:pt x="80" y="5"/>
                  </a:cubicBezTo>
                  <a:cubicBezTo>
                    <a:pt x="76" y="5"/>
                    <a:pt x="79" y="3"/>
                    <a:pt x="68" y="2"/>
                  </a:cubicBezTo>
                  <a:cubicBezTo>
                    <a:pt x="56" y="0"/>
                    <a:pt x="47" y="6"/>
                    <a:pt x="43" y="9"/>
                  </a:cubicBezTo>
                  <a:cubicBezTo>
                    <a:pt x="40" y="12"/>
                    <a:pt x="27" y="9"/>
                    <a:pt x="26" y="10"/>
                  </a:cubicBezTo>
                  <a:cubicBezTo>
                    <a:pt x="24" y="11"/>
                    <a:pt x="26" y="15"/>
                    <a:pt x="22" y="16"/>
                  </a:cubicBezTo>
                  <a:cubicBezTo>
                    <a:pt x="17" y="18"/>
                    <a:pt x="8" y="16"/>
                    <a:pt x="5" y="18"/>
                  </a:cubicBezTo>
                  <a:cubicBezTo>
                    <a:pt x="1" y="19"/>
                    <a:pt x="0" y="24"/>
                    <a:pt x="3" y="24"/>
                  </a:cubicBezTo>
                  <a:cubicBezTo>
                    <a:pt x="6" y="23"/>
                    <a:pt x="7" y="25"/>
                    <a:pt x="6" y="26"/>
                  </a:cubicBezTo>
                  <a:cubicBezTo>
                    <a:pt x="5" y="27"/>
                    <a:pt x="9" y="31"/>
                    <a:pt x="7" y="32"/>
                  </a:cubicBezTo>
                  <a:cubicBezTo>
                    <a:pt x="5" y="33"/>
                    <a:pt x="5" y="36"/>
                    <a:pt x="7" y="38"/>
                  </a:cubicBezTo>
                  <a:cubicBezTo>
                    <a:pt x="9" y="39"/>
                    <a:pt x="10" y="42"/>
                    <a:pt x="7" y="42"/>
                  </a:cubicBezTo>
                  <a:cubicBezTo>
                    <a:pt x="5" y="42"/>
                    <a:pt x="11" y="45"/>
                    <a:pt x="11" y="46"/>
                  </a:cubicBezTo>
                  <a:cubicBezTo>
                    <a:pt x="11" y="47"/>
                    <a:pt x="17" y="48"/>
                    <a:pt x="17" y="49"/>
                  </a:cubicBezTo>
                  <a:cubicBezTo>
                    <a:pt x="17" y="51"/>
                    <a:pt x="18" y="51"/>
                    <a:pt x="21" y="50"/>
                  </a:cubicBezTo>
                  <a:cubicBezTo>
                    <a:pt x="23" y="50"/>
                    <a:pt x="24" y="53"/>
                    <a:pt x="26" y="56"/>
                  </a:cubicBezTo>
                  <a:cubicBezTo>
                    <a:pt x="27" y="58"/>
                    <a:pt x="36" y="56"/>
                    <a:pt x="36" y="54"/>
                  </a:cubicBezTo>
                  <a:cubicBezTo>
                    <a:pt x="36" y="51"/>
                    <a:pt x="39" y="50"/>
                    <a:pt x="42" y="51"/>
                  </a:cubicBezTo>
                  <a:cubicBezTo>
                    <a:pt x="46" y="51"/>
                    <a:pt x="51" y="56"/>
                    <a:pt x="53" y="57"/>
                  </a:cubicBezTo>
                  <a:cubicBezTo>
                    <a:pt x="55" y="58"/>
                    <a:pt x="59" y="56"/>
                    <a:pt x="62" y="56"/>
                  </a:cubicBezTo>
                  <a:cubicBezTo>
                    <a:pt x="64" y="56"/>
                    <a:pt x="68" y="52"/>
                    <a:pt x="69" y="51"/>
                  </a:cubicBezTo>
                  <a:cubicBezTo>
                    <a:pt x="71" y="50"/>
                    <a:pt x="73" y="54"/>
                    <a:pt x="75" y="53"/>
                  </a:cubicBezTo>
                  <a:cubicBezTo>
                    <a:pt x="78" y="51"/>
                    <a:pt x="80" y="50"/>
                    <a:pt x="82" y="51"/>
                  </a:cubicBezTo>
                  <a:cubicBezTo>
                    <a:pt x="83" y="52"/>
                    <a:pt x="78" y="55"/>
                    <a:pt x="79" y="57"/>
                  </a:cubicBezTo>
                  <a:cubicBezTo>
                    <a:pt x="80" y="58"/>
                    <a:pt x="80" y="59"/>
                    <a:pt x="80" y="60"/>
                  </a:cubicBezTo>
                  <a:cubicBezTo>
                    <a:pt x="85" y="59"/>
                    <a:pt x="84" y="56"/>
                    <a:pt x="84" y="54"/>
                  </a:cubicBezTo>
                  <a:cubicBezTo>
                    <a:pt x="85" y="53"/>
                    <a:pt x="86" y="51"/>
                    <a:pt x="88" y="53"/>
                  </a:cubicBezTo>
                  <a:cubicBezTo>
                    <a:pt x="89" y="54"/>
                    <a:pt x="91" y="54"/>
                    <a:pt x="95" y="53"/>
                  </a:cubicBezTo>
                  <a:cubicBezTo>
                    <a:pt x="98" y="51"/>
                    <a:pt x="99" y="50"/>
                    <a:pt x="100" y="52"/>
                  </a:cubicBezTo>
                  <a:cubicBezTo>
                    <a:pt x="101" y="53"/>
                    <a:pt x="104" y="52"/>
                    <a:pt x="109" y="52"/>
                  </a:cubicBezTo>
                  <a:cubicBezTo>
                    <a:pt x="114" y="52"/>
                    <a:pt x="115" y="48"/>
                    <a:pt x="120" y="49"/>
                  </a:cubicBezTo>
                  <a:cubicBezTo>
                    <a:pt x="125" y="49"/>
                    <a:pt x="129" y="47"/>
                    <a:pt x="129" y="47"/>
                  </a:cubicBezTo>
                  <a:cubicBezTo>
                    <a:pt x="132" y="48"/>
                    <a:pt x="132" y="48"/>
                    <a:pt x="132" y="48"/>
                  </a:cubicBezTo>
                  <a:cubicBezTo>
                    <a:pt x="133" y="47"/>
                    <a:pt x="133" y="46"/>
                    <a:pt x="135" y="46"/>
                  </a:cubicBezTo>
                  <a:cubicBezTo>
                    <a:pt x="139" y="45"/>
                    <a:pt x="141" y="48"/>
                    <a:pt x="143" y="47"/>
                  </a:cubicBezTo>
                  <a:cubicBezTo>
                    <a:pt x="144" y="46"/>
                    <a:pt x="151" y="53"/>
                    <a:pt x="151" y="48"/>
                  </a:cubicBezTo>
                  <a:cubicBezTo>
                    <a:pt x="151" y="47"/>
                    <a:pt x="149" y="42"/>
                    <a:pt x="147" y="42"/>
                  </a:cubicBezTo>
                  <a:close/>
                  <a:moveTo>
                    <a:pt x="13" y="11"/>
                  </a:moveTo>
                  <a:cubicBezTo>
                    <a:pt x="16" y="10"/>
                    <a:pt x="23" y="12"/>
                    <a:pt x="24" y="10"/>
                  </a:cubicBezTo>
                  <a:cubicBezTo>
                    <a:pt x="26" y="9"/>
                    <a:pt x="20" y="7"/>
                    <a:pt x="18" y="5"/>
                  </a:cubicBezTo>
                  <a:cubicBezTo>
                    <a:pt x="17" y="4"/>
                    <a:pt x="16" y="3"/>
                    <a:pt x="16" y="1"/>
                  </a:cubicBezTo>
                  <a:cubicBezTo>
                    <a:pt x="15" y="2"/>
                    <a:pt x="14" y="2"/>
                    <a:pt x="13" y="2"/>
                  </a:cubicBezTo>
                  <a:cubicBezTo>
                    <a:pt x="11" y="1"/>
                    <a:pt x="6" y="1"/>
                    <a:pt x="5" y="2"/>
                  </a:cubicBezTo>
                  <a:cubicBezTo>
                    <a:pt x="4" y="2"/>
                    <a:pt x="5" y="5"/>
                    <a:pt x="5" y="7"/>
                  </a:cubicBezTo>
                  <a:cubicBezTo>
                    <a:pt x="5" y="9"/>
                    <a:pt x="3" y="10"/>
                    <a:pt x="3" y="11"/>
                  </a:cubicBezTo>
                  <a:cubicBezTo>
                    <a:pt x="3" y="12"/>
                    <a:pt x="2" y="13"/>
                    <a:pt x="1" y="14"/>
                  </a:cubicBezTo>
                  <a:cubicBezTo>
                    <a:pt x="3" y="15"/>
                    <a:pt x="4" y="16"/>
                    <a:pt x="6" y="16"/>
                  </a:cubicBezTo>
                  <a:cubicBezTo>
                    <a:pt x="9" y="16"/>
                    <a:pt x="10" y="12"/>
                    <a:pt x="13" y="11"/>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6" name="Freeform 237">
              <a:extLst>
                <a:ext uri="{FF2B5EF4-FFF2-40B4-BE49-F238E27FC236}">
                  <a16:creationId xmlns:a16="http://schemas.microsoft.com/office/drawing/2014/main" id="{910ABD90-5A35-466B-8E1E-B647ED17A0F9}"/>
                </a:ext>
              </a:extLst>
            </p:cNvPr>
            <p:cNvSpPr>
              <a:spLocks/>
            </p:cNvSpPr>
            <p:nvPr/>
          </p:nvSpPr>
          <p:spPr bwMode="auto">
            <a:xfrm>
              <a:off x="7283147" y="3783618"/>
              <a:ext cx="128424" cy="126307"/>
            </a:xfrm>
            <a:custGeom>
              <a:avLst/>
              <a:gdLst>
                <a:gd name="T0" fmla="*/ 53 w 56"/>
                <a:gd name="T1" fmla="*/ 2 h 52"/>
                <a:gd name="T2" fmla="*/ 47 w 56"/>
                <a:gd name="T3" fmla="*/ 0 h 52"/>
                <a:gd name="T4" fmla="*/ 42 w 56"/>
                <a:gd name="T5" fmla="*/ 6 h 52"/>
                <a:gd name="T6" fmla="*/ 36 w 56"/>
                <a:gd name="T7" fmla="*/ 10 h 52"/>
                <a:gd name="T8" fmla="*/ 33 w 56"/>
                <a:gd name="T9" fmla="*/ 13 h 52"/>
                <a:gd name="T10" fmla="*/ 28 w 56"/>
                <a:gd name="T11" fmla="*/ 15 h 52"/>
                <a:gd name="T12" fmla="*/ 23 w 56"/>
                <a:gd name="T13" fmla="*/ 13 h 52"/>
                <a:gd name="T14" fmla="*/ 18 w 56"/>
                <a:gd name="T15" fmla="*/ 18 h 52"/>
                <a:gd name="T16" fmla="*/ 3 w 56"/>
                <a:gd name="T17" fmla="*/ 27 h 52"/>
                <a:gd name="T18" fmla="*/ 0 w 56"/>
                <a:gd name="T19" fmla="*/ 30 h 52"/>
                <a:gd name="T20" fmla="*/ 9 w 56"/>
                <a:gd name="T21" fmla="*/ 35 h 52"/>
                <a:gd name="T22" fmla="*/ 5 w 56"/>
                <a:gd name="T23" fmla="*/ 44 h 52"/>
                <a:gd name="T24" fmla="*/ 6 w 56"/>
                <a:gd name="T25" fmla="*/ 48 h 52"/>
                <a:gd name="T26" fmla="*/ 10 w 56"/>
                <a:gd name="T27" fmla="*/ 50 h 52"/>
                <a:gd name="T28" fmla="*/ 16 w 56"/>
                <a:gd name="T29" fmla="*/ 49 h 52"/>
                <a:gd name="T30" fmla="*/ 18 w 56"/>
                <a:gd name="T31" fmla="*/ 50 h 52"/>
                <a:gd name="T32" fmla="*/ 23 w 56"/>
                <a:gd name="T33" fmla="*/ 47 h 52"/>
                <a:gd name="T34" fmla="*/ 30 w 56"/>
                <a:gd name="T35" fmla="*/ 45 h 52"/>
                <a:gd name="T36" fmla="*/ 35 w 56"/>
                <a:gd name="T37" fmla="*/ 44 h 52"/>
                <a:gd name="T38" fmla="*/ 27 w 56"/>
                <a:gd name="T39" fmla="*/ 37 h 52"/>
                <a:gd name="T40" fmla="*/ 30 w 56"/>
                <a:gd name="T41" fmla="*/ 30 h 52"/>
                <a:gd name="T42" fmla="*/ 44 w 56"/>
                <a:gd name="T43" fmla="*/ 21 h 52"/>
                <a:gd name="T44" fmla="*/ 47 w 56"/>
                <a:gd name="T45" fmla="*/ 11 h 52"/>
                <a:gd name="T46" fmla="*/ 56 w 56"/>
                <a:gd name="T47" fmla="*/ 3 h 52"/>
                <a:gd name="T48" fmla="*/ 53 w 56"/>
                <a:gd name="T4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2">
                  <a:moveTo>
                    <a:pt x="53" y="2"/>
                  </a:moveTo>
                  <a:cubicBezTo>
                    <a:pt x="50" y="3"/>
                    <a:pt x="49" y="0"/>
                    <a:pt x="47" y="0"/>
                  </a:cubicBezTo>
                  <a:cubicBezTo>
                    <a:pt x="44" y="0"/>
                    <a:pt x="45" y="6"/>
                    <a:pt x="42" y="6"/>
                  </a:cubicBezTo>
                  <a:cubicBezTo>
                    <a:pt x="39" y="6"/>
                    <a:pt x="40" y="10"/>
                    <a:pt x="36" y="10"/>
                  </a:cubicBezTo>
                  <a:cubicBezTo>
                    <a:pt x="33" y="11"/>
                    <a:pt x="32" y="11"/>
                    <a:pt x="33" y="13"/>
                  </a:cubicBezTo>
                  <a:cubicBezTo>
                    <a:pt x="35" y="16"/>
                    <a:pt x="31" y="15"/>
                    <a:pt x="28" y="15"/>
                  </a:cubicBezTo>
                  <a:cubicBezTo>
                    <a:pt x="25" y="15"/>
                    <a:pt x="25" y="13"/>
                    <a:pt x="23" y="13"/>
                  </a:cubicBezTo>
                  <a:cubicBezTo>
                    <a:pt x="21" y="13"/>
                    <a:pt x="19" y="16"/>
                    <a:pt x="18" y="18"/>
                  </a:cubicBezTo>
                  <a:cubicBezTo>
                    <a:pt x="16" y="21"/>
                    <a:pt x="6" y="25"/>
                    <a:pt x="3" y="27"/>
                  </a:cubicBezTo>
                  <a:cubicBezTo>
                    <a:pt x="2" y="27"/>
                    <a:pt x="1" y="29"/>
                    <a:pt x="0" y="30"/>
                  </a:cubicBezTo>
                  <a:cubicBezTo>
                    <a:pt x="4" y="31"/>
                    <a:pt x="8" y="33"/>
                    <a:pt x="9" y="35"/>
                  </a:cubicBezTo>
                  <a:cubicBezTo>
                    <a:pt x="12" y="38"/>
                    <a:pt x="7" y="41"/>
                    <a:pt x="5" y="44"/>
                  </a:cubicBezTo>
                  <a:cubicBezTo>
                    <a:pt x="3" y="46"/>
                    <a:pt x="6" y="46"/>
                    <a:pt x="6" y="48"/>
                  </a:cubicBezTo>
                  <a:cubicBezTo>
                    <a:pt x="6" y="51"/>
                    <a:pt x="9" y="52"/>
                    <a:pt x="10" y="50"/>
                  </a:cubicBezTo>
                  <a:cubicBezTo>
                    <a:pt x="11" y="49"/>
                    <a:pt x="13" y="49"/>
                    <a:pt x="16" y="49"/>
                  </a:cubicBezTo>
                  <a:cubicBezTo>
                    <a:pt x="17" y="49"/>
                    <a:pt x="18" y="50"/>
                    <a:pt x="18" y="50"/>
                  </a:cubicBezTo>
                  <a:cubicBezTo>
                    <a:pt x="20" y="49"/>
                    <a:pt x="22" y="47"/>
                    <a:pt x="23" y="47"/>
                  </a:cubicBezTo>
                  <a:cubicBezTo>
                    <a:pt x="24" y="45"/>
                    <a:pt x="27" y="45"/>
                    <a:pt x="30" y="45"/>
                  </a:cubicBezTo>
                  <a:cubicBezTo>
                    <a:pt x="32" y="45"/>
                    <a:pt x="33" y="45"/>
                    <a:pt x="35" y="44"/>
                  </a:cubicBezTo>
                  <a:cubicBezTo>
                    <a:pt x="32" y="40"/>
                    <a:pt x="29" y="38"/>
                    <a:pt x="27" y="37"/>
                  </a:cubicBezTo>
                  <a:cubicBezTo>
                    <a:pt x="25" y="35"/>
                    <a:pt x="26" y="31"/>
                    <a:pt x="30" y="30"/>
                  </a:cubicBezTo>
                  <a:cubicBezTo>
                    <a:pt x="33" y="29"/>
                    <a:pt x="41" y="23"/>
                    <a:pt x="44" y="21"/>
                  </a:cubicBezTo>
                  <a:cubicBezTo>
                    <a:pt x="46" y="20"/>
                    <a:pt x="45" y="15"/>
                    <a:pt x="47" y="11"/>
                  </a:cubicBezTo>
                  <a:cubicBezTo>
                    <a:pt x="48" y="9"/>
                    <a:pt x="52" y="6"/>
                    <a:pt x="56" y="3"/>
                  </a:cubicBezTo>
                  <a:cubicBezTo>
                    <a:pt x="55" y="2"/>
                    <a:pt x="54" y="2"/>
                    <a:pt x="53" y="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7" name="Freeform 239">
              <a:extLst>
                <a:ext uri="{FF2B5EF4-FFF2-40B4-BE49-F238E27FC236}">
                  <a16:creationId xmlns:a16="http://schemas.microsoft.com/office/drawing/2014/main" id="{0DBFB671-23B9-4BE8-AA96-EB9E22B2C564}"/>
                </a:ext>
              </a:extLst>
            </p:cNvPr>
            <p:cNvSpPr>
              <a:spLocks/>
            </p:cNvSpPr>
            <p:nvPr/>
          </p:nvSpPr>
          <p:spPr bwMode="auto">
            <a:xfrm>
              <a:off x="6696069" y="4108129"/>
              <a:ext cx="155943" cy="369207"/>
            </a:xfrm>
            <a:custGeom>
              <a:avLst/>
              <a:gdLst>
                <a:gd name="T0" fmla="*/ 55 w 68"/>
                <a:gd name="T1" fmla="*/ 139 h 152"/>
                <a:gd name="T2" fmla="*/ 53 w 68"/>
                <a:gd name="T3" fmla="*/ 133 h 152"/>
                <a:gd name="T4" fmla="*/ 49 w 68"/>
                <a:gd name="T5" fmla="*/ 123 h 152"/>
                <a:gd name="T6" fmla="*/ 47 w 68"/>
                <a:gd name="T7" fmla="*/ 114 h 152"/>
                <a:gd name="T8" fmla="*/ 48 w 68"/>
                <a:gd name="T9" fmla="*/ 108 h 152"/>
                <a:gd name="T10" fmla="*/ 48 w 68"/>
                <a:gd name="T11" fmla="*/ 105 h 152"/>
                <a:gd name="T12" fmla="*/ 47 w 68"/>
                <a:gd name="T13" fmla="*/ 99 h 152"/>
                <a:gd name="T14" fmla="*/ 41 w 68"/>
                <a:gd name="T15" fmla="*/ 92 h 152"/>
                <a:gd name="T16" fmla="*/ 42 w 68"/>
                <a:gd name="T17" fmla="*/ 79 h 152"/>
                <a:gd name="T18" fmla="*/ 47 w 68"/>
                <a:gd name="T19" fmla="*/ 77 h 152"/>
                <a:gd name="T20" fmla="*/ 53 w 68"/>
                <a:gd name="T21" fmla="*/ 75 h 152"/>
                <a:gd name="T22" fmla="*/ 60 w 68"/>
                <a:gd name="T23" fmla="*/ 71 h 152"/>
                <a:gd name="T24" fmla="*/ 64 w 68"/>
                <a:gd name="T25" fmla="*/ 67 h 152"/>
                <a:gd name="T26" fmla="*/ 68 w 68"/>
                <a:gd name="T27" fmla="*/ 60 h 152"/>
                <a:gd name="T28" fmla="*/ 68 w 68"/>
                <a:gd name="T29" fmla="*/ 60 h 152"/>
                <a:gd name="T30" fmla="*/ 65 w 68"/>
                <a:gd name="T31" fmla="*/ 61 h 152"/>
                <a:gd name="T32" fmla="*/ 60 w 68"/>
                <a:gd name="T33" fmla="*/ 59 h 152"/>
                <a:gd name="T34" fmla="*/ 55 w 68"/>
                <a:gd name="T35" fmla="*/ 56 h 152"/>
                <a:gd name="T36" fmla="*/ 55 w 68"/>
                <a:gd name="T37" fmla="*/ 51 h 152"/>
                <a:gd name="T38" fmla="*/ 52 w 68"/>
                <a:gd name="T39" fmla="*/ 47 h 152"/>
                <a:gd name="T40" fmla="*/ 50 w 68"/>
                <a:gd name="T41" fmla="*/ 41 h 152"/>
                <a:gd name="T42" fmla="*/ 42 w 68"/>
                <a:gd name="T43" fmla="*/ 39 h 152"/>
                <a:gd name="T44" fmla="*/ 41 w 68"/>
                <a:gd name="T45" fmla="*/ 36 h 152"/>
                <a:gd name="T46" fmla="*/ 48 w 68"/>
                <a:gd name="T47" fmla="*/ 24 h 152"/>
                <a:gd name="T48" fmla="*/ 50 w 68"/>
                <a:gd name="T49" fmla="*/ 13 h 152"/>
                <a:gd name="T50" fmla="*/ 46 w 68"/>
                <a:gd name="T51" fmla="*/ 9 h 152"/>
                <a:gd name="T52" fmla="*/ 45 w 68"/>
                <a:gd name="T53" fmla="*/ 4 h 152"/>
                <a:gd name="T54" fmla="*/ 39 w 68"/>
                <a:gd name="T55" fmla="*/ 2 h 152"/>
                <a:gd name="T56" fmla="*/ 38 w 68"/>
                <a:gd name="T57" fmla="*/ 3 h 152"/>
                <a:gd name="T58" fmla="*/ 38 w 68"/>
                <a:gd name="T59" fmla="*/ 3 h 152"/>
                <a:gd name="T60" fmla="*/ 36 w 68"/>
                <a:gd name="T61" fmla="*/ 6 h 152"/>
                <a:gd name="T62" fmla="*/ 37 w 68"/>
                <a:gd name="T63" fmla="*/ 12 h 152"/>
                <a:gd name="T64" fmla="*/ 33 w 68"/>
                <a:gd name="T65" fmla="*/ 12 h 152"/>
                <a:gd name="T66" fmla="*/ 27 w 68"/>
                <a:gd name="T67" fmla="*/ 15 h 152"/>
                <a:gd name="T68" fmla="*/ 21 w 68"/>
                <a:gd name="T69" fmla="*/ 21 h 152"/>
                <a:gd name="T70" fmla="*/ 19 w 68"/>
                <a:gd name="T71" fmla="*/ 31 h 152"/>
                <a:gd name="T72" fmla="*/ 16 w 68"/>
                <a:gd name="T73" fmla="*/ 41 h 152"/>
                <a:gd name="T74" fmla="*/ 10 w 68"/>
                <a:gd name="T75" fmla="*/ 40 h 152"/>
                <a:gd name="T76" fmla="*/ 8 w 68"/>
                <a:gd name="T77" fmla="*/ 48 h 152"/>
                <a:gd name="T78" fmla="*/ 6 w 68"/>
                <a:gd name="T79" fmla="*/ 57 h 152"/>
                <a:gd name="T80" fmla="*/ 2 w 68"/>
                <a:gd name="T81" fmla="*/ 63 h 152"/>
                <a:gd name="T82" fmla="*/ 0 w 68"/>
                <a:gd name="T83" fmla="*/ 65 h 152"/>
                <a:gd name="T84" fmla="*/ 7 w 68"/>
                <a:gd name="T85" fmla="*/ 73 h 152"/>
                <a:gd name="T86" fmla="*/ 16 w 68"/>
                <a:gd name="T87" fmla="*/ 90 h 152"/>
                <a:gd name="T88" fmla="*/ 15 w 68"/>
                <a:gd name="T89" fmla="*/ 103 h 152"/>
                <a:gd name="T90" fmla="*/ 18 w 68"/>
                <a:gd name="T91" fmla="*/ 107 h 152"/>
                <a:gd name="T92" fmla="*/ 26 w 68"/>
                <a:gd name="T93" fmla="*/ 106 h 152"/>
                <a:gd name="T94" fmla="*/ 33 w 68"/>
                <a:gd name="T95" fmla="*/ 98 h 152"/>
                <a:gd name="T96" fmla="*/ 37 w 68"/>
                <a:gd name="T97" fmla="*/ 101 h 152"/>
                <a:gd name="T98" fmla="*/ 40 w 68"/>
                <a:gd name="T99" fmla="*/ 110 h 152"/>
                <a:gd name="T100" fmla="*/ 45 w 68"/>
                <a:gd name="T101" fmla="*/ 127 h 152"/>
                <a:gd name="T102" fmla="*/ 48 w 68"/>
                <a:gd name="T103" fmla="*/ 140 h 152"/>
                <a:gd name="T104" fmla="*/ 49 w 68"/>
                <a:gd name="T105" fmla="*/ 150 h 152"/>
                <a:gd name="T106" fmla="*/ 48 w 68"/>
                <a:gd name="T107" fmla="*/ 152 h 152"/>
                <a:gd name="T108" fmla="*/ 55 w 68"/>
                <a:gd name="T109" fmla="*/ 13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152">
                  <a:moveTo>
                    <a:pt x="55" y="139"/>
                  </a:moveTo>
                  <a:cubicBezTo>
                    <a:pt x="55" y="135"/>
                    <a:pt x="53" y="135"/>
                    <a:pt x="53" y="133"/>
                  </a:cubicBezTo>
                  <a:cubicBezTo>
                    <a:pt x="53" y="130"/>
                    <a:pt x="53" y="126"/>
                    <a:pt x="49" y="123"/>
                  </a:cubicBezTo>
                  <a:cubicBezTo>
                    <a:pt x="46" y="120"/>
                    <a:pt x="45" y="116"/>
                    <a:pt x="47" y="114"/>
                  </a:cubicBezTo>
                  <a:cubicBezTo>
                    <a:pt x="48" y="113"/>
                    <a:pt x="47" y="108"/>
                    <a:pt x="48" y="108"/>
                  </a:cubicBezTo>
                  <a:cubicBezTo>
                    <a:pt x="49" y="109"/>
                    <a:pt x="50" y="106"/>
                    <a:pt x="48" y="105"/>
                  </a:cubicBezTo>
                  <a:cubicBezTo>
                    <a:pt x="46" y="104"/>
                    <a:pt x="48" y="100"/>
                    <a:pt x="47" y="99"/>
                  </a:cubicBezTo>
                  <a:cubicBezTo>
                    <a:pt x="45" y="99"/>
                    <a:pt x="41" y="93"/>
                    <a:pt x="41" y="92"/>
                  </a:cubicBezTo>
                  <a:cubicBezTo>
                    <a:pt x="41" y="90"/>
                    <a:pt x="42" y="81"/>
                    <a:pt x="42" y="79"/>
                  </a:cubicBezTo>
                  <a:cubicBezTo>
                    <a:pt x="42" y="77"/>
                    <a:pt x="46" y="77"/>
                    <a:pt x="47" y="77"/>
                  </a:cubicBezTo>
                  <a:cubicBezTo>
                    <a:pt x="48" y="77"/>
                    <a:pt x="51" y="77"/>
                    <a:pt x="53" y="75"/>
                  </a:cubicBezTo>
                  <a:cubicBezTo>
                    <a:pt x="54" y="73"/>
                    <a:pt x="59" y="72"/>
                    <a:pt x="60" y="71"/>
                  </a:cubicBezTo>
                  <a:cubicBezTo>
                    <a:pt x="61" y="69"/>
                    <a:pt x="64" y="69"/>
                    <a:pt x="64" y="67"/>
                  </a:cubicBezTo>
                  <a:cubicBezTo>
                    <a:pt x="64" y="65"/>
                    <a:pt x="68" y="60"/>
                    <a:pt x="68" y="60"/>
                  </a:cubicBezTo>
                  <a:cubicBezTo>
                    <a:pt x="68" y="60"/>
                    <a:pt x="68" y="60"/>
                    <a:pt x="68" y="60"/>
                  </a:cubicBezTo>
                  <a:cubicBezTo>
                    <a:pt x="68" y="60"/>
                    <a:pt x="67" y="60"/>
                    <a:pt x="65" y="61"/>
                  </a:cubicBezTo>
                  <a:cubicBezTo>
                    <a:pt x="61" y="63"/>
                    <a:pt x="59" y="61"/>
                    <a:pt x="60" y="59"/>
                  </a:cubicBezTo>
                  <a:cubicBezTo>
                    <a:pt x="60" y="56"/>
                    <a:pt x="57" y="56"/>
                    <a:pt x="55" y="56"/>
                  </a:cubicBezTo>
                  <a:cubicBezTo>
                    <a:pt x="53" y="56"/>
                    <a:pt x="55" y="53"/>
                    <a:pt x="55" y="51"/>
                  </a:cubicBezTo>
                  <a:cubicBezTo>
                    <a:pt x="56" y="49"/>
                    <a:pt x="55" y="48"/>
                    <a:pt x="52" y="47"/>
                  </a:cubicBezTo>
                  <a:cubicBezTo>
                    <a:pt x="50" y="47"/>
                    <a:pt x="49" y="42"/>
                    <a:pt x="50" y="41"/>
                  </a:cubicBezTo>
                  <a:cubicBezTo>
                    <a:pt x="51" y="39"/>
                    <a:pt x="45" y="38"/>
                    <a:pt x="42" y="39"/>
                  </a:cubicBezTo>
                  <a:cubicBezTo>
                    <a:pt x="40" y="41"/>
                    <a:pt x="42" y="37"/>
                    <a:pt x="41" y="36"/>
                  </a:cubicBezTo>
                  <a:cubicBezTo>
                    <a:pt x="40" y="34"/>
                    <a:pt x="44" y="28"/>
                    <a:pt x="48" y="24"/>
                  </a:cubicBezTo>
                  <a:cubicBezTo>
                    <a:pt x="51" y="21"/>
                    <a:pt x="50" y="16"/>
                    <a:pt x="50" y="13"/>
                  </a:cubicBezTo>
                  <a:cubicBezTo>
                    <a:pt x="50" y="9"/>
                    <a:pt x="48" y="9"/>
                    <a:pt x="46" y="9"/>
                  </a:cubicBezTo>
                  <a:cubicBezTo>
                    <a:pt x="45" y="9"/>
                    <a:pt x="45" y="6"/>
                    <a:pt x="45" y="4"/>
                  </a:cubicBezTo>
                  <a:cubicBezTo>
                    <a:pt x="45" y="2"/>
                    <a:pt x="41" y="0"/>
                    <a:pt x="39" y="2"/>
                  </a:cubicBezTo>
                  <a:cubicBezTo>
                    <a:pt x="39" y="2"/>
                    <a:pt x="38" y="2"/>
                    <a:pt x="38" y="3"/>
                  </a:cubicBezTo>
                  <a:cubicBezTo>
                    <a:pt x="38" y="3"/>
                    <a:pt x="38" y="3"/>
                    <a:pt x="38" y="3"/>
                  </a:cubicBezTo>
                  <a:cubicBezTo>
                    <a:pt x="38" y="3"/>
                    <a:pt x="37" y="6"/>
                    <a:pt x="36" y="6"/>
                  </a:cubicBezTo>
                  <a:cubicBezTo>
                    <a:pt x="35" y="7"/>
                    <a:pt x="35" y="9"/>
                    <a:pt x="37" y="12"/>
                  </a:cubicBezTo>
                  <a:cubicBezTo>
                    <a:pt x="39" y="15"/>
                    <a:pt x="34" y="13"/>
                    <a:pt x="33" y="12"/>
                  </a:cubicBezTo>
                  <a:cubicBezTo>
                    <a:pt x="33" y="10"/>
                    <a:pt x="29" y="13"/>
                    <a:pt x="27" y="15"/>
                  </a:cubicBezTo>
                  <a:cubicBezTo>
                    <a:pt x="24" y="17"/>
                    <a:pt x="21" y="18"/>
                    <a:pt x="21" y="21"/>
                  </a:cubicBezTo>
                  <a:cubicBezTo>
                    <a:pt x="21" y="25"/>
                    <a:pt x="18" y="28"/>
                    <a:pt x="19" y="31"/>
                  </a:cubicBezTo>
                  <a:cubicBezTo>
                    <a:pt x="20" y="34"/>
                    <a:pt x="16" y="39"/>
                    <a:pt x="16" y="41"/>
                  </a:cubicBezTo>
                  <a:cubicBezTo>
                    <a:pt x="16" y="42"/>
                    <a:pt x="11" y="40"/>
                    <a:pt x="10" y="40"/>
                  </a:cubicBezTo>
                  <a:cubicBezTo>
                    <a:pt x="9" y="40"/>
                    <a:pt x="9" y="46"/>
                    <a:pt x="8" y="48"/>
                  </a:cubicBezTo>
                  <a:cubicBezTo>
                    <a:pt x="7" y="50"/>
                    <a:pt x="8" y="57"/>
                    <a:pt x="6" y="57"/>
                  </a:cubicBezTo>
                  <a:cubicBezTo>
                    <a:pt x="4" y="57"/>
                    <a:pt x="2" y="63"/>
                    <a:pt x="2" y="63"/>
                  </a:cubicBezTo>
                  <a:cubicBezTo>
                    <a:pt x="2" y="63"/>
                    <a:pt x="1" y="64"/>
                    <a:pt x="0" y="65"/>
                  </a:cubicBezTo>
                  <a:cubicBezTo>
                    <a:pt x="1" y="69"/>
                    <a:pt x="4" y="72"/>
                    <a:pt x="7" y="73"/>
                  </a:cubicBezTo>
                  <a:cubicBezTo>
                    <a:pt x="12" y="75"/>
                    <a:pt x="15" y="85"/>
                    <a:pt x="16" y="90"/>
                  </a:cubicBezTo>
                  <a:cubicBezTo>
                    <a:pt x="18" y="95"/>
                    <a:pt x="17" y="100"/>
                    <a:pt x="15" y="103"/>
                  </a:cubicBezTo>
                  <a:cubicBezTo>
                    <a:pt x="13" y="105"/>
                    <a:pt x="16" y="106"/>
                    <a:pt x="18" y="107"/>
                  </a:cubicBezTo>
                  <a:cubicBezTo>
                    <a:pt x="21" y="108"/>
                    <a:pt x="24" y="109"/>
                    <a:pt x="26" y="106"/>
                  </a:cubicBezTo>
                  <a:cubicBezTo>
                    <a:pt x="28" y="103"/>
                    <a:pt x="32" y="101"/>
                    <a:pt x="33" y="98"/>
                  </a:cubicBezTo>
                  <a:cubicBezTo>
                    <a:pt x="34" y="95"/>
                    <a:pt x="36" y="99"/>
                    <a:pt x="37" y="101"/>
                  </a:cubicBezTo>
                  <a:cubicBezTo>
                    <a:pt x="39" y="103"/>
                    <a:pt x="40" y="106"/>
                    <a:pt x="40" y="110"/>
                  </a:cubicBezTo>
                  <a:cubicBezTo>
                    <a:pt x="41" y="114"/>
                    <a:pt x="41" y="124"/>
                    <a:pt x="45" y="127"/>
                  </a:cubicBezTo>
                  <a:cubicBezTo>
                    <a:pt x="48" y="131"/>
                    <a:pt x="49" y="138"/>
                    <a:pt x="48" y="140"/>
                  </a:cubicBezTo>
                  <a:cubicBezTo>
                    <a:pt x="47" y="143"/>
                    <a:pt x="49" y="147"/>
                    <a:pt x="49" y="150"/>
                  </a:cubicBezTo>
                  <a:cubicBezTo>
                    <a:pt x="49" y="150"/>
                    <a:pt x="48" y="151"/>
                    <a:pt x="48" y="152"/>
                  </a:cubicBezTo>
                  <a:cubicBezTo>
                    <a:pt x="51" y="152"/>
                    <a:pt x="55" y="139"/>
                    <a:pt x="55" y="139"/>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grpSp>
          <p:nvGrpSpPr>
            <p:cNvPr id="18" name="Group 17">
              <a:extLst>
                <a:ext uri="{FF2B5EF4-FFF2-40B4-BE49-F238E27FC236}">
                  <a16:creationId xmlns:a16="http://schemas.microsoft.com/office/drawing/2014/main" id="{08C7AF09-89DA-4B6E-95BD-12E797080D69}"/>
                </a:ext>
              </a:extLst>
            </p:cNvPr>
            <p:cNvGrpSpPr/>
            <p:nvPr/>
          </p:nvGrpSpPr>
          <p:grpSpPr>
            <a:xfrm>
              <a:off x="6270437" y="3946843"/>
              <a:ext cx="515530" cy="582961"/>
              <a:chOff x="7375541" y="4922816"/>
              <a:chExt cx="446089" cy="476248"/>
            </a:xfrm>
            <a:grpFill/>
          </p:grpSpPr>
          <p:sp>
            <p:nvSpPr>
              <p:cNvPr id="51" name="Freeform 228">
                <a:extLst>
                  <a:ext uri="{FF2B5EF4-FFF2-40B4-BE49-F238E27FC236}">
                    <a16:creationId xmlns:a16="http://schemas.microsoft.com/office/drawing/2014/main" id="{B6FF2C63-BE80-471F-8F2C-BE7CABDEF091}"/>
                  </a:ext>
                </a:extLst>
              </p:cNvPr>
              <p:cNvSpPr>
                <a:spLocks/>
              </p:cNvSpPr>
              <p:nvPr/>
            </p:nvSpPr>
            <p:spPr bwMode="auto">
              <a:xfrm>
                <a:off x="7681930" y="5089504"/>
                <a:ext cx="71438" cy="93662"/>
              </a:xfrm>
              <a:custGeom>
                <a:avLst/>
                <a:gdLst>
                  <a:gd name="T0" fmla="*/ 36 w 36"/>
                  <a:gd name="T1" fmla="*/ 40 h 47"/>
                  <a:gd name="T2" fmla="*/ 33 w 36"/>
                  <a:gd name="T3" fmla="*/ 24 h 47"/>
                  <a:gd name="T4" fmla="*/ 27 w 36"/>
                  <a:gd name="T5" fmla="*/ 30 h 47"/>
                  <a:gd name="T6" fmla="*/ 27 w 36"/>
                  <a:gd name="T7" fmla="*/ 22 h 47"/>
                  <a:gd name="T8" fmla="*/ 33 w 36"/>
                  <a:gd name="T9" fmla="*/ 14 h 47"/>
                  <a:gd name="T10" fmla="*/ 28 w 36"/>
                  <a:gd name="T11" fmla="*/ 12 h 47"/>
                  <a:gd name="T12" fmla="*/ 19 w 36"/>
                  <a:gd name="T13" fmla="*/ 12 h 47"/>
                  <a:gd name="T14" fmla="*/ 15 w 36"/>
                  <a:gd name="T15" fmla="*/ 8 h 47"/>
                  <a:gd name="T16" fmla="*/ 9 w 36"/>
                  <a:gd name="T17" fmla="*/ 4 h 47"/>
                  <a:gd name="T18" fmla="*/ 3 w 36"/>
                  <a:gd name="T19" fmla="*/ 4 h 47"/>
                  <a:gd name="T20" fmla="*/ 8 w 36"/>
                  <a:gd name="T21" fmla="*/ 11 h 47"/>
                  <a:gd name="T22" fmla="*/ 4 w 36"/>
                  <a:gd name="T23" fmla="*/ 14 h 47"/>
                  <a:gd name="T24" fmla="*/ 6 w 36"/>
                  <a:gd name="T25" fmla="*/ 26 h 47"/>
                  <a:gd name="T26" fmla="*/ 8 w 36"/>
                  <a:gd name="T27" fmla="*/ 41 h 47"/>
                  <a:gd name="T28" fmla="*/ 14 w 36"/>
                  <a:gd name="T29" fmla="*/ 39 h 47"/>
                  <a:gd name="T30" fmla="*/ 20 w 36"/>
                  <a:gd name="T31" fmla="*/ 36 h 47"/>
                  <a:gd name="T32" fmla="*/ 25 w 36"/>
                  <a:gd name="T33" fmla="*/ 32 h 47"/>
                  <a:gd name="T34" fmla="*/ 29 w 36"/>
                  <a:gd name="T35" fmla="*/ 43 h 47"/>
                  <a:gd name="T36" fmla="*/ 31 w 36"/>
                  <a:gd name="T37" fmla="*/ 47 h 47"/>
                  <a:gd name="T38" fmla="*/ 33 w 36"/>
                  <a:gd name="T39" fmla="*/ 45 h 47"/>
                  <a:gd name="T40" fmla="*/ 36 w 36"/>
                  <a:gd name="T41"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40"/>
                    </a:moveTo>
                    <a:cubicBezTo>
                      <a:pt x="34" y="32"/>
                      <a:pt x="34" y="24"/>
                      <a:pt x="33" y="24"/>
                    </a:cubicBezTo>
                    <a:cubicBezTo>
                      <a:pt x="31" y="24"/>
                      <a:pt x="29" y="31"/>
                      <a:pt x="27" y="30"/>
                    </a:cubicBezTo>
                    <a:cubicBezTo>
                      <a:pt x="24" y="30"/>
                      <a:pt x="24" y="22"/>
                      <a:pt x="27" y="22"/>
                    </a:cubicBezTo>
                    <a:cubicBezTo>
                      <a:pt x="30" y="22"/>
                      <a:pt x="33" y="16"/>
                      <a:pt x="33" y="14"/>
                    </a:cubicBezTo>
                    <a:cubicBezTo>
                      <a:pt x="33" y="12"/>
                      <a:pt x="31" y="12"/>
                      <a:pt x="28" y="12"/>
                    </a:cubicBezTo>
                    <a:cubicBezTo>
                      <a:pt x="25" y="12"/>
                      <a:pt x="19" y="12"/>
                      <a:pt x="19" y="12"/>
                    </a:cubicBezTo>
                    <a:cubicBezTo>
                      <a:pt x="19" y="12"/>
                      <a:pt x="15" y="11"/>
                      <a:pt x="15" y="8"/>
                    </a:cubicBezTo>
                    <a:cubicBezTo>
                      <a:pt x="15" y="6"/>
                      <a:pt x="13" y="4"/>
                      <a:pt x="9" y="4"/>
                    </a:cubicBezTo>
                    <a:cubicBezTo>
                      <a:pt x="6" y="4"/>
                      <a:pt x="6" y="0"/>
                      <a:pt x="3" y="4"/>
                    </a:cubicBezTo>
                    <a:cubicBezTo>
                      <a:pt x="0" y="8"/>
                      <a:pt x="9" y="8"/>
                      <a:pt x="8" y="11"/>
                    </a:cubicBezTo>
                    <a:cubicBezTo>
                      <a:pt x="7" y="14"/>
                      <a:pt x="4" y="12"/>
                      <a:pt x="4" y="14"/>
                    </a:cubicBezTo>
                    <a:cubicBezTo>
                      <a:pt x="3" y="16"/>
                      <a:pt x="4" y="23"/>
                      <a:pt x="6" y="26"/>
                    </a:cubicBezTo>
                    <a:cubicBezTo>
                      <a:pt x="7" y="29"/>
                      <a:pt x="8" y="35"/>
                      <a:pt x="8" y="41"/>
                    </a:cubicBezTo>
                    <a:cubicBezTo>
                      <a:pt x="11" y="40"/>
                      <a:pt x="12" y="39"/>
                      <a:pt x="14" y="39"/>
                    </a:cubicBezTo>
                    <a:cubicBezTo>
                      <a:pt x="16" y="39"/>
                      <a:pt x="20" y="39"/>
                      <a:pt x="20" y="36"/>
                    </a:cubicBezTo>
                    <a:cubicBezTo>
                      <a:pt x="20" y="34"/>
                      <a:pt x="23" y="32"/>
                      <a:pt x="25" y="32"/>
                    </a:cubicBezTo>
                    <a:cubicBezTo>
                      <a:pt x="27" y="33"/>
                      <a:pt x="29" y="40"/>
                      <a:pt x="29" y="43"/>
                    </a:cubicBezTo>
                    <a:cubicBezTo>
                      <a:pt x="29" y="44"/>
                      <a:pt x="30" y="46"/>
                      <a:pt x="31" y="47"/>
                    </a:cubicBezTo>
                    <a:cubicBezTo>
                      <a:pt x="32" y="46"/>
                      <a:pt x="33" y="45"/>
                      <a:pt x="33" y="45"/>
                    </a:cubicBezTo>
                    <a:cubicBezTo>
                      <a:pt x="33" y="45"/>
                      <a:pt x="34" y="41"/>
                      <a:pt x="36" y="4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2" name="Freeform 236">
                <a:extLst>
                  <a:ext uri="{FF2B5EF4-FFF2-40B4-BE49-F238E27FC236}">
                    <a16:creationId xmlns:a16="http://schemas.microsoft.com/office/drawing/2014/main" id="{50A19A88-B8CB-4B47-89CB-5D0CC2648E13}"/>
                  </a:ext>
                </a:extLst>
              </p:cNvPr>
              <p:cNvSpPr>
                <a:spLocks noEditPoints="1"/>
              </p:cNvSpPr>
              <p:nvPr/>
            </p:nvSpPr>
            <p:spPr bwMode="auto">
              <a:xfrm>
                <a:off x="7375541" y="4922816"/>
                <a:ext cx="446089" cy="476248"/>
              </a:xfrm>
              <a:custGeom>
                <a:avLst/>
                <a:gdLst>
                  <a:gd name="T0" fmla="*/ 218 w 224"/>
                  <a:gd name="T1" fmla="*/ 66 h 240"/>
                  <a:gd name="T2" fmla="*/ 201 w 224"/>
                  <a:gd name="T3" fmla="*/ 62 h 240"/>
                  <a:gd name="T4" fmla="*/ 187 w 224"/>
                  <a:gd name="T5" fmla="*/ 73 h 240"/>
                  <a:gd name="T6" fmla="*/ 176 w 224"/>
                  <a:gd name="T7" fmla="*/ 82 h 240"/>
                  <a:gd name="T8" fmla="*/ 161 w 224"/>
                  <a:gd name="T9" fmla="*/ 75 h 240"/>
                  <a:gd name="T10" fmla="*/ 155 w 224"/>
                  <a:gd name="T11" fmla="*/ 83 h 240"/>
                  <a:gd name="T12" fmla="*/ 126 w 224"/>
                  <a:gd name="T13" fmla="*/ 76 h 240"/>
                  <a:gd name="T14" fmla="*/ 106 w 224"/>
                  <a:gd name="T15" fmla="*/ 70 h 240"/>
                  <a:gd name="T16" fmla="*/ 96 w 224"/>
                  <a:gd name="T17" fmla="*/ 58 h 240"/>
                  <a:gd name="T18" fmla="*/ 92 w 224"/>
                  <a:gd name="T19" fmla="*/ 45 h 240"/>
                  <a:gd name="T20" fmla="*/ 84 w 224"/>
                  <a:gd name="T21" fmla="*/ 30 h 240"/>
                  <a:gd name="T22" fmla="*/ 85 w 224"/>
                  <a:gd name="T23" fmla="*/ 18 h 240"/>
                  <a:gd name="T24" fmla="*/ 87 w 224"/>
                  <a:gd name="T25" fmla="*/ 0 h 240"/>
                  <a:gd name="T26" fmla="*/ 76 w 224"/>
                  <a:gd name="T27" fmla="*/ 4 h 240"/>
                  <a:gd name="T28" fmla="*/ 62 w 224"/>
                  <a:gd name="T29" fmla="*/ 13 h 240"/>
                  <a:gd name="T30" fmla="*/ 47 w 224"/>
                  <a:gd name="T31" fmla="*/ 23 h 240"/>
                  <a:gd name="T32" fmla="*/ 52 w 224"/>
                  <a:gd name="T33" fmla="*/ 40 h 240"/>
                  <a:gd name="T34" fmla="*/ 41 w 224"/>
                  <a:gd name="T35" fmla="*/ 54 h 240"/>
                  <a:gd name="T36" fmla="*/ 27 w 224"/>
                  <a:gd name="T37" fmla="*/ 73 h 240"/>
                  <a:gd name="T38" fmla="*/ 10 w 224"/>
                  <a:gd name="T39" fmla="*/ 80 h 240"/>
                  <a:gd name="T40" fmla="*/ 21 w 224"/>
                  <a:gd name="T41" fmla="*/ 101 h 240"/>
                  <a:gd name="T42" fmla="*/ 0 w 224"/>
                  <a:gd name="T43" fmla="*/ 108 h 240"/>
                  <a:gd name="T44" fmla="*/ 16 w 224"/>
                  <a:gd name="T45" fmla="*/ 116 h 240"/>
                  <a:gd name="T46" fmla="*/ 30 w 224"/>
                  <a:gd name="T47" fmla="*/ 126 h 240"/>
                  <a:gd name="T48" fmla="*/ 35 w 224"/>
                  <a:gd name="T49" fmla="*/ 137 h 240"/>
                  <a:gd name="T50" fmla="*/ 47 w 224"/>
                  <a:gd name="T51" fmla="*/ 187 h 240"/>
                  <a:gd name="T52" fmla="*/ 71 w 224"/>
                  <a:gd name="T53" fmla="*/ 239 h 240"/>
                  <a:gd name="T54" fmla="*/ 89 w 224"/>
                  <a:gd name="T55" fmla="*/ 221 h 240"/>
                  <a:gd name="T56" fmla="*/ 95 w 224"/>
                  <a:gd name="T57" fmla="*/ 192 h 240"/>
                  <a:gd name="T58" fmla="*/ 106 w 224"/>
                  <a:gd name="T59" fmla="*/ 169 h 240"/>
                  <a:gd name="T60" fmla="*/ 143 w 224"/>
                  <a:gd name="T61" fmla="*/ 138 h 240"/>
                  <a:gd name="T62" fmla="*/ 162 w 224"/>
                  <a:gd name="T63" fmla="*/ 125 h 240"/>
                  <a:gd name="T64" fmla="*/ 162 w 224"/>
                  <a:gd name="T65" fmla="*/ 95 h 240"/>
                  <a:gd name="T66" fmla="*/ 169 w 224"/>
                  <a:gd name="T67" fmla="*/ 92 h 240"/>
                  <a:gd name="T68" fmla="*/ 187 w 224"/>
                  <a:gd name="T69" fmla="*/ 98 h 240"/>
                  <a:gd name="T70" fmla="*/ 187 w 224"/>
                  <a:gd name="T71" fmla="*/ 108 h 240"/>
                  <a:gd name="T72" fmla="*/ 193 w 224"/>
                  <a:gd name="T73" fmla="*/ 114 h 240"/>
                  <a:gd name="T74" fmla="*/ 204 w 224"/>
                  <a:gd name="T75" fmla="*/ 97 h 240"/>
                  <a:gd name="T76" fmla="*/ 218 w 224"/>
                  <a:gd name="T77" fmla="*/ 78 h 240"/>
                  <a:gd name="T78" fmla="*/ 85 w 224"/>
                  <a:gd name="T79" fmla="*/ 14 h 240"/>
                  <a:gd name="T80" fmla="*/ 85 w 224"/>
                  <a:gd name="T81" fmla="*/ 16 h 240"/>
                  <a:gd name="T82" fmla="*/ 85 w 224"/>
                  <a:gd name="T83" fmla="*/ 15 h 240"/>
                  <a:gd name="T84" fmla="*/ 79 w 224"/>
                  <a:gd name="T85" fmla="*/ 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240">
                    <a:moveTo>
                      <a:pt x="221" y="72"/>
                    </a:moveTo>
                    <a:cubicBezTo>
                      <a:pt x="222" y="72"/>
                      <a:pt x="223" y="69"/>
                      <a:pt x="223" y="69"/>
                    </a:cubicBezTo>
                    <a:cubicBezTo>
                      <a:pt x="223" y="69"/>
                      <a:pt x="219" y="68"/>
                      <a:pt x="218" y="66"/>
                    </a:cubicBezTo>
                    <a:cubicBezTo>
                      <a:pt x="218" y="64"/>
                      <a:pt x="215" y="62"/>
                      <a:pt x="215" y="61"/>
                    </a:cubicBezTo>
                    <a:cubicBezTo>
                      <a:pt x="215" y="59"/>
                      <a:pt x="213" y="60"/>
                      <a:pt x="211" y="61"/>
                    </a:cubicBezTo>
                    <a:cubicBezTo>
                      <a:pt x="209" y="63"/>
                      <a:pt x="206" y="59"/>
                      <a:pt x="201" y="62"/>
                    </a:cubicBezTo>
                    <a:cubicBezTo>
                      <a:pt x="197" y="64"/>
                      <a:pt x="196" y="66"/>
                      <a:pt x="194" y="66"/>
                    </a:cubicBezTo>
                    <a:cubicBezTo>
                      <a:pt x="193" y="66"/>
                      <a:pt x="193" y="68"/>
                      <a:pt x="191" y="69"/>
                    </a:cubicBezTo>
                    <a:cubicBezTo>
                      <a:pt x="190" y="71"/>
                      <a:pt x="188" y="73"/>
                      <a:pt x="187" y="73"/>
                    </a:cubicBezTo>
                    <a:cubicBezTo>
                      <a:pt x="186" y="73"/>
                      <a:pt x="183" y="74"/>
                      <a:pt x="183" y="74"/>
                    </a:cubicBezTo>
                    <a:cubicBezTo>
                      <a:pt x="183" y="74"/>
                      <a:pt x="186" y="79"/>
                      <a:pt x="184" y="81"/>
                    </a:cubicBezTo>
                    <a:cubicBezTo>
                      <a:pt x="183" y="84"/>
                      <a:pt x="180" y="81"/>
                      <a:pt x="176" y="82"/>
                    </a:cubicBezTo>
                    <a:cubicBezTo>
                      <a:pt x="173" y="83"/>
                      <a:pt x="171" y="81"/>
                      <a:pt x="169" y="82"/>
                    </a:cubicBezTo>
                    <a:cubicBezTo>
                      <a:pt x="166" y="82"/>
                      <a:pt x="165" y="80"/>
                      <a:pt x="163" y="80"/>
                    </a:cubicBezTo>
                    <a:cubicBezTo>
                      <a:pt x="162" y="81"/>
                      <a:pt x="160" y="78"/>
                      <a:pt x="161" y="75"/>
                    </a:cubicBezTo>
                    <a:cubicBezTo>
                      <a:pt x="161" y="72"/>
                      <a:pt x="160" y="69"/>
                      <a:pt x="158" y="71"/>
                    </a:cubicBezTo>
                    <a:cubicBezTo>
                      <a:pt x="157" y="73"/>
                      <a:pt x="155" y="72"/>
                      <a:pt x="155" y="75"/>
                    </a:cubicBezTo>
                    <a:cubicBezTo>
                      <a:pt x="155" y="78"/>
                      <a:pt x="157" y="81"/>
                      <a:pt x="155" y="83"/>
                    </a:cubicBezTo>
                    <a:cubicBezTo>
                      <a:pt x="153" y="85"/>
                      <a:pt x="143" y="86"/>
                      <a:pt x="141" y="84"/>
                    </a:cubicBezTo>
                    <a:cubicBezTo>
                      <a:pt x="139" y="83"/>
                      <a:pt x="131" y="82"/>
                      <a:pt x="130" y="80"/>
                    </a:cubicBezTo>
                    <a:cubicBezTo>
                      <a:pt x="130" y="79"/>
                      <a:pt x="127" y="76"/>
                      <a:pt x="126" y="76"/>
                    </a:cubicBezTo>
                    <a:cubicBezTo>
                      <a:pt x="124" y="76"/>
                      <a:pt x="119" y="78"/>
                      <a:pt x="118" y="77"/>
                    </a:cubicBezTo>
                    <a:cubicBezTo>
                      <a:pt x="117" y="76"/>
                      <a:pt x="114" y="73"/>
                      <a:pt x="112" y="73"/>
                    </a:cubicBezTo>
                    <a:cubicBezTo>
                      <a:pt x="109" y="73"/>
                      <a:pt x="106" y="71"/>
                      <a:pt x="106" y="70"/>
                    </a:cubicBezTo>
                    <a:cubicBezTo>
                      <a:pt x="105" y="69"/>
                      <a:pt x="100" y="68"/>
                      <a:pt x="99" y="67"/>
                    </a:cubicBezTo>
                    <a:cubicBezTo>
                      <a:pt x="98" y="65"/>
                      <a:pt x="95" y="65"/>
                      <a:pt x="95" y="64"/>
                    </a:cubicBezTo>
                    <a:cubicBezTo>
                      <a:pt x="95" y="62"/>
                      <a:pt x="96" y="59"/>
                      <a:pt x="96" y="58"/>
                    </a:cubicBezTo>
                    <a:cubicBezTo>
                      <a:pt x="96" y="56"/>
                      <a:pt x="100" y="54"/>
                      <a:pt x="100" y="52"/>
                    </a:cubicBezTo>
                    <a:cubicBezTo>
                      <a:pt x="100" y="51"/>
                      <a:pt x="97" y="49"/>
                      <a:pt x="97" y="49"/>
                    </a:cubicBezTo>
                    <a:cubicBezTo>
                      <a:pt x="97" y="49"/>
                      <a:pt x="94" y="45"/>
                      <a:pt x="92" y="45"/>
                    </a:cubicBezTo>
                    <a:cubicBezTo>
                      <a:pt x="89" y="45"/>
                      <a:pt x="87" y="40"/>
                      <a:pt x="85" y="40"/>
                    </a:cubicBezTo>
                    <a:cubicBezTo>
                      <a:pt x="83" y="40"/>
                      <a:pt x="84" y="35"/>
                      <a:pt x="82" y="34"/>
                    </a:cubicBezTo>
                    <a:cubicBezTo>
                      <a:pt x="81" y="32"/>
                      <a:pt x="82" y="28"/>
                      <a:pt x="84" y="30"/>
                    </a:cubicBezTo>
                    <a:cubicBezTo>
                      <a:pt x="86" y="32"/>
                      <a:pt x="91" y="30"/>
                      <a:pt x="89" y="27"/>
                    </a:cubicBezTo>
                    <a:cubicBezTo>
                      <a:pt x="87" y="25"/>
                      <a:pt x="85" y="22"/>
                      <a:pt x="85" y="20"/>
                    </a:cubicBezTo>
                    <a:cubicBezTo>
                      <a:pt x="85" y="20"/>
                      <a:pt x="85" y="19"/>
                      <a:pt x="85" y="18"/>
                    </a:cubicBezTo>
                    <a:cubicBezTo>
                      <a:pt x="86" y="17"/>
                      <a:pt x="88" y="17"/>
                      <a:pt x="88" y="17"/>
                    </a:cubicBezTo>
                    <a:cubicBezTo>
                      <a:pt x="91" y="17"/>
                      <a:pt x="96" y="10"/>
                      <a:pt x="97" y="8"/>
                    </a:cubicBezTo>
                    <a:cubicBezTo>
                      <a:pt x="97" y="6"/>
                      <a:pt x="90" y="0"/>
                      <a:pt x="87" y="0"/>
                    </a:cubicBezTo>
                    <a:cubicBezTo>
                      <a:pt x="84" y="0"/>
                      <a:pt x="79" y="3"/>
                      <a:pt x="78" y="5"/>
                    </a:cubicBezTo>
                    <a:cubicBezTo>
                      <a:pt x="78" y="5"/>
                      <a:pt x="78" y="5"/>
                      <a:pt x="78" y="5"/>
                    </a:cubicBezTo>
                    <a:cubicBezTo>
                      <a:pt x="77" y="4"/>
                      <a:pt x="76" y="4"/>
                      <a:pt x="76" y="4"/>
                    </a:cubicBezTo>
                    <a:cubicBezTo>
                      <a:pt x="73" y="4"/>
                      <a:pt x="73" y="4"/>
                      <a:pt x="73" y="4"/>
                    </a:cubicBezTo>
                    <a:cubicBezTo>
                      <a:pt x="73" y="4"/>
                      <a:pt x="71" y="9"/>
                      <a:pt x="70" y="10"/>
                    </a:cubicBezTo>
                    <a:cubicBezTo>
                      <a:pt x="69" y="10"/>
                      <a:pt x="64" y="11"/>
                      <a:pt x="62" y="13"/>
                    </a:cubicBezTo>
                    <a:cubicBezTo>
                      <a:pt x="60" y="14"/>
                      <a:pt x="53" y="11"/>
                      <a:pt x="50" y="11"/>
                    </a:cubicBezTo>
                    <a:cubicBezTo>
                      <a:pt x="46" y="11"/>
                      <a:pt x="44" y="14"/>
                      <a:pt x="46" y="15"/>
                    </a:cubicBezTo>
                    <a:cubicBezTo>
                      <a:pt x="47" y="16"/>
                      <a:pt x="47" y="23"/>
                      <a:pt x="47" y="23"/>
                    </a:cubicBezTo>
                    <a:cubicBezTo>
                      <a:pt x="47" y="23"/>
                      <a:pt x="49" y="31"/>
                      <a:pt x="52" y="30"/>
                    </a:cubicBezTo>
                    <a:cubicBezTo>
                      <a:pt x="55" y="30"/>
                      <a:pt x="58" y="33"/>
                      <a:pt x="56" y="34"/>
                    </a:cubicBezTo>
                    <a:cubicBezTo>
                      <a:pt x="53" y="34"/>
                      <a:pt x="52" y="37"/>
                      <a:pt x="52" y="40"/>
                    </a:cubicBezTo>
                    <a:cubicBezTo>
                      <a:pt x="51" y="42"/>
                      <a:pt x="52" y="45"/>
                      <a:pt x="50" y="46"/>
                    </a:cubicBezTo>
                    <a:cubicBezTo>
                      <a:pt x="48" y="46"/>
                      <a:pt x="46" y="47"/>
                      <a:pt x="46" y="50"/>
                    </a:cubicBezTo>
                    <a:cubicBezTo>
                      <a:pt x="46" y="54"/>
                      <a:pt x="42" y="53"/>
                      <a:pt x="41" y="54"/>
                    </a:cubicBezTo>
                    <a:cubicBezTo>
                      <a:pt x="41" y="55"/>
                      <a:pt x="39" y="62"/>
                      <a:pt x="38" y="63"/>
                    </a:cubicBezTo>
                    <a:cubicBezTo>
                      <a:pt x="37" y="64"/>
                      <a:pt x="32" y="64"/>
                      <a:pt x="32" y="67"/>
                    </a:cubicBezTo>
                    <a:cubicBezTo>
                      <a:pt x="31" y="70"/>
                      <a:pt x="29" y="73"/>
                      <a:pt x="27" y="73"/>
                    </a:cubicBezTo>
                    <a:cubicBezTo>
                      <a:pt x="26" y="72"/>
                      <a:pt x="23" y="71"/>
                      <a:pt x="22" y="73"/>
                    </a:cubicBezTo>
                    <a:cubicBezTo>
                      <a:pt x="21" y="75"/>
                      <a:pt x="17" y="72"/>
                      <a:pt x="16" y="72"/>
                    </a:cubicBezTo>
                    <a:cubicBezTo>
                      <a:pt x="15" y="73"/>
                      <a:pt x="10" y="78"/>
                      <a:pt x="10" y="80"/>
                    </a:cubicBezTo>
                    <a:cubicBezTo>
                      <a:pt x="10" y="83"/>
                      <a:pt x="15" y="83"/>
                      <a:pt x="15" y="86"/>
                    </a:cubicBezTo>
                    <a:cubicBezTo>
                      <a:pt x="14" y="89"/>
                      <a:pt x="17" y="92"/>
                      <a:pt x="18" y="94"/>
                    </a:cubicBezTo>
                    <a:cubicBezTo>
                      <a:pt x="20" y="96"/>
                      <a:pt x="22" y="99"/>
                      <a:pt x="21" y="101"/>
                    </a:cubicBezTo>
                    <a:cubicBezTo>
                      <a:pt x="20" y="103"/>
                      <a:pt x="18" y="104"/>
                      <a:pt x="15" y="103"/>
                    </a:cubicBezTo>
                    <a:cubicBezTo>
                      <a:pt x="12" y="102"/>
                      <a:pt x="12" y="104"/>
                      <a:pt x="7" y="103"/>
                    </a:cubicBezTo>
                    <a:cubicBezTo>
                      <a:pt x="2" y="102"/>
                      <a:pt x="2" y="106"/>
                      <a:pt x="0" y="108"/>
                    </a:cubicBezTo>
                    <a:cubicBezTo>
                      <a:pt x="0" y="108"/>
                      <a:pt x="0" y="109"/>
                      <a:pt x="0" y="109"/>
                    </a:cubicBezTo>
                    <a:cubicBezTo>
                      <a:pt x="2" y="111"/>
                      <a:pt x="3" y="114"/>
                      <a:pt x="7" y="116"/>
                    </a:cubicBezTo>
                    <a:cubicBezTo>
                      <a:pt x="12" y="118"/>
                      <a:pt x="16" y="113"/>
                      <a:pt x="16" y="116"/>
                    </a:cubicBezTo>
                    <a:cubicBezTo>
                      <a:pt x="16" y="120"/>
                      <a:pt x="5" y="119"/>
                      <a:pt x="5" y="120"/>
                    </a:cubicBezTo>
                    <a:cubicBezTo>
                      <a:pt x="4" y="121"/>
                      <a:pt x="16" y="135"/>
                      <a:pt x="22" y="134"/>
                    </a:cubicBezTo>
                    <a:cubicBezTo>
                      <a:pt x="28" y="133"/>
                      <a:pt x="32" y="127"/>
                      <a:pt x="30" y="126"/>
                    </a:cubicBezTo>
                    <a:cubicBezTo>
                      <a:pt x="29" y="125"/>
                      <a:pt x="31" y="121"/>
                      <a:pt x="33" y="121"/>
                    </a:cubicBezTo>
                    <a:cubicBezTo>
                      <a:pt x="34" y="122"/>
                      <a:pt x="33" y="128"/>
                      <a:pt x="35" y="130"/>
                    </a:cubicBezTo>
                    <a:cubicBezTo>
                      <a:pt x="36" y="131"/>
                      <a:pt x="36" y="134"/>
                      <a:pt x="35" y="137"/>
                    </a:cubicBezTo>
                    <a:cubicBezTo>
                      <a:pt x="34" y="140"/>
                      <a:pt x="36" y="147"/>
                      <a:pt x="36" y="151"/>
                    </a:cubicBezTo>
                    <a:cubicBezTo>
                      <a:pt x="37" y="154"/>
                      <a:pt x="39" y="160"/>
                      <a:pt x="40" y="165"/>
                    </a:cubicBezTo>
                    <a:cubicBezTo>
                      <a:pt x="41" y="171"/>
                      <a:pt x="44" y="181"/>
                      <a:pt x="47" y="187"/>
                    </a:cubicBezTo>
                    <a:cubicBezTo>
                      <a:pt x="51" y="193"/>
                      <a:pt x="53" y="205"/>
                      <a:pt x="55" y="208"/>
                    </a:cubicBezTo>
                    <a:cubicBezTo>
                      <a:pt x="57" y="210"/>
                      <a:pt x="63" y="219"/>
                      <a:pt x="63" y="224"/>
                    </a:cubicBezTo>
                    <a:cubicBezTo>
                      <a:pt x="63" y="230"/>
                      <a:pt x="69" y="237"/>
                      <a:pt x="71" y="239"/>
                    </a:cubicBezTo>
                    <a:cubicBezTo>
                      <a:pt x="73" y="240"/>
                      <a:pt x="77" y="237"/>
                      <a:pt x="78" y="234"/>
                    </a:cubicBezTo>
                    <a:cubicBezTo>
                      <a:pt x="79" y="230"/>
                      <a:pt x="85" y="229"/>
                      <a:pt x="86" y="226"/>
                    </a:cubicBezTo>
                    <a:cubicBezTo>
                      <a:pt x="86" y="223"/>
                      <a:pt x="87" y="221"/>
                      <a:pt x="89" y="221"/>
                    </a:cubicBezTo>
                    <a:cubicBezTo>
                      <a:pt x="91" y="220"/>
                      <a:pt x="91" y="218"/>
                      <a:pt x="91" y="215"/>
                    </a:cubicBezTo>
                    <a:cubicBezTo>
                      <a:pt x="91" y="212"/>
                      <a:pt x="91" y="208"/>
                      <a:pt x="93" y="205"/>
                    </a:cubicBezTo>
                    <a:cubicBezTo>
                      <a:pt x="95" y="202"/>
                      <a:pt x="96" y="195"/>
                      <a:pt x="95" y="192"/>
                    </a:cubicBezTo>
                    <a:cubicBezTo>
                      <a:pt x="93" y="189"/>
                      <a:pt x="94" y="185"/>
                      <a:pt x="95" y="182"/>
                    </a:cubicBezTo>
                    <a:cubicBezTo>
                      <a:pt x="96" y="179"/>
                      <a:pt x="96" y="175"/>
                      <a:pt x="98" y="175"/>
                    </a:cubicBezTo>
                    <a:cubicBezTo>
                      <a:pt x="100" y="175"/>
                      <a:pt x="104" y="173"/>
                      <a:pt x="106" y="169"/>
                    </a:cubicBezTo>
                    <a:cubicBezTo>
                      <a:pt x="108" y="166"/>
                      <a:pt x="116" y="162"/>
                      <a:pt x="118" y="160"/>
                    </a:cubicBezTo>
                    <a:cubicBezTo>
                      <a:pt x="121" y="158"/>
                      <a:pt x="129" y="151"/>
                      <a:pt x="131" y="147"/>
                    </a:cubicBezTo>
                    <a:cubicBezTo>
                      <a:pt x="134" y="143"/>
                      <a:pt x="140" y="141"/>
                      <a:pt x="143" y="138"/>
                    </a:cubicBezTo>
                    <a:cubicBezTo>
                      <a:pt x="147" y="135"/>
                      <a:pt x="145" y="133"/>
                      <a:pt x="146" y="130"/>
                    </a:cubicBezTo>
                    <a:cubicBezTo>
                      <a:pt x="147" y="126"/>
                      <a:pt x="157" y="125"/>
                      <a:pt x="160" y="125"/>
                    </a:cubicBezTo>
                    <a:cubicBezTo>
                      <a:pt x="161" y="125"/>
                      <a:pt x="162" y="125"/>
                      <a:pt x="162" y="125"/>
                    </a:cubicBezTo>
                    <a:cubicBezTo>
                      <a:pt x="162" y="119"/>
                      <a:pt x="161" y="113"/>
                      <a:pt x="160" y="110"/>
                    </a:cubicBezTo>
                    <a:cubicBezTo>
                      <a:pt x="158" y="107"/>
                      <a:pt x="157" y="100"/>
                      <a:pt x="158" y="98"/>
                    </a:cubicBezTo>
                    <a:cubicBezTo>
                      <a:pt x="158" y="96"/>
                      <a:pt x="161" y="98"/>
                      <a:pt x="162" y="95"/>
                    </a:cubicBezTo>
                    <a:cubicBezTo>
                      <a:pt x="163" y="92"/>
                      <a:pt x="154" y="92"/>
                      <a:pt x="157" y="88"/>
                    </a:cubicBezTo>
                    <a:cubicBezTo>
                      <a:pt x="160" y="84"/>
                      <a:pt x="160" y="88"/>
                      <a:pt x="163" y="88"/>
                    </a:cubicBezTo>
                    <a:cubicBezTo>
                      <a:pt x="167" y="88"/>
                      <a:pt x="169" y="90"/>
                      <a:pt x="169" y="92"/>
                    </a:cubicBezTo>
                    <a:cubicBezTo>
                      <a:pt x="169" y="95"/>
                      <a:pt x="173" y="96"/>
                      <a:pt x="173" y="96"/>
                    </a:cubicBezTo>
                    <a:cubicBezTo>
                      <a:pt x="173" y="96"/>
                      <a:pt x="179" y="96"/>
                      <a:pt x="182" y="96"/>
                    </a:cubicBezTo>
                    <a:cubicBezTo>
                      <a:pt x="185" y="96"/>
                      <a:pt x="187" y="96"/>
                      <a:pt x="187" y="98"/>
                    </a:cubicBezTo>
                    <a:cubicBezTo>
                      <a:pt x="187" y="100"/>
                      <a:pt x="184" y="106"/>
                      <a:pt x="181" y="106"/>
                    </a:cubicBezTo>
                    <a:cubicBezTo>
                      <a:pt x="178" y="106"/>
                      <a:pt x="178" y="114"/>
                      <a:pt x="181" y="114"/>
                    </a:cubicBezTo>
                    <a:cubicBezTo>
                      <a:pt x="183" y="115"/>
                      <a:pt x="185" y="108"/>
                      <a:pt x="187" y="108"/>
                    </a:cubicBezTo>
                    <a:cubicBezTo>
                      <a:pt x="188" y="108"/>
                      <a:pt x="188" y="116"/>
                      <a:pt x="190" y="124"/>
                    </a:cubicBezTo>
                    <a:cubicBezTo>
                      <a:pt x="190" y="123"/>
                      <a:pt x="191" y="123"/>
                      <a:pt x="191" y="123"/>
                    </a:cubicBezTo>
                    <a:cubicBezTo>
                      <a:pt x="193" y="123"/>
                      <a:pt x="192" y="116"/>
                      <a:pt x="193" y="114"/>
                    </a:cubicBezTo>
                    <a:cubicBezTo>
                      <a:pt x="194" y="112"/>
                      <a:pt x="194" y="106"/>
                      <a:pt x="195" y="106"/>
                    </a:cubicBezTo>
                    <a:cubicBezTo>
                      <a:pt x="196" y="106"/>
                      <a:pt x="201" y="108"/>
                      <a:pt x="201" y="107"/>
                    </a:cubicBezTo>
                    <a:cubicBezTo>
                      <a:pt x="201" y="105"/>
                      <a:pt x="205" y="100"/>
                      <a:pt x="204" y="97"/>
                    </a:cubicBezTo>
                    <a:cubicBezTo>
                      <a:pt x="203" y="94"/>
                      <a:pt x="206" y="91"/>
                      <a:pt x="206" y="87"/>
                    </a:cubicBezTo>
                    <a:cubicBezTo>
                      <a:pt x="206" y="84"/>
                      <a:pt x="209" y="83"/>
                      <a:pt x="212" y="81"/>
                    </a:cubicBezTo>
                    <a:cubicBezTo>
                      <a:pt x="214" y="79"/>
                      <a:pt x="218" y="76"/>
                      <a:pt x="218" y="78"/>
                    </a:cubicBezTo>
                    <a:cubicBezTo>
                      <a:pt x="219" y="79"/>
                      <a:pt x="224" y="81"/>
                      <a:pt x="222" y="78"/>
                    </a:cubicBezTo>
                    <a:cubicBezTo>
                      <a:pt x="220" y="75"/>
                      <a:pt x="220" y="73"/>
                      <a:pt x="221" y="72"/>
                    </a:cubicBezTo>
                    <a:close/>
                    <a:moveTo>
                      <a:pt x="85" y="14"/>
                    </a:moveTo>
                    <a:cubicBezTo>
                      <a:pt x="85" y="14"/>
                      <a:pt x="85" y="14"/>
                      <a:pt x="85" y="14"/>
                    </a:cubicBezTo>
                    <a:cubicBezTo>
                      <a:pt x="85" y="14"/>
                      <a:pt x="85" y="14"/>
                      <a:pt x="85" y="14"/>
                    </a:cubicBezTo>
                    <a:close/>
                    <a:moveTo>
                      <a:pt x="85" y="16"/>
                    </a:moveTo>
                    <a:cubicBezTo>
                      <a:pt x="85" y="16"/>
                      <a:pt x="85" y="16"/>
                      <a:pt x="85" y="16"/>
                    </a:cubicBezTo>
                    <a:cubicBezTo>
                      <a:pt x="85" y="16"/>
                      <a:pt x="85" y="16"/>
                      <a:pt x="85" y="16"/>
                    </a:cubicBezTo>
                    <a:close/>
                    <a:moveTo>
                      <a:pt x="85" y="15"/>
                    </a:moveTo>
                    <a:cubicBezTo>
                      <a:pt x="85" y="15"/>
                      <a:pt x="85" y="15"/>
                      <a:pt x="85" y="15"/>
                    </a:cubicBezTo>
                    <a:cubicBezTo>
                      <a:pt x="85" y="15"/>
                      <a:pt x="85" y="15"/>
                      <a:pt x="85" y="15"/>
                    </a:cubicBezTo>
                    <a:close/>
                    <a:moveTo>
                      <a:pt x="79" y="6"/>
                    </a:moveTo>
                    <a:cubicBezTo>
                      <a:pt x="79" y="6"/>
                      <a:pt x="79" y="6"/>
                      <a:pt x="79" y="6"/>
                    </a:cubicBezTo>
                    <a:cubicBezTo>
                      <a:pt x="79" y="6"/>
                      <a:pt x="79" y="6"/>
                      <a:pt x="79" y="6"/>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3" name="Freeform 238">
                <a:extLst>
                  <a:ext uri="{FF2B5EF4-FFF2-40B4-BE49-F238E27FC236}">
                    <a16:creationId xmlns:a16="http://schemas.microsoft.com/office/drawing/2014/main" id="{F8AD8EFD-307A-4BBB-A50C-E6BC511560A7}"/>
                  </a:ext>
                </a:extLst>
              </p:cNvPr>
              <p:cNvSpPr>
                <a:spLocks/>
              </p:cNvSpPr>
              <p:nvPr/>
            </p:nvSpPr>
            <p:spPr bwMode="auto">
              <a:xfrm>
                <a:off x="7564469" y="5022824"/>
                <a:ext cx="123826" cy="71437"/>
              </a:xfrm>
              <a:custGeom>
                <a:avLst/>
                <a:gdLst>
                  <a:gd name="T0" fmla="*/ 61 w 62"/>
                  <a:gd name="T1" fmla="*/ 23 h 36"/>
                  <a:gd name="T2" fmla="*/ 59 w 62"/>
                  <a:gd name="T3" fmla="*/ 23 h 36"/>
                  <a:gd name="T4" fmla="*/ 48 w 62"/>
                  <a:gd name="T5" fmla="*/ 21 h 36"/>
                  <a:gd name="T6" fmla="*/ 33 w 62"/>
                  <a:gd name="T7" fmla="*/ 15 h 36"/>
                  <a:gd name="T8" fmla="*/ 16 w 62"/>
                  <a:gd name="T9" fmla="*/ 3 h 36"/>
                  <a:gd name="T10" fmla="*/ 10 w 62"/>
                  <a:gd name="T11" fmla="*/ 1 h 36"/>
                  <a:gd name="T12" fmla="*/ 5 w 62"/>
                  <a:gd name="T13" fmla="*/ 3 h 36"/>
                  <a:gd name="T14" fmla="*/ 1 w 62"/>
                  <a:gd name="T15" fmla="*/ 8 h 36"/>
                  <a:gd name="T16" fmla="*/ 0 w 62"/>
                  <a:gd name="T17" fmla="*/ 14 h 36"/>
                  <a:gd name="T18" fmla="*/ 4 w 62"/>
                  <a:gd name="T19" fmla="*/ 17 h 36"/>
                  <a:gd name="T20" fmla="*/ 11 w 62"/>
                  <a:gd name="T21" fmla="*/ 20 h 36"/>
                  <a:gd name="T22" fmla="*/ 17 w 62"/>
                  <a:gd name="T23" fmla="*/ 23 h 36"/>
                  <a:gd name="T24" fmla="*/ 23 w 62"/>
                  <a:gd name="T25" fmla="*/ 27 h 36"/>
                  <a:gd name="T26" fmla="*/ 31 w 62"/>
                  <a:gd name="T27" fmla="*/ 26 h 36"/>
                  <a:gd name="T28" fmla="*/ 35 w 62"/>
                  <a:gd name="T29" fmla="*/ 30 h 36"/>
                  <a:gd name="T30" fmla="*/ 46 w 62"/>
                  <a:gd name="T31" fmla="*/ 34 h 36"/>
                  <a:gd name="T32" fmla="*/ 60 w 62"/>
                  <a:gd name="T33" fmla="*/ 33 h 36"/>
                  <a:gd name="T34" fmla="*/ 60 w 62"/>
                  <a:gd name="T35" fmla="*/ 25 h 36"/>
                  <a:gd name="T36" fmla="*/ 61 w 62"/>
                  <a:gd name="T3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6">
                    <a:moveTo>
                      <a:pt x="61" y="23"/>
                    </a:moveTo>
                    <a:cubicBezTo>
                      <a:pt x="60" y="23"/>
                      <a:pt x="59" y="23"/>
                      <a:pt x="59" y="23"/>
                    </a:cubicBezTo>
                    <a:cubicBezTo>
                      <a:pt x="54" y="23"/>
                      <a:pt x="51" y="21"/>
                      <a:pt x="48" y="21"/>
                    </a:cubicBezTo>
                    <a:cubicBezTo>
                      <a:pt x="45" y="21"/>
                      <a:pt x="36" y="18"/>
                      <a:pt x="33" y="15"/>
                    </a:cubicBezTo>
                    <a:cubicBezTo>
                      <a:pt x="29" y="12"/>
                      <a:pt x="19" y="5"/>
                      <a:pt x="16" y="3"/>
                    </a:cubicBezTo>
                    <a:cubicBezTo>
                      <a:pt x="14" y="0"/>
                      <a:pt x="10" y="0"/>
                      <a:pt x="10" y="1"/>
                    </a:cubicBezTo>
                    <a:cubicBezTo>
                      <a:pt x="10" y="3"/>
                      <a:pt x="8" y="3"/>
                      <a:pt x="5" y="3"/>
                    </a:cubicBezTo>
                    <a:cubicBezTo>
                      <a:pt x="4" y="4"/>
                      <a:pt x="1" y="6"/>
                      <a:pt x="1" y="8"/>
                    </a:cubicBezTo>
                    <a:cubicBezTo>
                      <a:pt x="1" y="9"/>
                      <a:pt x="0" y="12"/>
                      <a:pt x="0" y="14"/>
                    </a:cubicBezTo>
                    <a:cubicBezTo>
                      <a:pt x="0" y="15"/>
                      <a:pt x="3" y="15"/>
                      <a:pt x="4" y="17"/>
                    </a:cubicBezTo>
                    <a:cubicBezTo>
                      <a:pt x="5" y="18"/>
                      <a:pt x="10" y="19"/>
                      <a:pt x="11" y="20"/>
                    </a:cubicBezTo>
                    <a:cubicBezTo>
                      <a:pt x="11" y="21"/>
                      <a:pt x="14" y="23"/>
                      <a:pt x="17" y="23"/>
                    </a:cubicBezTo>
                    <a:cubicBezTo>
                      <a:pt x="19" y="23"/>
                      <a:pt x="22" y="26"/>
                      <a:pt x="23" y="27"/>
                    </a:cubicBezTo>
                    <a:cubicBezTo>
                      <a:pt x="24" y="28"/>
                      <a:pt x="29" y="26"/>
                      <a:pt x="31" y="26"/>
                    </a:cubicBezTo>
                    <a:cubicBezTo>
                      <a:pt x="32" y="26"/>
                      <a:pt x="35" y="29"/>
                      <a:pt x="35" y="30"/>
                    </a:cubicBezTo>
                    <a:cubicBezTo>
                      <a:pt x="36" y="32"/>
                      <a:pt x="44" y="33"/>
                      <a:pt x="46" y="34"/>
                    </a:cubicBezTo>
                    <a:cubicBezTo>
                      <a:pt x="48" y="36"/>
                      <a:pt x="58" y="35"/>
                      <a:pt x="60" y="33"/>
                    </a:cubicBezTo>
                    <a:cubicBezTo>
                      <a:pt x="62" y="31"/>
                      <a:pt x="60" y="28"/>
                      <a:pt x="60" y="25"/>
                    </a:cubicBezTo>
                    <a:cubicBezTo>
                      <a:pt x="60" y="24"/>
                      <a:pt x="60" y="23"/>
                      <a:pt x="61" y="23"/>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4" name="Freeform 240">
                <a:extLst>
                  <a:ext uri="{FF2B5EF4-FFF2-40B4-BE49-F238E27FC236}">
                    <a16:creationId xmlns:a16="http://schemas.microsoft.com/office/drawing/2014/main" id="{38B5B0E4-7E03-460F-92AF-2A3B8A04C9AA}"/>
                  </a:ext>
                </a:extLst>
              </p:cNvPr>
              <p:cNvSpPr>
                <a:spLocks/>
              </p:cNvSpPr>
              <p:nvPr/>
            </p:nvSpPr>
            <p:spPr bwMode="auto">
              <a:xfrm>
                <a:off x="7696200" y="5059363"/>
                <a:ext cx="49213" cy="30162"/>
              </a:xfrm>
              <a:custGeom>
                <a:avLst/>
                <a:gdLst>
                  <a:gd name="T0" fmla="*/ 24 w 25"/>
                  <a:gd name="T1" fmla="*/ 5 h 15"/>
                  <a:gd name="T2" fmla="*/ 14 w 25"/>
                  <a:gd name="T3" fmla="*/ 2 h 15"/>
                  <a:gd name="T4" fmla="*/ 8 w 25"/>
                  <a:gd name="T5" fmla="*/ 1 h 15"/>
                  <a:gd name="T6" fmla="*/ 2 w 25"/>
                  <a:gd name="T7" fmla="*/ 6 h 15"/>
                  <a:gd name="T8" fmla="*/ 0 w 25"/>
                  <a:gd name="T9" fmla="*/ 10 h 15"/>
                  <a:gd name="T10" fmla="*/ 2 w 25"/>
                  <a:gd name="T11" fmla="*/ 11 h 15"/>
                  <a:gd name="T12" fmla="*/ 8 w 25"/>
                  <a:gd name="T13" fmla="*/ 13 h 15"/>
                  <a:gd name="T14" fmla="*/ 15 w 25"/>
                  <a:gd name="T15" fmla="*/ 13 h 15"/>
                  <a:gd name="T16" fmla="*/ 23 w 25"/>
                  <a:gd name="T17" fmla="*/ 12 h 15"/>
                  <a:gd name="T18" fmla="*/ 22 w 25"/>
                  <a:gd name="T19" fmla="*/ 5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0"/>
                      <a:pt x="18" y="4"/>
                      <a:pt x="14" y="2"/>
                    </a:cubicBezTo>
                    <a:cubicBezTo>
                      <a:pt x="11" y="0"/>
                      <a:pt x="9" y="0"/>
                      <a:pt x="8" y="1"/>
                    </a:cubicBezTo>
                    <a:cubicBezTo>
                      <a:pt x="6" y="2"/>
                      <a:pt x="4" y="2"/>
                      <a:pt x="2" y="6"/>
                    </a:cubicBezTo>
                    <a:cubicBezTo>
                      <a:pt x="2" y="7"/>
                      <a:pt x="1" y="9"/>
                      <a:pt x="0" y="10"/>
                    </a:cubicBezTo>
                    <a:cubicBezTo>
                      <a:pt x="1" y="11"/>
                      <a:pt x="2" y="12"/>
                      <a:pt x="2" y="11"/>
                    </a:cubicBezTo>
                    <a:cubicBezTo>
                      <a:pt x="4" y="11"/>
                      <a:pt x="5" y="13"/>
                      <a:pt x="8" y="13"/>
                    </a:cubicBezTo>
                    <a:cubicBezTo>
                      <a:pt x="10" y="12"/>
                      <a:pt x="12" y="14"/>
                      <a:pt x="15" y="13"/>
                    </a:cubicBezTo>
                    <a:cubicBezTo>
                      <a:pt x="19" y="12"/>
                      <a:pt x="22" y="15"/>
                      <a:pt x="23" y="12"/>
                    </a:cubicBezTo>
                    <a:cubicBezTo>
                      <a:pt x="25" y="10"/>
                      <a:pt x="22" y="5"/>
                      <a:pt x="22" y="5"/>
                    </a:cubicBezTo>
                    <a:cubicBezTo>
                      <a:pt x="22" y="5"/>
                      <a:pt x="23" y="5"/>
                      <a:pt x="24" y="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19" name="Freeform 241">
              <a:extLst>
                <a:ext uri="{FF2B5EF4-FFF2-40B4-BE49-F238E27FC236}">
                  <a16:creationId xmlns:a16="http://schemas.microsoft.com/office/drawing/2014/main" id="{61FE1450-BAC0-4E90-9E5E-209889C4FC66}"/>
                </a:ext>
              </a:extLst>
            </p:cNvPr>
            <p:cNvSpPr>
              <a:spLocks/>
            </p:cNvSpPr>
            <p:nvPr/>
          </p:nvSpPr>
          <p:spPr bwMode="auto">
            <a:xfrm>
              <a:off x="6872192" y="4216949"/>
              <a:ext cx="135761" cy="301194"/>
            </a:xfrm>
            <a:custGeom>
              <a:avLst/>
              <a:gdLst>
                <a:gd name="T0" fmla="*/ 44 w 59"/>
                <a:gd name="T1" fmla="*/ 15 h 124"/>
                <a:gd name="T2" fmla="*/ 36 w 59"/>
                <a:gd name="T3" fmla="*/ 9 h 124"/>
                <a:gd name="T4" fmla="*/ 34 w 59"/>
                <a:gd name="T5" fmla="*/ 5 h 124"/>
                <a:gd name="T6" fmla="*/ 27 w 59"/>
                <a:gd name="T7" fmla="*/ 1 h 124"/>
                <a:gd name="T8" fmla="*/ 21 w 59"/>
                <a:gd name="T9" fmla="*/ 5 h 124"/>
                <a:gd name="T10" fmla="*/ 15 w 59"/>
                <a:gd name="T11" fmla="*/ 6 h 124"/>
                <a:gd name="T12" fmla="*/ 8 w 59"/>
                <a:gd name="T13" fmla="*/ 6 h 124"/>
                <a:gd name="T14" fmla="*/ 2 w 59"/>
                <a:gd name="T15" fmla="*/ 7 h 124"/>
                <a:gd name="T16" fmla="*/ 0 w 59"/>
                <a:gd name="T17" fmla="*/ 9 h 124"/>
                <a:gd name="T18" fmla="*/ 3 w 59"/>
                <a:gd name="T19" fmla="*/ 13 h 124"/>
                <a:gd name="T20" fmla="*/ 7 w 59"/>
                <a:gd name="T21" fmla="*/ 19 h 124"/>
                <a:gd name="T22" fmla="*/ 14 w 59"/>
                <a:gd name="T23" fmla="*/ 23 h 124"/>
                <a:gd name="T24" fmla="*/ 19 w 59"/>
                <a:gd name="T25" fmla="*/ 24 h 124"/>
                <a:gd name="T26" fmla="*/ 22 w 59"/>
                <a:gd name="T27" fmla="*/ 30 h 124"/>
                <a:gd name="T28" fmla="*/ 16 w 59"/>
                <a:gd name="T29" fmla="*/ 34 h 124"/>
                <a:gd name="T30" fmla="*/ 24 w 59"/>
                <a:gd name="T31" fmla="*/ 41 h 124"/>
                <a:gd name="T32" fmla="*/ 28 w 59"/>
                <a:gd name="T33" fmla="*/ 48 h 124"/>
                <a:gd name="T34" fmla="*/ 35 w 59"/>
                <a:gd name="T35" fmla="*/ 57 h 124"/>
                <a:gd name="T36" fmla="*/ 42 w 59"/>
                <a:gd name="T37" fmla="*/ 63 h 124"/>
                <a:gd name="T38" fmla="*/ 43 w 59"/>
                <a:gd name="T39" fmla="*/ 71 h 124"/>
                <a:gd name="T40" fmla="*/ 46 w 59"/>
                <a:gd name="T41" fmla="*/ 85 h 124"/>
                <a:gd name="T42" fmla="*/ 40 w 59"/>
                <a:gd name="T43" fmla="*/ 94 h 124"/>
                <a:gd name="T44" fmla="*/ 33 w 59"/>
                <a:gd name="T45" fmla="*/ 98 h 124"/>
                <a:gd name="T46" fmla="*/ 33 w 59"/>
                <a:gd name="T47" fmla="*/ 106 h 124"/>
                <a:gd name="T48" fmla="*/ 24 w 59"/>
                <a:gd name="T49" fmla="*/ 106 h 124"/>
                <a:gd name="T50" fmla="*/ 19 w 59"/>
                <a:gd name="T51" fmla="*/ 109 h 124"/>
                <a:gd name="T52" fmla="*/ 22 w 59"/>
                <a:gd name="T53" fmla="*/ 112 h 124"/>
                <a:gd name="T54" fmla="*/ 20 w 59"/>
                <a:gd name="T55" fmla="*/ 119 h 124"/>
                <a:gd name="T56" fmla="*/ 24 w 59"/>
                <a:gd name="T57" fmla="*/ 122 h 124"/>
                <a:gd name="T58" fmla="*/ 32 w 59"/>
                <a:gd name="T59" fmla="*/ 117 h 124"/>
                <a:gd name="T60" fmla="*/ 33 w 59"/>
                <a:gd name="T61" fmla="*/ 114 h 124"/>
                <a:gd name="T62" fmla="*/ 36 w 59"/>
                <a:gd name="T63" fmla="*/ 109 h 124"/>
                <a:gd name="T64" fmla="*/ 41 w 59"/>
                <a:gd name="T65" fmla="*/ 109 h 124"/>
                <a:gd name="T66" fmla="*/ 52 w 59"/>
                <a:gd name="T67" fmla="*/ 103 h 124"/>
                <a:gd name="T68" fmla="*/ 58 w 59"/>
                <a:gd name="T69" fmla="*/ 93 h 124"/>
                <a:gd name="T70" fmla="*/ 56 w 59"/>
                <a:gd name="T71" fmla="*/ 74 h 124"/>
                <a:gd name="T72" fmla="*/ 48 w 59"/>
                <a:gd name="T73" fmla="*/ 61 h 124"/>
                <a:gd name="T74" fmla="*/ 35 w 59"/>
                <a:gd name="T75" fmla="*/ 50 h 124"/>
                <a:gd name="T76" fmla="*/ 32 w 59"/>
                <a:gd name="T77" fmla="*/ 44 h 124"/>
                <a:gd name="T78" fmla="*/ 30 w 59"/>
                <a:gd name="T79" fmla="*/ 33 h 124"/>
                <a:gd name="T80" fmla="*/ 35 w 59"/>
                <a:gd name="T81" fmla="*/ 26 h 124"/>
                <a:gd name="T82" fmla="*/ 39 w 59"/>
                <a:gd name="T83" fmla="*/ 22 h 124"/>
                <a:gd name="T84" fmla="*/ 45 w 59"/>
                <a:gd name="T85" fmla="*/ 17 h 124"/>
                <a:gd name="T86" fmla="*/ 46 w 59"/>
                <a:gd name="T87" fmla="*/ 17 h 124"/>
                <a:gd name="T88" fmla="*/ 44 w 59"/>
                <a:gd name="T8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124">
                  <a:moveTo>
                    <a:pt x="44" y="15"/>
                  </a:moveTo>
                  <a:cubicBezTo>
                    <a:pt x="42" y="15"/>
                    <a:pt x="36" y="11"/>
                    <a:pt x="36" y="9"/>
                  </a:cubicBezTo>
                  <a:cubicBezTo>
                    <a:pt x="36" y="8"/>
                    <a:pt x="39" y="5"/>
                    <a:pt x="34" y="5"/>
                  </a:cubicBezTo>
                  <a:cubicBezTo>
                    <a:pt x="29" y="4"/>
                    <a:pt x="28" y="2"/>
                    <a:pt x="27" y="1"/>
                  </a:cubicBezTo>
                  <a:cubicBezTo>
                    <a:pt x="26" y="0"/>
                    <a:pt x="22" y="3"/>
                    <a:pt x="21" y="5"/>
                  </a:cubicBezTo>
                  <a:cubicBezTo>
                    <a:pt x="19" y="8"/>
                    <a:pt x="18" y="5"/>
                    <a:pt x="15" y="6"/>
                  </a:cubicBezTo>
                  <a:cubicBezTo>
                    <a:pt x="12" y="8"/>
                    <a:pt x="10" y="4"/>
                    <a:pt x="8" y="6"/>
                  </a:cubicBezTo>
                  <a:cubicBezTo>
                    <a:pt x="7" y="8"/>
                    <a:pt x="4" y="5"/>
                    <a:pt x="2" y="7"/>
                  </a:cubicBezTo>
                  <a:cubicBezTo>
                    <a:pt x="2" y="8"/>
                    <a:pt x="1" y="8"/>
                    <a:pt x="0" y="9"/>
                  </a:cubicBezTo>
                  <a:cubicBezTo>
                    <a:pt x="1" y="10"/>
                    <a:pt x="3" y="12"/>
                    <a:pt x="3" y="13"/>
                  </a:cubicBezTo>
                  <a:cubicBezTo>
                    <a:pt x="3" y="15"/>
                    <a:pt x="7" y="16"/>
                    <a:pt x="7" y="19"/>
                  </a:cubicBezTo>
                  <a:cubicBezTo>
                    <a:pt x="7" y="21"/>
                    <a:pt x="12" y="24"/>
                    <a:pt x="14" y="23"/>
                  </a:cubicBezTo>
                  <a:cubicBezTo>
                    <a:pt x="15" y="21"/>
                    <a:pt x="19" y="20"/>
                    <a:pt x="19" y="24"/>
                  </a:cubicBezTo>
                  <a:cubicBezTo>
                    <a:pt x="20" y="28"/>
                    <a:pt x="22" y="28"/>
                    <a:pt x="22" y="30"/>
                  </a:cubicBezTo>
                  <a:cubicBezTo>
                    <a:pt x="22" y="33"/>
                    <a:pt x="17" y="31"/>
                    <a:pt x="16" y="34"/>
                  </a:cubicBezTo>
                  <a:cubicBezTo>
                    <a:pt x="15" y="36"/>
                    <a:pt x="24" y="39"/>
                    <a:pt x="24" y="41"/>
                  </a:cubicBezTo>
                  <a:cubicBezTo>
                    <a:pt x="24" y="43"/>
                    <a:pt x="27" y="46"/>
                    <a:pt x="28" y="48"/>
                  </a:cubicBezTo>
                  <a:cubicBezTo>
                    <a:pt x="29" y="51"/>
                    <a:pt x="34" y="54"/>
                    <a:pt x="35" y="57"/>
                  </a:cubicBezTo>
                  <a:cubicBezTo>
                    <a:pt x="36" y="60"/>
                    <a:pt x="40" y="62"/>
                    <a:pt x="42" y="63"/>
                  </a:cubicBezTo>
                  <a:cubicBezTo>
                    <a:pt x="43" y="65"/>
                    <a:pt x="44" y="68"/>
                    <a:pt x="43" y="71"/>
                  </a:cubicBezTo>
                  <a:cubicBezTo>
                    <a:pt x="43" y="74"/>
                    <a:pt x="43" y="80"/>
                    <a:pt x="46" y="85"/>
                  </a:cubicBezTo>
                  <a:cubicBezTo>
                    <a:pt x="49" y="89"/>
                    <a:pt x="42" y="91"/>
                    <a:pt x="40" y="94"/>
                  </a:cubicBezTo>
                  <a:cubicBezTo>
                    <a:pt x="38" y="96"/>
                    <a:pt x="39" y="100"/>
                    <a:pt x="33" y="98"/>
                  </a:cubicBezTo>
                  <a:cubicBezTo>
                    <a:pt x="27" y="97"/>
                    <a:pt x="34" y="104"/>
                    <a:pt x="33" y="106"/>
                  </a:cubicBezTo>
                  <a:cubicBezTo>
                    <a:pt x="32" y="108"/>
                    <a:pt x="24" y="104"/>
                    <a:pt x="24" y="106"/>
                  </a:cubicBezTo>
                  <a:cubicBezTo>
                    <a:pt x="24" y="107"/>
                    <a:pt x="21" y="108"/>
                    <a:pt x="19" y="109"/>
                  </a:cubicBezTo>
                  <a:cubicBezTo>
                    <a:pt x="20" y="111"/>
                    <a:pt x="21" y="111"/>
                    <a:pt x="22" y="112"/>
                  </a:cubicBezTo>
                  <a:cubicBezTo>
                    <a:pt x="24" y="113"/>
                    <a:pt x="20" y="115"/>
                    <a:pt x="20" y="119"/>
                  </a:cubicBezTo>
                  <a:cubicBezTo>
                    <a:pt x="20" y="123"/>
                    <a:pt x="23" y="124"/>
                    <a:pt x="24" y="122"/>
                  </a:cubicBezTo>
                  <a:cubicBezTo>
                    <a:pt x="25" y="121"/>
                    <a:pt x="30" y="117"/>
                    <a:pt x="32" y="117"/>
                  </a:cubicBezTo>
                  <a:cubicBezTo>
                    <a:pt x="33" y="116"/>
                    <a:pt x="32" y="114"/>
                    <a:pt x="33" y="114"/>
                  </a:cubicBezTo>
                  <a:cubicBezTo>
                    <a:pt x="35" y="114"/>
                    <a:pt x="35" y="111"/>
                    <a:pt x="36" y="109"/>
                  </a:cubicBezTo>
                  <a:cubicBezTo>
                    <a:pt x="36" y="108"/>
                    <a:pt x="38" y="108"/>
                    <a:pt x="41" y="109"/>
                  </a:cubicBezTo>
                  <a:cubicBezTo>
                    <a:pt x="43" y="109"/>
                    <a:pt x="47" y="106"/>
                    <a:pt x="52" y="103"/>
                  </a:cubicBezTo>
                  <a:cubicBezTo>
                    <a:pt x="56" y="101"/>
                    <a:pt x="56" y="100"/>
                    <a:pt x="58" y="93"/>
                  </a:cubicBezTo>
                  <a:cubicBezTo>
                    <a:pt x="59" y="85"/>
                    <a:pt x="56" y="76"/>
                    <a:pt x="56" y="74"/>
                  </a:cubicBezTo>
                  <a:cubicBezTo>
                    <a:pt x="56" y="72"/>
                    <a:pt x="50" y="61"/>
                    <a:pt x="48" y="61"/>
                  </a:cubicBezTo>
                  <a:cubicBezTo>
                    <a:pt x="46" y="61"/>
                    <a:pt x="37" y="52"/>
                    <a:pt x="35" y="50"/>
                  </a:cubicBezTo>
                  <a:cubicBezTo>
                    <a:pt x="34" y="49"/>
                    <a:pt x="34" y="46"/>
                    <a:pt x="32" y="44"/>
                  </a:cubicBezTo>
                  <a:cubicBezTo>
                    <a:pt x="29" y="42"/>
                    <a:pt x="29" y="37"/>
                    <a:pt x="30" y="33"/>
                  </a:cubicBezTo>
                  <a:cubicBezTo>
                    <a:pt x="30" y="30"/>
                    <a:pt x="36" y="29"/>
                    <a:pt x="35" y="26"/>
                  </a:cubicBezTo>
                  <a:cubicBezTo>
                    <a:pt x="35" y="24"/>
                    <a:pt x="36" y="22"/>
                    <a:pt x="39" y="22"/>
                  </a:cubicBezTo>
                  <a:cubicBezTo>
                    <a:pt x="41" y="21"/>
                    <a:pt x="44" y="19"/>
                    <a:pt x="45" y="17"/>
                  </a:cubicBezTo>
                  <a:cubicBezTo>
                    <a:pt x="45" y="17"/>
                    <a:pt x="45" y="17"/>
                    <a:pt x="46" y="17"/>
                  </a:cubicBezTo>
                  <a:cubicBezTo>
                    <a:pt x="45" y="16"/>
                    <a:pt x="44" y="16"/>
                    <a:pt x="44" y="1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Freeform 242">
              <a:extLst>
                <a:ext uri="{FF2B5EF4-FFF2-40B4-BE49-F238E27FC236}">
                  <a16:creationId xmlns:a16="http://schemas.microsoft.com/office/drawing/2014/main" id="{952A82A9-0574-42C6-B5A8-634CACBBFACA}"/>
                </a:ext>
              </a:extLst>
            </p:cNvPr>
            <p:cNvSpPr>
              <a:spLocks/>
            </p:cNvSpPr>
            <p:nvPr/>
          </p:nvSpPr>
          <p:spPr bwMode="auto">
            <a:xfrm>
              <a:off x="6872192" y="4397667"/>
              <a:ext cx="111913" cy="83555"/>
            </a:xfrm>
            <a:custGeom>
              <a:avLst/>
              <a:gdLst>
                <a:gd name="T0" fmla="*/ 24 w 49"/>
                <a:gd name="T1" fmla="*/ 32 h 35"/>
                <a:gd name="T2" fmla="*/ 33 w 49"/>
                <a:gd name="T3" fmla="*/ 32 h 35"/>
                <a:gd name="T4" fmla="*/ 33 w 49"/>
                <a:gd name="T5" fmla="*/ 24 h 35"/>
                <a:gd name="T6" fmla="*/ 40 w 49"/>
                <a:gd name="T7" fmla="*/ 20 h 35"/>
                <a:gd name="T8" fmla="*/ 46 w 49"/>
                <a:gd name="T9" fmla="*/ 11 h 35"/>
                <a:gd name="T10" fmla="*/ 43 w 49"/>
                <a:gd name="T11" fmla="*/ 1 h 35"/>
                <a:gd name="T12" fmla="*/ 37 w 49"/>
                <a:gd name="T13" fmla="*/ 2 h 35"/>
                <a:gd name="T14" fmla="*/ 32 w 49"/>
                <a:gd name="T15" fmla="*/ 4 h 35"/>
                <a:gd name="T16" fmla="*/ 29 w 49"/>
                <a:gd name="T17" fmla="*/ 6 h 35"/>
                <a:gd name="T18" fmla="*/ 25 w 49"/>
                <a:gd name="T19" fmla="*/ 2 h 35"/>
                <a:gd name="T20" fmla="*/ 14 w 49"/>
                <a:gd name="T21" fmla="*/ 2 h 35"/>
                <a:gd name="T22" fmla="*/ 3 w 49"/>
                <a:gd name="T23" fmla="*/ 8 h 35"/>
                <a:gd name="T24" fmla="*/ 3 w 49"/>
                <a:gd name="T25" fmla="*/ 15 h 35"/>
                <a:gd name="T26" fmla="*/ 4 w 49"/>
                <a:gd name="T27" fmla="*/ 21 h 35"/>
                <a:gd name="T28" fmla="*/ 4 w 49"/>
                <a:gd name="T29" fmla="*/ 21 h 35"/>
                <a:gd name="T30" fmla="*/ 6 w 49"/>
                <a:gd name="T31" fmla="*/ 28 h 35"/>
                <a:gd name="T32" fmla="*/ 11 w 49"/>
                <a:gd name="T33" fmla="*/ 29 h 35"/>
                <a:gd name="T34" fmla="*/ 12 w 49"/>
                <a:gd name="T35" fmla="*/ 34 h 35"/>
                <a:gd name="T36" fmla="*/ 18 w 49"/>
                <a:gd name="T37" fmla="*/ 34 h 35"/>
                <a:gd name="T38" fmla="*/ 19 w 49"/>
                <a:gd name="T39" fmla="*/ 35 h 35"/>
                <a:gd name="T40" fmla="*/ 24 w 49"/>
                <a:gd name="T41"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2"/>
                  </a:moveTo>
                  <a:cubicBezTo>
                    <a:pt x="24" y="30"/>
                    <a:pt x="32" y="34"/>
                    <a:pt x="33" y="32"/>
                  </a:cubicBezTo>
                  <a:cubicBezTo>
                    <a:pt x="34" y="30"/>
                    <a:pt x="27" y="23"/>
                    <a:pt x="33" y="24"/>
                  </a:cubicBezTo>
                  <a:cubicBezTo>
                    <a:pt x="39" y="26"/>
                    <a:pt x="38" y="22"/>
                    <a:pt x="40" y="20"/>
                  </a:cubicBezTo>
                  <a:cubicBezTo>
                    <a:pt x="42" y="17"/>
                    <a:pt x="49" y="15"/>
                    <a:pt x="46" y="11"/>
                  </a:cubicBezTo>
                  <a:cubicBezTo>
                    <a:pt x="44" y="7"/>
                    <a:pt x="43" y="4"/>
                    <a:pt x="43" y="1"/>
                  </a:cubicBezTo>
                  <a:cubicBezTo>
                    <a:pt x="41" y="2"/>
                    <a:pt x="39" y="2"/>
                    <a:pt x="37" y="2"/>
                  </a:cubicBezTo>
                  <a:cubicBezTo>
                    <a:pt x="36" y="1"/>
                    <a:pt x="32" y="1"/>
                    <a:pt x="32" y="4"/>
                  </a:cubicBezTo>
                  <a:cubicBezTo>
                    <a:pt x="32" y="6"/>
                    <a:pt x="29" y="7"/>
                    <a:pt x="29" y="6"/>
                  </a:cubicBezTo>
                  <a:cubicBezTo>
                    <a:pt x="30" y="4"/>
                    <a:pt x="27" y="5"/>
                    <a:pt x="25" y="2"/>
                  </a:cubicBezTo>
                  <a:cubicBezTo>
                    <a:pt x="23" y="0"/>
                    <a:pt x="17" y="3"/>
                    <a:pt x="14" y="2"/>
                  </a:cubicBezTo>
                  <a:cubicBezTo>
                    <a:pt x="11" y="1"/>
                    <a:pt x="6" y="4"/>
                    <a:pt x="3" y="8"/>
                  </a:cubicBezTo>
                  <a:cubicBezTo>
                    <a:pt x="0" y="11"/>
                    <a:pt x="3" y="11"/>
                    <a:pt x="3" y="15"/>
                  </a:cubicBezTo>
                  <a:cubicBezTo>
                    <a:pt x="3" y="18"/>
                    <a:pt x="5" y="18"/>
                    <a:pt x="4" y="21"/>
                  </a:cubicBezTo>
                  <a:cubicBezTo>
                    <a:pt x="4" y="21"/>
                    <a:pt x="4" y="21"/>
                    <a:pt x="4" y="21"/>
                  </a:cubicBezTo>
                  <a:cubicBezTo>
                    <a:pt x="7" y="23"/>
                    <a:pt x="6" y="26"/>
                    <a:pt x="6" y="28"/>
                  </a:cubicBezTo>
                  <a:cubicBezTo>
                    <a:pt x="7" y="31"/>
                    <a:pt x="10" y="29"/>
                    <a:pt x="11" y="29"/>
                  </a:cubicBezTo>
                  <a:cubicBezTo>
                    <a:pt x="13" y="29"/>
                    <a:pt x="10" y="32"/>
                    <a:pt x="12" y="34"/>
                  </a:cubicBezTo>
                  <a:cubicBezTo>
                    <a:pt x="13" y="35"/>
                    <a:pt x="17" y="32"/>
                    <a:pt x="18" y="34"/>
                  </a:cubicBezTo>
                  <a:cubicBezTo>
                    <a:pt x="18" y="35"/>
                    <a:pt x="19" y="35"/>
                    <a:pt x="19" y="35"/>
                  </a:cubicBezTo>
                  <a:cubicBezTo>
                    <a:pt x="21" y="34"/>
                    <a:pt x="24" y="33"/>
                    <a:pt x="24" y="3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1" name="Freeform 243">
              <a:extLst>
                <a:ext uri="{FF2B5EF4-FFF2-40B4-BE49-F238E27FC236}">
                  <a16:creationId xmlns:a16="http://schemas.microsoft.com/office/drawing/2014/main" id="{EBB6C9E5-4AA3-49B0-B99E-75E2E8BD904E}"/>
                </a:ext>
              </a:extLst>
            </p:cNvPr>
            <p:cNvSpPr>
              <a:spLocks/>
            </p:cNvSpPr>
            <p:nvPr/>
          </p:nvSpPr>
          <p:spPr bwMode="auto">
            <a:xfrm>
              <a:off x="6835499" y="4236381"/>
              <a:ext cx="137597" cy="176831"/>
            </a:xfrm>
            <a:custGeom>
              <a:avLst/>
              <a:gdLst>
                <a:gd name="T0" fmla="*/ 40 w 60"/>
                <a:gd name="T1" fmla="*/ 33 h 73"/>
                <a:gd name="T2" fmla="*/ 32 w 60"/>
                <a:gd name="T3" fmla="*/ 26 h 73"/>
                <a:gd name="T4" fmla="*/ 38 w 60"/>
                <a:gd name="T5" fmla="*/ 22 h 73"/>
                <a:gd name="T6" fmla="*/ 35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1 w 60"/>
                <a:gd name="T21" fmla="*/ 11 h 73"/>
                <a:gd name="T22" fmla="*/ 7 w 60"/>
                <a:gd name="T23" fmla="*/ 7 h 73"/>
                <a:gd name="T24" fmla="*/ 3 w 60"/>
                <a:gd name="T25" fmla="*/ 14 h 73"/>
                <a:gd name="T26" fmla="*/ 0 w 60"/>
                <a:gd name="T27" fmla="*/ 16 h 73"/>
                <a:gd name="T28" fmla="*/ 2 w 60"/>
                <a:gd name="T29" fmla="*/ 18 h 73"/>
                <a:gd name="T30" fmla="*/ 2 w 60"/>
                <a:gd name="T31" fmla="*/ 24 h 73"/>
                <a:gd name="T32" fmla="*/ 8 w 60"/>
                <a:gd name="T33" fmla="*/ 26 h 73"/>
                <a:gd name="T34" fmla="*/ 7 w 60"/>
                <a:gd name="T35" fmla="*/ 35 h 73"/>
                <a:gd name="T36" fmla="*/ 5 w 60"/>
                <a:gd name="T37" fmla="*/ 41 h 73"/>
                <a:gd name="T38" fmla="*/ 12 w 60"/>
                <a:gd name="T39" fmla="*/ 38 h 73"/>
                <a:gd name="T40" fmla="*/ 18 w 60"/>
                <a:gd name="T41" fmla="*/ 38 h 73"/>
                <a:gd name="T42" fmla="*/ 23 w 60"/>
                <a:gd name="T43" fmla="*/ 37 h 73"/>
                <a:gd name="T44" fmla="*/ 31 w 60"/>
                <a:gd name="T45" fmla="*/ 36 h 73"/>
                <a:gd name="T46" fmla="*/ 37 w 60"/>
                <a:gd name="T47" fmla="*/ 42 h 73"/>
                <a:gd name="T48" fmla="*/ 38 w 60"/>
                <a:gd name="T49" fmla="*/ 52 h 73"/>
                <a:gd name="T50" fmla="*/ 43 w 60"/>
                <a:gd name="T51" fmla="*/ 60 h 73"/>
                <a:gd name="T52" fmla="*/ 42 w 60"/>
                <a:gd name="T53" fmla="*/ 69 h 73"/>
                <a:gd name="T54" fmla="*/ 45 w 60"/>
                <a:gd name="T55" fmla="*/ 72 h 73"/>
                <a:gd name="T56" fmla="*/ 48 w 60"/>
                <a:gd name="T57" fmla="*/ 70 h 73"/>
                <a:gd name="T58" fmla="*/ 53 w 60"/>
                <a:gd name="T59" fmla="*/ 68 h 73"/>
                <a:gd name="T60" fmla="*/ 59 w 60"/>
                <a:gd name="T61" fmla="*/ 67 h 73"/>
                <a:gd name="T62" fmla="*/ 59 w 60"/>
                <a:gd name="T63" fmla="*/ 63 h 73"/>
                <a:gd name="T64" fmla="*/ 58 w 60"/>
                <a:gd name="T65" fmla="*/ 55 h 73"/>
                <a:gd name="T66" fmla="*/ 51 w 60"/>
                <a:gd name="T67" fmla="*/ 49 h 73"/>
                <a:gd name="T68" fmla="*/ 44 w 60"/>
                <a:gd name="T69" fmla="*/ 40 h 73"/>
                <a:gd name="T70" fmla="*/ 40 w 60"/>
                <a:gd name="T71"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0" y="33"/>
                  </a:moveTo>
                  <a:cubicBezTo>
                    <a:pt x="40" y="31"/>
                    <a:pt x="31" y="28"/>
                    <a:pt x="32" y="26"/>
                  </a:cubicBezTo>
                  <a:cubicBezTo>
                    <a:pt x="33" y="23"/>
                    <a:pt x="38" y="25"/>
                    <a:pt x="38" y="22"/>
                  </a:cubicBezTo>
                  <a:cubicBezTo>
                    <a:pt x="38" y="20"/>
                    <a:pt x="36" y="20"/>
                    <a:pt x="35" y="16"/>
                  </a:cubicBezTo>
                  <a:cubicBezTo>
                    <a:pt x="35" y="12"/>
                    <a:pt x="31" y="13"/>
                    <a:pt x="30" y="15"/>
                  </a:cubicBezTo>
                  <a:cubicBezTo>
                    <a:pt x="28" y="16"/>
                    <a:pt x="23" y="13"/>
                    <a:pt x="23" y="11"/>
                  </a:cubicBezTo>
                  <a:cubicBezTo>
                    <a:pt x="23" y="8"/>
                    <a:pt x="19" y="7"/>
                    <a:pt x="19" y="5"/>
                  </a:cubicBezTo>
                  <a:cubicBezTo>
                    <a:pt x="19" y="4"/>
                    <a:pt x="17" y="2"/>
                    <a:pt x="16" y="1"/>
                  </a:cubicBezTo>
                  <a:cubicBezTo>
                    <a:pt x="15" y="1"/>
                    <a:pt x="13" y="1"/>
                    <a:pt x="13" y="1"/>
                  </a:cubicBezTo>
                  <a:cubicBezTo>
                    <a:pt x="12" y="0"/>
                    <a:pt x="11" y="4"/>
                    <a:pt x="12" y="5"/>
                  </a:cubicBezTo>
                  <a:cubicBezTo>
                    <a:pt x="13" y="6"/>
                    <a:pt x="14" y="12"/>
                    <a:pt x="11" y="11"/>
                  </a:cubicBezTo>
                  <a:cubicBezTo>
                    <a:pt x="9" y="11"/>
                    <a:pt x="9" y="7"/>
                    <a:pt x="7" y="7"/>
                  </a:cubicBezTo>
                  <a:cubicBezTo>
                    <a:pt x="7" y="7"/>
                    <a:pt x="3" y="12"/>
                    <a:pt x="3" y="14"/>
                  </a:cubicBezTo>
                  <a:cubicBezTo>
                    <a:pt x="3" y="15"/>
                    <a:pt x="1" y="16"/>
                    <a:pt x="0" y="16"/>
                  </a:cubicBezTo>
                  <a:cubicBezTo>
                    <a:pt x="1" y="17"/>
                    <a:pt x="2" y="18"/>
                    <a:pt x="2" y="18"/>
                  </a:cubicBezTo>
                  <a:cubicBezTo>
                    <a:pt x="3" y="19"/>
                    <a:pt x="1" y="22"/>
                    <a:pt x="2" y="24"/>
                  </a:cubicBezTo>
                  <a:cubicBezTo>
                    <a:pt x="4" y="27"/>
                    <a:pt x="7" y="23"/>
                    <a:pt x="8" y="26"/>
                  </a:cubicBezTo>
                  <a:cubicBezTo>
                    <a:pt x="9" y="30"/>
                    <a:pt x="7" y="31"/>
                    <a:pt x="7" y="35"/>
                  </a:cubicBezTo>
                  <a:cubicBezTo>
                    <a:pt x="7" y="38"/>
                    <a:pt x="5" y="38"/>
                    <a:pt x="5" y="41"/>
                  </a:cubicBezTo>
                  <a:cubicBezTo>
                    <a:pt x="6" y="44"/>
                    <a:pt x="10" y="40"/>
                    <a:pt x="12" y="38"/>
                  </a:cubicBezTo>
                  <a:cubicBezTo>
                    <a:pt x="15" y="36"/>
                    <a:pt x="17" y="37"/>
                    <a:pt x="18" y="38"/>
                  </a:cubicBezTo>
                  <a:cubicBezTo>
                    <a:pt x="19" y="39"/>
                    <a:pt x="23" y="38"/>
                    <a:pt x="23" y="37"/>
                  </a:cubicBezTo>
                  <a:cubicBezTo>
                    <a:pt x="24" y="35"/>
                    <a:pt x="29" y="34"/>
                    <a:pt x="31" y="36"/>
                  </a:cubicBezTo>
                  <a:cubicBezTo>
                    <a:pt x="33" y="38"/>
                    <a:pt x="34" y="41"/>
                    <a:pt x="37" y="42"/>
                  </a:cubicBezTo>
                  <a:cubicBezTo>
                    <a:pt x="39" y="43"/>
                    <a:pt x="35" y="51"/>
                    <a:pt x="38" y="52"/>
                  </a:cubicBezTo>
                  <a:cubicBezTo>
                    <a:pt x="40" y="52"/>
                    <a:pt x="43" y="56"/>
                    <a:pt x="43" y="60"/>
                  </a:cubicBezTo>
                  <a:cubicBezTo>
                    <a:pt x="43" y="64"/>
                    <a:pt x="45" y="66"/>
                    <a:pt x="42" y="69"/>
                  </a:cubicBezTo>
                  <a:cubicBezTo>
                    <a:pt x="44" y="70"/>
                    <a:pt x="46" y="70"/>
                    <a:pt x="45" y="72"/>
                  </a:cubicBezTo>
                  <a:cubicBezTo>
                    <a:pt x="45" y="73"/>
                    <a:pt x="48" y="72"/>
                    <a:pt x="48" y="70"/>
                  </a:cubicBezTo>
                  <a:cubicBezTo>
                    <a:pt x="48" y="67"/>
                    <a:pt x="52" y="67"/>
                    <a:pt x="53" y="68"/>
                  </a:cubicBezTo>
                  <a:cubicBezTo>
                    <a:pt x="55" y="68"/>
                    <a:pt x="57" y="68"/>
                    <a:pt x="59" y="67"/>
                  </a:cubicBezTo>
                  <a:cubicBezTo>
                    <a:pt x="59" y="65"/>
                    <a:pt x="59" y="64"/>
                    <a:pt x="59" y="63"/>
                  </a:cubicBezTo>
                  <a:cubicBezTo>
                    <a:pt x="60" y="60"/>
                    <a:pt x="59" y="57"/>
                    <a:pt x="58" y="55"/>
                  </a:cubicBezTo>
                  <a:cubicBezTo>
                    <a:pt x="56" y="54"/>
                    <a:pt x="52" y="52"/>
                    <a:pt x="51" y="49"/>
                  </a:cubicBezTo>
                  <a:cubicBezTo>
                    <a:pt x="50" y="46"/>
                    <a:pt x="45" y="43"/>
                    <a:pt x="44" y="40"/>
                  </a:cubicBezTo>
                  <a:cubicBezTo>
                    <a:pt x="43" y="38"/>
                    <a:pt x="40" y="35"/>
                    <a:pt x="40" y="33"/>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2" name="Freeform 244">
              <a:extLst>
                <a:ext uri="{FF2B5EF4-FFF2-40B4-BE49-F238E27FC236}">
                  <a16:creationId xmlns:a16="http://schemas.microsoft.com/office/drawing/2014/main" id="{0AC88A41-A70A-4C76-83DE-9E82AB377E95}"/>
                </a:ext>
              </a:extLst>
            </p:cNvPr>
            <p:cNvSpPr>
              <a:spLocks/>
            </p:cNvSpPr>
            <p:nvPr/>
          </p:nvSpPr>
          <p:spPr bwMode="auto">
            <a:xfrm>
              <a:off x="6789635" y="4275245"/>
              <a:ext cx="148605" cy="299252"/>
            </a:xfrm>
            <a:custGeom>
              <a:avLst/>
              <a:gdLst>
                <a:gd name="T0" fmla="*/ 39 w 65"/>
                <a:gd name="T1" fmla="*/ 65 h 123"/>
                <a:gd name="T2" fmla="*/ 39 w 65"/>
                <a:gd name="T3" fmla="*/ 58 h 123"/>
                <a:gd name="T4" fmla="*/ 50 w 65"/>
                <a:gd name="T5" fmla="*/ 52 h 123"/>
                <a:gd name="T6" fmla="*/ 61 w 65"/>
                <a:gd name="T7" fmla="*/ 52 h 123"/>
                <a:gd name="T8" fmla="*/ 62 w 65"/>
                <a:gd name="T9" fmla="*/ 53 h 123"/>
                <a:gd name="T10" fmla="*/ 63 w 65"/>
                <a:gd name="T11" fmla="*/ 44 h 123"/>
                <a:gd name="T12" fmla="*/ 58 w 65"/>
                <a:gd name="T13" fmla="*/ 36 h 123"/>
                <a:gd name="T14" fmla="*/ 57 w 65"/>
                <a:gd name="T15" fmla="*/ 26 h 123"/>
                <a:gd name="T16" fmla="*/ 51 w 65"/>
                <a:gd name="T17" fmla="*/ 20 h 123"/>
                <a:gd name="T18" fmla="*/ 43 w 65"/>
                <a:gd name="T19" fmla="*/ 21 h 123"/>
                <a:gd name="T20" fmla="*/ 38 w 65"/>
                <a:gd name="T21" fmla="*/ 22 h 123"/>
                <a:gd name="T22" fmla="*/ 32 w 65"/>
                <a:gd name="T23" fmla="*/ 22 h 123"/>
                <a:gd name="T24" fmla="*/ 25 w 65"/>
                <a:gd name="T25" fmla="*/ 25 h 123"/>
                <a:gd name="T26" fmla="*/ 27 w 65"/>
                <a:gd name="T27" fmla="*/ 19 h 123"/>
                <a:gd name="T28" fmla="*/ 28 w 65"/>
                <a:gd name="T29" fmla="*/ 10 h 123"/>
                <a:gd name="T30" fmla="*/ 22 w 65"/>
                <a:gd name="T31" fmla="*/ 8 h 123"/>
                <a:gd name="T32" fmla="*/ 22 w 65"/>
                <a:gd name="T33" fmla="*/ 2 h 123"/>
                <a:gd name="T34" fmla="*/ 20 w 65"/>
                <a:gd name="T35" fmla="*/ 0 h 123"/>
                <a:gd name="T36" fmla="*/ 19 w 65"/>
                <a:gd name="T37" fmla="*/ 2 h 123"/>
                <a:gd name="T38" fmla="*/ 12 w 65"/>
                <a:gd name="T39" fmla="*/ 6 h 123"/>
                <a:gd name="T40" fmla="*/ 6 w 65"/>
                <a:gd name="T41" fmla="*/ 8 h 123"/>
                <a:gd name="T42" fmla="*/ 1 w 65"/>
                <a:gd name="T43" fmla="*/ 10 h 123"/>
                <a:gd name="T44" fmla="*/ 0 w 65"/>
                <a:gd name="T45" fmla="*/ 23 h 123"/>
                <a:gd name="T46" fmla="*/ 6 w 65"/>
                <a:gd name="T47" fmla="*/ 30 h 123"/>
                <a:gd name="T48" fmla="*/ 7 w 65"/>
                <a:gd name="T49" fmla="*/ 36 h 123"/>
                <a:gd name="T50" fmla="*/ 7 w 65"/>
                <a:gd name="T51" fmla="*/ 39 h 123"/>
                <a:gd name="T52" fmla="*/ 6 w 65"/>
                <a:gd name="T53" fmla="*/ 45 h 123"/>
                <a:gd name="T54" fmla="*/ 8 w 65"/>
                <a:gd name="T55" fmla="*/ 54 h 123"/>
                <a:gd name="T56" fmla="*/ 12 w 65"/>
                <a:gd name="T57" fmla="*/ 64 h 123"/>
                <a:gd name="T58" fmla="*/ 14 w 65"/>
                <a:gd name="T59" fmla="*/ 70 h 123"/>
                <a:gd name="T60" fmla="*/ 7 w 65"/>
                <a:gd name="T61" fmla="*/ 83 h 123"/>
                <a:gd name="T62" fmla="*/ 5 w 65"/>
                <a:gd name="T63" fmla="*/ 95 h 123"/>
                <a:gd name="T64" fmla="*/ 5 w 65"/>
                <a:gd name="T65" fmla="*/ 102 h 123"/>
                <a:gd name="T66" fmla="*/ 16 w 65"/>
                <a:gd name="T67" fmla="*/ 112 h 123"/>
                <a:gd name="T68" fmla="*/ 18 w 65"/>
                <a:gd name="T69" fmla="*/ 116 h 123"/>
                <a:gd name="T70" fmla="*/ 23 w 65"/>
                <a:gd name="T71" fmla="*/ 116 h 123"/>
                <a:gd name="T72" fmla="*/ 27 w 65"/>
                <a:gd name="T73" fmla="*/ 121 h 123"/>
                <a:gd name="T74" fmla="*/ 33 w 65"/>
                <a:gd name="T75" fmla="*/ 122 h 123"/>
                <a:gd name="T76" fmla="*/ 36 w 65"/>
                <a:gd name="T77" fmla="*/ 119 h 123"/>
                <a:gd name="T78" fmla="*/ 27 w 65"/>
                <a:gd name="T79" fmla="*/ 113 h 123"/>
                <a:gd name="T80" fmla="*/ 21 w 65"/>
                <a:gd name="T81" fmla="*/ 104 h 123"/>
                <a:gd name="T82" fmla="*/ 18 w 65"/>
                <a:gd name="T83" fmla="*/ 97 h 123"/>
                <a:gd name="T84" fmla="*/ 13 w 65"/>
                <a:gd name="T85" fmla="*/ 93 h 123"/>
                <a:gd name="T86" fmla="*/ 14 w 65"/>
                <a:gd name="T87" fmla="*/ 80 h 123"/>
                <a:gd name="T88" fmla="*/ 18 w 65"/>
                <a:gd name="T89" fmla="*/ 64 h 123"/>
                <a:gd name="T90" fmla="*/ 25 w 65"/>
                <a:gd name="T91" fmla="*/ 62 h 123"/>
                <a:gd name="T92" fmla="*/ 31 w 65"/>
                <a:gd name="T93" fmla="*/ 66 h 123"/>
                <a:gd name="T94" fmla="*/ 40 w 65"/>
                <a:gd name="T95" fmla="*/ 71 h 123"/>
                <a:gd name="T96" fmla="*/ 40 w 65"/>
                <a:gd name="T97" fmla="*/ 71 h 123"/>
                <a:gd name="T98" fmla="*/ 40 w 65"/>
                <a:gd name="T99" fmla="*/ 71 h 123"/>
                <a:gd name="T100" fmla="*/ 39 w 65"/>
                <a:gd name="T101" fmla="*/ 6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3">
                  <a:moveTo>
                    <a:pt x="39" y="65"/>
                  </a:moveTo>
                  <a:cubicBezTo>
                    <a:pt x="39" y="61"/>
                    <a:pt x="36" y="61"/>
                    <a:pt x="39" y="58"/>
                  </a:cubicBezTo>
                  <a:cubicBezTo>
                    <a:pt x="42" y="54"/>
                    <a:pt x="47" y="51"/>
                    <a:pt x="50" y="52"/>
                  </a:cubicBezTo>
                  <a:cubicBezTo>
                    <a:pt x="53" y="53"/>
                    <a:pt x="59" y="50"/>
                    <a:pt x="61" y="52"/>
                  </a:cubicBezTo>
                  <a:cubicBezTo>
                    <a:pt x="61" y="53"/>
                    <a:pt x="62" y="53"/>
                    <a:pt x="62" y="53"/>
                  </a:cubicBezTo>
                  <a:cubicBezTo>
                    <a:pt x="65" y="50"/>
                    <a:pt x="63" y="48"/>
                    <a:pt x="63" y="44"/>
                  </a:cubicBezTo>
                  <a:cubicBezTo>
                    <a:pt x="63" y="40"/>
                    <a:pt x="60" y="36"/>
                    <a:pt x="58" y="36"/>
                  </a:cubicBezTo>
                  <a:cubicBezTo>
                    <a:pt x="55" y="35"/>
                    <a:pt x="59" y="27"/>
                    <a:pt x="57" y="26"/>
                  </a:cubicBezTo>
                  <a:cubicBezTo>
                    <a:pt x="54" y="25"/>
                    <a:pt x="53" y="22"/>
                    <a:pt x="51" y="20"/>
                  </a:cubicBezTo>
                  <a:cubicBezTo>
                    <a:pt x="49" y="18"/>
                    <a:pt x="44" y="19"/>
                    <a:pt x="43" y="21"/>
                  </a:cubicBezTo>
                  <a:cubicBezTo>
                    <a:pt x="43" y="22"/>
                    <a:pt x="39" y="23"/>
                    <a:pt x="38" y="22"/>
                  </a:cubicBezTo>
                  <a:cubicBezTo>
                    <a:pt x="37" y="21"/>
                    <a:pt x="35" y="20"/>
                    <a:pt x="32" y="22"/>
                  </a:cubicBezTo>
                  <a:cubicBezTo>
                    <a:pt x="30" y="24"/>
                    <a:pt x="26" y="28"/>
                    <a:pt x="25" y="25"/>
                  </a:cubicBezTo>
                  <a:cubicBezTo>
                    <a:pt x="25" y="22"/>
                    <a:pt x="27" y="22"/>
                    <a:pt x="27" y="19"/>
                  </a:cubicBezTo>
                  <a:cubicBezTo>
                    <a:pt x="27" y="15"/>
                    <a:pt x="29" y="14"/>
                    <a:pt x="28" y="10"/>
                  </a:cubicBezTo>
                  <a:cubicBezTo>
                    <a:pt x="27" y="7"/>
                    <a:pt x="24" y="11"/>
                    <a:pt x="22" y="8"/>
                  </a:cubicBezTo>
                  <a:cubicBezTo>
                    <a:pt x="21" y="6"/>
                    <a:pt x="23" y="3"/>
                    <a:pt x="22" y="2"/>
                  </a:cubicBezTo>
                  <a:cubicBezTo>
                    <a:pt x="22" y="2"/>
                    <a:pt x="21" y="1"/>
                    <a:pt x="20" y="0"/>
                  </a:cubicBezTo>
                  <a:cubicBezTo>
                    <a:pt x="20" y="1"/>
                    <a:pt x="19" y="1"/>
                    <a:pt x="19" y="2"/>
                  </a:cubicBezTo>
                  <a:cubicBezTo>
                    <a:pt x="18" y="3"/>
                    <a:pt x="13" y="4"/>
                    <a:pt x="12" y="6"/>
                  </a:cubicBezTo>
                  <a:cubicBezTo>
                    <a:pt x="10" y="8"/>
                    <a:pt x="7" y="8"/>
                    <a:pt x="6" y="8"/>
                  </a:cubicBezTo>
                  <a:cubicBezTo>
                    <a:pt x="5" y="8"/>
                    <a:pt x="1" y="8"/>
                    <a:pt x="1" y="10"/>
                  </a:cubicBezTo>
                  <a:cubicBezTo>
                    <a:pt x="1" y="12"/>
                    <a:pt x="0" y="21"/>
                    <a:pt x="0" y="23"/>
                  </a:cubicBezTo>
                  <a:cubicBezTo>
                    <a:pt x="0" y="24"/>
                    <a:pt x="4" y="30"/>
                    <a:pt x="6" y="30"/>
                  </a:cubicBezTo>
                  <a:cubicBezTo>
                    <a:pt x="7" y="31"/>
                    <a:pt x="5" y="35"/>
                    <a:pt x="7" y="36"/>
                  </a:cubicBezTo>
                  <a:cubicBezTo>
                    <a:pt x="9" y="37"/>
                    <a:pt x="8" y="40"/>
                    <a:pt x="7" y="39"/>
                  </a:cubicBezTo>
                  <a:cubicBezTo>
                    <a:pt x="6" y="39"/>
                    <a:pt x="7" y="44"/>
                    <a:pt x="6" y="45"/>
                  </a:cubicBezTo>
                  <a:cubicBezTo>
                    <a:pt x="4" y="47"/>
                    <a:pt x="5" y="51"/>
                    <a:pt x="8" y="54"/>
                  </a:cubicBezTo>
                  <a:cubicBezTo>
                    <a:pt x="12" y="57"/>
                    <a:pt x="12" y="61"/>
                    <a:pt x="12" y="64"/>
                  </a:cubicBezTo>
                  <a:cubicBezTo>
                    <a:pt x="12" y="66"/>
                    <a:pt x="14" y="66"/>
                    <a:pt x="14" y="70"/>
                  </a:cubicBezTo>
                  <a:cubicBezTo>
                    <a:pt x="14" y="70"/>
                    <a:pt x="10" y="83"/>
                    <a:pt x="7" y="83"/>
                  </a:cubicBezTo>
                  <a:cubicBezTo>
                    <a:pt x="7" y="86"/>
                    <a:pt x="6" y="92"/>
                    <a:pt x="5" y="95"/>
                  </a:cubicBezTo>
                  <a:cubicBezTo>
                    <a:pt x="4" y="98"/>
                    <a:pt x="3" y="102"/>
                    <a:pt x="5" y="102"/>
                  </a:cubicBezTo>
                  <a:cubicBezTo>
                    <a:pt x="8" y="102"/>
                    <a:pt x="12" y="107"/>
                    <a:pt x="16" y="112"/>
                  </a:cubicBezTo>
                  <a:cubicBezTo>
                    <a:pt x="17" y="113"/>
                    <a:pt x="18" y="115"/>
                    <a:pt x="18" y="116"/>
                  </a:cubicBezTo>
                  <a:cubicBezTo>
                    <a:pt x="20" y="116"/>
                    <a:pt x="22" y="116"/>
                    <a:pt x="23" y="116"/>
                  </a:cubicBezTo>
                  <a:cubicBezTo>
                    <a:pt x="26" y="117"/>
                    <a:pt x="27" y="120"/>
                    <a:pt x="27" y="121"/>
                  </a:cubicBezTo>
                  <a:cubicBezTo>
                    <a:pt x="27" y="123"/>
                    <a:pt x="32" y="122"/>
                    <a:pt x="33" y="122"/>
                  </a:cubicBezTo>
                  <a:cubicBezTo>
                    <a:pt x="34" y="122"/>
                    <a:pt x="33" y="120"/>
                    <a:pt x="36" y="119"/>
                  </a:cubicBezTo>
                  <a:cubicBezTo>
                    <a:pt x="34" y="116"/>
                    <a:pt x="30" y="114"/>
                    <a:pt x="27" y="113"/>
                  </a:cubicBezTo>
                  <a:cubicBezTo>
                    <a:pt x="23" y="113"/>
                    <a:pt x="21" y="107"/>
                    <a:pt x="21" y="104"/>
                  </a:cubicBezTo>
                  <a:cubicBezTo>
                    <a:pt x="21" y="101"/>
                    <a:pt x="18" y="99"/>
                    <a:pt x="18" y="97"/>
                  </a:cubicBezTo>
                  <a:cubicBezTo>
                    <a:pt x="18" y="94"/>
                    <a:pt x="16" y="94"/>
                    <a:pt x="13" y="93"/>
                  </a:cubicBezTo>
                  <a:cubicBezTo>
                    <a:pt x="10" y="92"/>
                    <a:pt x="14" y="83"/>
                    <a:pt x="14" y="80"/>
                  </a:cubicBezTo>
                  <a:cubicBezTo>
                    <a:pt x="14" y="77"/>
                    <a:pt x="20" y="67"/>
                    <a:pt x="18" y="64"/>
                  </a:cubicBezTo>
                  <a:cubicBezTo>
                    <a:pt x="17" y="61"/>
                    <a:pt x="24" y="58"/>
                    <a:pt x="25" y="62"/>
                  </a:cubicBezTo>
                  <a:cubicBezTo>
                    <a:pt x="26" y="65"/>
                    <a:pt x="26" y="67"/>
                    <a:pt x="31" y="66"/>
                  </a:cubicBezTo>
                  <a:cubicBezTo>
                    <a:pt x="36" y="66"/>
                    <a:pt x="36" y="70"/>
                    <a:pt x="40" y="71"/>
                  </a:cubicBezTo>
                  <a:cubicBezTo>
                    <a:pt x="40" y="71"/>
                    <a:pt x="40" y="71"/>
                    <a:pt x="40" y="71"/>
                  </a:cubicBezTo>
                  <a:cubicBezTo>
                    <a:pt x="40" y="71"/>
                    <a:pt x="40" y="71"/>
                    <a:pt x="40" y="71"/>
                  </a:cubicBezTo>
                  <a:cubicBezTo>
                    <a:pt x="41" y="68"/>
                    <a:pt x="39" y="68"/>
                    <a:pt x="39" y="6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3" name="Freeform 268">
              <a:extLst>
                <a:ext uri="{FF2B5EF4-FFF2-40B4-BE49-F238E27FC236}">
                  <a16:creationId xmlns:a16="http://schemas.microsoft.com/office/drawing/2014/main" id="{A0DC0997-083E-4BD2-AC91-41A02D18A857}"/>
                </a:ext>
              </a:extLst>
            </p:cNvPr>
            <p:cNvSpPr>
              <a:spLocks/>
            </p:cNvSpPr>
            <p:nvPr/>
          </p:nvSpPr>
          <p:spPr bwMode="auto">
            <a:xfrm>
              <a:off x="5641163" y="4026516"/>
              <a:ext cx="388939" cy="332287"/>
            </a:xfrm>
            <a:custGeom>
              <a:avLst/>
              <a:gdLst>
                <a:gd name="T0" fmla="*/ 102 w 170"/>
                <a:gd name="T1" fmla="*/ 29 h 136"/>
                <a:gd name="T2" fmla="*/ 87 w 170"/>
                <a:gd name="T3" fmla="*/ 27 h 136"/>
                <a:gd name="T4" fmla="*/ 78 w 170"/>
                <a:gd name="T5" fmla="*/ 24 h 136"/>
                <a:gd name="T6" fmla="*/ 59 w 170"/>
                <a:gd name="T7" fmla="*/ 10 h 136"/>
                <a:gd name="T8" fmla="*/ 43 w 170"/>
                <a:gd name="T9" fmla="*/ 0 h 136"/>
                <a:gd name="T10" fmla="*/ 36 w 170"/>
                <a:gd name="T11" fmla="*/ 0 h 136"/>
                <a:gd name="T12" fmla="*/ 28 w 170"/>
                <a:gd name="T13" fmla="*/ 3 h 136"/>
                <a:gd name="T14" fmla="*/ 20 w 170"/>
                <a:gd name="T15" fmla="*/ 8 h 136"/>
                <a:gd name="T16" fmla="*/ 26 w 170"/>
                <a:gd name="T17" fmla="*/ 15 h 136"/>
                <a:gd name="T18" fmla="*/ 21 w 170"/>
                <a:gd name="T19" fmla="*/ 19 h 136"/>
                <a:gd name="T20" fmla="*/ 16 w 170"/>
                <a:gd name="T21" fmla="*/ 21 h 136"/>
                <a:gd name="T22" fmla="*/ 10 w 170"/>
                <a:gd name="T23" fmla="*/ 26 h 136"/>
                <a:gd name="T24" fmla="*/ 2 w 170"/>
                <a:gd name="T25" fmla="*/ 22 h 136"/>
                <a:gd name="T26" fmla="*/ 1 w 170"/>
                <a:gd name="T27" fmla="*/ 25 h 136"/>
                <a:gd name="T28" fmla="*/ 1 w 170"/>
                <a:gd name="T29" fmla="*/ 27 h 136"/>
                <a:gd name="T30" fmla="*/ 2 w 170"/>
                <a:gd name="T31" fmla="*/ 36 h 136"/>
                <a:gd name="T32" fmla="*/ 8 w 170"/>
                <a:gd name="T33" fmla="*/ 44 h 136"/>
                <a:gd name="T34" fmla="*/ 20 w 170"/>
                <a:gd name="T35" fmla="*/ 62 h 136"/>
                <a:gd name="T36" fmla="*/ 26 w 170"/>
                <a:gd name="T37" fmla="*/ 71 h 136"/>
                <a:gd name="T38" fmla="*/ 33 w 170"/>
                <a:gd name="T39" fmla="*/ 80 h 136"/>
                <a:gd name="T40" fmla="*/ 36 w 170"/>
                <a:gd name="T41" fmla="*/ 89 h 136"/>
                <a:gd name="T42" fmla="*/ 42 w 170"/>
                <a:gd name="T43" fmla="*/ 102 h 136"/>
                <a:gd name="T44" fmla="*/ 51 w 170"/>
                <a:gd name="T45" fmla="*/ 113 h 136"/>
                <a:gd name="T46" fmla="*/ 59 w 170"/>
                <a:gd name="T47" fmla="*/ 125 h 136"/>
                <a:gd name="T48" fmla="*/ 61 w 170"/>
                <a:gd name="T49" fmla="*/ 131 h 136"/>
                <a:gd name="T50" fmla="*/ 64 w 170"/>
                <a:gd name="T51" fmla="*/ 136 h 136"/>
                <a:gd name="T52" fmla="*/ 68 w 170"/>
                <a:gd name="T53" fmla="*/ 134 h 136"/>
                <a:gd name="T54" fmla="*/ 68 w 170"/>
                <a:gd name="T55" fmla="*/ 130 h 136"/>
                <a:gd name="T56" fmla="*/ 71 w 170"/>
                <a:gd name="T57" fmla="*/ 127 h 136"/>
                <a:gd name="T58" fmla="*/ 77 w 170"/>
                <a:gd name="T59" fmla="*/ 128 h 136"/>
                <a:gd name="T60" fmla="*/ 87 w 170"/>
                <a:gd name="T61" fmla="*/ 129 h 136"/>
                <a:gd name="T62" fmla="*/ 98 w 170"/>
                <a:gd name="T63" fmla="*/ 130 h 136"/>
                <a:gd name="T64" fmla="*/ 104 w 170"/>
                <a:gd name="T65" fmla="*/ 128 h 136"/>
                <a:gd name="T66" fmla="*/ 116 w 170"/>
                <a:gd name="T67" fmla="*/ 117 h 136"/>
                <a:gd name="T68" fmla="*/ 132 w 170"/>
                <a:gd name="T69" fmla="*/ 117 h 136"/>
                <a:gd name="T70" fmla="*/ 164 w 170"/>
                <a:gd name="T71" fmla="*/ 106 h 136"/>
                <a:gd name="T72" fmla="*/ 170 w 170"/>
                <a:gd name="T73" fmla="*/ 89 h 136"/>
                <a:gd name="T74" fmla="*/ 166 w 170"/>
                <a:gd name="T75" fmla="*/ 83 h 136"/>
                <a:gd name="T76" fmla="*/ 145 w 170"/>
                <a:gd name="T77" fmla="*/ 81 h 136"/>
                <a:gd name="T78" fmla="*/ 139 w 170"/>
                <a:gd name="T79" fmla="*/ 73 h 136"/>
                <a:gd name="T80" fmla="*/ 136 w 170"/>
                <a:gd name="T81" fmla="*/ 67 h 136"/>
                <a:gd name="T82" fmla="*/ 129 w 170"/>
                <a:gd name="T83" fmla="*/ 63 h 136"/>
                <a:gd name="T84" fmla="*/ 125 w 170"/>
                <a:gd name="T85" fmla="*/ 54 h 136"/>
                <a:gd name="T86" fmla="*/ 121 w 170"/>
                <a:gd name="T87" fmla="*/ 45 h 136"/>
                <a:gd name="T88" fmla="*/ 113 w 170"/>
                <a:gd name="T89" fmla="*/ 36 h 136"/>
                <a:gd name="T90" fmla="*/ 112 w 170"/>
                <a:gd name="T91" fmla="*/ 32 h 136"/>
                <a:gd name="T92" fmla="*/ 106 w 170"/>
                <a:gd name="T93" fmla="*/ 32 h 136"/>
                <a:gd name="T94" fmla="*/ 102 w 170"/>
                <a:gd name="T95"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9"/>
                  </a:moveTo>
                  <a:cubicBezTo>
                    <a:pt x="102" y="29"/>
                    <a:pt x="89" y="27"/>
                    <a:pt x="87" y="27"/>
                  </a:cubicBezTo>
                  <a:cubicBezTo>
                    <a:pt x="86" y="27"/>
                    <a:pt x="81" y="26"/>
                    <a:pt x="78" y="24"/>
                  </a:cubicBezTo>
                  <a:cubicBezTo>
                    <a:pt x="75" y="21"/>
                    <a:pt x="61" y="11"/>
                    <a:pt x="59" y="10"/>
                  </a:cubicBezTo>
                  <a:cubicBezTo>
                    <a:pt x="56" y="8"/>
                    <a:pt x="46" y="1"/>
                    <a:pt x="43" y="0"/>
                  </a:cubicBezTo>
                  <a:cubicBezTo>
                    <a:pt x="40" y="0"/>
                    <a:pt x="40" y="0"/>
                    <a:pt x="36" y="0"/>
                  </a:cubicBezTo>
                  <a:cubicBezTo>
                    <a:pt x="33" y="0"/>
                    <a:pt x="34" y="3"/>
                    <a:pt x="28" y="3"/>
                  </a:cubicBezTo>
                  <a:cubicBezTo>
                    <a:pt x="21" y="3"/>
                    <a:pt x="18" y="7"/>
                    <a:pt x="20" y="8"/>
                  </a:cubicBezTo>
                  <a:cubicBezTo>
                    <a:pt x="22" y="9"/>
                    <a:pt x="28" y="14"/>
                    <a:pt x="26" y="15"/>
                  </a:cubicBezTo>
                  <a:cubicBezTo>
                    <a:pt x="24" y="16"/>
                    <a:pt x="24" y="19"/>
                    <a:pt x="21" y="19"/>
                  </a:cubicBezTo>
                  <a:cubicBezTo>
                    <a:pt x="19" y="19"/>
                    <a:pt x="16" y="19"/>
                    <a:pt x="16" y="21"/>
                  </a:cubicBezTo>
                  <a:cubicBezTo>
                    <a:pt x="16" y="23"/>
                    <a:pt x="13" y="26"/>
                    <a:pt x="10" y="26"/>
                  </a:cubicBezTo>
                  <a:cubicBezTo>
                    <a:pt x="8" y="26"/>
                    <a:pt x="4" y="24"/>
                    <a:pt x="2" y="22"/>
                  </a:cubicBezTo>
                  <a:cubicBezTo>
                    <a:pt x="1" y="25"/>
                    <a:pt x="1" y="25"/>
                    <a:pt x="1" y="25"/>
                  </a:cubicBezTo>
                  <a:cubicBezTo>
                    <a:pt x="1" y="27"/>
                    <a:pt x="1" y="27"/>
                    <a:pt x="1" y="27"/>
                  </a:cubicBezTo>
                  <a:cubicBezTo>
                    <a:pt x="1" y="28"/>
                    <a:pt x="0" y="35"/>
                    <a:pt x="2" y="36"/>
                  </a:cubicBezTo>
                  <a:cubicBezTo>
                    <a:pt x="4" y="37"/>
                    <a:pt x="5" y="40"/>
                    <a:pt x="8" y="44"/>
                  </a:cubicBezTo>
                  <a:cubicBezTo>
                    <a:pt x="12" y="48"/>
                    <a:pt x="20" y="59"/>
                    <a:pt x="20" y="62"/>
                  </a:cubicBezTo>
                  <a:cubicBezTo>
                    <a:pt x="20" y="65"/>
                    <a:pt x="21" y="68"/>
                    <a:pt x="26" y="71"/>
                  </a:cubicBezTo>
                  <a:cubicBezTo>
                    <a:pt x="31" y="74"/>
                    <a:pt x="31" y="78"/>
                    <a:pt x="33" y="80"/>
                  </a:cubicBezTo>
                  <a:cubicBezTo>
                    <a:pt x="36" y="82"/>
                    <a:pt x="35" y="84"/>
                    <a:pt x="36" y="89"/>
                  </a:cubicBezTo>
                  <a:cubicBezTo>
                    <a:pt x="36" y="94"/>
                    <a:pt x="38" y="100"/>
                    <a:pt x="42" y="102"/>
                  </a:cubicBezTo>
                  <a:cubicBezTo>
                    <a:pt x="46" y="105"/>
                    <a:pt x="49" y="108"/>
                    <a:pt x="51" y="113"/>
                  </a:cubicBezTo>
                  <a:cubicBezTo>
                    <a:pt x="53" y="118"/>
                    <a:pt x="56" y="122"/>
                    <a:pt x="59" y="125"/>
                  </a:cubicBezTo>
                  <a:cubicBezTo>
                    <a:pt x="61" y="128"/>
                    <a:pt x="60" y="129"/>
                    <a:pt x="61" y="131"/>
                  </a:cubicBezTo>
                  <a:cubicBezTo>
                    <a:pt x="62" y="132"/>
                    <a:pt x="63" y="134"/>
                    <a:pt x="64" y="136"/>
                  </a:cubicBezTo>
                  <a:cubicBezTo>
                    <a:pt x="66" y="135"/>
                    <a:pt x="68" y="134"/>
                    <a:pt x="68" y="134"/>
                  </a:cubicBezTo>
                  <a:cubicBezTo>
                    <a:pt x="68" y="133"/>
                    <a:pt x="67" y="131"/>
                    <a:pt x="68" y="130"/>
                  </a:cubicBezTo>
                  <a:cubicBezTo>
                    <a:pt x="68" y="129"/>
                    <a:pt x="70" y="127"/>
                    <a:pt x="71" y="127"/>
                  </a:cubicBezTo>
                  <a:cubicBezTo>
                    <a:pt x="72" y="126"/>
                    <a:pt x="74" y="128"/>
                    <a:pt x="77" y="128"/>
                  </a:cubicBezTo>
                  <a:cubicBezTo>
                    <a:pt x="80" y="127"/>
                    <a:pt x="86" y="128"/>
                    <a:pt x="87" y="129"/>
                  </a:cubicBezTo>
                  <a:cubicBezTo>
                    <a:pt x="88" y="129"/>
                    <a:pt x="96" y="129"/>
                    <a:pt x="98" y="130"/>
                  </a:cubicBezTo>
                  <a:cubicBezTo>
                    <a:pt x="100" y="132"/>
                    <a:pt x="102" y="131"/>
                    <a:pt x="104" y="128"/>
                  </a:cubicBezTo>
                  <a:cubicBezTo>
                    <a:pt x="105" y="125"/>
                    <a:pt x="115" y="118"/>
                    <a:pt x="116" y="117"/>
                  </a:cubicBezTo>
                  <a:cubicBezTo>
                    <a:pt x="117" y="117"/>
                    <a:pt x="128" y="117"/>
                    <a:pt x="132" y="117"/>
                  </a:cubicBezTo>
                  <a:cubicBezTo>
                    <a:pt x="136" y="116"/>
                    <a:pt x="163" y="107"/>
                    <a:pt x="164" y="106"/>
                  </a:cubicBezTo>
                  <a:cubicBezTo>
                    <a:pt x="165" y="105"/>
                    <a:pt x="170" y="91"/>
                    <a:pt x="170" y="89"/>
                  </a:cubicBezTo>
                  <a:cubicBezTo>
                    <a:pt x="170" y="88"/>
                    <a:pt x="168" y="83"/>
                    <a:pt x="166" y="83"/>
                  </a:cubicBezTo>
                  <a:cubicBezTo>
                    <a:pt x="164" y="84"/>
                    <a:pt x="147" y="82"/>
                    <a:pt x="145" y="81"/>
                  </a:cubicBezTo>
                  <a:cubicBezTo>
                    <a:pt x="145" y="81"/>
                    <a:pt x="140" y="77"/>
                    <a:pt x="139" y="73"/>
                  </a:cubicBezTo>
                  <a:cubicBezTo>
                    <a:pt x="138" y="72"/>
                    <a:pt x="137" y="69"/>
                    <a:pt x="136" y="67"/>
                  </a:cubicBezTo>
                  <a:cubicBezTo>
                    <a:pt x="134" y="68"/>
                    <a:pt x="131" y="67"/>
                    <a:pt x="129" y="63"/>
                  </a:cubicBezTo>
                  <a:cubicBezTo>
                    <a:pt x="128" y="62"/>
                    <a:pt x="124" y="56"/>
                    <a:pt x="125" y="54"/>
                  </a:cubicBezTo>
                  <a:cubicBezTo>
                    <a:pt x="127" y="52"/>
                    <a:pt x="124" y="48"/>
                    <a:pt x="121" y="45"/>
                  </a:cubicBezTo>
                  <a:cubicBezTo>
                    <a:pt x="119" y="43"/>
                    <a:pt x="114" y="39"/>
                    <a:pt x="113" y="36"/>
                  </a:cubicBezTo>
                  <a:cubicBezTo>
                    <a:pt x="113" y="35"/>
                    <a:pt x="113" y="34"/>
                    <a:pt x="112" y="32"/>
                  </a:cubicBezTo>
                  <a:cubicBezTo>
                    <a:pt x="106" y="32"/>
                    <a:pt x="106" y="32"/>
                    <a:pt x="106" y="32"/>
                  </a:cubicBezTo>
                  <a:lnTo>
                    <a:pt x="102" y="29"/>
                  </a:ln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4" name="Freeform 269">
              <a:extLst>
                <a:ext uri="{FF2B5EF4-FFF2-40B4-BE49-F238E27FC236}">
                  <a16:creationId xmlns:a16="http://schemas.microsoft.com/office/drawing/2014/main" id="{383E764C-3289-4315-B17A-E941B6873A98}"/>
                </a:ext>
              </a:extLst>
            </p:cNvPr>
            <p:cNvSpPr>
              <a:spLocks/>
            </p:cNvSpPr>
            <p:nvPr/>
          </p:nvSpPr>
          <p:spPr bwMode="auto">
            <a:xfrm>
              <a:off x="5962221" y="4180030"/>
              <a:ext cx="146769" cy="174888"/>
            </a:xfrm>
            <a:custGeom>
              <a:avLst/>
              <a:gdLst>
                <a:gd name="T0" fmla="*/ 32 w 64"/>
                <a:gd name="T1" fmla="*/ 1 h 72"/>
                <a:gd name="T2" fmla="*/ 32 w 64"/>
                <a:gd name="T3" fmla="*/ 7 h 72"/>
                <a:gd name="T4" fmla="*/ 27 w 64"/>
                <a:gd name="T5" fmla="*/ 14 h 72"/>
                <a:gd name="T6" fmla="*/ 24 w 64"/>
                <a:gd name="T7" fmla="*/ 20 h 72"/>
                <a:gd name="T8" fmla="*/ 26 w 64"/>
                <a:gd name="T9" fmla="*/ 20 h 72"/>
                <a:gd name="T10" fmla="*/ 30 w 64"/>
                <a:gd name="T11" fmla="*/ 26 h 72"/>
                <a:gd name="T12" fmla="*/ 24 w 64"/>
                <a:gd name="T13" fmla="*/ 43 h 72"/>
                <a:gd name="T14" fmla="*/ 0 w 64"/>
                <a:gd name="T15" fmla="*/ 51 h 72"/>
                <a:gd name="T16" fmla="*/ 10 w 64"/>
                <a:gd name="T17" fmla="*/ 72 h 72"/>
                <a:gd name="T18" fmla="*/ 12 w 64"/>
                <a:gd name="T19" fmla="*/ 71 h 72"/>
                <a:gd name="T20" fmla="*/ 25 w 64"/>
                <a:gd name="T21" fmla="*/ 68 h 72"/>
                <a:gd name="T22" fmla="*/ 28 w 64"/>
                <a:gd name="T23" fmla="*/ 62 h 72"/>
                <a:gd name="T24" fmla="*/ 37 w 64"/>
                <a:gd name="T25" fmla="*/ 61 h 72"/>
                <a:gd name="T26" fmla="*/ 42 w 64"/>
                <a:gd name="T27" fmla="*/ 53 h 72"/>
                <a:gd name="T28" fmla="*/ 47 w 64"/>
                <a:gd name="T29" fmla="*/ 51 h 72"/>
                <a:gd name="T30" fmla="*/ 50 w 64"/>
                <a:gd name="T31" fmla="*/ 40 h 72"/>
                <a:gd name="T32" fmla="*/ 56 w 64"/>
                <a:gd name="T33" fmla="*/ 35 h 72"/>
                <a:gd name="T34" fmla="*/ 63 w 64"/>
                <a:gd name="T35" fmla="*/ 26 h 72"/>
                <a:gd name="T36" fmla="*/ 62 w 64"/>
                <a:gd name="T37" fmla="*/ 22 h 72"/>
                <a:gd name="T38" fmla="*/ 55 w 64"/>
                <a:gd name="T39" fmla="*/ 13 h 72"/>
                <a:gd name="T40" fmla="*/ 42 w 64"/>
                <a:gd name="T41" fmla="*/ 8 h 72"/>
                <a:gd name="T42" fmla="*/ 38 w 64"/>
                <a:gd name="T43" fmla="*/ 0 h 72"/>
                <a:gd name="T44" fmla="*/ 35 w 64"/>
                <a:gd name="T45" fmla="*/ 1 h 72"/>
                <a:gd name="T46" fmla="*/ 32 w 64"/>
                <a:gd name="T4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2">
                  <a:moveTo>
                    <a:pt x="32" y="1"/>
                  </a:moveTo>
                  <a:cubicBezTo>
                    <a:pt x="32" y="7"/>
                    <a:pt x="32" y="7"/>
                    <a:pt x="32" y="7"/>
                  </a:cubicBezTo>
                  <a:cubicBezTo>
                    <a:pt x="27" y="14"/>
                    <a:pt x="27" y="14"/>
                    <a:pt x="27" y="14"/>
                  </a:cubicBezTo>
                  <a:cubicBezTo>
                    <a:pt x="24" y="20"/>
                    <a:pt x="24" y="20"/>
                    <a:pt x="24" y="20"/>
                  </a:cubicBezTo>
                  <a:cubicBezTo>
                    <a:pt x="25" y="20"/>
                    <a:pt x="25" y="21"/>
                    <a:pt x="26" y="20"/>
                  </a:cubicBezTo>
                  <a:cubicBezTo>
                    <a:pt x="28" y="20"/>
                    <a:pt x="30" y="25"/>
                    <a:pt x="30" y="26"/>
                  </a:cubicBezTo>
                  <a:cubicBezTo>
                    <a:pt x="30" y="28"/>
                    <a:pt x="25" y="42"/>
                    <a:pt x="24" y="43"/>
                  </a:cubicBezTo>
                  <a:cubicBezTo>
                    <a:pt x="23" y="44"/>
                    <a:pt x="9" y="48"/>
                    <a:pt x="0" y="51"/>
                  </a:cubicBezTo>
                  <a:cubicBezTo>
                    <a:pt x="2" y="56"/>
                    <a:pt x="6" y="64"/>
                    <a:pt x="10" y="72"/>
                  </a:cubicBezTo>
                  <a:cubicBezTo>
                    <a:pt x="10" y="71"/>
                    <a:pt x="11" y="71"/>
                    <a:pt x="12" y="71"/>
                  </a:cubicBezTo>
                  <a:cubicBezTo>
                    <a:pt x="16" y="68"/>
                    <a:pt x="21" y="69"/>
                    <a:pt x="25" y="68"/>
                  </a:cubicBezTo>
                  <a:cubicBezTo>
                    <a:pt x="28" y="67"/>
                    <a:pt x="25" y="65"/>
                    <a:pt x="28" y="62"/>
                  </a:cubicBezTo>
                  <a:cubicBezTo>
                    <a:pt x="31" y="60"/>
                    <a:pt x="35" y="61"/>
                    <a:pt x="37" y="61"/>
                  </a:cubicBezTo>
                  <a:cubicBezTo>
                    <a:pt x="38" y="60"/>
                    <a:pt x="39" y="54"/>
                    <a:pt x="42" y="53"/>
                  </a:cubicBezTo>
                  <a:cubicBezTo>
                    <a:pt x="44" y="52"/>
                    <a:pt x="47" y="53"/>
                    <a:pt x="47" y="51"/>
                  </a:cubicBezTo>
                  <a:cubicBezTo>
                    <a:pt x="47" y="48"/>
                    <a:pt x="47" y="40"/>
                    <a:pt x="50" y="40"/>
                  </a:cubicBezTo>
                  <a:cubicBezTo>
                    <a:pt x="52" y="39"/>
                    <a:pt x="56" y="37"/>
                    <a:pt x="56" y="35"/>
                  </a:cubicBezTo>
                  <a:cubicBezTo>
                    <a:pt x="56" y="34"/>
                    <a:pt x="61" y="29"/>
                    <a:pt x="63" y="26"/>
                  </a:cubicBezTo>
                  <a:cubicBezTo>
                    <a:pt x="64" y="23"/>
                    <a:pt x="64" y="22"/>
                    <a:pt x="62" y="22"/>
                  </a:cubicBezTo>
                  <a:cubicBezTo>
                    <a:pt x="60" y="21"/>
                    <a:pt x="56" y="15"/>
                    <a:pt x="55" y="13"/>
                  </a:cubicBezTo>
                  <a:cubicBezTo>
                    <a:pt x="54" y="11"/>
                    <a:pt x="48" y="12"/>
                    <a:pt x="42" y="8"/>
                  </a:cubicBezTo>
                  <a:cubicBezTo>
                    <a:pt x="40" y="6"/>
                    <a:pt x="38" y="3"/>
                    <a:pt x="38" y="0"/>
                  </a:cubicBezTo>
                  <a:cubicBezTo>
                    <a:pt x="35" y="1"/>
                    <a:pt x="35" y="1"/>
                    <a:pt x="35" y="1"/>
                  </a:cubicBezTo>
                  <a:lnTo>
                    <a:pt x="32" y="1"/>
                  </a:ln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5" name="Freeform 270">
              <a:extLst>
                <a:ext uri="{FF2B5EF4-FFF2-40B4-BE49-F238E27FC236}">
                  <a16:creationId xmlns:a16="http://schemas.microsoft.com/office/drawing/2014/main" id="{19E33626-5ACF-48BE-A8FC-7CC0E34EA83F}"/>
                </a:ext>
              </a:extLst>
            </p:cNvPr>
            <p:cNvSpPr>
              <a:spLocks/>
            </p:cNvSpPr>
            <p:nvPr/>
          </p:nvSpPr>
          <p:spPr bwMode="auto">
            <a:xfrm>
              <a:off x="5936536" y="4158652"/>
              <a:ext cx="22016" cy="33033"/>
            </a:xfrm>
            <a:custGeom>
              <a:avLst/>
              <a:gdLst>
                <a:gd name="T0" fmla="*/ 7 w 10"/>
                <a:gd name="T1" fmla="*/ 13 h 14"/>
                <a:gd name="T2" fmla="*/ 7 w 10"/>
                <a:gd name="T3" fmla="*/ 11 h 14"/>
                <a:gd name="T4" fmla="*/ 6 w 10"/>
                <a:gd name="T5" fmla="*/ 1 h 14"/>
                <a:gd name="T6" fmla="*/ 1 w 10"/>
                <a:gd name="T7" fmla="*/ 9 h 14"/>
                <a:gd name="T8" fmla="*/ 0 w 10"/>
                <a:gd name="T9" fmla="*/ 9 h 14"/>
                <a:gd name="T10" fmla="*/ 7 w 10"/>
                <a:gd name="T11" fmla="*/ 13 h 14"/>
              </a:gdLst>
              <a:ahLst/>
              <a:cxnLst>
                <a:cxn ang="0">
                  <a:pos x="T0" y="T1"/>
                </a:cxn>
                <a:cxn ang="0">
                  <a:pos x="T2" y="T3"/>
                </a:cxn>
                <a:cxn ang="0">
                  <a:pos x="T4" y="T5"/>
                </a:cxn>
                <a:cxn ang="0">
                  <a:pos x="T6" y="T7"/>
                </a:cxn>
                <a:cxn ang="0">
                  <a:pos x="T8" y="T9"/>
                </a:cxn>
                <a:cxn ang="0">
                  <a:pos x="T10" y="T11"/>
                </a:cxn>
              </a:cxnLst>
              <a:rect l="0" t="0" r="r" b="b"/>
              <a:pathLst>
                <a:path w="10" h="14">
                  <a:moveTo>
                    <a:pt x="7" y="13"/>
                  </a:moveTo>
                  <a:cubicBezTo>
                    <a:pt x="7" y="13"/>
                    <a:pt x="7" y="12"/>
                    <a:pt x="7" y="11"/>
                  </a:cubicBezTo>
                  <a:cubicBezTo>
                    <a:pt x="9" y="9"/>
                    <a:pt x="10" y="2"/>
                    <a:pt x="6" y="1"/>
                  </a:cubicBezTo>
                  <a:cubicBezTo>
                    <a:pt x="3" y="0"/>
                    <a:pt x="1" y="7"/>
                    <a:pt x="1" y="9"/>
                  </a:cubicBezTo>
                  <a:cubicBezTo>
                    <a:pt x="1" y="9"/>
                    <a:pt x="1" y="9"/>
                    <a:pt x="0" y="9"/>
                  </a:cubicBezTo>
                  <a:cubicBezTo>
                    <a:pt x="2" y="13"/>
                    <a:pt x="5" y="14"/>
                    <a:pt x="7" y="13"/>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6" name="Freeform 271">
              <a:extLst>
                <a:ext uri="{FF2B5EF4-FFF2-40B4-BE49-F238E27FC236}">
                  <a16:creationId xmlns:a16="http://schemas.microsoft.com/office/drawing/2014/main" id="{1EBF88E8-6FA2-4F28-8E33-DE9C13757078}"/>
                </a:ext>
              </a:extLst>
            </p:cNvPr>
            <p:cNvSpPr>
              <a:spLocks/>
            </p:cNvSpPr>
            <p:nvPr/>
          </p:nvSpPr>
          <p:spPr bwMode="auto">
            <a:xfrm>
              <a:off x="5958552" y="4152824"/>
              <a:ext cx="89898" cy="75785"/>
            </a:xfrm>
            <a:custGeom>
              <a:avLst/>
              <a:gdLst>
                <a:gd name="T0" fmla="*/ 6 w 39"/>
                <a:gd name="T1" fmla="*/ 29 h 31"/>
                <a:gd name="T2" fmla="*/ 25 w 39"/>
                <a:gd name="T3" fmla="*/ 31 h 31"/>
                <a:gd name="T4" fmla="*/ 28 w 39"/>
                <a:gd name="T5" fmla="*/ 25 h 31"/>
                <a:gd name="T6" fmla="*/ 33 w 39"/>
                <a:gd name="T7" fmla="*/ 18 h 31"/>
                <a:gd name="T8" fmla="*/ 33 w 39"/>
                <a:gd name="T9" fmla="*/ 12 h 31"/>
                <a:gd name="T10" fmla="*/ 36 w 39"/>
                <a:gd name="T11" fmla="*/ 12 h 31"/>
                <a:gd name="T12" fmla="*/ 39 w 39"/>
                <a:gd name="T13" fmla="*/ 11 h 31"/>
                <a:gd name="T14" fmla="*/ 36 w 39"/>
                <a:gd name="T15" fmla="*/ 1 h 31"/>
                <a:gd name="T16" fmla="*/ 27 w 39"/>
                <a:gd name="T17" fmla="*/ 11 h 31"/>
                <a:gd name="T18" fmla="*/ 12 w 39"/>
                <a:gd name="T19" fmla="*/ 19 h 31"/>
                <a:gd name="T20" fmla="*/ 2 w 39"/>
                <a:gd name="T21" fmla="*/ 21 h 31"/>
                <a:gd name="T22" fmla="*/ 0 w 39"/>
                <a:gd name="T23" fmla="*/ 21 h 31"/>
                <a:gd name="T24" fmla="*/ 6 w 39"/>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1">
                  <a:moveTo>
                    <a:pt x="6" y="29"/>
                  </a:moveTo>
                  <a:cubicBezTo>
                    <a:pt x="7" y="30"/>
                    <a:pt x="20" y="31"/>
                    <a:pt x="25" y="31"/>
                  </a:cubicBezTo>
                  <a:cubicBezTo>
                    <a:pt x="28" y="25"/>
                    <a:pt x="28" y="25"/>
                    <a:pt x="28" y="25"/>
                  </a:cubicBezTo>
                  <a:cubicBezTo>
                    <a:pt x="33" y="18"/>
                    <a:pt x="33" y="18"/>
                    <a:pt x="33" y="18"/>
                  </a:cubicBezTo>
                  <a:cubicBezTo>
                    <a:pt x="33" y="12"/>
                    <a:pt x="33" y="12"/>
                    <a:pt x="33" y="12"/>
                  </a:cubicBezTo>
                  <a:cubicBezTo>
                    <a:pt x="36" y="12"/>
                    <a:pt x="36" y="12"/>
                    <a:pt x="36" y="12"/>
                  </a:cubicBezTo>
                  <a:cubicBezTo>
                    <a:pt x="39" y="11"/>
                    <a:pt x="39" y="11"/>
                    <a:pt x="39" y="11"/>
                  </a:cubicBezTo>
                  <a:cubicBezTo>
                    <a:pt x="37" y="6"/>
                    <a:pt x="37" y="1"/>
                    <a:pt x="36" y="1"/>
                  </a:cubicBezTo>
                  <a:cubicBezTo>
                    <a:pt x="35" y="0"/>
                    <a:pt x="29" y="7"/>
                    <a:pt x="27" y="11"/>
                  </a:cubicBezTo>
                  <a:cubicBezTo>
                    <a:pt x="24" y="16"/>
                    <a:pt x="18" y="20"/>
                    <a:pt x="12" y="19"/>
                  </a:cubicBezTo>
                  <a:cubicBezTo>
                    <a:pt x="6" y="17"/>
                    <a:pt x="4" y="20"/>
                    <a:pt x="2" y="21"/>
                  </a:cubicBezTo>
                  <a:cubicBezTo>
                    <a:pt x="2" y="21"/>
                    <a:pt x="1" y="21"/>
                    <a:pt x="0" y="21"/>
                  </a:cubicBezTo>
                  <a:cubicBezTo>
                    <a:pt x="1" y="25"/>
                    <a:pt x="6" y="29"/>
                    <a:pt x="6" y="29"/>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7" name="Freeform 272">
              <a:extLst>
                <a:ext uri="{FF2B5EF4-FFF2-40B4-BE49-F238E27FC236}">
                  <a16:creationId xmlns:a16="http://schemas.microsoft.com/office/drawing/2014/main" id="{40FF722A-BB13-4E8A-A8E2-73C8D4FBD452}"/>
                </a:ext>
              </a:extLst>
            </p:cNvPr>
            <p:cNvSpPr>
              <a:spLocks noEditPoints="1"/>
            </p:cNvSpPr>
            <p:nvPr/>
          </p:nvSpPr>
          <p:spPr bwMode="auto">
            <a:xfrm>
              <a:off x="6831831" y="4555066"/>
              <a:ext cx="359586" cy="116591"/>
            </a:xfrm>
            <a:custGeom>
              <a:avLst/>
              <a:gdLst>
                <a:gd name="T0" fmla="*/ 29 w 157"/>
                <a:gd name="T1" fmla="*/ 17 h 48"/>
                <a:gd name="T2" fmla="*/ 22 w 157"/>
                <a:gd name="T3" fmla="*/ 9 h 48"/>
                <a:gd name="T4" fmla="*/ 19 w 157"/>
                <a:gd name="T5" fmla="*/ 5 h 48"/>
                <a:gd name="T6" fmla="*/ 18 w 157"/>
                <a:gd name="T7" fmla="*/ 4 h 48"/>
                <a:gd name="T8" fmla="*/ 15 w 157"/>
                <a:gd name="T9" fmla="*/ 7 h 48"/>
                <a:gd name="T10" fmla="*/ 9 w 157"/>
                <a:gd name="T11" fmla="*/ 6 h 48"/>
                <a:gd name="T12" fmla="*/ 5 w 157"/>
                <a:gd name="T13" fmla="*/ 1 h 48"/>
                <a:gd name="T14" fmla="*/ 0 w 157"/>
                <a:gd name="T15" fmla="*/ 1 h 48"/>
                <a:gd name="T16" fmla="*/ 3 w 157"/>
                <a:gd name="T17" fmla="*/ 13 h 48"/>
                <a:gd name="T18" fmla="*/ 11 w 157"/>
                <a:gd name="T19" fmla="*/ 29 h 48"/>
                <a:gd name="T20" fmla="*/ 19 w 157"/>
                <a:gd name="T21" fmla="*/ 36 h 48"/>
                <a:gd name="T22" fmla="*/ 34 w 157"/>
                <a:gd name="T23" fmla="*/ 44 h 48"/>
                <a:gd name="T24" fmla="*/ 29 w 157"/>
                <a:gd name="T25" fmla="*/ 33 h 48"/>
                <a:gd name="T26" fmla="*/ 29 w 157"/>
                <a:gd name="T27" fmla="*/ 17 h 48"/>
                <a:gd name="T28" fmla="*/ 150 w 157"/>
                <a:gd name="T29" fmla="*/ 8 h 48"/>
                <a:gd name="T30" fmla="*/ 143 w 157"/>
                <a:gd name="T31" fmla="*/ 6 h 48"/>
                <a:gd name="T32" fmla="*/ 136 w 157"/>
                <a:gd name="T33" fmla="*/ 0 h 48"/>
                <a:gd name="T34" fmla="*/ 129 w 157"/>
                <a:gd name="T35" fmla="*/ 8 h 48"/>
                <a:gd name="T36" fmla="*/ 125 w 157"/>
                <a:gd name="T37" fmla="*/ 14 h 48"/>
                <a:gd name="T38" fmla="*/ 123 w 157"/>
                <a:gd name="T39" fmla="*/ 16 h 48"/>
                <a:gd name="T40" fmla="*/ 123 w 157"/>
                <a:gd name="T41" fmla="*/ 20 h 48"/>
                <a:gd name="T42" fmla="*/ 118 w 157"/>
                <a:gd name="T43" fmla="*/ 22 h 48"/>
                <a:gd name="T44" fmla="*/ 114 w 157"/>
                <a:gd name="T45" fmla="*/ 17 h 48"/>
                <a:gd name="T46" fmla="*/ 114 w 157"/>
                <a:gd name="T47" fmla="*/ 17 h 48"/>
                <a:gd name="T48" fmla="*/ 106 w 157"/>
                <a:gd name="T49" fmla="*/ 28 h 48"/>
                <a:gd name="T50" fmla="*/ 95 w 157"/>
                <a:gd name="T51" fmla="*/ 31 h 48"/>
                <a:gd name="T52" fmla="*/ 90 w 157"/>
                <a:gd name="T53" fmla="*/ 42 h 48"/>
                <a:gd name="T54" fmla="*/ 78 w 157"/>
                <a:gd name="T55" fmla="*/ 39 h 48"/>
                <a:gd name="T56" fmla="*/ 80 w 157"/>
                <a:gd name="T57" fmla="*/ 44 h 48"/>
                <a:gd name="T58" fmla="*/ 87 w 157"/>
                <a:gd name="T59" fmla="*/ 47 h 48"/>
                <a:gd name="T60" fmla="*/ 97 w 157"/>
                <a:gd name="T61" fmla="*/ 46 h 48"/>
                <a:gd name="T62" fmla="*/ 105 w 157"/>
                <a:gd name="T63" fmla="*/ 43 h 48"/>
                <a:gd name="T64" fmla="*/ 113 w 157"/>
                <a:gd name="T65" fmla="*/ 44 h 48"/>
                <a:gd name="T66" fmla="*/ 120 w 157"/>
                <a:gd name="T67" fmla="*/ 39 h 48"/>
                <a:gd name="T68" fmla="*/ 122 w 157"/>
                <a:gd name="T69" fmla="*/ 32 h 48"/>
                <a:gd name="T70" fmla="*/ 127 w 157"/>
                <a:gd name="T71" fmla="*/ 25 h 48"/>
                <a:gd name="T72" fmla="*/ 140 w 157"/>
                <a:gd name="T73" fmla="*/ 19 h 48"/>
                <a:gd name="T74" fmla="*/ 143 w 157"/>
                <a:gd name="T75" fmla="*/ 21 h 48"/>
                <a:gd name="T76" fmla="*/ 148 w 157"/>
                <a:gd name="T77" fmla="*/ 16 h 48"/>
                <a:gd name="T78" fmla="*/ 156 w 157"/>
                <a:gd name="T79" fmla="*/ 13 h 48"/>
                <a:gd name="T80" fmla="*/ 150 w 157"/>
                <a:gd name="T8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 h="48">
                  <a:moveTo>
                    <a:pt x="29" y="17"/>
                  </a:moveTo>
                  <a:cubicBezTo>
                    <a:pt x="29" y="12"/>
                    <a:pt x="24" y="12"/>
                    <a:pt x="22" y="9"/>
                  </a:cubicBezTo>
                  <a:cubicBezTo>
                    <a:pt x="21" y="5"/>
                    <a:pt x="19" y="7"/>
                    <a:pt x="19" y="5"/>
                  </a:cubicBezTo>
                  <a:cubicBezTo>
                    <a:pt x="18" y="5"/>
                    <a:pt x="18" y="4"/>
                    <a:pt x="18" y="4"/>
                  </a:cubicBezTo>
                  <a:cubicBezTo>
                    <a:pt x="15" y="5"/>
                    <a:pt x="16" y="7"/>
                    <a:pt x="15" y="7"/>
                  </a:cubicBezTo>
                  <a:cubicBezTo>
                    <a:pt x="14" y="7"/>
                    <a:pt x="9" y="8"/>
                    <a:pt x="9" y="6"/>
                  </a:cubicBezTo>
                  <a:cubicBezTo>
                    <a:pt x="9" y="5"/>
                    <a:pt x="8" y="2"/>
                    <a:pt x="5" y="1"/>
                  </a:cubicBezTo>
                  <a:cubicBezTo>
                    <a:pt x="4" y="1"/>
                    <a:pt x="2" y="1"/>
                    <a:pt x="0" y="1"/>
                  </a:cubicBezTo>
                  <a:cubicBezTo>
                    <a:pt x="2" y="5"/>
                    <a:pt x="3" y="10"/>
                    <a:pt x="3" y="13"/>
                  </a:cubicBezTo>
                  <a:cubicBezTo>
                    <a:pt x="3" y="18"/>
                    <a:pt x="10" y="26"/>
                    <a:pt x="11" y="29"/>
                  </a:cubicBezTo>
                  <a:cubicBezTo>
                    <a:pt x="12" y="32"/>
                    <a:pt x="14" y="33"/>
                    <a:pt x="19" y="36"/>
                  </a:cubicBezTo>
                  <a:cubicBezTo>
                    <a:pt x="23" y="40"/>
                    <a:pt x="32" y="45"/>
                    <a:pt x="34" y="44"/>
                  </a:cubicBezTo>
                  <a:cubicBezTo>
                    <a:pt x="36" y="43"/>
                    <a:pt x="31" y="35"/>
                    <a:pt x="29" y="33"/>
                  </a:cubicBezTo>
                  <a:cubicBezTo>
                    <a:pt x="26" y="30"/>
                    <a:pt x="28" y="23"/>
                    <a:pt x="29" y="17"/>
                  </a:cubicBezTo>
                  <a:close/>
                  <a:moveTo>
                    <a:pt x="150" y="8"/>
                  </a:moveTo>
                  <a:cubicBezTo>
                    <a:pt x="148" y="9"/>
                    <a:pt x="143" y="8"/>
                    <a:pt x="143" y="6"/>
                  </a:cubicBezTo>
                  <a:cubicBezTo>
                    <a:pt x="143" y="4"/>
                    <a:pt x="139" y="0"/>
                    <a:pt x="136" y="0"/>
                  </a:cubicBezTo>
                  <a:cubicBezTo>
                    <a:pt x="133" y="0"/>
                    <a:pt x="130" y="6"/>
                    <a:pt x="129" y="8"/>
                  </a:cubicBezTo>
                  <a:cubicBezTo>
                    <a:pt x="129" y="10"/>
                    <a:pt x="125" y="10"/>
                    <a:pt x="125" y="14"/>
                  </a:cubicBezTo>
                  <a:cubicBezTo>
                    <a:pt x="125" y="15"/>
                    <a:pt x="124" y="15"/>
                    <a:pt x="123" y="16"/>
                  </a:cubicBezTo>
                  <a:cubicBezTo>
                    <a:pt x="124" y="19"/>
                    <a:pt x="124" y="21"/>
                    <a:pt x="123" y="20"/>
                  </a:cubicBezTo>
                  <a:cubicBezTo>
                    <a:pt x="121" y="20"/>
                    <a:pt x="121" y="22"/>
                    <a:pt x="118" y="22"/>
                  </a:cubicBezTo>
                  <a:cubicBezTo>
                    <a:pt x="117" y="22"/>
                    <a:pt x="116" y="20"/>
                    <a:pt x="114" y="17"/>
                  </a:cubicBezTo>
                  <a:cubicBezTo>
                    <a:pt x="114" y="17"/>
                    <a:pt x="114" y="17"/>
                    <a:pt x="114" y="17"/>
                  </a:cubicBezTo>
                  <a:cubicBezTo>
                    <a:pt x="112" y="17"/>
                    <a:pt x="107" y="23"/>
                    <a:pt x="106" y="28"/>
                  </a:cubicBezTo>
                  <a:cubicBezTo>
                    <a:pt x="106" y="32"/>
                    <a:pt x="101" y="31"/>
                    <a:pt x="95" y="31"/>
                  </a:cubicBezTo>
                  <a:cubicBezTo>
                    <a:pt x="88" y="32"/>
                    <a:pt x="91" y="39"/>
                    <a:pt x="90" y="42"/>
                  </a:cubicBezTo>
                  <a:cubicBezTo>
                    <a:pt x="88" y="44"/>
                    <a:pt x="81" y="39"/>
                    <a:pt x="78" y="39"/>
                  </a:cubicBezTo>
                  <a:cubicBezTo>
                    <a:pt x="78" y="41"/>
                    <a:pt x="79" y="44"/>
                    <a:pt x="80" y="44"/>
                  </a:cubicBezTo>
                  <a:cubicBezTo>
                    <a:pt x="82" y="44"/>
                    <a:pt x="85" y="48"/>
                    <a:pt x="87" y="47"/>
                  </a:cubicBezTo>
                  <a:cubicBezTo>
                    <a:pt x="89" y="46"/>
                    <a:pt x="94" y="47"/>
                    <a:pt x="97" y="46"/>
                  </a:cubicBezTo>
                  <a:cubicBezTo>
                    <a:pt x="100" y="45"/>
                    <a:pt x="101" y="43"/>
                    <a:pt x="105" y="43"/>
                  </a:cubicBezTo>
                  <a:cubicBezTo>
                    <a:pt x="110" y="43"/>
                    <a:pt x="108" y="47"/>
                    <a:pt x="113" y="44"/>
                  </a:cubicBezTo>
                  <a:cubicBezTo>
                    <a:pt x="118" y="42"/>
                    <a:pt x="121" y="44"/>
                    <a:pt x="120" y="39"/>
                  </a:cubicBezTo>
                  <a:cubicBezTo>
                    <a:pt x="120" y="35"/>
                    <a:pt x="123" y="35"/>
                    <a:pt x="122" y="32"/>
                  </a:cubicBezTo>
                  <a:cubicBezTo>
                    <a:pt x="122" y="29"/>
                    <a:pt x="128" y="31"/>
                    <a:pt x="127" y="25"/>
                  </a:cubicBezTo>
                  <a:cubicBezTo>
                    <a:pt x="127" y="19"/>
                    <a:pt x="136" y="19"/>
                    <a:pt x="140" y="19"/>
                  </a:cubicBezTo>
                  <a:cubicBezTo>
                    <a:pt x="140" y="19"/>
                    <a:pt x="142" y="20"/>
                    <a:pt x="143" y="21"/>
                  </a:cubicBezTo>
                  <a:cubicBezTo>
                    <a:pt x="146" y="19"/>
                    <a:pt x="150" y="18"/>
                    <a:pt x="148" y="16"/>
                  </a:cubicBezTo>
                  <a:cubicBezTo>
                    <a:pt x="146" y="14"/>
                    <a:pt x="155" y="16"/>
                    <a:pt x="156" y="13"/>
                  </a:cubicBezTo>
                  <a:cubicBezTo>
                    <a:pt x="157" y="10"/>
                    <a:pt x="152" y="8"/>
                    <a:pt x="150" y="8"/>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8" name="Freeform 273">
              <a:extLst>
                <a:ext uri="{FF2B5EF4-FFF2-40B4-BE49-F238E27FC236}">
                  <a16:creationId xmlns:a16="http://schemas.microsoft.com/office/drawing/2014/main" id="{922B8504-A5EA-4275-A13A-088F0B23B178}"/>
                </a:ext>
              </a:extLst>
            </p:cNvPr>
            <p:cNvSpPr>
              <a:spLocks/>
            </p:cNvSpPr>
            <p:nvPr/>
          </p:nvSpPr>
          <p:spPr bwMode="auto">
            <a:xfrm>
              <a:off x="7092346" y="4593930"/>
              <a:ext cx="23851" cy="15546"/>
            </a:xfrm>
            <a:custGeom>
              <a:avLst/>
              <a:gdLst>
                <a:gd name="T0" fmla="*/ 4 w 10"/>
                <a:gd name="T1" fmla="*/ 6 h 6"/>
                <a:gd name="T2" fmla="*/ 9 w 10"/>
                <a:gd name="T3" fmla="*/ 4 h 6"/>
                <a:gd name="T4" fmla="*/ 9 w 10"/>
                <a:gd name="T5" fmla="*/ 0 h 6"/>
                <a:gd name="T6" fmla="*/ 5 w 10"/>
                <a:gd name="T7" fmla="*/ 2 h 6"/>
                <a:gd name="T8" fmla="*/ 0 w 10"/>
                <a:gd name="T9" fmla="*/ 1 h 6"/>
                <a:gd name="T10" fmla="*/ 4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4" y="6"/>
                  </a:moveTo>
                  <a:cubicBezTo>
                    <a:pt x="7" y="6"/>
                    <a:pt x="7" y="4"/>
                    <a:pt x="9" y="4"/>
                  </a:cubicBezTo>
                  <a:cubicBezTo>
                    <a:pt x="10" y="5"/>
                    <a:pt x="10" y="3"/>
                    <a:pt x="9" y="0"/>
                  </a:cubicBezTo>
                  <a:cubicBezTo>
                    <a:pt x="8" y="0"/>
                    <a:pt x="5" y="0"/>
                    <a:pt x="5" y="2"/>
                  </a:cubicBezTo>
                  <a:cubicBezTo>
                    <a:pt x="5" y="4"/>
                    <a:pt x="2" y="1"/>
                    <a:pt x="0" y="1"/>
                  </a:cubicBezTo>
                  <a:cubicBezTo>
                    <a:pt x="2" y="4"/>
                    <a:pt x="3" y="6"/>
                    <a:pt x="4" y="6"/>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29" name="Freeform 274">
              <a:extLst>
                <a:ext uri="{FF2B5EF4-FFF2-40B4-BE49-F238E27FC236}">
                  <a16:creationId xmlns:a16="http://schemas.microsoft.com/office/drawing/2014/main" id="{4BB773EB-A97F-468C-B71B-1502D8C52789}"/>
                </a:ext>
              </a:extLst>
            </p:cNvPr>
            <p:cNvSpPr>
              <a:spLocks/>
            </p:cNvSpPr>
            <p:nvPr/>
          </p:nvSpPr>
          <p:spPr bwMode="auto">
            <a:xfrm>
              <a:off x="5718217" y="3907980"/>
              <a:ext cx="181628" cy="186547"/>
            </a:xfrm>
            <a:custGeom>
              <a:avLst/>
              <a:gdLst>
                <a:gd name="T0" fmla="*/ 66 w 79"/>
                <a:gd name="T1" fmla="*/ 70 h 77"/>
                <a:gd name="T2" fmla="*/ 70 w 79"/>
                <a:gd name="T3" fmla="*/ 67 h 77"/>
                <a:gd name="T4" fmla="*/ 75 w 79"/>
                <a:gd name="T5" fmla="*/ 70 h 77"/>
                <a:gd name="T6" fmla="*/ 79 w 79"/>
                <a:gd name="T7" fmla="*/ 68 h 77"/>
                <a:gd name="T8" fmla="*/ 74 w 79"/>
                <a:gd name="T9" fmla="*/ 62 h 77"/>
                <a:gd name="T10" fmla="*/ 71 w 79"/>
                <a:gd name="T11" fmla="*/ 56 h 77"/>
                <a:gd name="T12" fmla="*/ 72 w 79"/>
                <a:gd name="T13" fmla="*/ 51 h 77"/>
                <a:gd name="T14" fmla="*/ 68 w 79"/>
                <a:gd name="T15" fmla="*/ 46 h 77"/>
                <a:gd name="T16" fmla="*/ 59 w 79"/>
                <a:gd name="T17" fmla="*/ 40 h 77"/>
                <a:gd name="T18" fmla="*/ 55 w 79"/>
                <a:gd name="T19" fmla="*/ 36 h 77"/>
                <a:gd name="T20" fmla="*/ 54 w 79"/>
                <a:gd name="T21" fmla="*/ 28 h 77"/>
                <a:gd name="T22" fmla="*/ 58 w 79"/>
                <a:gd name="T23" fmla="*/ 22 h 77"/>
                <a:gd name="T24" fmla="*/ 59 w 79"/>
                <a:gd name="T25" fmla="*/ 17 h 77"/>
                <a:gd name="T26" fmla="*/ 55 w 79"/>
                <a:gd name="T27" fmla="*/ 14 h 77"/>
                <a:gd name="T28" fmla="*/ 51 w 79"/>
                <a:gd name="T29" fmla="*/ 10 h 77"/>
                <a:gd name="T30" fmla="*/ 48 w 79"/>
                <a:gd name="T31" fmla="*/ 3 h 77"/>
                <a:gd name="T32" fmla="*/ 40 w 79"/>
                <a:gd name="T33" fmla="*/ 2 h 77"/>
                <a:gd name="T34" fmla="*/ 32 w 79"/>
                <a:gd name="T35" fmla="*/ 1 h 77"/>
                <a:gd name="T36" fmla="*/ 29 w 79"/>
                <a:gd name="T37" fmla="*/ 3 h 77"/>
                <a:gd name="T38" fmla="*/ 29 w 79"/>
                <a:gd name="T39" fmla="*/ 3 h 77"/>
                <a:gd name="T40" fmla="*/ 24 w 79"/>
                <a:gd name="T41" fmla="*/ 7 h 77"/>
                <a:gd name="T42" fmla="*/ 19 w 79"/>
                <a:gd name="T43" fmla="*/ 11 h 77"/>
                <a:gd name="T44" fmla="*/ 20 w 79"/>
                <a:gd name="T45" fmla="*/ 17 h 77"/>
                <a:gd name="T46" fmla="*/ 19 w 79"/>
                <a:gd name="T47" fmla="*/ 24 h 77"/>
                <a:gd name="T48" fmla="*/ 17 w 79"/>
                <a:gd name="T49" fmla="*/ 28 h 77"/>
                <a:gd name="T50" fmla="*/ 0 w 79"/>
                <a:gd name="T51" fmla="*/ 38 h 77"/>
                <a:gd name="T52" fmla="*/ 1 w 79"/>
                <a:gd name="T53" fmla="*/ 42 h 77"/>
                <a:gd name="T54" fmla="*/ 2 w 79"/>
                <a:gd name="T55" fmla="*/ 49 h 77"/>
                <a:gd name="T56" fmla="*/ 9 w 79"/>
                <a:gd name="T57" fmla="*/ 49 h 77"/>
                <a:gd name="T58" fmla="*/ 25 w 79"/>
                <a:gd name="T59" fmla="*/ 59 h 77"/>
                <a:gd name="T60" fmla="*/ 44 w 79"/>
                <a:gd name="T61" fmla="*/ 73 h 77"/>
                <a:gd name="T62" fmla="*/ 53 w 79"/>
                <a:gd name="T63" fmla="*/ 76 h 77"/>
                <a:gd name="T64" fmla="*/ 63 w 79"/>
                <a:gd name="T65" fmla="*/ 77 h 77"/>
                <a:gd name="T66" fmla="*/ 66 w 79"/>
                <a:gd name="T67"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70"/>
                  </a:moveTo>
                  <a:cubicBezTo>
                    <a:pt x="67" y="69"/>
                    <a:pt x="67" y="67"/>
                    <a:pt x="70" y="67"/>
                  </a:cubicBezTo>
                  <a:cubicBezTo>
                    <a:pt x="72" y="67"/>
                    <a:pt x="73" y="68"/>
                    <a:pt x="75" y="70"/>
                  </a:cubicBezTo>
                  <a:cubicBezTo>
                    <a:pt x="76" y="69"/>
                    <a:pt x="77" y="69"/>
                    <a:pt x="79" y="68"/>
                  </a:cubicBezTo>
                  <a:cubicBezTo>
                    <a:pt x="76" y="66"/>
                    <a:pt x="74" y="63"/>
                    <a:pt x="74" y="62"/>
                  </a:cubicBezTo>
                  <a:cubicBezTo>
                    <a:pt x="74" y="59"/>
                    <a:pt x="72" y="58"/>
                    <a:pt x="71" y="56"/>
                  </a:cubicBezTo>
                  <a:cubicBezTo>
                    <a:pt x="71" y="55"/>
                    <a:pt x="73" y="52"/>
                    <a:pt x="72" y="51"/>
                  </a:cubicBezTo>
                  <a:cubicBezTo>
                    <a:pt x="71" y="50"/>
                    <a:pt x="70" y="47"/>
                    <a:pt x="68" y="46"/>
                  </a:cubicBezTo>
                  <a:cubicBezTo>
                    <a:pt x="66" y="46"/>
                    <a:pt x="59" y="42"/>
                    <a:pt x="59" y="40"/>
                  </a:cubicBezTo>
                  <a:cubicBezTo>
                    <a:pt x="59" y="38"/>
                    <a:pt x="57" y="36"/>
                    <a:pt x="55" y="36"/>
                  </a:cubicBezTo>
                  <a:cubicBezTo>
                    <a:pt x="54" y="35"/>
                    <a:pt x="53" y="29"/>
                    <a:pt x="54" y="28"/>
                  </a:cubicBezTo>
                  <a:cubicBezTo>
                    <a:pt x="56" y="28"/>
                    <a:pt x="56" y="22"/>
                    <a:pt x="58" y="22"/>
                  </a:cubicBezTo>
                  <a:cubicBezTo>
                    <a:pt x="59" y="22"/>
                    <a:pt x="58" y="19"/>
                    <a:pt x="59" y="17"/>
                  </a:cubicBezTo>
                  <a:cubicBezTo>
                    <a:pt x="59" y="15"/>
                    <a:pt x="57" y="14"/>
                    <a:pt x="55" y="14"/>
                  </a:cubicBezTo>
                  <a:cubicBezTo>
                    <a:pt x="54" y="14"/>
                    <a:pt x="51" y="12"/>
                    <a:pt x="51" y="10"/>
                  </a:cubicBezTo>
                  <a:cubicBezTo>
                    <a:pt x="51" y="8"/>
                    <a:pt x="48" y="4"/>
                    <a:pt x="48" y="3"/>
                  </a:cubicBezTo>
                  <a:cubicBezTo>
                    <a:pt x="48" y="8"/>
                    <a:pt x="41" y="1"/>
                    <a:pt x="40" y="2"/>
                  </a:cubicBezTo>
                  <a:cubicBezTo>
                    <a:pt x="38" y="3"/>
                    <a:pt x="36" y="0"/>
                    <a:pt x="32" y="1"/>
                  </a:cubicBezTo>
                  <a:cubicBezTo>
                    <a:pt x="30" y="1"/>
                    <a:pt x="30" y="2"/>
                    <a:pt x="29" y="3"/>
                  </a:cubicBezTo>
                  <a:cubicBezTo>
                    <a:pt x="29" y="3"/>
                    <a:pt x="29" y="3"/>
                    <a:pt x="29" y="3"/>
                  </a:cubicBezTo>
                  <a:cubicBezTo>
                    <a:pt x="24" y="7"/>
                    <a:pt x="24" y="7"/>
                    <a:pt x="24" y="7"/>
                  </a:cubicBezTo>
                  <a:cubicBezTo>
                    <a:pt x="24" y="7"/>
                    <a:pt x="20" y="8"/>
                    <a:pt x="19" y="11"/>
                  </a:cubicBezTo>
                  <a:cubicBezTo>
                    <a:pt x="18" y="13"/>
                    <a:pt x="21" y="16"/>
                    <a:pt x="20" y="17"/>
                  </a:cubicBezTo>
                  <a:cubicBezTo>
                    <a:pt x="19" y="19"/>
                    <a:pt x="19" y="22"/>
                    <a:pt x="19" y="24"/>
                  </a:cubicBezTo>
                  <a:cubicBezTo>
                    <a:pt x="19" y="25"/>
                    <a:pt x="17" y="28"/>
                    <a:pt x="17" y="28"/>
                  </a:cubicBezTo>
                  <a:cubicBezTo>
                    <a:pt x="17" y="28"/>
                    <a:pt x="8" y="34"/>
                    <a:pt x="0" y="38"/>
                  </a:cubicBezTo>
                  <a:cubicBezTo>
                    <a:pt x="0" y="39"/>
                    <a:pt x="0" y="40"/>
                    <a:pt x="1" y="42"/>
                  </a:cubicBezTo>
                  <a:cubicBezTo>
                    <a:pt x="1" y="43"/>
                    <a:pt x="2" y="47"/>
                    <a:pt x="2" y="49"/>
                  </a:cubicBezTo>
                  <a:cubicBezTo>
                    <a:pt x="6" y="49"/>
                    <a:pt x="6" y="49"/>
                    <a:pt x="9" y="49"/>
                  </a:cubicBezTo>
                  <a:cubicBezTo>
                    <a:pt x="12" y="50"/>
                    <a:pt x="22" y="57"/>
                    <a:pt x="25" y="59"/>
                  </a:cubicBezTo>
                  <a:cubicBezTo>
                    <a:pt x="27" y="60"/>
                    <a:pt x="41" y="70"/>
                    <a:pt x="44" y="73"/>
                  </a:cubicBezTo>
                  <a:cubicBezTo>
                    <a:pt x="47" y="75"/>
                    <a:pt x="52" y="76"/>
                    <a:pt x="53" y="76"/>
                  </a:cubicBezTo>
                  <a:cubicBezTo>
                    <a:pt x="55" y="76"/>
                    <a:pt x="59" y="77"/>
                    <a:pt x="63" y="77"/>
                  </a:cubicBezTo>
                  <a:cubicBezTo>
                    <a:pt x="64" y="74"/>
                    <a:pt x="65" y="71"/>
                    <a:pt x="66" y="7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0" name="Freeform 275">
              <a:extLst>
                <a:ext uri="{FF2B5EF4-FFF2-40B4-BE49-F238E27FC236}">
                  <a16:creationId xmlns:a16="http://schemas.microsoft.com/office/drawing/2014/main" id="{FFD34FB7-8583-47BC-9031-891A179D8F80}"/>
                </a:ext>
              </a:extLst>
            </p:cNvPr>
            <p:cNvSpPr>
              <a:spLocks/>
            </p:cNvSpPr>
            <p:nvPr/>
          </p:nvSpPr>
          <p:spPr bwMode="auto">
            <a:xfrm>
              <a:off x="5863152" y="4071210"/>
              <a:ext cx="34858" cy="33033"/>
            </a:xfrm>
            <a:custGeom>
              <a:avLst/>
              <a:gdLst>
                <a:gd name="T0" fmla="*/ 5 w 15"/>
                <a:gd name="T1" fmla="*/ 11 h 14"/>
                <a:gd name="T2" fmla="*/ 9 w 15"/>
                <a:gd name="T3" fmla="*/ 14 h 14"/>
                <a:gd name="T4" fmla="*/ 15 w 15"/>
                <a:gd name="T5" fmla="*/ 14 h 14"/>
                <a:gd name="T6" fmla="*/ 11 w 15"/>
                <a:gd name="T7" fmla="*/ 4 h 14"/>
                <a:gd name="T8" fmla="*/ 12 w 15"/>
                <a:gd name="T9" fmla="*/ 3 h 14"/>
                <a:gd name="T10" fmla="*/ 7 w 15"/>
                <a:gd name="T11" fmla="*/ 0 h 14"/>
                <a:gd name="T12" fmla="*/ 3 w 15"/>
                <a:gd name="T13" fmla="*/ 3 h 14"/>
                <a:gd name="T14" fmla="*/ 0 w 15"/>
                <a:gd name="T15" fmla="*/ 10 h 14"/>
                <a:gd name="T16" fmla="*/ 5 w 1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5" y="11"/>
                  </a:moveTo>
                  <a:cubicBezTo>
                    <a:pt x="9" y="14"/>
                    <a:pt x="9" y="14"/>
                    <a:pt x="9" y="14"/>
                  </a:cubicBezTo>
                  <a:cubicBezTo>
                    <a:pt x="15" y="14"/>
                    <a:pt x="15" y="14"/>
                    <a:pt x="15" y="14"/>
                  </a:cubicBezTo>
                  <a:cubicBezTo>
                    <a:pt x="14" y="11"/>
                    <a:pt x="11" y="6"/>
                    <a:pt x="11" y="4"/>
                  </a:cubicBezTo>
                  <a:cubicBezTo>
                    <a:pt x="11" y="4"/>
                    <a:pt x="12" y="3"/>
                    <a:pt x="12" y="3"/>
                  </a:cubicBezTo>
                  <a:cubicBezTo>
                    <a:pt x="10" y="1"/>
                    <a:pt x="9" y="0"/>
                    <a:pt x="7" y="0"/>
                  </a:cubicBezTo>
                  <a:cubicBezTo>
                    <a:pt x="4" y="0"/>
                    <a:pt x="4" y="2"/>
                    <a:pt x="3" y="3"/>
                  </a:cubicBezTo>
                  <a:cubicBezTo>
                    <a:pt x="2" y="4"/>
                    <a:pt x="1" y="7"/>
                    <a:pt x="0" y="10"/>
                  </a:cubicBezTo>
                  <a:cubicBezTo>
                    <a:pt x="2" y="10"/>
                    <a:pt x="5" y="11"/>
                    <a:pt x="5" y="11"/>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1" name="Freeform 320">
              <a:extLst>
                <a:ext uri="{FF2B5EF4-FFF2-40B4-BE49-F238E27FC236}">
                  <a16:creationId xmlns:a16="http://schemas.microsoft.com/office/drawing/2014/main" id="{C93A93D7-BA13-47BC-89BC-DE60F35C52C7}"/>
                </a:ext>
              </a:extLst>
            </p:cNvPr>
            <p:cNvSpPr>
              <a:spLocks/>
            </p:cNvSpPr>
            <p:nvPr/>
          </p:nvSpPr>
          <p:spPr bwMode="auto">
            <a:xfrm>
              <a:off x="5593463" y="3941014"/>
              <a:ext cx="49536" cy="33033"/>
            </a:xfrm>
            <a:custGeom>
              <a:avLst/>
              <a:gdLst>
                <a:gd name="T0" fmla="*/ 14 w 21"/>
                <a:gd name="T1" fmla="*/ 8 h 13"/>
                <a:gd name="T2" fmla="*/ 19 w 21"/>
                <a:gd name="T3" fmla="*/ 3 h 13"/>
                <a:gd name="T4" fmla="*/ 18 w 21"/>
                <a:gd name="T5" fmla="*/ 2 h 13"/>
                <a:gd name="T6" fmla="*/ 7 w 21"/>
                <a:gd name="T7" fmla="*/ 5 h 13"/>
                <a:gd name="T8" fmla="*/ 3 w 21"/>
                <a:gd name="T9" fmla="*/ 11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8" y="2"/>
                  </a:cubicBezTo>
                  <a:cubicBezTo>
                    <a:pt x="17" y="3"/>
                    <a:pt x="12" y="5"/>
                    <a:pt x="7" y="5"/>
                  </a:cubicBezTo>
                  <a:cubicBezTo>
                    <a:pt x="2" y="5"/>
                    <a:pt x="0" y="9"/>
                    <a:pt x="3" y="11"/>
                  </a:cubicBezTo>
                  <a:cubicBezTo>
                    <a:pt x="8" y="13"/>
                    <a:pt x="14" y="10"/>
                    <a:pt x="14" y="8"/>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30">
              <a:extLst>
                <a:ext uri="{FF2B5EF4-FFF2-40B4-BE49-F238E27FC236}">
                  <a16:creationId xmlns:a16="http://schemas.microsoft.com/office/drawing/2014/main" id="{CA6416F8-D16F-4E83-B583-4CC61D1247C1}"/>
                </a:ext>
              </a:extLst>
            </p:cNvPr>
            <p:cNvSpPr>
              <a:spLocks/>
            </p:cNvSpPr>
            <p:nvPr/>
          </p:nvSpPr>
          <p:spPr bwMode="auto">
            <a:xfrm>
              <a:off x="6039276" y="3717548"/>
              <a:ext cx="326562" cy="202092"/>
            </a:xfrm>
            <a:custGeom>
              <a:avLst/>
              <a:gdLst>
                <a:gd name="T0" fmla="*/ 138 w 142"/>
                <a:gd name="T1" fmla="*/ 47 h 83"/>
                <a:gd name="T2" fmla="*/ 127 w 142"/>
                <a:gd name="T3" fmla="*/ 42 h 83"/>
                <a:gd name="T4" fmla="*/ 121 w 142"/>
                <a:gd name="T5" fmla="*/ 42 h 83"/>
                <a:gd name="T6" fmla="*/ 113 w 142"/>
                <a:gd name="T7" fmla="*/ 40 h 83"/>
                <a:gd name="T8" fmla="*/ 105 w 142"/>
                <a:gd name="T9" fmla="*/ 46 h 83"/>
                <a:gd name="T10" fmla="*/ 101 w 142"/>
                <a:gd name="T11" fmla="*/ 47 h 83"/>
                <a:gd name="T12" fmla="*/ 94 w 142"/>
                <a:gd name="T13" fmla="*/ 43 h 83"/>
                <a:gd name="T14" fmla="*/ 87 w 142"/>
                <a:gd name="T15" fmla="*/ 41 h 83"/>
                <a:gd name="T16" fmla="*/ 83 w 142"/>
                <a:gd name="T17" fmla="*/ 33 h 83"/>
                <a:gd name="T18" fmla="*/ 81 w 142"/>
                <a:gd name="T19" fmla="*/ 25 h 83"/>
                <a:gd name="T20" fmla="*/ 75 w 142"/>
                <a:gd name="T21" fmla="*/ 21 h 83"/>
                <a:gd name="T22" fmla="*/ 59 w 142"/>
                <a:gd name="T23" fmla="*/ 20 h 83"/>
                <a:gd name="T24" fmla="*/ 48 w 142"/>
                <a:gd name="T25" fmla="*/ 21 h 83"/>
                <a:gd name="T26" fmla="*/ 39 w 142"/>
                <a:gd name="T27" fmla="*/ 10 h 83"/>
                <a:gd name="T28" fmla="*/ 36 w 142"/>
                <a:gd name="T29" fmla="*/ 14 h 83"/>
                <a:gd name="T30" fmla="*/ 27 w 142"/>
                <a:gd name="T31" fmla="*/ 12 h 83"/>
                <a:gd name="T32" fmla="*/ 26 w 142"/>
                <a:gd name="T33" fmla="*/ 1 h 83"/>
                <a:gd name="T34" fmla="*/ 22 w 142"/>
                <a:gd name="T35" fmla="*/ 13 h 83"/>
                <a:gd name="T36" fmla="*/ 21 w 142"/>
                <a:gd name="T37" fmla="*/ 0 h 83"/>
                <a:gd name="T38" fmla="*/ 1 w 142"/>
                <a:gd name="T39" fmla="*/ 5 h 83"/>
                <a:gd name="T40" fmla="*/ 0 w 142"/>
                <a:gd name="T41" fmla="*/ 41 h 83"/>
                <a:gd name="T42" fmla="*/ 0 w 142"/>
                <a:gd name="T43" fmla="*/ 41 h 83"/>
                <a:gd name="T44" fmla="*/ 5 w 142"/>
                <a:gd name="T45" fmla="*/ 42 h 83"/>
                <a:gd name="T46" fmla="*/ 8 w 142"/>
                <a:gd name="T47" fmla="*/ 39 h 83"/>
                <a:gd name="T48" fmla="*/ 14 w 142"/>
                <a:gd name="T49" fmla="*/ 34 h 83"/>
                <a:gd name="T50" fmla="*/ 17 w 142"/>
                <a:gd name="T51" fmla="*/ 31 h 83"/>
                <a:gd name="T52" fmla="*/ 20 w 142"/>
                <a:gd name="T53" fmla="*/ 30 h 83"/>
                <a:gd name="T54" fmla="*/ 26 w 142"/>
                <a:gd name="T55" fmla="*/ 31 h 83"/>
                <a:gd name="T56" fmla="*/ 32 w 142"/>
                <a:gd name="T57" fmla="*/ 33 h 83"/>
                <a:gd name="T58" fmla="*/ 35 w 142"/>
                <a:gd name="T59" fmla="*/ 42 h 83"/>
                <a:gd name="T60" fmla="*/ 47 w 142"/>
                <a:gd name="T61" fmla="*/ 43 h 83"/>
                <a:gd name="T62" fmla="*/ 50 w 142"/>
                <a:gd name="T63" fmla="*/ 48 h 83"/>
                <a:gd name="T64" fmla="*/ 54 w 142"/>
                <a:gd name="T65" fmla="*/ 55 h 83"/>
                <a:gd name="T66" fmla="*/ 62 w 142"/>
                <a:gd name="T67" fmla="*/ 61 h 83"/>
                <a:gd name="T68" fmla="*/ 71 w 142"/>
                <a:gd name="T69" fmla="*/ 66 h 83"/>
                <a:gd name="T70" fmla="*/ 79 w 142"/>
                <a:gd name="T71" fmla="*/ 72 h 83"/>
                <a:gd name="T72" fmla="*/ 86 w 142"/>
                <a:gd name="T73" fmla="*/ 74 h 83"/>
                <a:gd name="T74" fmla="*/ 87 w 142"/>
                <a:gd name="T75" fmla="*/ 80 h 83"/>
                <a:gd name="T76" fmla="*/ 88 w 142"/>
                <a:gd name="T77" fmla="*/ 79 h 83"/>
                <a:gd name="T78" fmla="*/ 94 w 142"/>
                <a:gd name="T79" fmla="*/ 82 h 83"/>
                <a:gd name="T80" fmla="*/ 98 w 142"/>
                <a:gd name="T81" fmla="*/ 83 h 83"/>
                <a:gd name="T82" fmla="*/ 101 w 142"/>
                <a:gd name="T83" fmla="*/ 75 h 83"/>
                <a:gd name="T84" fmla="*/ 100 w 142"/>
                <a:gd name="T85" fmla="*/ 68 h 83"/>
                <a:gd name="T86" fmla="*/ 95 w 142"/>
                <a:gd name="T87" fmla="*/ 61 h 83"/>
                <a:gd name="T88" fmla="*/ 103 w 142"/>
                <a:gd name="T89" fmla="*/ 59 h 83"/>
                <a:gd name="T90" fmla="*/ 105 w 142"/>
                <a:gd name="T91" fmla="*/ 54 h 83"/>
                <a:gd name="T92" fmla="*/ 109 w 142"/>
                <a:gd name="T93" fmla="*/ 50 h 83"/>
                <a:gd name="T94" fmla="*/ 115 w 142"/>
                <a:gd name="T95" fmla="*/ 48 h 83"/>
                <a:gd name="T96" fmla="*/ 121 w 142"/>
                <a:gd name="T97" fmla="*/ 47 h 83"/>
                <a:gd name="T98" fmla="*/ 118 w 142"/>
                <a:gd name="T99" fmla="*/ 54 h 83"/>
                <a:gd name="T100" fmla="*/ 127 w 142"/>
                <a:gd name="T101" fmla="*/ 52 h 83"/>
                <a:gd name="T102" fmla="*/ 135 w 142"/>
                <a:gd name="T103" fmla="*/ 51 h 83"/>
                <a:gd name="T104" fmla="*/ 138 w 142"/>
                <a:gd name="T105"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7"/>
                  </a:moveTo>
                  <a:cubicBezTo>
                    <a:pt x="134" y="44"/>
                    <a:pt x="128" y="40"/>
                    <a:pt x="127" y="42"/>
                  </a:cubicBezTo>
                  <a:cubicBezTo>
                    <a:pt x="127" y="44"/>
                    <a:pt x="122" y="44"/>
                    <a:pt x="121" y="42"/>
                  </a:cubicBezTo>
                  <a:cubicBezTo>
                    <a:pt x="119" y="40"/>
                    <a:pt x="118" y="38"/>
                    <a:pt x="113" y="40"/>
                  </a:cubicBezTo>
                  <a:cubicBezTo>
                    <a:pt x="108" y="42"/>
                    <a:pt x="105" y="44"/>
                    <a:pt x="105" y="46"/>
                  </a:cubicBezTo>
                  <a:cubicBezTo>
                    <a:pt x="105" y="48"/>
                    <a:pt x="101" y="50"/>
                    <a:pt x="101" y="47"/>
                  </a:cubicBezTo>
                  <a:cubicBezTo>
                    <a:pt x="101" y="45"/>
                    <a:pt x="97" y="44"/>
                    <a:pt x="94" y="43"/>
                  </a:cubicBezTo>
                  <a:cubicBezTo>
                    <a:pt x="92" y="43"/>
                    <a:pt x="88" y="44"/>
                    <a:pt x="87" y="41"/>
                  </a:cubicBezTo>
                  <a:cubicBezTo>
                    <a:pt x="87" y="39"/>
                    <a:pt x="83" y="36"/>
                    <a:pt x="83" y="33"/>
                  </a:cubicBezTo>
                  <a:cubicBezTo>
                    <a:pt x="83" y="30"/>
                    <a:pt x="84" y="26"/>
                    <a:pt x="81" y="25"/>
                  </a:cubicBezTo>
                  <a:cubicBezTo>
                    <a:pt x="79" y="25"/>
                    <a:pt x="77" y="21"/>
                    <a:pt x="75" y="21"/>
                  </a:cubicBezTo>
                  <a:cubicBezTo>
                    <a:pt x="73" y="21"/>
                    <a:pt x="60" y="21"/>
                    <a:pt x="59" y="20"/>
                  </a:cubicBezTo>
                  <a:cubicBezTo>
                    <a:pt x="57" y="19"/>
                    <a:pt x="49" y="23"/>
                    <a:pt x="48" y="21"/>
                  </a:cubicBezTo>
                  <a:cubicBezTo>
                    <a:pt x="48" y="19"/>
                    <a:pt x="42" y="13"/>
                    <a:pt x="39" y="10"/>
                  </a:cubicBezTo>
                  <a:cubicBezTo>
                    <a:pt x="38" y="12"/>
                    <a:pt x="38" y="13"/>
                    <a:pt x="36" y="14"/>
                  </a:cubicBezTo>
                  <a:cubicBezTo>
                    <a:pt x="30" y="18"/>
                    <a:pt x="25" y="17"/>
                    <a:pt x="27" y="12"/>
                  </a:cubicBezTo>
                  <a:cubicBezTo>
                    <a:pt x="28" y="7"/>
                    <a:pt x="29" y="1"/>
                    <a:pt x="26" y="1"/>
                  </a:cubicBezTo>
                  <a:cubicBezTo>
                    <a:pt x="23" y="1"/>
                    <a:pt x="25" y="12"/>
                    <a:pt x="22" y="13"/>
                  </a:cubicBezTo>
                  <a:cubicBezTo>
                    <a:pt x="20" y="13"/>
                    <a:pt x="19" y="5"/>
                    <a:pt x="21" y="0"/>
                  </a:cubicBezTo>
                  <a:cubicBezTo>
                    <a:pt x="1" y="5"/>
                    <a:pt x="1" y="5"/>
                    <a:pt x="1" y="5"/>
                  </a:cubicBezTo>
                  <a:cubicBezTo>
                    <a:pt x="0" y="41"/>
                    <a:pt x="0" y="41"/>
                    <a:pt x="0" y="41"/>
                  </a:cubicBezTo>
                  <a:cubicBezTo>
                    <a:pt x="0" y="41"/>
                    <a:pt x="0" y="41"/>
                    <a:pt x="0" y="41"/>
                  </a:cubicBezTo>
                  <a:cubicBezTo>
                    <a:pt x="2" y="42"/>
                    <a:pt x="4" y="42"/>
                    <a:pt x="5" y="42"/>
                  </a:cubicBezTo>
                  <a:cubicBezTo>
                    <a:pt x="8" y="43"/>
                    <a:pt x="8" y="40"/>
                    <a:pt x="8" y="39"/>
                  </a:cubicBezTo>
                  <a:cubicBezTo>
                    <a:pt x="8" y="37"/>
                    <a:pt x="12" y="34"/>
                    <a:pt x="14" y="34"/>
                  </a:cubicBezTo>
                  <a:cubicBezTo>
                    <a:pt x="16" y="35"/>
                    <a:pt x="16" y="31"/>
                    <a:pt x="17" y="31"/>
                  </a:cubicBezTo>
                  <a:cubicBezTo>
                    <a:pt x="18" y="31"/>
                    <a:pt x="19" y="31"/>
                    <a:pt x="20" y="30"/>
                  </a:cubicBezTo>
                  <a:cubicBezTo>
                    <a:pt x="21" y="28"/>
                    <a:pt x="25" y="30"/>
                    <a:pt x="26" y="31"/>
                  </a:cubicBezTo>
                  <a:cubicBezTo>
                    <a:pt x="27" y="32"/>
                    <a:pt x="30" y="33"/>
                    <a:pt x="32" y="33"/>
                  </a:cubicBezTo>
                  <a:cubicBezTo>
                    <a:pt x="34" y="34"/>
                    <a:pt x="35" y="40"/>
                    <a:pt x="35" y="42"/>
                  </a:cubicBezTo>
                  <a:cubicBezTo>
                    <a:pt x="35" y="43"/>
                    <a:pt x="45" y="43"/>
                    <a:pt x="47" y="43"/>
                  </a:cubicBezTo>
                  <a:cubicBezTo>
                    <a:pt x="48" y="43"/>
                    <a:pt x="48" y="46"/>
                    <a:pt x="50" y="48"/>
                  </a:cubicBezTo>
                  <a:cubicBezTo>
                    <a:pt x="52" y="51"/>
                    <a:pt x="53" y="53"/>
                    <a:pt x="54" y="55"/>
                  </a:cubicBezTo>
                  <a:cubicBezTo>
                    <a:pt x="54" y="57"/>
                    <a:pt x="60" y="59"/>
                    <a:pt x="62" y="61"/>
                  </a:cubicBezTo>
                  <a:cubicBezTo>
                    <a:pt x="63" y="63"/>
                    <a:pt x="68" y="65"/>
                    <a:pt x="71" y="66"/>
                  </a:cubicBezTo>
                  <a:cubicBezTo>
                    <a:pt x="74" y="68"/>
                    <a:pt x="77" y="72"/>
                    <a:pt x="79" y="72"/>
                  </a:cubicBezTo>
                  <a:cubicBezTo>
                    <a:pt x="81" y="72"/>
                    <a:pt x="86" y="74"/>
                    <a:pt x="86" y="74"/>
                  </a:cubicBezTo>
                  <a:cubicBezTo>
                    <a:pt x="87" y="80"/>
                    <a:pt x="87" y="80"/>
                    <a:pt x="87" y="80"/>
                  </a:cubicBezTo>
                  <a:cubicBezTo>
                    <a:pt x="87" y="80"/>
                    <a:pt x="88" y="80"/>
                    <a:pt x="88" y="79"/>
                  </a:cubicBezTo>
                  <a:cubicBezTo>
                    <a:pt x="91" y="79"/>
                    <a:pt x="92" y="82"/>
                    <a:pt x="94" y="82"/>
                  </a:cubicBezTo>
                  <a:cubicBezTo>
                    <a:pt x="95" y="82"/>
                    <a:pt x="97" y="82"/>
                    <a:pt x="98" y="83"/>
                  </a:cubicBezTo>
                  <a:cubicBezTo>
                    <a:pt x="98" y="79"/>
                    <a:pt x="99" y="76"/>
                    <a:pt x="101" y="75"/>
                  </a:cubicBezTo>
                  <a:cubicBezTo>
                    <a:pt x="103" y="73"/>
                    <a:pt x="100" y="70"/>
                    <a:pt x="100" y="68"/>
                  </a:cubicBezTo>
                  <a:cubicBezTo>
                    <a:pt x="100" y="65"/>
                    <a:pt x="95" y="64"/>
                    <a:pt x="95" y="61"/>
                  </a:cubicBezTo>
                  <a:cubicBezTo>
                    <a:pt x="96" y="59"/>
                    <a:pt x="100" y="60"/>
                    <a:pt x="103" y="59"/>
                  </a:cubicBezTo>
                  <a:cubicBezTo>
                    <a:pt x="105" y="58"/>
                    <a:pt x="103" y="54"/>
                    <a:pt x="105" y="54"/>
                  </a:cubicBezTo>
                  <a:cubicBezTo>
                    <a:pt x="107" y="54"/>
                    <a:pt x="108" y="52"/>
                    <a:pt x="109" y="50"/>
                  </a:cubicBezTo>
                  <a:cubicBezTo>
                    <a:pt x="110" y="48"/>
                    <a:pt x="113" y="50"/>
                    <a:pt x="115" y="48"/>
                  </a:cubicBezTo>
                  <a:cubicBezTo>
                    <a:pt x="117" y="47"/>
                    <a:pt x="120" y="46"/>
                    <a:pt x="121" y="47"/>
                  </a:cubicBezTo>
                  <a:cubicBezTo>
                    <a:pt x="121" y="48"/>
                    <a:pt x="119" y="52"/>
                    <a:pt x="118" y="54"/>
                  </a:cubicBezTo>
                  <a:cubicBezTo>
                    <a:pt x="121" y="54"/>
                    <a:pt x="126" y="53"/>
                    <a:pt x="127" y="52"/>
                  </a:cubicBezTo>
                  <a:cubicBezTo>
                    <a:pt x="128" y="51"/>
                    <a:pt x="133" y="54"/>
                    <a:pt x="135" y="51"/>
                  </a:cubicBezTo>
                  <a:cubicBezTo>
                    <a:pt x="136" y="48"/>
                    <a:pt x="142" y="50"/>
                    <a:pt x="138" y="47"/>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3" name="Freeform 332">
              <a:extLst>
                <a:ext uri="{FF2B5EF4-FFF2-40B4-BE49-F238E27FC236}">
                  <a16:creationId xmlns:a16="http://schemas.microsoft.com/office/drawing/2014/main" id="{6540190A-F568-4671-8420-C7DEF609947F}"/>
                </a:ext>
              </a:extLst>
            </p:cNvPr>
            <p:cNvSpPr>
              <a:spLocks/>
            </p:cNvSpPr>
            <p:nvPr/>
          </p:nvSpPr>
          <p:spPr bwMode="auto">
            <a:xfrm>
              <a:off x="8475650" y="3225919"/>
              <a:ext cx="62377" cy="25261"/>
            </a:xfrm>
            <a:custGeom>
              <a:avLst/>
              <a:gdLst>
                <a:gd name="T0" fmla="*/ 12 w 27"/>
                <a:gd name="T1" fmla="*/ 1 h 10"/>
                <a:gd name="T2" fmla="*/ 2 w 27"/>
                <a:gd name="T3" fmla="*/ 4 h 10"/>
                <a:gd name="T4" fmla="*/ 17 w 27"/>
                <a:gd name="T5" fmla="*/ 7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0" y="2"/>
                    <a:pt x="0" y="1"/>
                    <a:pt x="2" y="4"/>
                  </a:cubicBezTo>
                  <a:cubicBezTo>
                    <a:pt x="4" y="6"/>
                    <a:pt x="13" y="5"/>
                    <a:pt x="17" y="7"/>
                  </a:cubicBezTo>
                  <a:cubicBezTo>
                    <a:pt x="21" y="10"/>
                    <a:pt x="27" y="8"/>
                    <a:pt x="27" y="6"/>
                  </a:cubicBezTo>
                  <a:cubicBezTo>
                    <a:pt x="27" y="4"/>
                    <a:pt x="14" y="0"/>
                    <a:pt x="12" y="1"/>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3">
              <a:extLst>
                <a:ext uri="{FF2B5EF4-FFF2-40B4-BE49-F238E27FC236}">
                  <a16:creationId xmlns:a16="http://schemas.microsoft.com/office/drawing/2014/main" id="{8922F020-2140-4DC8-8ACD-36C7331D9982}"/>
                </a:ext>
              </a:extLst>
            </p:cNvPr>
            <p:cNvSpPr>
              <a:spLocks noEditPoints="1"/>
            </p:cNvSpPr>
            <p:nvPr/>
          </p:nvSpPr>
          <p:spPr bwMode="auto">
            <a:xfrm>
              <a:off x="7382216" y="3719490"/>
              <a:ext cx="315554" cy="336173"/>
            </a:xfrm>
            <a:custGeom>
              <a:avLst/>
              <a:gdLst>
                <a:gd name="T0" fmla="*/ 122 w 138"/>
                <a:gd name="T1" fmla="*/ 17 h 138"/>
                <a:gd name="T2" fmla="*/ 100 w 138"/>
                <a:gd name="T3" fmla="*/ 6 h 138"/>
                <a:gd name="T4" fmla="*/ 97 w 138"/>
                <a:gd name="T5" fmla="*/ 22 h 138"/>
                <a:gd name="T6" fmla="*/ 87 w 138"/>
                <a:gd name="T7" fmla="*/ 29 h 138"/>
                <a:gd name="T8" fmla="*/ 85 w 138"/>
                <a:gd name="T9" fmla="*/ 40 h 138"/>
                <a:gd name="T10" fmla="*/ 94 w 138"/>
                <a:gd name="T11" fmla="*/ 38 h 138"/>
                <a:gd name="T12" fmla="*/ 96 w 138"/>
                <a:gd name="T13" fmla="*/ 31 h 138"/>
                <a:gd name="T14" fmla="*/ 113 w 138"/>
                <a:gd name="T15" fmla="*/ 32 h 138"/>
                <a:gd name="T16" fmla="*/ 129 w 138"/>
                <a:gd name="T17" fmla="*/ 23 h 138"/>
                <a:gd name="T18" fmla="*/ 130 w 138"/>
                <a:gd name="T19" fmla="*/ 15 h 138"/>
                <a:gd name="T20" fmla="*/ 85 w 138"/>
                <a:gd name="T21" fmla="*/ 58 h 138"/>
                <a:gd name="T22" fmla="*/ 76 w 138"/>
                <a:gd name="T23" fmla="*/ 77 h 138"/>
                <a:gd name="T24" fmla="*/ 64 w 138"/>
                <a:gd name="T25" fmla="*/ 80 h 138"/>
                <a:gd name="T26" fmla="*/ 53 w 138"/>
                <a:gd name="T27" fmla="*/ 94 h 138"/>
                <a:gd name="T28" fmla="*/ 38 w 138"/>
                <a:gd name="T29" fmla="*/ 97 h 138"/>
                <a:gd name="T30" fmla="*/ 14 w 138"/>
                <a:gd name="T31" fmla="*/ 107 h 138"/>
                <a:gd name="T32" fmla="*/ 22 w 138"/>
                <a:gd name="T33" fmla="*/ 110 h 138"/>
                <a:gd name="T34" fmla="*/ 46 w 138"/>
                <a:gd name="T35" fmla="*/ 112 h 138"/>
                <a:gd name="T36" fmla="*/ 58 w 138"/>
                <a:gd name="T37" fmla="*/ 106 h 138"/>
                <a:gd name="T38" fmla="*/ 71 w 138"/>
                <a:gd name="T39" fmla="*/ 104 h 138"/>
                <a:gd name="T40" fmla="*/ 82 w 138"/>
                <a:gd name="T41" fmla="*/ 100 h 138"/>
                <a:gd name="T42" fmla="*/ 91 w 138"/>
                <a:gd name="T43" fmla="*/ 87 h 138"/>
                <a:gd name="T44" fmla="*/ 101 w 138"/>
                <a:gd name="T45" fmla="*/ 66 h 138"/>
                <a:gd name="T46" fmla="*/ 87 w 138"/>
                <a:gd name="T47" fmla="*/ 47 h 138"/>
                <a:gd name="T48" fmla="*/ 27 w 138"/>
                <a:gd name="T49" fmla="*/ 111 h 138"/>
                <a:gd name="T50" fmla="*/ 30 w 138"/>
                <a:gd name="T51" fmla="*/ 120 h 138"/>
                <a:gd name="T52" fmla="*/ 42 w 138"/>
                <a:gd name="T53" fmla="*/ 110 h 138"/>
                <a:gd name="T54" fmla="*/ 18 w 138"/>
                <a:gd name="T55" fmla="*/ 119 h 138"/>
                <a:gd name="T56" fmla="*/ 5 w 138"/>
                <a:gd name="T57" fmla="*/ 116 h 138"/>
                <a:gd name="T58" fmla="*/ 6 w 138"/>
                <a:gd name="T59" fmla="*/ 119 h 138"/>
                <a:gd name="T60" fmla="*/ 11 w 138"/>
                <a:gd name="T61" fmla="*/ 137 h 138"/>
                <a:gd name="T62" fmla="*/ 18 w 138"/>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130" y="15"/>
                  </a:moveTo>
                  <a:cubicBezTo>
                    <a:pt x="129" y="13"/>
                    <a:pt x="126" y="16"/>
                    <a:pt x="122" y="17"/>
                  </a:cubicBezTo>
                  <a:cubicBezTo>
                    <a:pt x="119" y="17"/>
                    <a:pt x="108" y="8"/>
                    <a:pt x="105" y="4"/>
                  </a:cubicBezTo>
                  <a:cubicBezTo>
                    <a:pt x="102" y="0"/>
                    <a:pt x="97" y="3"/>
                    <a:pt x="100" y="6"/>
                  </a:cubicBezTo>
                  <a:cubicBezTo>
                    <a:pt x="102" y="9"/>
                    <a:pt x="99" y="10"/>
                    <a:pt x="99" y="15"/>
                  </a:cubicBezTo>
                  <a:cubicBezTo>
                    <a:pt x="99" y="19"/>
                    <a:pt x="96" y="19"/>
                    <a:pt x="97" y="22"/>
                  </a:cubicBezTo>
                  <a:cubicBezTo>
                    <a:pt x="97" y="25"/>
                    <a:pt x="93" y="24"/>
                    <a:pt x="90" y="25"/>
                  </a:cubicBezTo>
                  <a:cubicBezTo>
                    <a:pt x="87" y="25"/>
                    <a:pt x="90" y="28"/>
                    <a:pt x="87" y="29"/>
                  </a:cubicBezTo>
                  <a:cubicBezTo>
                    <a:pt x="84" y="31"/>
                    <a:pt x="84" y="33"/>
                    <a:pt x="85" y="34"/>
                  </a:cubicBezTo>
                  <a:cubicBezTo>
                    <a:pt x="87" y="35"/>
                    <a:pt x="86" y="38"/>
                    <a:pt x="85" y="40"/>
                  </a:cubicBezTo>
                  <a:cubicBezTo>
                    <a:pt x="85" y="42"/>
                    <a:pt x="88" y="41"/>
                    <a:pt x="90" y="39"/>
                  </a:cubicBezTo>
                  <a:cubicBezTo>
                    <a:pt x="91" y="36"/>
                    <a:pt x="93" y="40"/>
                    <a:pt x="94" y="38"/>
                  </a:cubicBezTo>
                  <a:cubicBezTo>
                    <a:pt x="94" y="35"/>
                    <a:pt x="89" y="34"/>
                    <a:pt x="89" y="32"/>
                  </a:cubicBezTo>
                  <a:cubicBezTo>
                    <a:pt x="89" y="29"/>
                    <a:pt x="93" y="32"/>
                    <a:pt x="96" y="31"/>
                  </a:cubicBezTo>
                  <a:cubicBezTo>
                    <a:pt x="99" y="30"/>
                    <a:pt x="104" y="31"/>
                    <a:pt x="108" y="34"/>
                  </a:cubicBezTo>
                  <a:cubicBezTo>
                    <a:pt x="111" y="37"/>
                    <a:pt x="112" y="36"/>
                    <a:pt x="113" y="32"/>
                  </a:cubicBezTo>
                  <a:cubicBezTo>
                    <a:pt x="114" y="28"/>
                    <a:pt x="119" y="26"/>
                    <a:pt x="125" y="26"/>
                  </a:cubicBezTo>
                  <a:cubicBezTo>
                    <a:pt x="130" y="26"/>
                    <a:pt x="131" y="24"/>
                    <a:pt x="129" y="23"/>
                  </a:cubicBezTo>
                  <a:cubicBezTo>
                    <a:pt x="127" y="21"/>
                    <a:pt x="138" y="15"/>
                    <a:pt x="138" y="13"/>
                  </a:cubicBezTo>
                  <a:cubicBezTo>
                    <a:pt x="138" y="11"/>
                    <a:pt x="132" y="17"/>
                    <a:pt x="130" y="15"/>
                  </a:cubicBezTo>
                  <a:close/>
                  <a:moveTo>
                    <a:pt x="87" y="47"/>
                  </a:moveTo>
                  <a:cubicBezTo>
                    <a:pt x="84" y="49"/>
                    <a:pt x="83" y="56"/>
                    <a:pt x="85" y="58"/>
                  </a:cubicBezTo>
                  <a:cubicBezTo>
                    <a:pt x="88" y="60"/>
                    <a:pt x="81" y="64"/>
                    <a:pt x="81" y="69"/>
                  </a:cubicBezTo>
                  <a:cubicBezTo>
                    <a:pt x="81" y="73"/>
                    <a:pt x="77" y="73"/>
                    <a:pt x="76" y="77"/>
                  </a:cubicBezTo>
                  <a:cubicBezTo>
                    <a:pt x="76" y="80"/>
                    <a:pt x="73" y="79"/>
                    <a:pt x="69" y="82"/>
                  </a:cubicBezTo>
                  <a:cubicBezTo>
                    <a:pt x="65" y="85"/>
                    <a:pt x="63" y="82"/>
                    <a:pt x="64" y="80"/>
                  </a:cubicBezTo>
                  <a:cubicBezTo>
                    <a:pt x="65" y="78"/>
                    <a:pt x="57" y="81"/>
                    <a:pt x="58" y="86"/>
                  </a:cubicBezTo>
                  <a:cubicBezTo>
                    <a:pt x="58" y="91"/>
                    <a:pt x="51" y="92"/>
                    <a:pt x="53" y="94"/>
                  </a:cubicBezTo>
                  <a:cubicBezTo>
                    <a:pt x="54" y="97"/>
                    <a:pt x="47" y="98"/>
                    <a:pt x="48" y="96"/>
                  </a:cubicBezTo>
                  <a:cubicBezTo>
                    <a:pt x="48" y="94"/>
                    <a:pt x="43" y="95"/>
                    <a:pt x="38" y="97"/>
                  </a:cubicBezTo>
                  <a:cubicBezTo>
                    <a:pt x="32" y="99"/>
                    <a:pt x="29" y="95"/>
                    <a:pt x="26" y="98"/>
                  </a:cubicBezTo>
                  <a:cubicBezTo>
                    <a:pt x="23" y="101"/>
                    <a:pt x="18" y="106"/>
                    <a:pt x="14" y="107"/>
                  </a:cubicBezTo>
                  <a:cubicBezTo>
                    <a:pt x="10" y="108"/>
                    <a:pt x="12" y="113"/>
                    <a:pt x="14" y="112"/>
                  </a:cubicBezTo>
                  <a:cubicBezTo>
                    <a:pt x="17" y="110"/>
                    <a:pt x="21" y="112"/>
                    <a:pt x="22" y="110"/>
                  </a:cubicBezTo>
                  <a:cubicBezTo>
                    <a:pt x="24" y="108"/>
                    <a:pt x="36" y="105"/>
                    <a:pt x="43" y="105"/>
                  </a:cubicBezTo>
                  <a:cubicBezTo>
                    <a:pt x="50" y="104"/>
                    <a:pt x="46" y="108"/>
                    <a:pt x="46" y="112"/>
                  </a:cubicBezTo>
                  <a:cubicBezTo>
                    <a:pt x="46" y="116"/>
                    <a:pt x="52" y="115"/>
                    <a:pt x="56" y="111"/>
                  </a:cubicBezTo>
                  <a:cubicBezTo>
                    <a:pt x="59" y="108"/>
                    <a:pt x="61" y="108"/>
                    <a:pt x="58" y="106"/>
                  </a:cubicBezTo>
                  <a:cubicBezTo>
                    <a:pt x="56" y="104"/>
                    <a:pt x="59" y="102"/>
                    <a:pt x="61" y="105"/>
                  </a:cubicBezTo>
                  <a:cubicBezTo>
                    <a:pt x="63" y="108"/>
                    <a:pt x="69" y="108"/>
                    <a:pt x="71" y="104"/>
                  </a:cubicBezTo>
                  <a:cubicBezTo>
                    <a:pt x="73" y="100"/>
                    <a:pt x="74" y="105"/>
                    <a:pt x="77" y="104"/>
                  </a:cubicBezTo>
                  <a:cubicBezTo>
                    <a:pt x="80" y="104"/>
                    <a:pt x="81" y="97"/>
                    <a:pt x="82" y="100"/>
                  </a:cubicBezTo>
                  <a:cubicBezTo>
                    <a:pt x="82" y="102"/>
                    <a:pt x="86" y="102"/>
                    <a:pt x="89" y="99"/>
                  </a:cubicBezTo>
                  <a:cubicBezTo>
                    <a:pt x="92" y="95"/>
                    <a:pt x="90" y="90"/>
                    <a:pt x="91" y="87"/>
                  </a:cubicBezTo>
                  <a:cubicBezTo>
                    <a:pt x="93" y="84"/>
                    <a:pt x="95" y="78"/>
                    <a:pt x="93" y="75"/>
                  </a:cubicBezTo>
                  <a:cubicBezTo>
                    <a:pt x="91" y="71"/>
                    <a:pt x="98" y="69"/>
                    <a:pt x="101" y="66"/>
                  </a:cubicBezTo>
                  <a:cubicBezTo>
                    <a:pt x="104" y="63"/>
                    <a:pt x="97" y="49"/>
                    <a:pt x="97" y="45"/>
                  </a:cubicBezTo>
                  <a:cubicBezTo>
                    <a:pt x="97" y="40"/>
                    <a:pt x="89" y="46"/>
                    <a:pt x="87" y="47"/>
                  </a:cubicBezTo>
                  <a:close/>
                  <a:moveTo>
                    <a:pt x="34" y="109"/>
                  </a:moveTo>
                  <a:cubicBezTo>
                    <a:pt x="33" y="112"/>
                    <a:pt x="31" y="111"/>
                    <a:pt x="27" y="111"/>
                  </a:cubicBezTo>
                  <a:cubicBezTo>
                    <a:pt x="23" y="112"/>
                    <a:pt x="23" y="121"/>
                    <a:pt x="26" y="122"/>
                  </a:cubicBezTo>
                  <a:cubicBezTo>
                    <a:pt x="28" y="123"/>
                    <a:pt x="29" y="123"/>
                    <a:pt x="30" y="120"/>
                  </a:cubicBezTo>
                  <a:cubicBezTo>
                    <a:pt x="31" y="117"/>
                    <a:pt x="35" y="116"/>
                    <a:pt x="37" y="117"/>
                  </a:cubicBezTo>
                  <a:cubicBezTo>
                    <a:pt x="39" y="119"/>
                    <a:pt x="42" y="114"/>
                    <a:pt x="42" y="110"/>
                  </a:cubicBezTo>
                  <a:cubicBezTo>
                    <a:pt x="42" y="107"/>
                    <a:pt x="35" y="107"/>
                    <a:pt x="34" y="109"/>
                  </a:cubicBezTo>
                  <a:close/>
                  <a:moveTo>
                    <a:pt x="18" y="119"/>
                  </a:moveTo>
                  <a:cubicBezTo>
                    <a:pt x="18" y="116"/>
                    <a:pt x="13" y="117"/>
                    <a:pt x="12" y="114"/>
                  </a:cubicBezTo>
                  <a:cubicBezTo>
                    <a:pt x="12" y="112"/>
                    <a:pt x="9" y="114"/>
                    <a:pt x="5" y="116"/>
                  </a:cubicBezTo>
                  <a:cubicBezTo>
                    <a:pt x="2" y="119"/>
                    <a:pt x="0" y="119"/>
                    <a:pt x="2" y="122"/>
                  </a:cubicBezTo>
                  <a:cubicBezTo>
                    <a:pt x="3" y="124"/>
                    <a:pt x="5" y="122"/>
                    <a:pt x="6" y="119"/>
                  </a:cubicBezTo>
                  <a:cubicBezTo>
                    <a:pt x="7" y="117"/>
                    <a:pt x="10" y="123"/>
                    <a:pt x="8" y="128"/>
                  </a:cubicBezTo>
                  <a:cubicBezTo>
                    <a:pt x="5" y="132"/>
                    <a:pt x="8" y="138"/>
                    <a:pt x="11" y="137"/>
                  </a:cubicBezTo>
                  <a:cubicBezTo>
                    <a:pt x="13" y="137"/>
                    <a:pt x="16" y="128"/>
                    <a:pt x="20" y="124"/>
                  </a:cubicBezTo>
                  <a:cubicBezTo>
                    <a:pt x="23" y="119"/>
                    <a:pt x="18" y="121"/>
                    <a:pt x="18" y="119"/>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5" name="Freeform 334">
              <a:extLst>
                <a:ext uri="{FF2B5EF4-FFF2-40B4-BE49-F238E27FC236}">
                  <a16:creationId xmlns:a16="http://schemas.microsoft.com/office/drawing/2014/main" id="{2B3BA0EB-E905-4251-A333-9D1C27466A71}"/>
                </a:ext>
              </a:extLst>
            </p:cNvPr>
            <p:cNvSpPr>
              <a:spLocks noEditPoints="1"/>
            </p:cNvSpPr>
            <p:nvPr/>
          </p:nvSpPr>
          <p:spPr bwMode="auto">
            <a:xfrm>
              <a:off x="6375011" y="3515455"/>
              <a:ext cx="1108110" cy="816143"/>
            </a:xfrm>
            <a:custGeom>
              <a:avLst/>
              <a:gdLst>
                <a:gd name="T0" fmla="*/ 459 w 483"/>
                <a:gd name="T1" fmla="*/ 63 h 335"/>
                <a:gd name="T2" fmla="*/ 435 w 483"/>
                <a:gd name="T3" fmla="*/ 45 h 335"/>
                <a:gd name="T4" fmla="*/ 416 w 483"/>
                <a:gd name="T5" fmla="*/ 19 h 335"/>
                <a:gd name="T6" fmla="*/ 388 w 483"/>
                <a:gd name="T7" fmla="*/ 1 h 335"/>
                <a:gd name="T8" fmla="*/ 369 w 483"/>
                <a:gd name="T9" fmla="*/ 15 h 335"/>
                <a:gd name="T10" fmla="*/ 353 w 483"/>
                <a:gd name="T11" fmla="*/ 39 h 335"/>
                <a:gd name="T12" fmla="*/ 329 w 483"/>
                <a:gd name="T13" fmla="*/ 52 h 335"/>
                <a:gd name="T14" fmla="*/ 344 w 483"/>
                <a:gd name="T15" fmla="*/ 62 h 335"/>
                <a:gd name="T16" fmla="*/ 343 w 483"/>
                <a:gd name="T17" fmla="*/ 75 h 335"/>
                <a:gd name="T18" fmla="*/ 301 w 483"/>
                <a:gd name="T19" fmla="*/ 91 h 335"/>
                <a:gd name="T20" fmla="*/ 271 w 483"/>
                <a:gd name="T21" fmla="*/ 116 h 335"/>
                <a:gd name="T22" fmla="*/ 224 w 483"/>
                <a:gd name="T23" fmla="*/ 119 h 335"/>
                <a:gd name="T24" fmla="*/ 172 w 483"/>
                <a:gd name="T25" fmla="*/ 112 h 335"/>
                <a:gd name="T26" fmla="*/ 150 w 483"/>
                <a:gd name="T27" fmla="*/ 90 h 335"/>
                <a:gd name="T28" fmla="*/ 129 w 483"/>
                <a:gd name="T29" fmla="*/ 64 h 335"/>
                <a:gd name="T30" fmla="*/ 109 w 483"/>
                <a:gd name="T31" fmla="*/ 47 h 335"/>
                <a:gd name="T32" fmla="*/ 98 w 483"/>
                <a:gd name="T33" fmla="*/ 54 h 335"/>
                <a:gd name="T34" fmla="*/ 79 w 483"/>
                <a:gd name="T35" fmla="*/ 69 h 335"/>
                <a:gd name="T36" fmla="*/ 63 w 483"/>
                <a:gd name="T37" fmla="*/ 87 h 335"/>
                <a:gd name="T38" fmla="*/ 55 w 483"/>
                <a:gd name="T39" fmla="*/ 107 h 335"/>
                <a:gd name="T40" fmla="*/ 37 w 483"/>
                <a:gd name="T41" fmla="*/ 126 h 335"/>
                <a:gd name="T42" fmla="*/ 14 w 483"/>
                <a:gd name="T43" fmla="*/ 133 h 335"/>
                <a:gd name="T44" fmla="*/ 0 w 483"/>
                <a:gd name="T45" fmla="*/ 143 h 335"/>
                <a:gd name="T46" fmla="*/ 10 w 483"/>
                <a:gd name="T47" fmla="*/ 166 h 335"/>
                <a:gd name="T48" fmla="*/ 28 w 483"/>
                <a:gd name="T49" fmla="*/ 182 h 335"/>
                <a:gd name="T50" fmla="*/ 42 w 483"/>
                <a:gd name="T51" fmla="*/ 177 h 335"/>
                <a:gd name="T52" fmla="*/ 40 w 483"/>
                <a:gd name="T53" fmla="*/ 197 h 335"/>
                <a:gd name="T54" fmla="*/ 40 w 483"/>
                <a:gd name="T55" fmla="*/ 217 h 335"/>
                <a:gd name="T56" fmla="*/ 55 w 483"/>
                <a:gd name="T57" fmla="*/ 230 h 335"/>
                <a:gd name="T58" fmla="*/ 98 w 483"/>
                <a:gd name="T59" fmla="*/ 248 h 335"/>
                <a:gd name="T60" fmla="*/ 116 w 483"/>
                <a:gd name="T61" fmla="*/ 252 h 335"/>
                <a:gd name="T62" fmla="*/ 130 w 483"/>
                <a:gd name="T63" fmla="*/ 248 h 335"/>
                <a:gd name="T64" fmla="*/ 149 w 483"/>
                <a:gd name="T65" fmla="*/ 243 h 335"/>
                <a:gd name="T66" fmla="*/ 173 w 483"/>
                <a:gd name="T67" fmla="*/ 243 h 335"/>
                <a:gd name="T68" fmla="*/ 186 w 483"/>
                <a:gd name="T69" fmla="*/ 252 h 335"/>
                <a:gd name="T70" fmla="*/ 182 w 483"/>
                <a:gd name="T71" fmla="*/ 282 h 335"/>
                <a:gd name="T72" fmla="*/ 195 w 483"/>
                <a:gd name="T73" fmla="*/ 299 h 335"/>
                <a:gd name="T74" fmla="*/ 212 w 483"/>
                <a:gd name="T75" fmla="*/ 307 h 335"/>
                <a:gd name="T76" fmla="*/ 225 w 483"/>
                <a:gd name="T77" fmla="*/ 294 h 335"/>
                <a:gd name="T78" fmla="*/ 251 w 483"/>
                <a:gd name="T79" fmla="*/ 293 h 335"/>
                <a:gd name="T80" fmla="*/ 267 w 483"/>
                <a:gd name="T81" fmla="*/ 303 h 335"/>
                <a:gd name="T82" fmla="*/ 280 w 483"/>
                <a:gd name="T83" fmla="*/ 314 h 335"/>
                <a:gd name="T84" fmla="*/ 317 w 483"/>
                <a:gd name="T85" fmla="*/ 295 h 335"/>
                <a:gd name="T86" fmla="*/ 345 w 483"/>
                <a:gd name="T87" fmla="*/ 280 h 335"/>
                <a:gd name="T88" fmla="*/ 359 w 483"/>
                <a:gd name="T89" fmla="*/ 263 h 335"/>
                <a:gd name="T90" fmla="*/ 373 w 483"/>
                <a:gd name="T91" fmla="*/ 246 h 335"/>
                <a:gd name="T92" fmla="*/ 376 w 483"/>
                <a:gd name="T93" fmla="*/ 231 h 335"/>
                <a:gd name="T94" fmla="*/ 372 w 483"/>
                <a:gd name="T95" fmla="*/ 219 h 335"/>
                <a:gd name="T96" fmla="*/ 370 w 483"/>
                <a:gd name="T97" fmla="*/ 207 h 335"/>
                <a:gd name="T98" fmla="*/ 360 w 483"/>
                <a:gd name="T99" fmla="*/ 180 h 335"/>
                <a:gd name="T100" fmla="*/ 382 w 483"/>
                <a:gd name="T101" fmla="*/ 168 h 335"/>
                <a:gd name="T102" fmla="*/ 354 w 483"/>
                <a:gd name="T103" fmla="*/ 160 h 335"/>
                <a:gd name="T104" fmla="*/ 365 w 483"/>
                <a:gd name="T105" fmla="*/ 137 h 335"/>
                <a:gd name="T106" fmla="*/ 378 w 483"/>
                <a:gd name="T107" fmla="*/ 149 h 335"/>
                <a:gd name="T108" fmla="*/ 414 w 483"/>
                <a:gd name="T109" fmla="*/ 128 h 335"/>
                <a:gd name="T110" fmla="*/ 432 w 483"/>
                <a:gd name="T111" fmla="*/ 120 h 335"/>
                <a:gd name="T112" fmla="*/ 452 w 483"/>
                <a:gd name="T113" fmla="*/ 113 h 335"/>
                <a:gd name="T114" fmla="*/ 454 w 483"/>
                <a:gd name="T115" fmla="*/ 91 h 335"/>
                <a:gd name="T116" fmla="*/ 476 w 483"/>
                <a:gd name="T117" fmla="*/ 77 h 335"/>
                <a:gd name="T118" fmla="*/ 368 w 483"/>
                <a:gd name="T119" fmla="*/ 299 h 335"/>
                <a:gd name="T120" fmla="*/ 271 w 483"/>
                <a:gd name="T121" fmla="*/ 32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5">
                  <a:moveTo>
                    <a:pt x="480" y="60"/>
                  </a:moveTo>
                  <a:cubicBezTo>
                    <a:pt x="480" y="56"/>
                    <a:pt x="475" y="57"/>
                    <a:pt x="474" y="58"/>
                  </a:cubicBezTo>
                  <a:cubicBezTo>
                    <a:pt x="472" y="59"/>
                    <a:pt x="467" y="58"/>
                    <a:pt x="466" y="61"/>
                  </a:cubicBezTo>
                  <a:cubicBezTo>
                    <a:pt x="464" y="64"/>
                    <a:pt x="462" y="62"/>
                    <a:pt x="459" y="63"/>
                  </a:cubicBezTo>
                  <a:cubicBezTo>
                    <a:pt x="455" y="63"/>
                    <a:pt x="451" y="62"/>
                    <a:pt x="451" y="60"/>
                  </a:cubicBezTo>
                  <a:cubicBezTo>
                    <a:pt x="451" y="57"/>
                    <a:pt x="449" y="55"/>
                    <a:pt x="449" y="53"/>
                  </a:cubicBezTo>
                  <a:cubicBezTo>
                    <a:pt x="449" y="50"/>
                    <a:pt x="446" y="51"/>
                    <a:pt x="443" y="49"/>
                  </a:cubicBezTo>
                  <a:cubicBezTo>
                    <a:pt x="441" y="47"/>
                    <a:pt x="436" y="45"/>
                    <a:pt x="435" y="45"/>
                  </a:cubicBezTo>
                  <a:cubicBezTo>
                    <a:pt x="434" y="46"/>
                    <a:pt x="432" y="43"/>
                    <a:pt x="427" y="42"/>
                  </a:cubicBezTo>
                  <a:cubicBezTo>
                    <a:pt x="423" y="42"/>
                    <a:pt x="424" y="40"/>
                    <a:pt x="424" y="38"/>
                  </a:cubicBezTo>
                  <a:cubicBezTo>
                    <a:pt x="425" y="36"/>
                    <a:pt x="421" y="31"/>
                    <a:pt x="420" y="28"/>
                  </a:cubicBezTo>
                  <a:cubicBezTo>
                    <a:pt x="420" y="25"/>
                    <a:pt x="417" y="25"/>
                    <a:pt x="416" y="19"/>
                  </a:cubicBezTo>
                  <a:cubicBezTo>
                    <a:pt x="414" y="13"/>
                    <a:pt x="411" y="14"/>
                    <a:pt x="412" y="11"/>
                  </a:cubicBezTo>
                  <a:cubicBezTo>
                    <a:pt x="412" y="8"/>
                    <a:pt x="408" y="7"/>
                    <a:pt x="407" y="5"/>
                  </a:cubicBezTo>
                  <a:cubicBezTo>
                    <a:pt x="405" y="4"/>
                    <a:pt x="400" y="4"/>
                    <a:pt x="397" y="3"/>
                  </a:cubicBezTo>
                  <a:cubicBezTo>
                    <a:pt x="393" y="1"/>
                    <a:pt x="391" y="2"/>
                    <a:pt x="388" y="1"/>
                  </a:cubicBezTo>
                  <a:cubicBezTo>
                    <a:pt x="384" y="0"/>
                    <a:pt x="377" y="2"/>
                    <a:pt x="376" y="2"/>
                  </a:cubicBezTo>
                  <a:cubicBezTo>
                    <a:pt x="375" y="2"/>
                    <a:pt x="369" y="1"/>
                    <a:pt x="366" y="5"/>
                  </a:cubicBezTo>
                  <a:cubicBezTo>
                    <a:pt x="362" y="10"/>
                    <a:pt x="365" y="10"/>
                    <a:pt x="366" y="10"/>
                  </a:cubicBezTo>
                  <a:cubicBezTo>
                    <a:pt x="368" y="10"/>
                    <a:pt x="369" y="14"/>
                    <a:pt x="369" y="15"/>
                  </a:cubicBezTo>
                  <a:cubicBezTo>
                    <a:pt x="369" y="17"/>
                    <a:pt x="366" y="19"/>
                    <a:pt x="365" y="19"/>
                  </a:cubicBezTo>
                  <a:cubicBezTo>
                    <a:pt x="364" y="20"/>
                    <a:pt x="361" y="25"/>
                    <a:pt x="360" y="27"/>
                  </a:cubicBezTo>
                  <a:cubicBezTo>
                    <a:pt x="360" y="29"/>
                    <a:pt x="356" y="34"/>
                    <a:pt x="356" y="35"/>
                  </a:cubicBezTo>
                  <a:cubicBezTo>
                    <a:pt x="357" y="37"/>
                    <a:pt x="354" y="39"/>
                    <a:pt x="353" y="39"/>
                  </a:cubicBezTo>
                  <a:cubicBezTo>
                    <a:pt x="351" y="39"/>
                    <a:pt x="347" y="42"/>
                    <a:pt x="345" y="43"/>
                  </a:cubicBezTo>
                  <a:cubicBezTo>
                    <a:pt x="344" y="43"/>
                    <a:pt x="338" y="42"/>
                    <a:pt x="337" y="41"/>
                  </a:cubicBezTo>
                  <a:cubicBezTo>
                    <a:pt x="337" y="40"/>
                    <a:pt x="336" y="40"/>
                    <a:pt x="336" y="39"/>
                  </a:cubicBezTo>
                  <a:cubicBezTo>
                    <a:pt x="329" y="52"/>
                    <a:pt x="329" y="52"/>
                    <a:pt x="329" y="52"/>
                  </a:cubicBezTo>
                  <a:cubicBezTo>
                    <a:pt x="329" y="56"/>
                    <a:pt x="329" y="56"/>
                    <a:pt x="329" y="56"/>
                  </a:cubicBezTo>
                  <a:cubicBezTo>
                    <a:pt x="329" y="56"/>
                    <a:pt x="324" y="58"/>
                    <a:pt x="328" y="61"/>
                  </a:cubicBezTo>
                  <a:cubicBezTo>
                    <a:pt x="331" y="64"/>
                    <a:pt x="331" y="61"/>
                    <a:pt x="336" y="61"/>
                  </a:cubicBezTo>
                  <a:cubicBezTo>
                    <a:pt x="341" y="61"/>
                    <a:pt x="343" y="65"/>
                    <a:pt x="344" y="62"/>
                  </a:cubicBezTo>
                  <a:cubicBezTo>
                    <a:pt x="345" y="60"/>
                    <a:pt x="349" y="58"/>
                    <a:pt x="351" y="61"/>
                  </a:cubicBezTo>
                  <a:cubicBezTo>
                    <a:pt x="354" y="64"/>
                    <a:pt x="362" y="69"/>
                    <a:pt x="362" y="72"/>
                  </a:cubicBezTo>
                  <a:cubicBezTo>
                    <a:pt x="361" y="75"/>
                    <a:pt x="357" y="74"/>
                    <a:pt x="353" y="73"/>
                  </a:cubicBezTo>
                  <a:cubicBezTo>
                    <a:pt x="350" y="72"/>
                    <a:pt x="346" y="75"/>
                    <a:pt x="343" y="75"/>
                  </a:cubicBezTo>
                  <a:cubicBezTo>
                    <a:pt x="340" y="75"/>
                    <a:pt x="336" y="76"/>
                    <a:pt x="333" y="79"/>
                  </a:cubicBezTo>
                  <a:cubicBezTo>
                    <a:pt x="330" y="82"/>
                    <a:pt x="331" y="85"/>
                    <a:pt x="326" y="86"/>
                  </a:cubicBezTo>
                  <a:cubicBezTo>
                    <a:pt x="321" y="87"/>
                    <a:pt x="319" y="86"/>
                    <a:pt x="314" y="90"/>
                  </a:cubicBezTo>
                  <a:cubicBezTo>
                    <a:pt x="309" y="93"/>
                    <a:pt x="303" y="92"/>
                    <a:pt x="301" y="91"/>
                  </a:cubicBezTo>
                  <a:cubicBezTo>
                    <a:pt x="299" y="90"/>
                    <a:pt x="295" y="89"/>
                    <a:pt x="293" y="93"/>
                  </a:cubicBezTo>
                  <a:cubicBezTo>
                    <a:pt x="291" y="96"/>
                    <a:pt x="296" y="98"/>
                    <a:pt x="295" y="102"/>
                  </a:cubicBezTo>
                  <a:cubicBezTo>
                    <a:pt x="295" y="106"/>
                    <a:pt x="290" y="105"/>
                    <a:pt x="286" y="110"/>
                  </a:cubicBezTo>
                  <a:cubicBezTo>
                    <a:pt x="281" y="115"/>
                    <a:pt x="275" y="117"/>
                    <a:pt x="271" y="116"/>
                  </a:cubicBezTo>
                  <a:cubicBezTo>
                    <a:pt x="267" y="116"/>
                    <a:pt x="260" y="113"/>
                    <a:pt x="253" y="117"/>
                  </a:cubicBezTo>
                  <a:cubicBezTo>
                    <a:pt x="246" y="120"/>
                    <a:pt x="242" y="124"/>
                    <a:pt x="239" y="124"/>
                  </a:cubicBezTo>
                  <a:cubicBezTo>
                    <a:pt x="236" y="123"/>
                    <a:pt x="236" y="120"/>
                    <a:pt x="233" y="121"/>
                  </a:cubicBezTo>
                  <a:cubicBezTo>
                    <a:pt x="229" y="121"/>
                    <a:pt x="227" y="120"/>
                    <a:pt x="224" y="119"/>
                  </a:cubicBezTo>
                  <a:cubicBezTo>
                    <a:pt x="222" y="117"/>
                    <a:pt x="220" y="120"/>
                    <a:pt x="216" y="117"/>
                  </a:cubicBezTo>
                  <a:cubicBezTo>
                    <a:pt x="212" y="113"/>
                    <a:pt x="204" y="114"/>
                    <a:pt x="201" y="113"/>
                  </a:cubicBezTo>
                  <a:cubicBezTo>
                    <a:pt x="198" y="113"/>
                    <a:pt x="186" y="113"/>
                    <a:pt x="182" y="113"/>
                  </a:cubicBezTo>
                  <a:cubicBezTo>
                    <a:pt x="178" y="112"/>
                    <a:pt x="172" y="114"/>
                    <a:pt x="172" y="112"/>
                  </a:cubicBezTo>
                  <a:cubicBezTo>
                    <a:pt x="171" y="110"/>
                    <a:pt x="168" y="108"/>
                    <a:pt x="167" y="104"/>
                  </a:cubicBezTo>
                  <a:cubicBezTo>
                    <a:pt x="166" y="99"/>
                    <a:pt x="163" y="97"/>
                    <a:pt x="161" y="97"/>
                  </a:cubicBezTo>
                  <a:cubicBezTo>
                    <a:pt x="158" y="96"/>
                    <a:pt x="158" y="94"/>
                    <a:pt x="156" y="93"/>
                  </a:cubicBezTo>
                  <a:cubicBezTo>
                    <a:pt x="154" y="93"/>
                    <a:pt x="153" y="90"/>
                    <a:pt x="150" y="90"/>
                  </a:cubicBezTo>
                  <a:cubicBezTo>
                    <a:pt x="146" y="90"/>
                    <a:pt x="133" y="88"/>
                    <a:pt x="131" y="85"/>
                  </a:cubicBezTo>
                  <a:cubicBezTo>
                    <a:pt x="130" y="82"/>
                    <a:pt x="133" y="82"/>
                    <a:pt x="133" y="79"/>
                  </a:cubicBezTo>
                  <a:cubicBezTo>
                    <a:pt x="133" y="76"/>
                    <a:pt x="135" y="72"/>
                    <a:pt x="134" y="71"/>
                  </a:cubicBezTo>
                  <a:cubicBezTo>
                    <a:pt x="132" y="69"/>
                    <a:pt x="130" y="67"/>
                    <a:pt x="129" y="64"/>
                  </a:cubicBezTo>
                  <a:cubicBezTo>
                    <a:pt x="129" y="62"/>
                    <a:pt x="125" y="59"/>
                    <a:pt x="123" y="59"/>
                  </a:cubicBezTo>
                  <a:cubicBezTo>
                    <a:pt x="120" y="59"/>
                    <a:pt x="118" y="57"/>
                    <a:pt x="115" y="55"/>
                  </a:cubicBezTo>
                  <a:cubicBezTo>
                    <a:pt x="113" y="53"/>
                    <a:pt x="111" y="53"/>
                    <a:pt x="110" y="47"/>
                  </a:cubicBezTo>
                  <a:cubicBezTo>
                    <a:pt x="109" y="47"/>
                    <a:pt x="109" y="47"/>
                    <a:pt x="109" y="47"/>
                  </a:cubicBezTo>
                  <a:cubicBezTo>
                    <a:pt x="108" y="46"/>
                    <a:pt x="107" y="46"/>
                    <a:pt x="106" y="46"/>
                  </a:cubicBezTo>
                  <a:cubicBezTo>
                    <a:pt x="106" y="46"/>
                    <a:pt x="105" y="46"/>
                    <a:pt x="104" y="45"/>
                  </a:cubicBezTo>
                  <a:cubicBezTo>
                    <a:pt x="103" y="47"/>
                    <a:pt x="101" y="48"/>
                    <a:pt x="101" y="50"/>
                  </a:cubicBezTo>
                  <a:cubicBezTo>
                    <a:pt x="101" y="52"/>
                    <a:pt x="100" y="54"/>
                    <a:pt x="98" y="54"/>
                  </a:cubicBezTo>
                  <a:cubicBezTo>
                    <a:pt x="95" y="54"/>
                    <a:pt x="93" y="56"/>
                    <a:pt x="93" y="60"/>
                  </a:cubicBezTo>
                  <a:cubicBezTo>
                    <a:pt x="92" y="65"/>
                    <a:pt x="95" y="65"/>
                    <a:pt x="94" y="67"/>
                  </a:cubicBezTo>
                  <a:cubicBezTo>
                    <a:pt x="93" y="69"/>
                    <a:pt x="88" y="71"/>
                    <a:pt x="86" y="70"/>
                  </a:cubicBezTo>
                  <a:cubicBezTo>
                    <a:pt x="85" y="69"/>
                    <a:pt x="81" y="69"/>
                    <a:pt x="79" y="69"/>
                  </a:cubicBezTo>
                  <a:cubicBezTo>
                    <a:pt x="76" y="69"/>
                    <a:pt x="74" y="65"/>
                    <a:pt x="73" y="69"/>
                  </a:cubicBezTo>
                  <a:cubicBezTo>
                    <a:pt x="73" y="73"/>
                    <a:pt x="67" y="83"/>
                    <a:pt x="68" y="85"/>
                  </a:cubicBezTo>
                  <a:cubicBezTo>
                    <a:pt x="70" y="86"/>
                    <a:pt x="71" y="88"/>
                    <a:pt x="68" y="88"/>
                  </a:cubicBezTo>
                  <a:cubicBezTo>
                    <a:pt x="66" y="88"/>
                    <a:pt x="64" y="88"/>
                    <a:pt x="63" y="87"/>
                  </a:cubicBezTo>
                  <a:cubicBezTo>
                    <a:pt x="61" y="86"/>
                    <a:pt x="58" y="88"/>
                    <a:pt x="55" y="88"/>
                  </a:cubicBezTo>
                  <a:cubicBezTo>
                    <a:pt x="54" y="88"/>
                    <a:pt x="49" y="91"/>
                    <a:pt x="50" y="91"/>
                  </a:cubicBezTo>
                  <a:cubicBezTo>
                    <a:pt x="52" y="92"/>
                    <a:pt x="52" y="97"/>
                    <a:pt x="52" y="98"/>
                  </a:cubicBezTo>
                  <a:cubicBezTo>
                    <a:pt x="52" y="100"/>
                    <a:pt x="56" y="106"/>
                    <a:pt x="55" y="107"/>
                  </a:cubicBezTo>
                  <a:cubicBezTo>
                    <a:pt x="55" y="109"/>
                    <a:pt x="51" y="111"/>
                    <a:pt x="51" y="113"/>
                  </a:cubicBezTo>
                  <a:cubicBezTo>
                    <a:pt x="51" y="116"/>
                    <a:pt x="52" y="118"/>
                    <a:pt x="51" y="118"/>
                  </a:cubicBezTo>
                  <a:cubicBezTo>
                    <a:pt x="49" y="119"/>
                    <a:pt x="45" y="121"/>
                    <a:pt x="43" y="122"/>
                  </a:cubicBezTo>
                  <a:cubicBezTo>
                    <a:pt x="42" y="123"/>
                    <a:pt x="38" y="123"/>
                    <a:pt x="37" y="126"/>
                  </a:cubicBezTo>
                  <a:cubicBezTo>
                    <a:pt x="36" y="128"/>
                    <a:pt x="35" y="130"/>
                    <a:pt x="31" y="129"/>
                  </a:cubicBezTo>
                  <a:cubicBezTo>
                    <a:pt x="28" y="129"/>
                    <a:pt x="26" y="128"/>
                    <a:pt x="24" y="131"/>
                  </a:cubicBezTo>
                  <a:cubicBezTo>
                    <a:pt x="21" y="134"/>
                    <a:pt x="20" y="133"/>
                    <a:pt x="19" y="134"/>
                  </a:cubicBezTo>
                  <a:cubicBezTo>
                    <a:pt x="17" y="136"/>
                    <a:pt x="15" y="133"/>
                    <a:pt x="14" y="133"/>
                  </a:cubicBezTo>
                  <a:cubicBezTo>
                    <a:pt x="12" y="132"/>
                    <a:pt x="10" y="134"/>
                    <a:pt x="9" y="134"/>
                  </a:cubicBezTo>
                  <a:cubicBezTo>
                    <a:pt x="7" y="134"/>
                    <a:pt x="6" y="137"/>
                    <a:pt x="4" y="137"/>
                  </a:cubicBezTo>
                  <a:cubicBezTo>
                    <a:pt x="3" y="138"/>
                    <a:pt x="1" y="137"/>
                    <a:pt x="1" y="139"/>
                  </a:cubicBezTo>
                  <a:cubicBezTo>
                    <a:pt x="1" y="141"/>
                    <a:pt x="1" y="142"/>
                    <a:pt x="0" y="143"/>
                  </a:cubicBezTo>
                  <a:cubicBezTo>
                    <a:pt x="0" y="143"/>
                    <a:pt x="0" y="143"/>
                    <a:pt x="0" y="143"/>
                  </a:cubicBezTo>
                  <a:cubicBezTo>
                    <a:pt x="1" y="150"/>
                    <a:pt x="1" y="150"/>
                    <a:pt x="1" y="150"/>
                  </a:cubicBezTo>
                  <a:cubicBezTo>
                    <a:pt x="1" y="150"/>
                    <a:pt x="8" y="153"/>
                    <a:pt x="9" y="155"/>
                  </a:cubicBezTo>
                  <a:cubicBezTo>
                    <a:pt x="9" y="158"/>
                    <a:pt x="10" y="166"/>
                    <a:pt x="10" y="166"/>
                  </a:cubicBezTo>
                  <a:cubicBezTo>
                    <a:pt x="10" y="166"/>
                    <a:pt x="10" y="166"/>
                    <a:pt x="10" y="166"/>
                  </a:cubicBezTo>
                  <a:cubicBezTo>
                    <a:pt x="13" y="169"/>
                    <a:pt x="17" y="171"/>
                    <a:pt x="17" y="172"/>
                  </a:cubicBezTo>
                  <a:cubicBezTo>
                    <a:pt x="17" y="173"/>
                    <a:pt x="18" y="177"/>
                    <a:pt x="22" y="178"/>
                  </a:cubicBezTo>
                  <a:cubicBezTo>
                    <a:pt x="24" y="179"/>
                    <a:pt x="26" y="181"/>
                    <a:pt x="28" y="182"/>
                  </a:cubicBezTo>
                  <a:cubicBezTo>
                    <a:pt x="28" y="181"/>
                    <a:pt x="28" y="181"/>
                    <a:pt x="28" y="181"/>
                  </a:cubicBezTo>
                  <a:cubicBezTo>
                    <a:pt x="31" y="181"/>
                    <a:pt x="31" y="181"/>
                    <a:pt x="31" y="181"/>
                  </a:cubicBezTo>
                  <a:cubicBezTo>
                    <a:pt x="31" y="181"/>
                    <a:pt x="32" y="181"/>
                    <a:pt x="33" y="182"/>
                  </a:cubicBezTo>
                  <a:cubicBezTo>
                    <a:pt x="34" y="180"/>
                    <a:pt x="39" y="177"/>
                    <a:pt x="42" y="177"/>
                  </a:cubicBezTo>
                  <a:cubicBezTo>
                    <a:pt x="45" y="177"/>
                    <a:pt x="52" y="183"/>
                    <a:pt x="52" y="185"/>
                  </a:cubicBezTo>
                  <a:cubicBezTo>
                    <a:pt x="51" y="187"/>
                    <a:pt x="46" y="194"/>
                    <a:pt x="43" y="194"/>
                  </a:cubicBezTo>
                  <a:cubicBezTo>
                    <a:pt x="43" y="194"/>
                    <a:pt x="41" y="194"/>
                    <a:pt x="40" y="195"/>
                  </a:cubicBezTo>
                  <a:cubicBezTo>
                    <a:pt x="40" y="196"/>
                    <a:pt x="40" y="197"/>
                    <a:pt x="40" y="197"/>
                  </a:cubicBezTo>
                  <a:cubicBezTo>
                    <a:pt x="40" y="199"/>
                    <a:pt x="42" y="202"/>
                    <a:pt x="44" y="204"/>
                  </a:cubicBezTo>
                  <a:cubicBezTo>
                    <a:pt x="46" y="207"/>
                    <a:pt x="41" y="209"/>
                    <a:pt x="39" y="207"/>
                  </a:cubicBezTo>
                  <a:cubicBezTo>
                    <a:pt x="37" y="205"/>
                    <a:pt x="36" y="209"/>
                    <a:pt x="37" y="211"/>
                  </a:cubicBezTo>
                  <a:cubicBezTo>
                    <a:pt x="39" y="212"/>
                    <a:pt x="38" y="217"/>
                    <a:pt x="40" y="217"/>
                  </a:cubicBezTo>
                  <a:cubicBezTo>
                    <a:pt x="42" y="217"/>
                    <a:pt x="44" y="222"/>
                    <a:pt x="47" y="222"/>
                  </a:cubicBezTo>
                  <a:cubicBezTo>
                    <a:pt x="49" y="222"/>
                    <a:pt x="52" y="226"/>
                    <a:pt x="52" y="226"/>
                  </a:cubicBezTo>
                  <a:cubicBezTo>
                    <a:pt x="52" y="226"/>
                    <a:pt x="55" y="228"/>
                    <a:pt x="55" y="229"/>
                  </a:cubicBezTo>
                  <a:cubicBezTo>
                    <a:pt x="55" y="230"/>
                    <a:pt x="55" y="230"/>
                    <a:pt x="55" y="230"/>
                  </a:cubicBezTo>
                  <a:cubicBezTo>
                    <a:pt x="58" y="230"/>
                    <a:pt x="60" y="230"/>
                    <a:pt x="60" y="228"/>
                  </a:cubicBezTo>
                  <a:cubicBezTo>
                    <a:pt x="60" y="227"/>
                    <a:pt x="64" y="227"/>
                    <a:pt x="66" y="230"/>
                  </a:cubicBezTo>
                  <a:cubicBezTo>
                    <a:pt x="69" y="232"/>
                    <a:pt x="79" y="239"/>
                    <a:pt x="83" y="242"/>
                  </a:cubicBezTo>
                  <a:cubicBezTo>
                    <a:pt x="86" y="245"/>
                    <a:pt x="95" y="248"/>
                    <a:pt x="98" y="248"/>
                  </a:cubicBezTo>
                  <a:cubicBezTo>
                    <a:pt x="101" y="248"/>
                    <a:pt x="104" y="250"/>
                    <a:pt x="109" y="250"/>
                  </a:cubicBezTo>
                  <a:cubicBezTo>
                    <a:pt x="109" y="250"/>
                    <a:pt x="110" y="250"/>
                    <a:pt x="111" y="250"/>
                  </a:cubicBezTo>
                  <a:cubicBezTo>
                    <a:pt x="111" y="249"/>
                    <a:pt x="112" y="249"/>
                    <a:pt x="113" y="248"/>
                  </a:cubicBezTo>
                  <a:cubicBezTo>
                    <a:pt x="115" y="246"/>
                    <a:pt x="116" y="249"/>
                    <a:pt x="116" y="252"/>
                  </a:cubicBezTo>
                  <a:cubicBezTo>
                    <a:pt x="115" y="253"/>
                    <a:pt x="116" y="255"/>
                    <a:pt x="116" y="256"/>
                  </a:cubicBezTo>
                  <a:cubicBezTo>
                    <a:pt x="117" y="255"/>
                    <a:pt x="118" y="253"/>
                    <a:pt x="118" y="252"/>
                  </a:cubicBezTo>
                  <a:cubicBezTo>
                    <a:pt x="120" y="248"/>
                    <a:pt x="122" y="248"/>
                    <a:pt x="124" y="247"/>
                  </a:cubicBezTo>
                  <a:cubicBezTo>
                    <a:pt x="125" y="246"/>
                    <a:pt x="127" y="246"/>
                    <a:pt x="130" y="248"/>
                  </a:cubicBezTo>
                  <a:cubicBezTo>
                    <a:pt x="134" y="250"/>
                    <a:pt x="135" y="246"/>
                    <a:pt x="140" y="251"/>
                  </a:cubicBezTo>
                  <a:cubicBezTo>
                    <a:pt x="141" y="250"/>
                    <a:pt x="142" y="250"/>
                    <a:pt x="142" y="250"/>
                  </a:cubicBezTo>
                  <a:cubicBezTo>
                    <a:pt x="143" y="250"/>
                    <a:pt x="145" y="248"/>
                    <a:pt x="146" y="246"/>
                  </a:cubicBezTo>
                  <a:cubicBezTo>
                    <a:pt x="148" y="245"/>
                    <a:pt x="148" y="243"/>
                    <a:pt x="149" y="243"/>
                  </a:cubicBezTo>
                  <a:cubicBezTo>
                    <a:pt x="151" y="243"/>
                    <a:pt x="152" y="241"/>
                    <a:pt x="156" y="239"/>
                  </a:cubicBezTo>
                  <a:cubicBezTo>
                    <a:pt x="161" y="236"/>
                    <a:pt x="164" y="240"/>
                    <a:pt x="166" y="238"/>
                  </a:cubicBezTo>
                  <a:cubicBezTo>
                    <a:pt x="168" y="237"/>
                    <a:pt x="170" y="236"/>
                    <a:pt x="170" y="238"/>
                  </a:cubicBezTo>
                  <a:cubicBezTo>
                    <a:pt x="170" y="239"/>
                    <a:pt x="173" y="241"/>
                    <a:pt x="173" y="243"/>
                  </a:cubicBezTo>
                  <a:cubicBezTo>
                    <a:pt x="174" y="245"/>
                    <a:pt x="177" y="246"/>
                    <a:pt x="178" y="246"/>
                  </a:cubicBezTo>
                  <a:cubicBezTo>
                    <a:pt x="178" y="245"/>
                    <a:pt x="179" y="245"/>
                    <a:pt x="179" y="245"/>
                  </a:cubicBezTo>
                  <a:cubicBezTo>
                    <a:pt x="181" y="243"/>
                    <a:pt x="185" y="245"/>
                    <a:pt x="185" y="247"/>
                  </a:cubicBezTo>
                  <a:cubicBezTo>
                    <a:pt x="185" y="249"/>
                    <a:pt x="185" y="252"/>
                    <a:pt x="186" y="252"/>
                  </a:cubicBezTo>
                  <a:cubicBezTo>
                    <a:pt x="188" y="252"/>
                    <a:pt x="190" y="252"/>
                    <a:pt x="190" y="256"/>
                  </a:cubicBezTo>
                  <a:cubicBezTo>
                    <a:pt x="190" y="259"/>
                    <a:pt x="191" y="264"/>
                    <a:pt x="188" y="267"/>
                  </a:cubicBezTo>
                  <a:cubicBezTo>
                    <a:pt x="184" y="271"/>
                    <a:pt x="180" y="277"/>
                    <a:pt x="181" y="279"/>
                  </a:cubicBezTo>
                  <a:cubicBezTo>
                    <a:pt x="182" y="280"/>
                    <a:pt x="180" y="284"/>
                    <a:pt x="182" y="282"/>
                  </a:cubicBezTo>
                  <a:cubicBezTo>
                    <a:pt x="185" y="281"/>
                    <a:pt x="191" y="282"/>
                    <a:pt x="190" y="284"/>
                  </a:cubicBezTo>
                  <a:cubicBezTo>
                    <a:pt x="189" y="285"/>
                    <a:pt x="190" y="290"/>
                    <a:pt x="192" y="290"/>
                  </a:cubicBezTo>
                  <a:cubicBezTo>
                    <a:pt x="195" y="291"/>
                    <a:pt x="196" y="292"/>
                    <a:pt x="195" y="294"/>
                  </a:cubicBezTo>
                  <a:cubicBezTo>
                    <a:pt x="195" y="296"/>
                    <a:pt x="193" y="299"/>
                    <a:pt x="195" y="299"/>
                  </a:cubicBezTo>
                  <a:cubicBezTo>
                    <a:pt x="197" y="299"/>
                    <a:pt x="200" y="299"/>
                    <a:pt x="200" y="302"/>
                  </a:cubicBezTo>
                  <a:cubicBezTo>
                    <a:pt x="199" y="304"/>
                    <a:pt x="201" y="306"/>
                    <a:pt x="205" y="304"/>
                  </a:cubicBezTo>
                  <a:cubicBezTo>
                    <a:pt x="207" y="303"/>
                    <a:pt x="208" y="303"/>
                    <a:pt x="208" y="303"/>
                  </a:cubicBezTo>
                  <a:cubicBezTo>
                    <a:pt x="210" y="303"/>
                    <a:pt x="210" y="307"/>
                    <a:pt x="212" y="307"/>
                  </a:cubicBezTo>
                  <a:cubicBezTo>
                    <a:pt x="215" y="308"/>
                    <a:pt x="214" y="302"/>
                    <a:pt x="213" y="301"/>
                  </a:cubicBezTo>
                  <a:cubicBezTo>
                    <a:pt x="212" y="300"/>
                    <a:pt x="213" y="296"/>
                    <a:pt x="214" y="297"/>
                  </a:cubicBezTo>
                  <a:cubicBezTo>
                    <a:pt x="215" y="298"/>
                    <a:pt x="218" y="297"/>
                    <a:pt x="219" y="295"/>
                  </a:cubicBezTo>
                  <a:cubicBezTo>
                    <a:pt x="221" y="293"/>
                    <a:pt x="224" y="296"/>
                    <a:pt x="225" y="294"/>
                  </a:cubicBezTo>
                  <a:cubicBezTo>
                    <a:pt x="227" y="292"/>
                    <a:pt x="229" y="296"/>
                    <a:pt x="232" y="294"/>
                  </a:cubicBezTo>
                  <a:cubicBezTo>
                    <a:pt x="235" y="293"/>
                    <a:pt x="236" y="296"/>
                    <a:pt x="238" y="293"/>
                  </a:cubicBezTo>
                  <a:cubicBezTo>
                    <a:pt x="239" y="291"/>
                    <a:pt x="243" y="288"/>
                    <a:pt x="244" y="289"/>
                  </a:cubicBezTo>
                  <a:cubicBezTo>
                    <a:pt x="245" y="290"/>
                    <a:pt x="246" y="292"/>
                    <a:pt x="251" y="293"/>
                  </a:cubicBezTo>
                  <a:cubicBezTo>
                    <a:pt x="256" y="293"/>
                    <a:pt x="253" y="296"/>
                    <a:pt x="253" y="297"/>
                  </a:cubicBezTo>
                  <a:cubicBezTo>
                    <a:pt x="253" y="299"/>
                    <a:pt x="259" y="303"/>
                    <a:pt x="261" y="303"/>
                  </a:cubicBezTo>
                  <a:cubicBezTo>
                    <a:pt x="261" y="304"/>
                    <a:pt x="262" y="304"/>
                    <a:pt x="263" y="305"/>
                  </a:cubicBezTo>
                  <a:cubicBezTo>
                    <a:pt x="264" y="304"/>
                    <a:pt x="267" y="305"/>
                    <a:pt x="267" y="303"/>
                  </a:cubicBezTo>
                  <a:cubicBezTo>
                    <a:pt x="268" y="301"/>
                    <a:pt x="271" y="302"/>
                    <a:pt x="272" y="304"/>
                  </a:cubicBezTo>
                  <a:cubicBezTo>
                    <a:pt x="273" y="305"/>
                    <a:pt x="274" y="306"/>
                    <a:pt x="276" y="304"/>
                  </a:cubicBezTo>
                  <a:cubicBezTo>
                    <a:pt x="279" y="302"/>
                    <a:pt x="280" y="306"/>
                    <a:pt x="279" y="307"/>
                  </a:cubicBezTo>
                  <a:cubicBezTo>
                    <a:pt x="277" y="308"/>
                    <a:pt x="278" y="312"/>
                    <a:pt x="280" y="314"/>
                  </a:cubicBezTo>
                  <a:cubicBezTo>
                    <a:pt x="283" y="316"/>
                    <a:pt x="283" y="313"/>
                    <a:pt x="283" y="311"/>
                  </a:cubicBezTo>
                  <a:cubicBezTo>
                    <a:pt x="282" y="308"/>
                    <a:pt x="286" y="306"/>
                    <a:pt x="294" y="304"/>
                  </a:cubicBezTo>
                  <a:cubicBezTo>
                    <a:pt x="301" y="301"/>
                    <a:pt x="309" y="296"/>
                    <a:pt x="310" y="295"/>
                  </a:cubicBezTo>
                  <a:cubicBezTo>
                    <a:pt x="310" y="293"/>
                    <a:pt x="315" y="297"/>
                    <a:pt x="317" y="295"/>
                  </a:cubicBezTo>
                  <a:cubicBezTo>
                    <a:pt x="320" y="293"/>
                    <a:pt x="329" y="293"/>
                    <a:pt x="331" y="293"/>
                  </a:cubicBezTo>
                  <a:cubicBezTo>
                    <a:pt x="334" y="293"/>
                    <a:pt x="334" y="290"/>
                    <a:pt x="336" y="288"/>
                  </a:cubicBezTo>
                  <a:cubicBezTo>
                    <a:pt x="339" y="286"/>
                    <a:pt x="338" y="285"/>
                    <a:pt x="341" y="285"/>
                  </a:cubicBezTo>
                  <a:cubicBezTo>
                    <a:pt x="344" y="284"/>
                    <a:pt x="345" y="281"/>
                    <a:pt x="345" y="280"/>
                  </a:cubicBezTo>
                  <a:cubicBezTo>
                    <a:pt x="345" y="278"/>
                    <a:pt x="351" y="278"/>
                    <a:pt x="351" y="276"/>
                  </a:cubicBezTo>
                  <a:cubicBezTo>
                    <a:pt x="351" y="275"/>
                    <a:pt x="355" y="274"/>
                    <a:pt x="355" y="272"/>
                  </a:cubicBezTo>
                  <a:cubicBezTo>
                    <a:pt x="355" y="271"/>
                    <a:pt x="357" y="271"/>
                    <a:pt x="358" y="269"/>
                  </a:cubicBezTo>
                  <a:cubicBezTo>
                    <a:pt x="359" y="268"/>
                    <a:pt x="358" y="264"/>
                    <a:pt x="359" y="263"/>
                  </a:cubicBezTo>
                  <a:cubicBezTo>
                    <a:pt x="361" y="263"/>
                    <a:pt x="359" y="260"/>
                    <a:pt x="358" y="259"/>
                  </a:cubicBezTo>
                  <a:cubicBezTo>
                    <a:pt x="358" y="258"/>
                    <a:pt x="362" y="258"/>
                    <a:pt x="364" y="257"/>
                  </a:cubicBezTo>
                  <a:cubicBezTo>
                    <a:pt x="366" y="255"/>
                    <a:pt x="367" y="253"/>
                    <a:pt x="368" y="251"/>
                  </a:cubicBezTo>
                  <a:cubicBezTo>
                    <a:pt x="368" y="249"/>
                    <a:pt x="371" y="247"/>
                    <a:pt x="373" y="246"/>
                  </a:cubicBezTo>
                  <a:cubicBezTo>
                    <a:pt x="374" y="246"/>
                    <a:pt x="375" y="242"/>
                    <a:pt x="375" y="240"/>
                  </a:cubicBezTo>
                  <a:cubicBezTo>
                    <a:pt x="374" y="237"/>
                    <a:pt x="377" y="238"/>
                    <a:pt x="376" y="237"/>
                  </a:cubicBezTo>
                  <a:cubicBezTo>
                    <a:pt x="374" y="236"/>
                    <a:pt x="376" y="233"/>
                    <a:pt x="379" y="232"/>
                  </a:cubicBezTo>
                  <a:cubicBezTo>
                    <a:pt x="382" y="231"/>
                    <a:pt x="378" y="230"/>
                    <a:pt x="376" y="231"/>
                  </a:cubicBezTo>
                  <a:cubicBezTo>
                    <a:pt x="374" y="232"/>
                    <a:pt x="373" y="227"/>
                    <a:pt x="371" y="229"/>
                  </a:cubicBezTo>
                  <a:cubicBezTo>
                    <a:pt x="370" y="231"/>
                    <a:pt x="366" y="228"/>
                    <a:pt x="369" y="227"/>
                  </a:cubicBezTo>
                  <a:cubicBezTo>
                    <a:pt x="371" y="227"/>
                    <a:pt x="375" y="224"/>
                    <a:pt x="377" y="223"/>
                  </a:cubicBezTo>
                  <a:cubicBezTo>
                    <a:pt x="379" y="223"/>
                    <a:pt x="374" y="219"/>
                    <a:pt x="372" y="219"/>
                  </a:cubicBezTo>
                  <a:cubicBezTo>
                    <a:pt x="370" y="219"/>
                    <a:pt x="367" y="214"/>
                    <a:pt x="365" y="214"/>
                  </a:cubicBezTo>
                  <a:cubicBezTo>
                    <a:pt x="363" y="214"/>
                    <a:pt x="367" y="212"/>
                    <a:pt x="369" y="213"/>
                  </a:cubicBezTo>
                  <a:cubicBezTo>
                    <a:pt x="372" y="215"/>
                    <a:pt x="375" y="216"/>
                    <a:pt x="377" y="215"/>
                  </a:cubicBezTo>
                  <a:cubicBezTo>
                    <a:pt x="378" y="214"/>
                    <a:pt x="372" y="209"/>
                    <a:pt x="370" y="207"/>
                  </a:cubicBezTo>
                  <a:cubicBezTo>
                    <a:pt x="368" y="206"/>
                    <a:pt x="370" y="203"/>
                    <a:pt x="368" y="202"/>
                  </a:cubicBezTo>
                  <a:cubicBezTo>
                    <a:pt x="367" y="201"/>
                    <a:pt x="364" y="195"/>
                    <a:pt x="363" y="193"/>
                  </a:cubicBezTo>
                  <a:cubicBezTo>
                    <a:pt x="362" y="190"/>
                    <a:pt x="357" y="189"/>
                    <a:pt x="356" y="188"/>
                  </a:cubicBezTo>
                  <a:cubicBezTo>
                    <a:pt x="355" y="186"/>
                    <a:pt x="356" y="182"/>
                    <a:pt x="360" y="180"/>
                  </a:cubicBezTo>
                  <a:cubicBezTo>
                    <a:pt x="364" y="179"/>
                    <a:pt x="362" y="176"/>
                    <a:pt x="364" y="176"/>
                  </a:cubicBezTo>
                  <a:cubicBezTo>
                    <a:pt x="365" y="176"/>
                    <a:pt x="367" y="176"/>
                    <a:pt x="368" y="173"/>
                  </a:cubicBezTo>
                  <a:cubicBezTo>
                    <a:pt x="369" y="170"/>
                    <a:pt x="372" y="172"/>
                    <a:pt x="373" y="170"/>
                  </a:cubicBezTo>
                  <a:cubicBezTo>
                    <a:pt x="374" y="169"/>
                    <a:pt x="380" y="169"/>
                    <a:pt x="382" y="168"/>
                  </a:cubicBezTo>
                  <a:cubicBezTo>
                    <a:pt x="384" y="166"/>
                    <a:pt x="380" y="162"/>
                    <a:pt x="378" y="162"/>
                  </a:cubicBezTo>
                  <a:cubicBezTo>
                    <a:pt x="375" y="163"/>
                    <a:pt x="372" y="162"/>
                    <a:pt x="370" y="159"/>
                  </a:cubicBezTo>
                  <a:cubicBezTo>
                    <a:pt x="368" y="156"/>
                    <a:pt x="363" y="164"/>
                    <a:pt x="359" y="166"/>
                  </a:cubicBezTo>
                  <a:cubicBezTo>
                    <a:pt x="355" y="168"/>
                    <a:pt x="353" y="163"/>
                    <a:pt x="354" y="160"/>
                  </a:cubicBezTo>
                  <a:cubicBezTo>
                    <a:pt x="355" y="157"/>
                    <a:pt x="351" y="157"/>
                    <a:pt x="346" y="157"/>
                  </a:cubicBezTo>
                  <a:cubicBezTo>
                    <a:pt x="340" y="157"/>
                    <a:pt x="342" y="147"/>
                    <a:pt x="346" y="147"/>
                  </a:cubicBezTo>
                  <a:cubicBezTo>
                    <a:pt x="349" y="147"/>
                    <a:pt x="354" y="150"/>
                    <a:pt x="356" y="144"/>
                  </a:cubicBezTo>
                  <a:cubicBezTo>
                    <a:pt x="358" y="138"/>
                    <a:pt x="360" y="143"/>
                    <a:pt x="365" y="137"/>
                  </a:cubicBezTo>
                  <a:cubicBezTo>
                    <a:pt x="369" y="132"/>
                    <a:pt x="375" y="129"/>
                    <a:pt x="379" y="132"/>
                  </a:cubicBezTo>
                  <a:cubicBezTo>
                    <a:pt x="383" y="135"/>
                    <a:pt x="374" y="140"/>
                    <a:pt x="373" y="143"/>
                  </a:cubicBezTo>
                  <a:cubicBezTo>
                    <a:pt x="372" y="146"/>
                    <a:pt x="374" y="147"/>
                    <a:pt x="372" y="149"/>
                  </a:cubicBezTo>
                  <a:cubicBezTo>
                    <a:pt x="370" y="152"/>
                    <a:pt x="373" y="152"/>
                    <a:pt x="378" y="149"/>
                  </a:cubicBezTo>
                  <a:cubicBezTo>
                    <a:pt x="382" y="146"/>
                    <a:pt x="388" y="143"/>
                    <a:pt x="392" y="141"/>
                  </a:cubicBezTo>
                  <a:cubicBezTo>
                    <a:pt x="394" y="140"/>
                    <a:pt x="395" y="140"/>
                    <a:pt x="396" y="140"/>
                  </a:cubicBezTo>
                  <a:cubicBezTo>
                    <a:pt x="397" y="139"/>
                    <a:pt x="398" y="137"/>
                    <a:pt x="399" y="137"/>
                  </a:cubicBezTo>
                  <a:cubicBezTo>
                    <a:pt x="402" y="135"/>
                    <a:pt x="412" y="131"/>
                    <a:pt x="414" y="128"/>
                  </a:cubicBezTo>
                  <a:cubicBezTo>
                    <a:pt x="415" y="126"/>
                    <a:pt x="417" y="123"/>
                    <a:pt x="419" y="123"/>
                  </a:cubicBezTo>
                  <a:cubicBezTo>
                    <a:pt x="421" y="123"/>
                    <a:pt x="421" y="125"/>
                    <a:pt x="424" y="125"/>
                  </a:cubicBezTo>
                  <a:cubicBezTo>
                    <a:pt x="427" y="125"/>
                    <a:pt x="431" y="126"/>
                    <a:pt x="429" y="123"/>
                  </a:cubicBezTo>
                  <a:cubicBezTo>
                    <a:pt x="428" y="121"/>
                    <a:pt x="429" y="121"/>
                    <a:pt x="432" y="120"/>
                  </a:cubicBezTo>
                  <a:cubicBezTo>
                    <a:pt x="436" y="120"/>
                    <a:pt x="435" y="116"/>
                    <a:pt x="438" y="116"/>
                  </a:cubicBezTo>
                  <a:cubicBezTo>
                    <a:pt x="441" y="116"/>
                    <a:pt x="440" y="110"/>
                    <a:pt x="443" y="110"/>
                  </a:cubicBezTo>
                  <a:cubicBezTo>
                    <a:pt x="445" y="110"/>
                    <a:pt x="446" y="113"/>
                    <a:pt x="449" y="112"/>
                  </a:cubicBezTo>
                  <a:cubicBezTo>
                    <a:pt x="450" y="112"/>
                    <a:pt x="451" y="112"/>
                    <a:pt x="452" y="113"/>
                  </a:cubicBezTo>
                  <a:cubicBezTo>
                    <a:pt x="452" y="112"/>
                    <a:pt x="453" y="112"/>
                    <a:pt x="453" y="111"/>
                  </a:cubicBezTo>
                  <a:cubicBezTo>
                    <a:pt x="453" y="108"/>
                    <a:pt x="454" y="105"/>
                    <a:pt x="453" y="104"/>
                  </a:cubicBezTo>
                  <a:cubicBezTo>
                    <a:pt x="452" y="101"/>
                    <a:pt x="453" y="99"/>
                    <a:pt x="452" y="97"/>
                  </a:cubicBezTo>
                  <a:cubicBezTo>
                    <a:pt x="452" y="95"/>
                    <a:pt x="452" y="91"/>
                    <a:pt x="454" y="91"/>
                  </a:cubicBezTo>
                  <a:cubicBezTo>
                    <a:pt x="456" y="91"/>
                    <a:pt x="458" y="86"/>
                    <a:pt x="460" y="88"/>
                  </a:cubicBezTo>
                  <a:cubicBezTo>
                    <a:pt x="463" y="90"/>
                    <a:pt x="467" y="90"/>
                    <a:pt x="467" y="88"/>
                  </a:cubicBezTo>
                  <a:cubicBezTo>
                    <a:pt x="467" y="86"/>
                    <a:pt x="471" y="86"/>
                    <a:pt x="471" y="83"/>
                  </a:cubicBezTo>
                  <a:cubicBezTo>
                    <a:pt x="472" y="80"/>
                    <a:pt x="475" y="79"/>
                    <a:pt x="476" y="77"/>
                  </a:cubicBezTo>
                  <a:cubicBezTo>
                    <a:pt x="477" y="74"/>
                    <a:pt x="478" y="68"/>
                    <a:pt x="480" y="66"/>
                  </a:cubicBezTo>
                  <a:cubicBezTo>
                    <a:pt x="483" y="65"/>
                    <a:pt x="480" y="64"/>
                    <a:pt x="480" y="60"/>
                  </a:cubicBezTo>
                  <a:close/>
                  <a:moveTo>
                    <a:pt x="364" y="285"/>
                  </a:moveTo>
                  <a:cubicBezTo>
                    <a:pt x="361" y="295"/>
                    <a:pt x="367" y="299"/>
                    <a:pt x="368" y="299"/>
                  </a:cubicBezTo>
                  <a:cubicBezTo>
                    <a:pt x="370" y="297"/>
                    <a:pt x="380" y="277"/>
                    <a:pt x="378" y="274"/>
                  </a:cubicBezTo>
                  <a:cubicBezTo>
                    <a:pt x="376" y="271"/>
                    <a:pt x="366" y="276"/>
                    <a:pt x="364" y="285"/>
                  </a:cubicBezTo>
                  <a:close/>
                  <a:moveTo>
                    <a:pt x="279" y="317"/>
                  </a:moveTo>
                  <a:cubicBezTo>
                    <a:pt x="276" y="317"/>
                    <a:pt x="268" y="322"/>
                    <a:pt x="271" y="328"/>
                  </a:cubicBezTo>
                  <a:cubicBezTo>
                    <a:pt x="274" y="335"/>
                    <a:pt x="284" y="330"/>
                    <a:pt x="284" y="328"/>
                  </a:cubicBezTo>
                  <a:cubicBezTo>
                    <a:pt x="285" y="325"/>
                    <a:pt x="289" y="320"/>
                    <a:pt x="289" y="318"/>
                  </a:cubicBezTo>
                  <a:cubicBezTo>
                    <a:pt x="288" y="316"/>
                    <a:pt x="282" y="317"/>
                    <a:pt x="279" y="317"/>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35">
              <a:extLst>
                <a:ext uri="{FF2B5EF4-FFF2-40B4-BE49-F238E27FC236}">
                  <a16:creationId xmlns:a16="http://schemas.microsoft.com/office/drawing/2014/main" id="{54BED396-7AB9-4FCB-9038-C565E0220C06}"/>
                </a:ext>
              </a:extLst>
            </p:cNvPr>
            <p:cNvSpPr>
              <a:spLocks noEditPoints="1"/>
            </p:cNvSpPr>
            <p:nvPr/>
          </p:nvSpPr>
          <p:spPr bwMode="auto">
            <a:xfrm>
              <a:off x="7152891" y="4316051"/>
              <a:ext cx="177958" cy="262332"/>
            </a:xfrm>
            <a:custGeom>
              <a:avLst/>
              <a:gdLst>
                <a:gd name="T0" fmla="*/ 41 w 78"/>
                <a:gd name="T1" fmla="*/ 42 h 108"/>
                <a:gd name="T2" fmla="*/ 51 w 78"/>
                <a:gd name="T3" fmla="*/ 49 h 108"/>
                <a:gd name="T4" fmla="*/ 53 w 78"/>
                <a:gd name="T5" fmla="*/ 56 h 108"/>
                <a:gd name="T6" fmla="*/ 57 w 78"/>
                <a:gd name="T7" fmla="*/ 59 h 108"/>
                <a:gd name="T8" fmla="*/ 61 w 78"/>
                <a:gd name="T9" fmla="*/ 69 h 108"/>
                <a:gd name="T10" fmla="*/ 63 w 78"/>
                <a:gd name="T11" fmla="*/ 67 h 108"/>
                <a:gd name="T12" fmla="*/ 67 w 78"/>
                <a:gd name="T13" fmla="*/ 63 h 108"/>
                <a:gd name="T14" fmla="*/ 65 w 78"/>
                <a:gd name="T15" fmla="*/ 53 h 108"/>
                <a:gd name="T16" fmla="*/ 56 w 78"/>
                <a:gd name="T17" fmla="*/ 46 h 108"/>
                <a:gd name="T18" fmla="*/ 50 w 78"/>
                <a:gd name="T19" fmla="*/ 39 h 108"/>
                <a:gd name="T20" fmla="*/ 39 w 78"/>
                <a:gd name="T21" fmla="*/ 37 h 108"/>
                <a:gd name="T22" fmla="*/ 35 w 78"/>
                <a:gd name="T23" fmla="*/ 30 h 108"/>
                <a:gd name="T24" fmla="*/ 40 w 78"/>
                <a:gd name="T25" fmla="*/ 19 h 108"/>
                <a:gd name="T26" fmla="*/ 40 w 78"/>
                <a:gd name="T27" fmla="*/ 5 h 108"/>
                <a:gd name="T28" fmla="*/ 39 w 78"/>
                <a:gd name="T29" fmla="*/ 3 h 108"/>
                <a:gd name="T30" fmla="*/ 27 w 78"/>
                <a:gd name="T31" fmla="*/ 2 h 108"/>
                <a:gd name="T32" fmla="*/ 25 w 78"/>
                <a:gd name="T33" fmla="*/ 20 h 108"/>
                <a:gd name="T34" fmla="*/ 21 w 78"/>
                <a:gd name="T35" fmla="*/ 20 h 108"/>
                <a:gd name="T36" fmla="*/ 24 w 78"/>
                <a:gd name="T37" fmla="*/ 30 h 108"/>
                <a:gd name="T38" fmla="*/ 26 w 78"/>
                <a:gd name="T39" fmla="*/ 37 h 108"/>
                <a:gd name="T40" fmla="*/ 34 w 78"/>
                <a:gd name="T41" fmla="*/ 39 h 108"/>
                <a:gd name="T42" fmla="*/ 41 w 78"/>
                <a:gd name="T43" fmla="*/ 42 h 108"/>
                <a:gd name="T44" fmla="*/ 26 w 78"/>
                <a:gd name="T45" fmla="*/ 44 h 108"/>
                <a:gd name="T46" fmla="*/ 34 w 78"/>
                <a:gd name="T47" fmla="*/ 52 h 108"/>
                <a:gd name="T48" fmla="*/ 26 w 78"/>
                <a:gd name="T49" fmla="*/ 44 h 108"/>
                <a:gd name="T50" fmla="*/ 39 w 78"/>
                <a:gd name="T51" fmla="*/ 67 h 108"/>
                <a:gd name="T52" fmla="*/ 44 w 78"/>
                <a:gd name="T53" fmla="*/ 64 h 108"/>
                <a:gd name="T54" fmla="*/ 44 w 78"/>
                <a:gd name="T55" fmla="*/ 71 h 108"/>
                <a:gd name="T56" fmla="*/ 45 w 78"/>
                <a:gd name="T57" fmla="*/ 80 h 108"/>
                <a:gd name="T58" fmla="*/ 54 w 78"/>
                <a:gd name="T59" fmla="*/ 67 h 108"/>
                <a:gd name="T60" fmla="*/ 51 w 78"/>
                <a:gd name="T61" fmla="*/ 65 h 108"/>
                <a:gd name="T62" fmla="*/ 39 w 78"/>
                <a:gd name="T63" fmla="*/ 56 h 108"/>
                <a:gd name="T64" fmla="*/ 39 w 78"/>
                <a:gd name="T65" fmla="*/ 67 h 108"/>
                <a:gd name="T66" fmla="*/ 11 w 78"/>
                <a:gd name="T67" fmla="*/ 71 h 108"/>
                <a:gd name="T68" fmla="*/ 1 w 78"/>
                <a:gd name="T69" fmla="*/ 85 h 108"/>
                <a:gd name="T70" fmla="*/ 15 w 78"/>
                <a:gd name="T71" fmla="*/ 71 h 108"/>
                <a:gd name="T72" fmla="*/ 18 w 78"/>
                <a:gd name="T73" fmla="*/ 63 h 108"/>
                <a:gd name="T74" fmla="*/ 11 w 78"/>
                <a:gd name="T75" fmla="*/ 71 h 108"/>
                <a:gd name="T76" fmla="*/ 54 w 78"/>
                <a:gd name="T77" fmla="*/ 76 h 108"/>
                <a:gd name="T78" fmla="*/ 59 w 78"/>
                <a:gd name="T79" fmla="*/ 72 h 108"/>
                <a:gd name="T80" fmla="*/ 54 w 78"/>
                <a:gd name="T81" fmla="*/ 76 h 108"/>
                <a:gd name="T82" fmla="*/ 75 w 78"/>
                <a:gd name="T83" fmla="*/ 95 h 108"/>
                <a:gd name="T84" fmla="*/ 73 w 78"/>
                <a:gd name="T85" fmla="*/ 77 h 108"/>
                <a:gd name="T86" fmla="*/ 67 w 78"/>
                <a:gd name="T87" fmla="*/ 76 h 108"/>
                <a:gd name="T88" fmla="*/ 63 w 78"/>
                <a:gd name="T89" fmla="*/ 81 h 108"/>
                <a:gd name="T90" fmla="*/ 58 w 78"/>
                <a:gd name="T91" fmla="*/ 84 h 108"/>
                <a:gd name="T92" fmla="*/ 51 w 78"/>
                <a:gd name="T93" fmla="*/ 83 h 108"/>
                <a:gd name="T94" fmla="*/ 42 w 78"/>
                <a:gd name="T95" fmla="*/ 88 h 108"/>
                <a:gd name="T96" fmla="*/ 39 w 78"/>
                <a:gd name="T97" fmla="*/ 96 h 108"/>
                <a:gd name="T98" fmla="*/ 46 w 78"/>
                <a:gd name="T99" fmla="*/ 93 h 108"/>
                <a:gd name="T100" fmla="*/ 52 w 78"/>
                <a:gd name="T101" fmla="*/ 90 h 108"/>
                <a:gd name="T102" fmla="*/ 58 w 78"/>
                <a:gd name="T103" fmla="*/ 104 h 108"/>
                <a:gd name="T104" fmla="*/ 67 w 78"/>
                <a:gd name="T105" fmla="*/ 108 h 108"/>
                <a:gd name="T106" fmla="*/ 66 w 78"/>
                <a:gd name="T107" fmla="*/ 98 h 108"/>
                <a:gd name="T108" fmla="*/ 75 w 78"/>
                <a:gd name="T109" fmla="*/ 9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8">
                  <a:moveTo>
                    <a:pt x="41" y="42"/>
                  </a:moveTo>
                  <a:cubicBezTo>
                    <a:pt x="46" y="41"/>
                    <a:pt x="52" y="47"/>
                    <a:pt x="51" y="49"/>
                  </a:cubicBezTo>
                  <a:cubicBezTo>
                    <a:pt x="50" y="51"/>
                    <a:pt x="51" y="58"/>
                    <a:pt x="53" y="56"/>
                  </a:cubicBezTo>
                  <a:cubicBezTo>
                    <a:pt x="55" y="54"/>
                    <a:pt x="59" y="56"/>
                    <a:pt x="57" y="59"/>
                  </a:cubicBezTo>
                  <a:cubicBezTo>
                    <a:pt x="54" y="63"/>
                    <a:pt x="60" y="66"/>
                    <a:pt x="61" y="69"/>
                  </a:cubicBezTo>
                  <a:cubicBezTo>
                    <a:pt x="61" y="73"/>
                    <a:pt x="64" y="70"/>
                    <a:pt x="63" y="67"/>
                  </a:cubicBezTo>
                  <a:cubicBezTo>
                    <a:pt x="63" y="64"/>
                    <a:pt x="64" y="65"/>
                    <a:pt x="67" y="63"/>
                  </a:cubicBezTo>
                  <a:cubicBezTo>
                    <a:pt x="70" y="60"/>
                    <a:pt x="67" y="57"/>
                    <a:pt x="65" y="53"/>
                  </a:cubicBezTo>
                  <a:cubicBezTo>
                    <a:pt x="63" y="49"/>
                    <a:pt x="56" y="50"/>
                    <a:pt x="56" y="46"/>
                  </a:cubicBezTo>
                  <a:cubicBezTo>
                    <a:pt x="56" y="43"/>
                    <a:pt x="50" y="41"/>
                    <a:pt x="50" y="39"/>
                  </a:cubicBezTo>
                  <a:cubicBezTo>
                    <a:pt x="50" y="37"/>
                    <a:pt x="43" y="35"/>
                    <a:pt x="39" y="37"/>
                  </a:cubicBezTo>
                  <a:cubicBezTo>
                    <a:pt x="35" y="40"/>
                    <a:pt x="38" y="33"/>
                    <a:pt x="35" y="30"/>
                  </a:cubicBezTo>
                  <a:cubicBezTo>
                    <a:pt x="32" y="27"/>
                    <a:pt x="37" y="22"/>
                    <a:pt x="40" y="19"/>
                  </a:cubicBezTo>
                  <a:cubicBezTo>
                    <a:pt x="44" y="15"/>
                    <a:pt x="39" y="8"/>
                    <a:pt x="40" y="5"/>
                  </a:cubicBezTo>
                  <a:cubicBezTo>
                    <a:pt x="40" y="3"/>
                    <a:pt x="40" y="2"/>
                    <a:pt x="39" y="3"/>
                  </a:cubicBezTo>
                  <a:cubicBezTo>
                    <a:pt x="37" y="4"/>
                    <a:pt x="30" y="0"/>
                    <a:pt x="27" y="2"/>
                  </a:cubicBezTo>
                  <a:cubicBezTo>
                    <a:pt x="24" y="4"/>
                    <a:pt x="27" y="19"/>
                    <a:pt x="25" y="20"/>
                  </a:cubicBezTo>
                  <a:cubicBezTo>
                    <a:pt x="24" y="22"/>
                    <a:pt x="22" y="18"/>
                    <a:pt x="21" y="20"/>
                  </a:cubicBezTo>
                  <a:cubicBezTo>
                    <a:pt x="21" y="22"/>
                    <a:pt x="22" y="30"/>
                    <a:pt x="24" y="30"/>
                  </a:cubicBezTo>
                  <a:cubicBezTo>
                    <a:pt x="25" y="30"/>
                    <a:pt x="27" y="33"/>
                    <a:pt x="26" y="37"/>
                  </a:cubicBezTo>
                  <a:cubicBezTo>
                    <a:pt x="25" y="40"/>
                    <a:pt x="29" y="41"/>
                    <a:pt x="34" y="39"/>
                  </a:cubicBezTo>
                  <a:cubicBezTo>
                    <a:pt x="38" y="38"/>
                    <a:pt x="37" y="42"/>
                    <a:pt x="41" y="42"/>
                  </a:cubicBezTo>
                  <a:close/>
                  <a:moveTo>
                    <a:pt x="26" y="44"/>
                  </a:moveTo>
                  <a:cubicBezTo>
                    <a:pt x="27" y="47"/>
                    <a:pt x="28" y="54"/>
                    <a:pt x="34" y="52"/>
                  </a:cubicBezTo>
                  <a:cubicBezTo>
                    <a:pt x="39" y="51"/>
                    <a:pt x="25" y="41"/>
                    <a:pt x="26" y="44"/>
                  </a:cubicBezTo>
                  <a:close/>
                  <a:moveTo>
                    <a:pt x="39" y="67"/>
                  </a:moveTo>
                  <a:cubicBezTo>
                    <a:pt x="40" y="67"/>
                    <a:pt x="43" y="67"/>
                    <a:pt x="44" y="64"/>
                  </a:cubicBezTo>
                  <a:cubicBezTo>
                    <a:pt x="44" y="62"/>
                    <a:pt x="46" y="69"/>
                    <a:pt x="44" y="71"/>
                  </a:cubicBezTo>
                  <a:cubicBezTo>
                    <a:pt x="42" y="73"/>
                    <a:pt x="42" y="79"/>
                    <a:pt x="45" y="80"/>
                  </a:cubicBezTo>
                  <a:cubicBezTo>
                    <a:pt x="49" y="80"/>
                    <a:pt x="55" y="69"/>
                    <a:pt x="54" y="67"/>
                  </a:cubicBezTo>
                  <a:cubicBezTo>
                    <a:pt x="53" y="65"/>
                    <a:pt x="50" y="68"/>
                    <a:pt x="51" y="65"/>
                  </a:cubicBezTo>
                  <a:cubicBezTo>
                    <a:pt x="52" y="63"/>
                    <a:pt x="42" y="55"/>
                    <a:pt x="39" y="56"/>
                  </a:cubicBezTo>
                  <a:cubicBezTo>
                    <a:pt x="35" y="57"/>
                    <a:pt x="36" y="67"/>
                    <a:pt x="39" y="67"/>
                  </a:cubicBezTo>
                  <a:close/>
                  <a:moveTo>
                    <a:pt x="11" y="71"/>
                  </a:moveTo>
                  <a:cubicBezTo>
                    <a:pt x="8" y="76"/>
                    <a:pt x="0" y="83"/>
                    <a:pt x="1" y="85"/>
                  </a:cubicBezTo>
                  <a:cubicBezTo>
                    <a:pt x="2" y="87"/>
                    <a:pt x="11" y="74"/>
                    <a:pt x="15" y="71"/>
                  </a:cubicBezTo>
                  <a:cubicBezTo>
                    <a:pt x="20" y="68"/>
                    <a:pt x="19" y="65"/>
                    <a:pt x="18" y="63"/>
                  </a:cubicBezTo>
                  <a:cubicBezTo>
                    <a:pt x="16" y="60"/>
                    <a:pt x="15" y="67"/>
                    <a:pt x="11" y="71"/>
                  </a:cubicBezTo>
                  <a:close/>
                  <a:moveTo>
                    <a:pt x="54" y="76"/>
                  </a:moveTo>
                  <a:cubicBezTo>
                    <a:pt x="54" y="78"/>
                    <a:pt x="61" y="75"/>
                    <a:pt x="59" y="72"/>
                  </a:cubicBezTo>
                  <a:cubicBezTo>
                    <a:pt x="58" y="70"/>
                    <a:pt x="53" y="74"/>
                    <a:pt x="54" y="76"/>
                  </a:cubicBezTo>
                  <a:close/>
                  <a:moveTo>
                    <a:pt x="75" y="95"/>
                  </a:moveTo>
                  <a:cubicBezTo>
                    <a:pt x="78" y="91"/>
                    <a:pt x="73" y="83"/>
                    <a:pt x="73" y="77"/>
                  </a:cubicBezTo>
                  <a:cubicBezTo>
                    <a:pt x="73" y="71"/>
                    <a:pt x="65" y="73"/>
                    <a:pt x="67" y="76"/>
                  </a:cubicBezTo>
                  <a:cubicBezTo>
                    <a:pt x="69" y="80"/>
                    <a:pt x="63" y="77"/>
                    <a:pt x="63" y="81"/>
                  </a:cubicBezTo>
                  <a:cubicBezTo>
                    <a:pt x="62" y="84"/>
                    <a:pt x="58" y="81"/>
                    <a:pt x="58" y="84"/>
                  </a:cubicBezTo>
                  <a:cubicBezTo>
                    <a:pt x="58" y="87"/>
                    <a:pt x="53" y="84"/>
                    <a:pt x="51" y="83"/>
                  </a:cubicBezTo>
                  <a:cubicBezTo>
                    <a:pt x="49" y="81"/>
                    <a:pt x="45" y="87"/>
                    <a:pt x="42" y="88"/>
                  </a:cubicBezTo>
                  <a:cubicBezTo>
                    <a:pt x="38" y="89"/>
                    <a:pt x="36" y="97"/>
                    <a:pt x="39" y="96"/>
                  </a:cubicBezTo>
                  <a:cubicBezTo>
                    <a:pt x="41" y="96"/>
                    <a:pt x="43" y="92"/>
                    <a:pt x="46" y="93"/>
                  </a:cubicBezTo>
                  <a:cubicBezTo>
                    <a:pt x="49" y="93"/>
                    <a:pt x="48" y="90"/>
                    <a:pt x="52" y="90"/>
                  </a:cubicBezTo>
                  <a:cubicBezTo>
                    <a:pt x="56" y="91"/>
                    <a:pt x="53" y="103"/>
                    <a:pt x="58" y="104"/>
                  </a:cubicBezTo>
                  <a:cubicBezTo>
                    <a:pt x="64" y="105"/>
                    <a:pt x="64" y="108"/>
                    <a:pt x="67" y="108"/>
                  </a:cubicBezTo>
                  <a:cubicBezTo>
                    <a:pt x="69" y="108"/>
                    <a:pt x="66" y="101"/>
                    <a:pt x="66" y="98"/>
                  </a:cubicBezTo>
                  <a:cubicBezTo>
                    <a:pt x="67" y="96"/>
                    <a:pt x="72" y="98"/>
                    <a:pt x="75" y="9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7" name="Freeform 336">
              <a:extLst>
                <a:ext uri="{FF2B5EF4-FFF2-40B4-BE49-F238E27FC236}">
                  <a16:creationId xmlns:a16="http://schemas.microsoft.com/office/drawing/2014/main" id="{5037B63D-BB3D-41B8-BAF4-33E490C93F67}"/>
                </a:ext>
              </a:extLst>
            </p:cNvPr>
            <p:cNvSpPr>
              <a:spLocks noEditPoints="1"/>
            </p:cNvSpPr>
            <p:nvPr/>
          </p:nvSpPr>
          <p:spPr bwMode="auto">
            <a:xfrm>
              <a:off x="7593199" y="4741613"/>
              <a:ext cx="234831" cy="159342"/>
            </a:xfrm>
            <a:custGeom>
              <a:avLst/>
              <a:gdLst>
                <a:gd name="T0" fmla="*/ 73 w 102"/>
                <a:gd name="T1" fmla="*/ 60 h 65"/>
                <a:gd name="T2" fmla="*/ 68 w 102"/>
                <a:gd name="T3" fmla="*/ 54 h 65"/>
                <a:gd name="T4" fmla="*/ 60 w 102"/>
                <a:gd name="T5" fmla="*/ 51 h 65"/>
                <a:gd name="T6" fmla="*/ 54 w 102"/>
                <a:gd name="T7" fmla="*/ 40 h 65"/>
                <a:gd name="T8" fmla="*/ 52 w 102"/>
                <a:gd name="T9" fmla="*/ 33 h 65"/>
                <a:gd name="T10" fmla="*/ 54 w 102"/>
                <a:gd name="T11" fmla="*/ 28 h 65"/>
                <a:gd name="T12" fmla="*/ 38 w 102"/>
                <a:gd name="T13" fmla="*/ 19 h 65"/>
                <a:gd name="T14" fmla="*/ 6 w 102"/>
                <a:gd name="T15" fmla="*/ 2 h 65"/>
                <a:gd name="T16" fmla="*/ 0 w 102"/>
                <a:gd name="T17" fmla="*/ 0 h 65"/>
                <a:gd name="T18" fmla="*/ 0 w 102"/>
                <a:gd name="T19" fmla="*/ 51 h 65"/>
                <a:gd name="T20" fmla="*/ 9 w 102"/>
                <a:gd name="T21" fmla="*/ 54 h 65"/>
                <a:gd name="T22" fmla="*/ 18 w 102"/>
                <a:gd name="T23" fmla="*/ 48 h 65"/>
                <a:gd name="T24" fmla="*/ 23 w 102"/>
                <a:gd name="T25" fmla="*/ 42 h 65"/>
                <a:gd name="T26" fmla="*/ 40 w 102"/>
                <a:gd name="T27" fmla="*/ 46 h 65"/>
                <a:gd name="T28" fmla="*/ 58 w 102"/>
                <a:gd name="T29" fmla="*/ 62 h 65"/>
                <a:gd name="T30" fmla="*/ 75 w 102"/>
                <a:gd name="T31" fmla="*/ 65 h 65"/>
                <a:gd name="T32" fmla="*/ 73 w 102"/>
                <a:gd name="T33" fmla="*/ 60 h 65"/>
                <a:gd name="T34" fmla="*/ 87 w 102"/>
                <a:gd name="T35" fmla="*/ 18 h 65"/>
                <a:gd name="T36" fmla="*/ 77 w 102"/>
                <a:gd name="T37" fmla="*/ 23 h 65"/>
                <a:gd name="T38" fmla="*/ 60 w 102"/>
                <a:gd name="T39" fmla="*/ 24 h 65"/>
                <a:gd name="T40" fmla="*/ 73 w 102"/>
                <a:gd name="T41" fmla="*/ 30 h 65"/>
                <a:gd name="T42" fmla="*/ 90 w 102"/>
                <a:gd name="T43" fmla="*/ 22 h 65"/>
                <a:gd name="T44" fmla="*/ 92 w 102"/>
                <a:gd name="T45" fmla="*/ 15 h 65"/>
                <a:gd name="T46" fmla="*/ 87 w 102"/>
                <a:gd name="T47" fmla="*/ 18 h 65"/>
                <a:gd name="T48" fmla="*/ 95 w 102"/>
                <a:gd name="T49" fmla="*/ 9 h 65"/>
                <a:gd name="T50" fmla="*/ 93 w 102"/>
                <a:gd name="T51" fmla="*/ 9 h 65"/>
                <a:gd name="T52" fmla="*/ 98 w 102"/>
                <a:gd name="T53" fmla="*/ 17 h 65"/>
                <a:gd name="T54" fmla="*/ 95 w 102"/>
                <a:gd name="T55"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3" y="60"/>
                  </a:moveTo>
                  <a:cubicBezTo>
                    <a:pt x="72" y="59"/>
                    <a:pt x="67" y="56"/>
                    <a:pt x="68" y="54"/>
                  </a:cubicBezTo>
                  <a:cubicBezTo>
                    <a:pt x="68" y="53"/>
                    <a:pt x="63" y="53"/>
                    <a:pt x="60" y="51"/>
                  </a:cubicBezTo>
                  <a:cubicBezTo>
                    <a:pt x="56" y="49"/>
                    <a:pt x="57" y="42"/>
                    <a:pt x="54" y="40"/>
                  </a:cubicBezTo>
                  <a:cubicBezTo>
                    <a:pt x="50" y="38"/>
                    <a:pt x="48" y="33"/>
                    <a:pt x="52" y="33"/>
                  </a:cubicBezTo>
                  <a:cubicBezTo>
                    <a:pt x="56" y="34"/>
                    <a:pt x="57" y="31"/>
                    <a:pt x="54" y="28"/>
                  </a:cubicBezTo>
                  <a:cubicBezTo>
                    <a:pt x="50" y="25"/>
                    <a:pt x="38" y="24"/>
                    <a:pt x="38" y="19"/>
                  </a:cubicBezTo>
                  <a:cubicBezTo>
                    <a:pt x="37" y="15"/>
                    <a:pt x="16" y="4"/>
                    <a:pt x="6" y="2"/>
                  </a:cubicBezTo>
                  <a:cubicBezTo>
                    <a:pt x="4" y="2"/>
                    <a:pt x="2" y="1"/>
                    <a:pt x="0" y="0"/>
                  </a:cubicBezTo>
                  <a:cubicBezTo>
                    <a:pt x="0" y="51"/>
                    <a:pt x="0" y="51"/>
                    <a:pt x="0" y="51"/>
                  </a:cubicBezTo>
                  <a:cubicBezTo>
                    <a:pt x="2" y="52"/>
                    <a:pt x="5" y="54"/>
                    <a:pt x="9" y="54"/>
                  </a:cubicBezTo>
                  <a:cubicBezTo>
                    <a:pt x="19" y="54"/>
                    <a:pt x="17" y="48"/>
                    <a:pt x="18" y="48"/>
                  </a:cubicBezTo>
                  <a:cubicBezTo>
                    <a:pt x="20" y="48"/>
                    <a:pt x="21" y="45"/>
                    <a:pt x="23" y="42"/>
                  </a:cubicBezTo>
                  <a:cubicBezTo>
                    <a:pt x="25" y="40"/>
                    <a:pt x="35" y="42"/>
                    <a:pt x="40" y="46"/>
                  </a:cubicBezTo>
                  <a:cubicBezTo>
                    <a:pt x="46" y="50"/>
                    <a:pt x="52" y="63"/>
                    <a:pt x="58" y="62"/>
                  </a:cubicBezTo>
                  <a:cubicBezTo>
                    <a:pt x="63" y="61"/>
                    <a:pt x="69" y="65"/>
                    <a:pt x="75" y="65"/>
                  </a:cubicBezTo>
                  <a:cubicBezTo>
                    <a:pt x="80" y="65"/>
                    <a:pt x="75" y="61"/>
                    <a:pt x="73" y="60"/>
                  </a:cubicBezTo>
                  <a:close/>
                  <a:moveTo>
                    <a:pt x="87" y="18"/>
                  </a:moveTo>
                  <a:cubicBezTo>
                    <a:pt x="87" y="20"/>
                    <a:pt x="83" y="21"/>
                    <a:pt x="77" y="23"/>
                  </a:cubicBezTo>
                  <a:cubicBezTo>
                    <a:pt x="71" y="26"/>
                    <a:pt x="60" y="21"/>
                    <a:pt x="60" y="24"/>
                  </a:cubicBezTo>
                  <a:cubicBezTo>
                    <a:pt x="60" y="26"/>
                    <a:pt x="67" y="30"/>
                    <a:pt x="73" y="30"/>
                  </a:cubicBezTo>
                  <a:cubicBezTo>
                    <a:pt x="80" y="30"/>
                    <a:pt x="90" y="24"/>
                    <a:pt x="90" y="22"/>
                  </a:cubicBezTo>
                  <a:cubicBezTo>
                    <a:pt x="90" y="20"/>
                    <a:pt x="94" y="16"/>
                    <a:pt x="92" y="15"/>
                  </a:cubicBezTo>
                  <a:cubicBezTo>
                    <a:pt x="91" y="13"/>
                    <a:pt x="87" y="15"/>
                    <a:pt x="87" y="18"/>
                  </a:cubicBezTo>
                  <a:close/>
                  <a:moveTo>
                    <a:pt x="95" y="9"/>
                  </a:moveTo>
                  <a:cubicBezTo>
                    <a:pt x="91" y="6"/>
                    <a:pt x="88" y="5"/>
                    <a:pt x="93" y="9"/>
                  </a:cubicBezTo>
                  <a:cubicBezTo>
                    <a:pt x="97" y="14"/>
                    <a:pt x="95" y="17"/>
                    <a:pt x="98" y="17"/>
                  </a:cubicBezTo>
                  <a:cubicBezTo>
                    <a:pt x="102" y="15"/>
                    <a:pt x="99" y="11"/>
                    <a:pt x="95" y="9"/>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37">
              <a:extLst>
                <a:ext uri="{FF2B5EF4-FFF2-40B4-BE49-F238E27FC236}">
                  <a16:creationId xmlns:a16="http://schemas.microsoft.com/office/drawing/2014/main" id="{C3FA3CAC-C285-49AE-B116-F60604C2CFE1}"/>
                </a:ext>
              </a:extLst>
            </p:cNvPr>
            <p:cNvSpPr>
              <a:spLocks/>
            </p:cNvSpPr>
            <p:nvPr/>
          </p:nvSpPr>
          <p:spPr bwMode="auto">
            <a:xfrm>
              <a:off x="6477750" y="4496768"/>
              <a:ext cx="42197" cy="79670"/>
            </a:xfrm>
            <a:custGeom>
              <a:avLst/>
              <a:gdLst>
                <a:gd name="T0" fmla="*/ 4 w 18"/>
                <a:gd name="T1" fmla="*/ 0 h 33"/>
                <a:gd name="T2" fmla="*/ 2 w 18"/>
                <a:gd name="T3" fmla="*/ 8 h 33"/>
                <a:gd name="T4" fmla="*/ 1 w 18"/>
                <a:gd name="T5" fmla="*/ 18 h 33"/>
                <a:gd name="T6" fmla="*/ 5 w 18"/>
                <a:gd name="T7" fmla="*/ 30 h 33"/>
                <a:gd name="T8" fmla="*/ 17 w 18"/>
                <a:gd name="T9" fmla="*/ 19 h 33"/>
                <a:gd name="T10" fmla="*/ 4 w 18"/>
                <a:gd name="T11" fmla="*/ 0 h 33"/>
              </a:gdLst>
              <a:ahLst/>
              <a:cxnLst>
                <a:cxn ang="0">
                  <a:pos x="T0" y="T1"/>
                </a:cxn>
                <a:cxn ang="0">
                  <a:pos x="T2" y="T3"/>
                </a:cxn>
                <a:cxn ang="0">
                  <a:pos x="T4" y="T5"/>
                </a:cxn>
                <a:cxn ang="0">
                  <a:pos x="T6" y="T7"/>
                </a:cxn>
                <a:cxn ang="0">
                  <a:pos x="T8" y="T9"/>
                </a:cxn>
                <a:cxn ang="0">
                  <a:pos x="T10" y="T11"/>
                </a:cxn>
              </a:cxnLst>
              <a:rect l="0" t="0" r="r" b="b"/>
              <a:pathLst>
                <a:path w="18" h="33">
                  <a:moveTo>
                    <a:pt x="4" y="0"/>
                  </a:moveTo>
                  <a:cubicBezTo>
                    <a:pt x="2" y="0"/>
                    <a:pt x="3" y="4"/>
                    <a:pt x="2" y="8"/>
                  </a:cubicBezTo>
                  <a:cubicBezTo>
                    <a:pt x="0" y="11"/>
                    <a:pt x="1" y="14"/>
                    <a:pt x="1" y="18"/>
                  </a:cubicBezTo>
                  <a:cubicBezTo>
                    <a:pt x="2" y="23"/>
                    <a:pt x="1" y="28"/>
                    <a:pt x="5" y="30"/>
                  </a:cubicBezTo>
                  <a:cubicBezTo>
                    <a:pt x="10" y="33"/>
                    <a:pt x="17" y="25"/>
                    <a:pt x="17" y="19"/>
                  </a:cubicBezTo>
                  <a:cubicBezTo>
                    <a:pt x="18" y="12"/>
                    <a:pt x="6" y="0"/>
                    <a:pt x="4" y="0"/>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39" name="Freeform 339">
              <a:extLst>
                <a:ext uri="{FF2B5EF4-FFF2-40B4-BE49-F238E27FC236}">
                  <a16:creationId xmlns:a16="http://schemas.microsoft.com/office/drawing/2014/main" id="{2ED8BF11-F715-4942-9368-2734EBB356CB}"/>
                </a:ext>
              </a:extLst>
            </p:cNvPr>
            <p:cNvSpPr>
              <a:spLocks noEditPoints="1"/>
            </p:cNvSpPr>
            <p:nvPr/>
          </p:nvSpPr>
          <p:spPr bwMode="auto">
            <a:xfrm>
              <a:off x="5787933" y="4304394"/>
              <a:ext cx="220155" cy="143797"/>
            </a:xfrm>
            <a:custGeom>
              <a:avLst/>
              <a:gdLst>
                <a:gd name="T0" fmla="*/ 68 w 96"/>
                <a:gd name="T1" fmla="*/ 3 h 59"/>
                <a:gd name="T2" fmla="*/ 52 w 96"/>
                <a:gd name="T3" fmla="*/ 3 h 59"/>
                <a:gd name="T4" fmla="*/ 40 w 96"/>
                <a:gd name="T5" fmla="*/ 14 h 59"/>
                <a:gd name="T6" fmla="*/ 34 w 96"/>
                <a:gd name="T7" fmla="*/ 16 h 59"/>
                <a:gd name="T8" fmla="*/ 23 w 96"/>
                <a:gd name="T9" fmla="*/ 15 h 59"/>
                <a:gd name="T10" fmla="*/ 13 w 96"/>
                <a:gd name="T11" fmla="*/ 14 h 59"/>
                <a:gd name="T12" fmla="*/ 7 w 96"/>
                <a:gd name="T13" fmla="*/ 13 h 59"/>
                <a:gd name="T14" fmla="*/ 4 w 96"/>
                <a:gd name="T15" fmla="*/ 16 h 59"/>
                <a:gd name="T16" fmla="*/ 4 w 96"/>
                <a:gd name="T17" fmla="*/ 20 h 59"/>
                <a:gd name="T18" fmla="*/ 0 w 96"/>
                <a:gd name="T19" fmla="*/ 22 h 59"/>
                <a:gd name="T20" fmla="*/ 1 w 96"/>
                <a:gd name="T21" fmla="*/ 27 h 59"/>
                <a:gd name="T22" fmla="*/ 3 w 96"/>
                <a:gd name="T23" fmla="*/ 40 h 59"/>
                <a:gd name="T24" fmla="*/ 6 w 96"/>
                <a:gd name="T25" fmla="*/ 52 h 59"/>
                <a:gd name="T26" fmla="*/ 20 w 96"/>
                <a:gd name="T27" fmla="*/ 50 h 59"/>
                <a:gd name="T28" fmla="*/ 31 w 96"/>
                <a:gd name="T29" fmla="*/ 47 h 59"/>
                <a:gd name="T30" fmla="*/ 40 w 96"/>
                <a:gd name="T31" fmla="*/ 42 h 59"/>
                <a:gd name="T32" fmla="*/ 48 w 96"/>
                <a:gd name="T33" fmla="*/ 41 h 59"/>
                <a:gd name="T34" fmla="*/ 54 w 96"/>
                <a:gd name="T35" fmla="*/ 37 h 59"/>
                <a:gd name="T36" fmla="*/ 71 w 96"/>
                <a:gd name="T37" fmla="*/ 31 h 59"/>
                <a:gd name="T38" fmla="*/ 79 w 96"/>
                <a:gd name="T39" fmla="*/ 23 h 59"/>
                <a:gd name="T40" fmla="*/ 86 w 96"/>
                <a:gd name="T41" fmla="*/ 21 h 59"/>
                <a:gd name="T42" fmla="*/ 76 w 96"/>
                <a:gd name="T43" fmla="*/ 0 h 59"/>
                <a:gd name="T44" fmla="*/ 68 w 96"/>
                <a:gd name="T45" fmla="*/ 3 h 59"/>
                <a:gd name="T46" fmla="*/ 88 w 96"/>
                <a:gd name="T47" fmla="*/ 56 h 59"/>
                <a:gd name="T48" fmla="*/ 96 w 96"/>
                <a:gd name="T49" fmla="*/ 54 h 59"/>
                <a:gd name="T50" fmla="*/ 88 w 96"/>
                <a:gd name="T51"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9">
                  <a:moveTo>
                    <a:pt x="68" y="3"/>
                  </a:moveTo>
                  <a:cubicBezTo>
                    <a:pt x="64" y="3"/>
                    <a:pt x="53" y="3"/>
                    <a:pt x="52" y="3"/>
                  </a:cubicBezTo>
                  <a:cubicBezTo>
                    <a:pt x="51" y="4"/>
                    <a:pt x="41" y="11"/>
                    <a:pt x="40" y="14"/>
                  </a:cubicBezTo>
                  <a:cubicBezTo>
                    <a:pt x="38" y="17"/>
                    <a:pt x="36" y="18"/>
                    <a:pt x="34" y="16"/>
                  </a:cubicBezTo>
                  <a:cubicBezTo>
                    <a:pt x="32" y="15"/>
                    <a:pt x="24" y="15"/>
                    <a:pt x="23" y="15"/>
                  </a:cubicBezTo>
                  <a:cubicBezTo>
                    <a:pt x="22" y="14"/>
                    <a:pt x="16" y="13"/>
                    <a:pt x="13" y="14"/>
                  </a:cubicBezTo>
                  <a:cubicBezTo>
                    <a:pt x="10" y="14"/>
                    <a:pt x="8" y="12"/>
                    <a:pt x="7" y="13"/>
                  </a:cubicBezTo>
                  <a:cubicBezTo>
                    <a:pt x="6" y="13"/>
                    <a:pt x="4" y="15"/>
                    <a:pt x="4" y="16"/>
                  </a:cubicBezTo>
                  <a:cubicBezTo>
                    <a:pt x="3" y="17"/>
                    <a:pt x="4" y="19"/>
                    <a:pt x="4" y="20"/>
                  </a:cubicBezTo>
                  <a:cubicBezTo>
                    <a:pt x="4" y="20"/>
                    <a:pt x="2" y="21"/>
                    <a:pt x="0" y="22"/>
                  </a:cubicBezTo>
                  <a:cubicBezTo>
                    <a:pt x="1" y="24"/>
                    <a:pt x="1" y="26"/>
                    <a:pt x="1" y="27"/>
                  </a:cubicBezTo>
                  <a:cubicBezTo>
                    <a:pt x="0" y="30"/>
                    <a:pt x="1" y="36"/>
                    <a:pt x="3" y="40"/>
                  </a:cubicBezTo>
                  <a:cubicBezTo>
                    <a:pt x="6" y="44"/>
                    <a:pt x="5" y="50"/>
                    <a:pt x="6" y="52"/>
                  </a:cubicBezTo>
                  <a:cubicBezTo>
                    <a:pt x="7" y="53"/>
                    <a:pt x="16" y="53"/>
                    <a:pt x="20" y="50"/>
                  </a:cubicBezTo>
                  <a:cubicBezTo>
                    <a:pt x="25" y="47"/>
                    <a:pt x="28" y="47"/>
                    <a:pt x="31" y="47"/>
                  </a:cubicBezTo>
                  <a:cubicBezTo>
                    <a:pt x="34" y="47"/>
                    <a:pt x="39" y="44"/>
                    <a:pt x="40" y="42"/>
                  </a:cubicBezTo>
                  <a:cubicBezTo>
                    <a:pt x="41" y="41"/>
                    <a:pt x="46" y="41"/>
                    <a:pt x="48" y="41"/>
                  </a:cubicBezTo>
                  <a:cubicBezTo>
                    <a:pt x="50" y="41"/>
                    <a:pt x="52" y="39"/>
                    <a:pt x="54" y="37"/>
                  </a:cubicBezTo>
                  <a:cubicBezTo>
                    <a:pt x="56" y="35"/>
                    <a:pt x="63" y="34"/>
                    <a:pt x="71" y="31"/>
                  </a:cubicBezTo>
                  <a:cubicBezTo>
                    <a:pt x="79" y="29"/>
                    <a:pt x="77" y="25"/>
                    <a:pt x="79" y="23"/>
                  </a:cubicBezTo>
                  <a:cubicBezTo>
                    <a:pt x="80" y="21"/>
                    <a:pt x="82" y="22"/>
                    <a:pt x="86" y="21"/>
                  </a:cubicBezTo>
                  <a:cubicBezTo>
                    <a:pt x="82" y="13"/>
                    <a:pt x="78" y="5"/>
                    <a:pt x="76" y="0"/>
                  </a:cubicBezTo>
                  <a:cubicBezTo>
                    <a:pt x="72" y="1"/>
                    <a:pt x="69" y="2"/>
                    <a:pt x="68" y="3"/>
                  </a:cubicBezTo>
                  <a:close/>
                  <a:moveTo>
                    <a:pt x="88" y="56"/>
                  </a:moveTo>
                  <a:cubicBezTo>
                    <a:pt x="90" y="59"/>
                    <a:pt x="95" y="55"/>
                    <a:pt x="96" y="54"/>
                  </a:cubicBezTo>
                  <a:cubicBezTo>
                    <a:pt x="96" y="53"/>
                    <a:pt x="84" y="53"/>
                    <a:pt x="88" y="56"/>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46">
              <a:extLst>
                <a:ext uri="{FF2B5EF4-FFF2-40B4-BE49-F238E27FC236}">
                  <a16:creationId xmlns:a16="http://schemas.microsoft.com/office/drawing/2014/main" id="{46375C23-CD67-4156-9510-4CD3B04CB7E9}"/>
                </a:ext>
              </a:extLst>
            </p:cNvPr>
            <p:cNvSpPr>
              <a:spLocks/>
            </p:cNvSpPr>
            <p:nvPr/>
          </p:nvSpPr>
          <p:spPr bwMode="auto">
            <a:xfrm>
              <a:off x="5975065" y="3785560"/>
              <a:ext cx="264185" cy="178774"/>
            </a:xfrm>
            <a:custGeom>
              <a:avLst/>
              <a:gdLst>
                <a:gd name="T0" fmla="*/ 114 w 115"/>
                <a:gd name="T1" fmla="*/ 46 h 73"/>
                <a:gd name="T2" fmla="*/ 107 w 115"/>
                <a:gd name="T3" fmla="*/ 44 h 73"/>
                <a:gd name="T4" fmla="*/ 99 w 115"/>
                <a:gd name="T5" fmla="*/ 38 h 73"/>
                <a:gd name="T6" fmla="*/ 90 w 115"/>
                <a:gd name="T7" fmla="*/ 33 h 73"/>
                <a:gd name="T8" fmla="*/ 82 w 115"/>
                <a:gd name="T9" fmla="*/ 27 h 73"/>
                <a:gd name="T10" fmla="*/ 78 w 115"/>
                <a:gd name="T11" fmla="*/ 20 h 73"/>
                <a:gd name="T12" fmla="*/ 75 w 115"/>
                <a:gd name="T13" fmla="*/ 15 h 73"/>
                <a:gd name="T14" fmla="*/ 63 w 115"/>
                <a:gd name="T15" fmla="*/ 14 h 73"/>
                <a:gd name="T16" fmla="*/ 60 w 115"/>
                <a:gd name="T17" fmla="*/ 5 h 73"/>
                <a:gd name="T18" fmla="*/ 54 w 115"/>
                <a:gd name="T19" fmla="*/ 3 h 73"/>
                <a:gd name="T20" fmla="*/ 48 w 115"/>
                <a:gd name="T21" fmla="*/ 2 h 73"/>
                <a:gd name="T22" fmla="*/ 45 w 115"/>
                <a:gd name="T23" fmla="*/ 3 h 73"/>
                <a:gd name="T24" fmla="*/ 42 w 115"/>
                <a:gd name="T25" fmla="*/ 6 h 73"/>
                <a:gd name="T26" fmla="*/ 36 w 115"/>
                <a:gd name="T27" fmla="*/ 11 h 73"/>
                <a:gd name="T28" fmla="*/ 33 w 115"/>
                <a:gd name="T29" fmla="*/ 14 h 73"/>
                <a:gd name="T30" fmla="*/ 28 w 115"/>
                <a:gd name="T31" fmla="*/ 13 h 73"/>
                <a:gd name="T32" fmla="*/ 22 w 115"/>
                <a:gd name="T33" fmla="*/ 12 h 73"/>
                <a:gd name="T34" fmla="*/ 12 w 115"/>
                <a:gd name="T35" fmla="*/ 4 h 73"/>
                <a:gd name="T36" fmla="*/ 4 w 115"/>
                <a:gd name="T37" fmla="*/ 9 h 73"/>
                <a:gd name="T38" fmla="*/ 8 w 115"/>
                <a:gd name="T39" fmla="*/ 7 h 73"/>
                <a:gd name="T40" fmla="*/ 14 w 115"/>
                <a:gd name="T41" fmla="*/ 14 h 73"/>
                <a:gd name="T42" fmla="*/ 18 w 115"/>
                <a:gd name="T43" fmla="*/ 19 h 73"/>
                <a:gd name="T44" fmla="*/ 10 w 115"/>
                <a:gd name="T45" fmla="*/ 21 h 73"/>
                <a:gd name="T46" fmla="*/ 2 w 115"/>
                <a:gd name="T47" fmla="*/ 21 h 73"/>
                <a:gd name="T48" fmla="*/ 4 w 115"/>
                <a:gd name="T49" fmla="*/ 28 h 73"/>
                <a:gd name="T50" fmla="*/ 4 w 115"/>
                <a:gd name="T51" fmla="*/ 33 h 73"/>
                <a:gd name="T52" fmla="*/ 9 w 115"/>
                <a:gd name="T53" fmla="*/ 34 h 73"/>
                <a:gd name="T54" fmla="*/ 11 w 115"/>
                <a:gd name="T55" fmla="*/ 41 h 73"/>
                <a:gd name="T56" fmla="*/ 11 w 115"/>
                <a:gd name="T57" fmla="*/ 52 h 73"/>
                <a:gd name="T58" fmla="*/ 17 w 115"/>
                <a:gd name="T59" fmla="*/ 50 h 73"/>
                <a:gd name="T60" fmla="*/ 24 w 115"/>
                <a:gd name="T61" fmla="*/ 45 h 73"/>
                <a:gd name="T62" fmla="*/ 30 w 115"/>
                <a:gd name="T63" fmla="*/ 45 h 73"/>
                <a:gd name="T64" fmla="*/ 39 w 115"/>
                <a:gd name="T65" fmla="*/ 45 h 73"/>
                <a:gd name="T66" fmla="*/ 45 w 115"/>
                <a:gd name="T67" fmla="*/ 48 h 73"/>
                <a:gd name="T68" fmla="*/ 49 w 115"/>
                <a:gd name="T69" fmla="*/ 49 h 73"/>
                <a:gd name="T70" fmla="*/ 56 w 115"/>
                <a:gd name="T71" fmla="*/ 52 h 73"/>
                <a:gd name="T72" fmla="*/ 60 w 115"/>
                <a:gd name="T73" fmla="*/ 54 h 73"/>
                <a:gd name="T74" fmla="*/ 65 w 115"/>
                <a:gd name="T75" fmla="*/ 59 h 73"/>
                <a:gd name="T76" fmla="*/ 71 w 115"/>
                <a:gd name="T77" fmla="*/ 60 h 73"/>
                <a:gd name="T78" fmla="*/ 72 w 115"/>
                <a:gd name="T79" fmla="*/ 70 h 73"/>
                <a:gd name="T80" fmla="*/ 74 w 115"/>
                <a:gd name="T81" fmla="*/ 70 h 73"/>
                <a:gd name="T82" fmla="*/ 80 w 115"/>
                <a:gd name="T83" fmla="*/ 71 h 73"/>
                <a:gd name="T84" fmla="*/ 87 w 115"/>
                <a:gd name="T85" fmla="*/ 69 h 73"/>
                <a:gd name="T86" fmla="*/ 98 w 115"/>
                <a:gd name="T87" fmla="*/ 62 h 73"/>
                <a:gd name="T88" fmla="*/ 103 w 115"/>
                <a:gd name="T89" fmla="*/ 54 h 73"/>
                <a:gd name="T90" fmla="*/ 109 w 115"/>
                <a:gd name="T91" fmla="*/ 50 h 73"/>
                <a:gd name="T92" fmla="*/ 115 w 115"/>
                <a:gd name="T93" fmla="*/ 52 h 73"/>
                <a:gd name="T94" fmla="*/ 114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4" y="46"/>
                  </a:moveTo>
                  <a:cubicBezTo>
                    <a:pt x="114" y="46"/>
                    <a:pt x="109" y="44"/>
                    <a:pt x="107" y="44"/>
                  </a:cubicBezTo>
                  <a:cubicBezTo>
                    <a:pt x="105" y="44"/>
                    <a:pt x="102" y="40"/>
                    <a:pt x="99" y="38"/>
                  </a:cubicBezTo>
                  <a:cubicBezTo>
                    <a:pt x="96" y="37"/>
                    <a:pt x="91" y="35"/>
                    <a:pt x="90" y="33"/>
                  </a:cubicBezTo>
                  <a:cubicBezTo>
                    <a:pt x="88" y="31"/>
                    <a:pt x="82" y="29"/>
                    <a:pt x="82" y="27"/>
                  </a:cubicBezTo>
                  <a:cubicBezTo>
                    <a:pt x="81" y="25"/>
                    <a:pt x="80" y="23"/>
                    <a:pt x="78" y="20"/>
                  </a:cubicBezTo>
                  <a:cubicBezTo>
                    <a:pt x="76" y="18"/>
                    <a:pt x="76" y="15"/>
                    <a:pt x="75" y="15"/>
                  </a:cubicBezTo>
                  <a:cubicBezTo>
                    <a:pt x="73" y="15"/>
                    <a:pt x="63" y="15"/>
                    <a:pt x="63" y="14"/>
                  </a:cubicBezTo>
                  <a:cubicBezTo>
                    <a:pt x="63" y="12"/>
                    <a:pt x="62" y="6"/>
                    <a:pt x="60" y="5"/>
                  </a:cubicBezTo>
                  <a:cubicBezTo>
                    <a:pt x="58" y="5"/>
                    <a:pt x="55" y="4"/>
                    <a:pt x="54" y="3"/>
                  </a:cubicBezTo>
                  <a:cubicBezTo>
                    <a:pt x="53" y="2"/>
                    <a:pt x="49" y="0"/>
                    <a:pt x="48" y="2"/>
                  </a:cubicBezTo>
                  <a:cubicBezTo>
                    <a:pt x="47" y="3"/>
                    <a:pt x="46" y="3"/>
                    <a:pt x="45" y="3"/>
                  </a:cubicBezTo>
                  <a:cubicBezTo>
                    <a:pt x="44" y="3"/>
                    <a:pt x="44" y="7"/>
                    <a:pt x="42" y="6"/>
                  </a:cubicBezTo>
                  <a:cubicBezTo>
                    <a:pt x="40" y="6"/>
                    <a:pt x="36" y="9"/>
                    <a:pt x="36" y="11"/>
                  </a:cubicBezTo>
                  <a:cubicBezTo>
                    <a:pt x="36" y="12"/>
                    <a:pt x="36" y="15"/>
                    <a:pt x="33" y="14"/>
                  </a:cubicBezTo>
                  <a:cubicBezTo>
                    <a:pt x="32" y="14"/>
                    <a:pt x="30" y="14"/>
                    <a:pt x="28" y="13"/>
                  </a:cubicBezTo>
                  <a:cubicBezTo>
                    <a:pt x="27" y="13"/>
                    <a:pt x="25" y="15"/>
                    <a:pt x="22" y="12"/>
                  </a:cubicBezTo>
                  <a:cubicBezTo>
                    <a:pt x="19" y="8"/>
                    <a:pt x="15" y="4"/>
                    <a:pt x="12" y="4"/>
                  </a:cubicBezTo>
                  <a:cubicBezTo>
                    <a:pt x="10" y="4"/>
                    <a:pt x="2" y="4"/>
                    <a:pt x="4" y="9"/>
                  </a:cubicBezTo>
                  <a:cubicBezTo>
                    <a:pt x="5" y="8"/>
                    <a:pt x="6" y="7"/>
                    <a:pt x="8" y="7"/>
                  </a:cubicBezTo>
                  <a:cubicBezTo>
                    <a:pt x="13" y="8"/>
                    <a:pt x="11" y="14"/>
                    <a:pt x="14" y="14"/>
                  </a:cubicBezTo>
                  <a:cubicBezTo>
                    <a:pt x="17" y="15"/>
                    <a:pt x="21" y="19"/>
                    <a:pt x="18" y="19"/>
                  </a:cubicBezTo>
                  <a:cubicBezTo>
                    <a:pt x="15" y="19"/>
                    <a:pt x="12" y="22"/>
                    <a:pt x="10" y="21"/>
                  </a:cubicBezTo>
                  <a:cubicBezTo>
                    <a:pt x="7" y="20"/>
                    <a:pt x="3" y="18"/>
                    <a:pt x="2" y="21"/>
                  </a:cubicBezTo>
                  <a:cubicBezTo>
                    <a:pt x="1" y="24"/>
                    <a:pt x="0" y="28"/>
                    <a:pt x="4" y="28"/>
                  </a:cubicBezTo>
                  <a:cubicBezTo>
                    <a:pt x="8" y="27"/>
                    <a:pt x="7" y="30"/>
                    <a:pt x="4" y="33"/>
                  </a:cubicBezTo>
                  <a:cubicBezTo>
                    <a:pt x="2" y="35"/>
                    <a:pt x="8" y="32"/>
                    <a:pt x="9" y="34"/>
                  </a:cubicBezTo>
                  <a:cubicBezTo>
                    <a:pt x="9" y="37"/>
                    <a:pt x="12" y="37"/>
                    <a:pt x="11" y="41"/>
                  </a:cubicBezTo>
                  <a:cubicBezTo>
                    <a:pt x="10" y="43"/>
                    <a:pt x="10" y="48"/>
                    <a:pt x="11" y="52"/>
                  </a:cubicBezTo>
                  <a:cubicBezTo>
                    <a:pt x="13" y="52"/>
                    <a:pt x="16" y="51"/>
                    <a:pt x="17" y="50"/>
                  </a:cubicBezTo>
                  <a:cubicBezTo>
                    <a:pt x="18" y="49"/>
                    <a:pt x="22" y="45"/>
                    <a:pt x="24" y="45"/>
                  </a:cubicBezTo>
                  <a:cubicBezTo>
                    <a:pt x="26" y="45"/>
                    <a:pt x="29" y="46"/>
                    <a:pt x="30" y="45"/>
                  </a:cubicBezTo>
                  <a:cubicBezTo>
                    <a:pt x="31" y="43"/>
                    <a:pt x="38" y="43"/>
                    <a:pt x="39" y="45"/>
                  </a:cubicBezTo>
                  <a:cubicBezTo>
                    <a:pt x="41" y="46"/>
                    <a:pt x="44" y="48"/>
                    <a:pt x="45" y="48"/>
                  </a:cubicBezTo>
                  <a:cubicBezTo>
                    <a:pt x="46" y="48"/>
                    <a:pt x="47" y="50"/>
                    <a:pt x="49" y="49"/>
                  </a:cubicBezTo>
                  <a:cubicBezTo>
                    <a:pt x="51" y="49"/>
                    <a:pt x="56" y="50"/>
                    <a:pt x="56" y="52"/>
                  </a:cubicBezTo>
                  <a:cubicBezTo>
                    <a:pt x="56" y="53"/>
                    <a:pt x="58" y="54"/>
                    <a:pt x="60" y="54"/>
                  </a:cubicBezTo>
                  <a:cubicBezTo>
                    <a:pt x="61" y="54"/>
                    <a:pt x="63" y="59"/>
                    <a:pt x="65" y="59"/>
                  </a:cubicBezTo>
                  <a:cubicBezTo>
                    <a:pt x="67" y="59"/>
                    <a:pt x="71" y="59"/>
                    <a:pt x="71" y="60"/>
                  </a:cubicBezTo>
                  <a:cubicBezTo>
                    <a:pt x="71" y="61"/>
                    <a:pt x="71" y="67"/>
                    <a:pt x="72" y="70"/>
                  </a:cubicBezTo>
                  <a:cubicBezTo>
                    <a:pt x="73" y="69"/>
                    <a:pt x="73" y="69"/>
                    <a:pt x="74" y="70"/>
                  </a:cubicBezTo>
                  <a:cubicBezTo>
                    <a:pt x="75" y="70"/>
                    <a:pt x="79" y="69"/>
                    <a:pt x="80" y="71"/>
                  </a:cubicBezTo>
                  <a:cubicBezTo>
                    <a:pt x="80" y="73"/>
                    <a:pt x="87" y="72"/>
                    <a:pt x="87" y="69"/>
                  </a:cubicBezTo>
                  <a:cubicBezTo>
                    <a:pt x="86" y="65"/>
                    <a:pt x="97" y="65"/>
                    <a:pt x="98" y="62"/>
                  </a:cubicBezTo>
                  <a:cubicBezTo>
                    <a:pt x="99" y="59"/>
                    <a:pt x="100" y="53"/>
                    <a:pt x="103" y="54"/>
                  </a:cubicBezTo>
                  <a:cubicBezTo>
                    <a:pt x="105" y="55"/>
                    <a:pt x="107" y="50"/>
                    <a:pt x="109" y="50"/>
                  </a:cubicBezTo>
                  <a:cubicBezTo>
                    <a:pt x="111" y="50"/>
                    <a:pt x="113" y="52"/>
                    <a:pt x="115" y="52"/>
                  </a:cubicBezTo>
                  <a:lnTo>
                    <a:pt x="114" y="46"/>
                  </a:ln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1" name="Freeform 347">
              <a:extLst>
                <a:ext uri="{FF2B5EF4-FFF2-40B4-BE49-F238E27FC236}">
                  <a16:creationId xmlns:a16="http://schemas.microsoft.com/office/drawing/2014/main" id="{FEF19A5A-4869-432A-9920-E3DD1F16241E}"/>
                </a:ext>
              </a:extLst>
            </p:cNvPr>
            <p:cNvSpPr>
              <a:spLocks/>
            </p:cNvSpPr>
            <p:nvPr/>
          </p:nvSpPr>
          <p:spPr bwMode="auto">
            <a:xfrm>
              <a:off x="5815451" y="3851628"/>
              <a:ext cx="363255" cy="326457"/>
            </a:xfrm>
            <a:custGeom>
              <a:avLst/>
              <a:gdLst>
                <a:gd name="T0" fmla="*/ 155 w 159"/>
                <a:gd name="T1" fmla="*/ 116 h 134"/>
                <a:gd name="T2" fmla="*/ 151 w 159"/>
                <a:gd name="T3" fmla="*/ 107 h 134"/>
                <a:gd name="T4" fmla="*/ 143 w 159"/>
                <a:gd name="T5" fmla="*/ 100 h 134"/>
                <a:gd name="T6" fmla="*/ 137 w 159"/>
                <a:gd name="T7" fmla="*/ 93 h 134"/>
                <a:gd name="T8" fmla="*/ 145 w 159"/>
                <a:gd name="T9" fmla="*/ 82 h 134"/>
                <a:gd name="T10" fmla="*/ 138 w 159"/>
                <a:gd name="T11" fmla="*/ 77 h 134"/>
                <a:gd name="T12" fmla="*/ 136 w 159"/>
                <a:gd name="T13" fmla="*/ 68 h 134"/>
                <a:gd name="T14" fmla="*/ 136 w 159"/>
                <a:gd name="T15" fmla="*/ 60 h 134"/>
                <a:gd name="T16" fmla="*/ 137 w 159"/>
                <a:gd name="T17" fmla="*/ 53 h 134"/>
                <a:gd name="T18" fmla="*/ 140 w 159"/>
                <a:gd name="T19" fmla="*/ 46 h 134"/>
                <a:gd name="T20" fmla="*/ 142 w 159"/>
                <a:gd name="T21" fmla="*/ 43 h 134"/>
                <a:gd name="T22" fmla="*/ 141 w 159"/>
                <a:gd name="T23" fmla="*/ 33 h 134"/>
                <a:gd name="T24" fmla="*/ 135 w 159"/>
                <a:gd name="T25" fmla="*/ 32 h 134"/>
                <a:gd name="T26" fmla="*/ 130 w 159"/>
                <a:gd name="T27" fmla="*/ 27 h 134"/>
                <a:gd name="T28" fmla="*/ 126 w 159"/>
                <a:gd name="T29" fmla="*/ 25 h 134"/>
                <a:gd name="T30" fmla="*/ 119 w 159"/>
                <a:gd name="T31" fmla="*/ 22 h 134"/>
                <a:gd name="T32" fmla="*/ 115 w 159"/>
                <a:gd name="T33" fmla="*/ 21 h 134"/>
                <a:gd name="T34" fmla="*/ 109 w 159"/>
                <a:gd name="T35" fmla="*/ 18 h 134"/>
                <a:gd name="T36" fmla="*/ 100 w 159"/>
                <a:gd name="T37" fmla="*/ 18 h 134"/>
                <a:gd name="T38" fmla="*/ 94 w 159"/>
                <a:gd name="T39" fmla="*/ 18 h 134"/>
                <a:gd name="T40" fmla="*/ 87 w 159"/>
                <a:gd name="T41" fmla="*/ 23 h 134"/>
                <a:gd name="T42" fmla="*/ 81 w 159"/>
                <a:gd name="T43" fmla="*/ 25 h 134"/>
                <a:gd name="T44" fmla="*/ 80 w 159"/>
                <a:gd name="T45" fmla="*/ 29 h 134"/>
                <a:gd name="T46" fmla="*/ 63 w 159"/>
                <a:gd name="T47" fmla="*/ 33 h 134"/>
                <a:gd name="T48" fmla="*/ 48 w 159"/>
                <a:gd name="T49" fmla="*/ 24 h 134"/>
                <a:gd name="T50" fmla="*/ 38 w 159"/>
                <a:gd name="T51" fmla="*/ 14 h 134"/>
                <a:gd name="T52" fmla="*/ 33 w 159"/>
                <a:gd name="T53" fmla="*/ 10 h 134"/>
                <a:gd name="T54" fmla="*/ 31 w 159"/>
                <a:gd name="T55" fmla="*/ 3 h 134"/>
                <a:gd name="T56" fmla="*/ 15 w 159"/>
                <a:gd name="T57" fmla="*/ 10 h 134"/>
                <a:gd name="T58" fmla="*/ 10 w 159"/>
                <a:gd name="T59" fmla="*/ 7 h 134"/>
                <a:gd name="T60" fmla="*/ 5 w 159"/>
                <a:gd name="T61" fmla="*/ 1 h 134"/>
                <a:gd name="T62" fmla="*/ 2 w 159"/>
                <a:gd name="T63" fmla="*/ 5 h 134"/>
                <a:gd name="T64" fmla="*/ 2 w 159"/>
                <a:gd name="T65" fmla="*/ 11 h 134"/>
                <a:gd name="T66" fmla="*/ 2 w 159"/>
                <a:gd name="T67" fmla="*/ 20 h 134"/>
                <a:gd name="T68" fmla="*/ 6 w 159"/>
                <a:gd name="T69" fmla="*/ 26 h 134"/>
                <a:gd name="T70" fmla="*/ 9 w 159"/>
                <a:gd name="T71" fmla="*/ 33 h 134"/>
                <a:gd name="T72" fmla="*/ 13 w 159"/>
                <a:gd name="T73" fmla="*/ 37 h 134"/>
                <a:gd name="T74" fmla="*/ 17 w 159"/>
                <a:gd name="T75" fmla="*/ 40 h 134"/>
                <a:gd name="T76" fmla="*/ 16 w 159"/>
                <a:gd name="T77" fmla="*/ 45 h 134"/>
                <a:gd name="T78" fmla="*/ 12 w 159"/>
                <a:gd name="T79" fmla="*/ 51 h 134"/>
                <a:gd name="T80" fmla="*/ 13 w 159"/>
                <a:gd name="T81" fmla="*/ 59 h 134"/>
                <a:gd name="T82" fmla="*/ 17 w 159"/>
                <a:gd name="T83" fmla="*/ 63 h 134"/>
                <a:gd name="T84" fmla="*/ 26 w 159"/>
                <a:gd name="T85" fmla="*/ 69 h 134"/>
                <a:gd name="T86" fmla="*/ 30 w 159"/>
                <a:gd name="T87" fmla="*/ 74 h 134"/>
                <a:gd name="T88" fmla="*/ 29 w 159"/>
                <a:gd name="T89" fmla="*/ 79 h 134"/>
                <a:gd name="T90" fmla="*/ 32 w 159"/>
                <a:gd name="T91" fmla="*/ 85 h 134"/>
                <a:gd name="T92" fmla="*/ 37 w 159"/>
                <a:gd name="T93" fmla="*/ 91 h 134"/>
                <a:gd name="T94" fmla="*/ 39 w 159"/>
                <a:gd name="T95" fmla="*/ 91 h 134"/>
                <a:gd name="T96" fmla="*/ 42 w 159"/>
                <a:gd name="T97" fmla="*/ 90 h 134"/>
                <a:gd name="T98" fmla="*/ 48 w 159"/>
                <a:gd name="T99" fmla="*/ 90 h 134"/>
                <a:gd name="T100" fmla="*/ 56 w 159"/>
                <a:gd name="T101" fmla="*/ 102 h 134"/>
                <a:gd name="T102" fmla="*/ 61 w 159"/>
                <a:gd name="T103" fmla="*/ 110 h 134"/>
                <a:gd name="T104" fmla="*/ 70 w 159"/>
                <a:gd name="T105" fmla="*/ 114 h 134"/>
                <a:gd name="T106" fmla="*/ 89 w 159"/>
                <a:gd name="T107" fmla="*/ 121 h 134"/>
                <a:gd name="T108" fmla="*/ 102 w 159"/>
                <a:gd name="T109" fmla="*/ 118 h 134"/>
                <a:gd name="T110" fmla="*/ 108 w 159"/>
                <a:gd name="T111" fmla="*/ 128 h 134"/>
                <a:gd name="T112" fmla="*/ 136 w 159"/>
                <a:gd name="T113" fmla="*/ 134 h 134"/>
                <a:gd name="T114" fmla="*/ 144 w 159"/>
                <a:gd name="T115" fmla="*/ 134 h 134"/>
                <a:gd name="T116" fmla="*/ 144 w 159"/>
                <a:gd name="T117" fmla="*/ 132 h 134"/>
                <a:gd name="T118" fmla="*/ 149 w 159"/>
                <a:gd name="T119" fmla="*/ 124 h 134"/>
                <a:gd name="T120" fmla="*/ 157 w 159"/>
                <a:gd name="T121" fmla="*/ 122 h 134"/>
                <a:gd name="T122" fmla="*/ 155 w 159"/>
                <a:gd name="T123" fmla="*/ 1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4">
                  <a:moveTo>
                    <a:pt x="155" y="116"/>
                  </a:moveTo>
                  <a:cubicBezTo>
                    <a:pt x="153" y="115"/>
                    <a:pt x="155" y="109"/>
                    <a:pt x="151" y="107"/>
                  </a:cubicBezTo>
                  <a:cubicBezTo>
                    <a:pt x="147" y="105"/>
                    <a:pt x="144" y="103"/>
                    <a:pt x="143" y="100"/>
                  </a:cubicBezTo>
                  <a:cubicBezTo>
                    <a:pt x="142" y="98"/>
                    <a:pt x="137" y="95"/>
                    <a:pt x="137" y="93"/>
                  </a:cubicBezTo>
                  <a:cubicBezTo>
                    <a:pt x="138" y="91"/>
                    <a:pt x="147" y="85"/>
                    <a:pt x="145" y="82"/>
                  </a:cubicBezTo>
                  <a:cubicBezTo>
                    <a:pt x="144" y="78"/>
                    <a:pt x="138" y="79"/>
                    <a:pt x="138" y="77"/>
                  </a:cubicBezTo>
                  <a:cubicBezTo>
                    <a:pt x="137" y="76"/>
                    <a:pt x="138" y="72"/>
                    <a:pt x="136" y="68"/>
                  </a:cubicBezTo>
                  <a:cubicBezTo>
                    <a:pt x="135" y="65"/>
                    <a:pt x="138" y="62"/>
                    <a:pt x="136" y="60"/>
                  </a:cubicBezTo>
                  <a:cubicBezTo>
                    <a:pt x="135" y="58"/>
                    <a:pt x="137" y="54"/>
                    <a:pt x="137" y="53"/>
                  </a:cubicBezTo>
                  <a:cubicBezTo>
                    <a:pt x="138" y="51"/>
                    <a:pt x="141" y="50"/>
                    <a:pt x="140" y="46"/>
                  </a:cubicBezTo>
                  <a:cubicBezTo>
                    <a:pt x="140" y="44"/>
                    <a:pt x="141" y="43"/>
                    <a:pt x="142" y="43"/>
                  </a:cubicBezTo>
                  <a:cubicBezTo>
                    <a:pt x="141" y="40"/>
                    <a:pt x="141" y="34"/>
                    <a:pt x="141" y="33"/>
                  </a:cubicBezTo>
                  <a:cubicBezTo>
                    <a:pt x="141" y="32"/>
                    <a:pt x="137" y="32"/>
                    <a:pt x="135" y="32"/>
                  </a:cubicBezTo>
                  <a:cubicBezTo>
                    <a:pt x="133" y="32"/>
                    <a:pt x="131" y="27"/>
                    <a:pt x="130" y="27"/>
                  </a:cubicBezTo>
                  <a:cubicBezTo>
                    <a:pt x="128" y="27"/>
                    <a:pt x="126" y="26"/>
                    <a:pt x="126" y="25"/>
                  </a:cubicBezTo>
                  <a:cubicBezTo>
                    <a:pt x="126" y="23"/>
                    <a:pt x="121" y="22"/>
                    <a:pt x="119" y="22"/>
                  </a:cubicBezTo>
                  <a:cubicBezTo>
                    <a:pt x="117" y="23"/>
                    <a:pt x="116" y="21"/>
                    <a:pt x="115" y="21"/>
                  </a:cubicBezTo>
                  <a:cubicBezTo>
                    <a:pt x="114" y="21"/>
                    <a:pt x="111" y="19"/>
                    <a:pt x="109" y="18"/>
                  </a:cubicBezTo>
                  <a:cubicBezTo>
                    <a:pt x="108" y="16"/>
                    <a:pt x="101" y="16"/>
                    <a:pt x="100" y="18"/>
                  </a:cubicBezTo>
                  <a:cubicBezTo>
                    <a:pt x="99" y="19"/>
                    <a:pt x="96" y="18"/>
                    <a:pt x="94" y="18"/>
                  </a:cubicBezTo>
                  <a:cubicBezTo>
                    <a:pt x="92" y="18"/>
                    <a:pt x="88" y="22"/>
                    <a:pt x="87" y="23"/>
                  </a:cubicBezTo>
                  <a:cubicBezTo>
                    <a:pt x="86" y="24"/>
                    <a:pt x="83" y="25"/>
                    <a:pt x="81" y="25"/>
                  </a:cubicBezTo>
                  <a:cubicBezTo>
                    <a:pt x="81" y="27"/>
                    <a:pt x="81" y="28"/>
                    <a:pt x="80" y="29"/>
                  </a:cubicBezTo>
                  <a:cubicBezTo>
                    <a:pt x="79" y="31"/>
                    <a:pt x="70" y="32"/>
                    <a:pt x="63" y="33"/>
                  </a:cubicBezTo>
                  <a:cubicBezTo>
                    <a:pt x="56" y="33"/>
                    <a:pt x="56" y="24"/>
                    <a:pt x="48" y="24"/>
                  </a:cubicBezTo>
                  <a:cubicBezTo>
                    <a:pt x="43" y="24"/>
                    <a:pt x="39" y="19"/>
                    <a:pt x="38" y="14"/>
                  </a:cubicBezTo>
                  <a:cubicBezTo>
                    <a:pt x="35" y="13"/>
                    <a:pt x="32" y="11"/>
                    <a:pt x="33" y="10"/>
                  </a:cubicBezTo>
                  <a:cubicBezTo>
                    <a:pt x="33" y="9"/>
                    <a:pt x="35" y="1"/>
                    <a:pt x="31" y="3"/>
                  </a:cubicBezTo>
                  <a:cubicBezTo>
                    <a:pt x="27" y="5"/>
                    <a:pt x="22" y="11"/>
                    <a:pt x="15" y="10"/>
                  </a:cubicBezTo>
                  <a:cubicBezTo>
                    <a:pt x="8" y="9"/>
                    <a:pt x="13" y="8"/>
                    <a:pt x="10" y="7"/>
                  </a:cubicBezTo>
                  <a:cubicBezTo>
                    <a:pt x="6" y="5"/>
                    <a:pt x="8" y="1"/>
                    <a:pt x="5" y="1"/>
                  </a:cubicBezTo>
                  <a:cubicBezTo>
                    <a:pt x="1" y="0"/>
                    <a:pt x="4" y="5"/>
                    <a:pt x="2" y="5"/>
                  </a:cubicBezTo>
                  <a:cubicBezTo>
                    <a:pt x="0" y="5"/>
                    <a:pt x="2" y="10"/>
                    <a:pt x="2" y="11"/>
                  </a:cubicBezTo>
                  <a:cubicBezTo>
                    <a:pt x="3" y="13"/>
                    <a:pt x="1" y="20"/>
                    <a:pt x="2" y="20"/>
                  </a:cubicBezTo>
                  <a:cubicBezTo>
                    <a:pt x="4" y="20"/>
                    <a:pt x="6" y="25"/>
                    <a:pt x="6" y="26"/>
                  </a:cubicBezTo>
                  <a:cubicBezTo>
                    <a:pt x="6" y="27"/>
                    <a:pt x="9" y="31"/>
                    <a:pt x="9" y="33"/>
                  </a:cubicBezTo>
                  <a:cubicBezTo>
                    <a:pt x="9" y="35"/>
                    <a:pt x="12" y="37"/>
                    <a:pt x="13" y="37"/>
                  </a:cubicBezTo>
                  <a:cubicBezTo>
                    <a:pt x="15" y="37"/>
                    <a:pt x="17" y="38"/>
                    <a:pt x="17" y="40"/>
                  </a:cubicBezTo>
                  <a:cubicBezTo>
                    <a:pt x="16" y="42"/>
                    <a:pt x="17" y="45"/>
                    <a:pt x="16" y="45"/>
                  </a:cubicBezTo>
                  <a:cubicBezTo>
                    <a:pt x="14" y="45"/>
                    <a:pt x="14" y="51"/>
                    <a:pt x="12" y="51"/>
                  </a:cubicBezTo>
                  <a:cubicBezTo>
                    <a:pt x="11" y="52"/>
                    <a:pt x="12" y="58"/>
                    <a:pt x="13" y="59"/>
                  </a:cubicBezTo>
                  <a:cubicBezTo>
                    <a:pt x="15" y="59"/>
                    <a:pt x="17" y="61"/>
                    <a:pt x="17" y="63"/>
                  </a:cubicBezTo>
                  <a:cubicBezTo>
                    <a:pt x="17" y="65"/>
                    <a:pt x="24" y="69"/>
                    <a:pt x="26" y="69"/>
                  </a:cubicBezTo>
                  <a:cubicBezTo>
                    <a:pt x="28" y="70"/>
                    <a:pt x="29" y="73"/>
                    <a:pt x="30" y="74"/>
                  </a:cubicBezTo>
                  <a:cubicBezTo>
                    <a:pt x="31" y="75"/>
                    <a:pt x="29" y="78"/>
                    <a:pt x="29" y="79"/>
                  </a:cubicBezTo>
                  <a:cubicBezTo>
                    <a:pt x="30" y="81"/>
                    <a:pt x="32" y="82"/>
                    <a:pt x="32" y="85"/>
                  </a:cubicBezTo>
                  <a:cubicBezTo>
                    <a:pt x="32" y="86"/>
                    <a:pt x="34" y="89"/>
                    <a:pt x="37" y="91"/>
                  </a:cubicBezTo>
                  <a:cubicBezTo>
                    <a:pt x="37" y="91"/>
                    <a:pt x="38" y="91"/>
                    <a:pt x="39" y="91"/>
                  </a:cubicBezTo>
                  <a:cubicBezTo>
                    <a:pt x="41" y="91"/>
                    <a:pt x="41" y="88"/>
                    <a:pt x="42" y="90"/>
                  </a:cubicBezTo>
                  <a:cubicBezTo>
                    <a:pt x="44" y="91"/>
                    <a:pt x="46" y="90"/>
                    <a:pt x="48" y="90"/>
                  </a:cubicBezTo>
                  <a:cubicBezTo>
                    <a:pt x="50" y="89"/>
                    <a:pt x="54" y="98"/>
                    <a:pt x="56" y="102"/>
                  </a:cubicBezTo>
                  <a:cubicBezTo>
                    <a:pt x="58" y="106"/>
                    <a:pt x="58" y="108"/>
                    <a:pt x="61" y="110"/>
                  </a:cubicBezTo>
                  <a:cubicBezTo>
                    <a:pt x="63" y="111"/>
                    <a:pt x="67" y="110"/>
                    <a:pt x="70" y="114"/>
                  </a:cubicBezTo>
                  <a:cubicBezTo>
                    <a:pt x="74" y="118"/>
                    <a:pt x="84" y="121"/>
                    <a:pt x="89" y="121"/>
                  </a:cubicBezTo>
                  <a:cubicBezTo>
                    <a:pt x="93" y="122"/>
                    <a:pt x="96" y="117"/>
                    <a:pt x="102" y="118"/>
                  </a:cubicBezTo>
                  <a:cubicBezTo>
                    <a:pt x="107" y="119"/>
                    <a:pt x="106" y="126"/>
                    <a:pt x="108" y="128"/>
                  </a:cubicBezTo>
                  <a:cubicBezTo>
                    <a:pt x="110" y="131"/>
                    <a:pt x="132" y="133"/>
                    <a:pt x="136" y="134"/>
                  </a:cubicBezTo>
                  <a:cubicBezTo>
                    <a:pt x="137" y="134"/>
                    <a:pt x="141" y="134"/>
                    <a:pt x="144" y="134"/>
                  </a:cubicBezTo>
                  <a:cubicBezTo>
                    <a:pt x="144" y="134"/>
                    <a:pt x="144" y="133"/>
                    <a:pt x="144" y="132"/>
                  </a:cubicBezTo>
                  <a:cubicBezTo>
                    <a:pt x="144" y="129"/>
                    <a:pt x="147" y="125"/>
                    <a:pt x="149" y="124"/>
                  </a:cubicBezTo>
                  <a:cubicBezTo>
                    <a:pt x="152" y="123"/>
                    <a:pt x="154" y="122"/>
                    <a:pt x="157" y="122"/>
                  </a:cubicBezTo>
                  <a:cubicBezTo>
                    <a:pt x="159" y="122"/>
                    <a:pt x="157" y="117"/>
                    <a:pt x="155" y="116"/>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348">
              <a:extLst>
                <a:ext uri="{FF2B5EF4-FFF2-40B4-BE49-F238E27FC236}">
                  <a16:creationId xmlns:a16="http://schemas.microsoft.com/office/drawing/2014/main" id="{51FCDFE1-B1EE-4619-BCEF-CE15FE2FDCA1}"/>
                </a:ext>
              </a:extLst>
            </p:cNvPr>
            <p:cNvSpPr>
              <a:spLocks noEditPoints="1"/>
            </p:cNvSpPr>
            <p:nvPr/>
          </p:nvSpPr>
          <p:spPr bwMode="auto">
            <a:xfrm>
              <a:off x="5863152" y="3464932"/>
              <a:ext cx="750361" cy="375036"/>
            </a:xfrm>
            <a:custGeom>
              <a:avLst/>
              <a:gdLst>
                <a:gd name="T0" fmla="*/ 316 w 327"/>
                <a:gd name="T1" fmla="*/ 64 h 154"/>
                <a:gd name="T2" fmla="*/ 305 w 327"/>
                <a:gd name="T3" fmla="*/ 53 h 154"/>
                <a:gd name="T4" fmla="*/ 284 w 327"/>
                <a:gd name="T5" fmla="*/ 50 h 154"/>
                <a:gd name="T6" fmla="*/ 265 w 327"/>
                <a:gd name="T7" fmla="*/ 36 h 154"/>
                <a:gd name="T8" fmla="*/ 243 w 327"/>
                <a:gd name="T9" fmla="*/ 12 h 154"/>
                <a:gd name="T10" fmla="*/ 220 w 327"/>
                <a:gd name="T11" fmla="*/ 21 h 154"/>
                <a:gd name="T12" fmla="*/ 215 w 327"/>
                <a:gd name="T13" fmla="*/ 15 h 154"/>
                <a:gd name="T14" fmla="*/ 203 w 327"/>
                <a:gd name="T15" fmla="*/ 14 h 154"/>
                <a:gd name="T16" fmla="*/ 197 w 327"/>
                <a:gd name="T17" fmla="*/ 2 h 154"/>
                <a:gd name="T18" fmla="*/ 169 w 327"/>
                <a:gd name="T19" fmla="*/ 7 h 154"/>
                <a:gd name="T20" fmla="*/ 137 w 327"/>
                <a:gd name="T21" fmla="*/ 14 h 154"/>
                <a:gd name="T22" fmla="*/ 121 w 327"/>
                <a:gd name="T23" fmla="*/ 22 h 154"/>
                <a:gd name="T24" fmla="*/ 118 w 327"/>
                <a:gd name="T25" fmla="*/ 33 h 154"/>
                <a:gd name="T26" fmla="*/ 121 w 327"/>
                <a:gd name="T27" fmla="*/ 43 h 154"/>
                <a:gd name="T28" fmla="*/ 112 w 327"/>
                <a:gd name="T29" fmla="*/ 49 h 154"/>
                <a:gd name="T30" fmla="*/ 100 w 327"/>
                <a:gd name="T31" fmla="*/ 48 h 154"/>
                <a:gd name="T32" fmla="*/ 80 w 327"/>
                <a:gd name="T33" fmla="*/ 50 h 154"/>
                <a:gd name="T34" fmla="*/ 65 w 327"/>
                <a:gd name="T35" fmla="*/ 50 h 154"/>
                <a:gd name="T36" fmla="*/ 44 w 327"/>
                <a:gd name="T37" fmla="*/ 41 h 154"/>
                <a:gd name="T38" fmla="*/ 25 w 327"/>
                <a:gd name="T39" fmla="*/ 47 h 154"/>
                <a:gd name="T40" fmla="*/ 18 w 327"/>
                <a:gd name="T41" fmla="*/ 60 h 154"/>
                <a:gd name="T42" fmla="*/ 2 w 327"/>
                <a:gd name="T43" fmla="*/ 63 h 154"/>
                <a:gd name="T44" fmla="*/ 0 w 327"/>
                <a:gd name="T45" fmla="*/ 74 h 154"/>
                <a:gd name="T46" fmla="*/ 12 w 327"/>
                <a:gd name="T47" fmla="*/ 81 h 154"/>
                <a:gd name="T48" fmla="*/ 20 w 327"/>
                <a:gd name="T49" fmla="*/ 95 h 154"/>
                <a:gd name="T50" fmla="*/ 41 w 327"/>
                <a:gd name="T51" fmla="*/ 90 h 154"/>
                <a:gd name="T52" fmla="*/ 46 w 327"/>
                <a:gd name="T53" fmla="*/ 107 h 154"/>
                <a:gd name="T54" fmla="*/ 31 w 327"/>
                <a:gd name="T55" fmla="*/ 117 h 154"/>
                <a:gd name="T56" fmla="*/ 46 w 327"/>
                <a:gd name="T57" fmla="*/ 132 h 154"/>
                <a:gd name="T58" fmla="*/ 53 w 327"/>
                <a:gd name="T59" fmla="*/ 141 h 154"/>
                <a:gd name="T60" fmla="*/ 77 w 327"/>
                <a:gd name="T61" fmla="*/ 145 h 154"/>
                <a:gd name="T62" fmla="*/ 99 w 327"/>
                <a:gd name="T63" fmla="*/ 103 h 154"/>
                <a:gd name="T64" fmla="*/ 111 w 327"/>
                <a:gd name="T65" fmla="*/ 104 h 154"/>
                <a:gd name="T66" fmla="*/ 136 w 327"/>
                <a:gd name="T67" fmla="*/ 124 h 154"/>
                <a:gd name="T68" fmla="*/ 160 w 327"/>
                <a:gd name="T69" fmla="*/ 137 h 154"/>
                <a:gd name="T70" fmla="*/ 178 w 327"/>
                <a:gd name="T71" fmla="*/ 151 h 154"/>
                <a:gd name="T72" fmla="*/ 195 w 327"/>
                <a:gd name="T73" fmla="*/ 143 h 154"/>
                <a:gd name="T74" fmla="*/ 213 w 327"/>
                <a:gd name="T75" fmla="*/ 133 h 154"/>
                <a:gd name="T76" fmla="*/ 239 w 327"/>
                <a:gd name="T77" fmla="*/ 132 h 154"/>
                <a:gd name="T78" fmla="*/ 274 w 327"/>
                <a:gd name="T79" fmla="*/ 138 h 154"/>
                <a:gd name="T80" fmla="*/ 275 w 327"/>
                <a:gd name="T81" fmla="*/ 119 h 154"/>
                <a:gd name="T82" fmla="*/ 286 w 327"/>
                <a:gd name="T83" fmla="*/ 108 h 154"/>
                <a:gd name="T84" fmla="*/ 296 w 327"/>
                <a:gd name="T85" fmla="*/ 90 h 154"/>
                <a:gd name="T86" fmla="*/ 317 w 327"/>
                <a:gd name="T87" fmla="*/ 88 h 154"/>
                <a:gd name="T88" fmla="*/ 324 w 327"/>
                <a:gd name="T89" fmla="*/ 71 h 154"/>
                <a:gd name="T90" fmla="*/ 122 w 327"/>
                <a:gd name="T91" fmla="*/ 98 h 154"/>
                <a:gd name="T92" fmla="*/ 257 w 327"/>
                <a:gd name="T93" fmla="*/ 97 h 154"/>
                <a:gd name="T94" fmla="*/ 224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5" y="63"/>
                  </a:moveTo>
                  <a:cubicBezTo>
                    <a:pt x="325" y="61"/>
                    <a:pt x="324" y="62"/>
                    <a:pt x="323" y="63"/>
                  </a:cubicBezTo>
                  <a:cubicBezTo>
                    <a:pt x="321" y="63"/>
                    <a:pt x="318" y="64"/>
                    <a:pt x="316" y="64"/>
                  </a:cubicBezTo>
                  <a:cubicBezTo>
                    <a:pt x="315" y="64"/>
                    <a:pt x="312" y="62"/>
                    <a:pt x="312" y="60"/>
                  </a:cubicBezTo>
                  <a:cubicBezTo>
                    <a:pt x="312" y="59"/>
                    <a:pt x="312" y="57"/>
                    <a:pt x="310" y="57"/>
                  </a:cubicBezTo>
                  <a:cubicBezTo>
                    <a:pt x="309" y="57"/>
                    <a:pt x="307" y="57"/>
                    <a:pt x="305" y="53"/>
                  </a:cubicBezTo>
                  <a:cubicBezTo>
                    <a:pt x="304" y="50"/>
                    <a:pt x="302" y="50"/>
                    <a:pt x="300" y="49"/>
                  </a:cubicBezTo>
                  <a:cubicBezTo>
                    <a:pt x="299" y="48"/>
                    <a:pt x="294" y="51"/>
                    <a:pt x="292" y="51"/>
                  </a:cubicBezTo>
                  <a:cubicBezTo>
                    <a:pt x="290" y="52"/>
                    <a:pt x="287" y="51"/>
                    <a:pt x="284" y="50"/>
                  </a:cubicBezTo>
                  <a:cubicBezTo>
                    <a:pt x="282" y="50"/>
                    <a:pt x="280" y="45"/>
                    <a:pt x="278" y="46"/>
                  </a:cubicBezTo>
                  <a:cubicBezTo>
                    <a:pt x="276" y="46"/>
                    <a:pt x="275" y="51"/>
                    <a:pt x="273" y="51"/>
                  </a:cubicBezTo>
                  <a:cubicBezTo>
                    <a:pt x="272" y="51"/>
                    <a:pt x="268" y="41"/>
                    <a:pt x="265" y="36"/>
                  </a:cubicBezTo>
                  <a:cubicBezTo>
                    <a:pt x="262" y="31"/>
                    <a:pt x="256" y="21"/>
                    <a:pt x="250" y="19"/>
                  </a:cubicBezTo>
                  <a:cubicBezTo>
                    <a:pt x="245" y="17"/>
                    <a:pt x="247" y="14"/>
                    <a:pt x="248" y="13"/>
                  </a:cubicBezTo>
                  <a:cubicBezTo>
                    <a:pt x="249" y="11"/>
                    <a:pt x="245" y="11"/>
                    <a:pt x="243" y="12"/>
                  </a:cubicBezTo>
                  <a:cubicBezTo>
                    <a:pt x="240" y="13"/>
                    <a:pt x="238" y="16"/>
                    <a:pt x="235" y="16"/>
                  </a:cubicBezTo>
                  <a:cubicBezTo>
                    <a:pt x="233" y="17"/>
                    <a:pt x="229" y="21"/>
                    <a:pt x="227" y="20"/>
                  </a:cubicBezTo>
                  <a:cubicBezTo>
                    <a:pt x="224" y="19"/>
                    <a:pt x="223" y="23"/>
                    <a:pt x="220" y="21"/>
                  </a:cubicBezTo>
                  <a:cubicBezTo>
                    <a:pt x="218" y="19"/>
                    <a:pt x="223" y="18"/>
                    <a:pt x="223" y="16"/>
                  </a:cubicBezTo>
                  <a:cubicBezTo>
                    <a:pt x="223" y="14"/>
                    <a:pt x="220" y="17"/>
                    <a:pt x="219" y="16"/>
                  </a:cubicBezTo>
                  <a:cubicBezTo>
                    <a:pt x="218" y="15"/>
                    <a:pt x="215" y="13"/>
                    <a:pt x="215" y="15"/>
                  </a:cubicBezTo>
                  <a:cubicBezTo>
                    <a:pt x="215" y="17"/>
                    <a:pt x="213" y="16"/>
                    <a:pt x="213" y="15"/>
                  </a:cubicBezTo>
                  <a:cubicBezTo>
                    <a:pt x="213" y="13"/>
                    <a:pt x="211" y="11"/>
                    <a:pt x="210" y="13"/>
                  </a:cubicBezTo>
                  <a:cubicBezTo>
                    <a:pt x="209" y="14"/>
                    <a:pt x="204" y="15"/>
                    <a:pt x="203" y="14"/>
                  </a:cubicBezTo>
                  <a:cubicBezTo>
                    <a:pt x="202" y="13"/>
                    <a:pt x="203" y="12"/>
                    <a:pt x="204" y="10"/>
                  </a:cubicBezTo>
                  <a:cubicBezTo>
                    <a:pt x="204" y="9"/>
                    <a:pt x="202" y="7"/>
                    <a:pt x="202" y="5"/>
                  </a:cubicBezTo>
                  <a:cubicBezTo>
                    <a:pt x="202" y="3"/>
                    <a:pt x="199" y="1"/>
                    <a:pt x="197" y="2"/>
                  </a:cubicBezTo>
                  <a:cubicBezTo>
                    <a:pt x="195" y="2"/>
                    <a:pt x="193" y="2"/>
                    <a:pt x="191" y="1"/>
                  </a:cubicBezTo>
                  <a:cubicBezTo>
                    <a:pt x="189" y="0"/>
                    <a:pt x="181" y="1"/>
                    <a:pt x="181" y="3"/>
                  </a:cubicBezTo>
                  <a:cubicBezTo>
                    <a:pt x="180" y="5"/>
                    <a:pt x="171" y="6"/>
                    <a:pt x="169" y="7"/>
                  </a:cubicBezTo>
                  <a:cubicBezTo>
                    <a:pt x="167" y="8"/>
                    <a:pt x="160" y="9"/>
                    <a:pt x="158" y="9"/>
                  </a:cubicBezTo>
                  <a:cubicBezTo>
                    <a:pt x="155" y="9"/>
                    <a:pt x="153" y="12"/>
                    <a:pt x="149" y="12"/>
                  </a:cubicBezTo>
                  <a:cubicBezTo>
                    <a:pt x="146" y="12"/>
                    <a:pt x="140" y="12"/>
                    <a:pt x="137" y="14"/>
                  </a:cubicBezTo>
                  <a:cubicBezTo>
                    <a:pt x="134" y="16"/>
                    <a:pt x="130" y="14"/>
                    <a:pt x="128" y="15"/>
                  </a:cubicBezTo>
                  <a:cubicBezTo>
                    <a:pt x="125" y="16"/>
                    <a:pt x="122" y="15"/>
                    <a:pt x="121" y="15"/>
                  </a:cubicBezTo>
                  <a:cubicBezTo>
                    <a:pt x="120" y="16"/>
                    <a:pt x="120" y="20"/>
                    <a:pt x="121" y="22"/>
                  </a:cubicBezTo>
                  <a:cubicBezTo>
                    <a:pt x="122" y="24"/>
                    <a:pt x="128" y="25"/>
                    <a:pt x="128" y="26"/>
                  </a:cubicBezTo>
                  <a:cubicBezTo>
                    <a:pt x="129" y="27"/>
                    <a:pt x="123" y="27"/>
                    <a:pt x="120" y="27"/>
                  </a:cubicBezTo>
                  <a:cubicBezTo>
                    <a:pt x="117" y="28"/>
                    <a:pt x="118" y="31"/>
                    <a:pt x="118" y="33"/>
                  </a:cubicBezTo>
                  <a:cubicBezTo>
                    <a:pt x="119" y="35"/>
                    <a:pt x="115" y="36"/>
                    <a:pt x="113" y="37"/>
                  </a:cubicBezTo>
                  <a:cubicBezTo>
                    <a:pt x="111" y="38"/>
                    <a:pt x="113" y="41"/>
                    <a:pt x="115" y="41"/>
                  </a:cubicBezTo>
                  <a:cubicBezTo>
                    <a:pt x="118" y="41"/>
                    <a:pt x="119" y="43"/>
                    <a:pt x="121" y="43"/>
                  </a:cubicBezTo>
                  <a:cubicBezTo>
                    <a:pt x="123" y="43"/>
                    <a:pt x="123" y="47"/>
                    <a:pt x="123" y="49"/>
                  </a:cubicBezTo>
                  <a:cubicBezTo>
                    <a:pt x="123" y="51"/>
                    <a:pt x="121" y="52"/>
                    <a:pt x="118" y="52"/>
                  </a:cubicBezTo>
                  <a:cubicBezTo>
                    <a:pt x="115" y="52"/>
                    <a:pt x="114" y="50"/>
                    <a:pt x="112" y="49"/>
                  </a:cubicBezTo>
                  <a:cubicBezTo>
                    <a:pt x="110" y="49"/>
                    <a:pt x="111" y="53"/>
                    <a:pt x="109" y="53"/>
                  </a:cubicBezTo>
                  <a:cubicBezTo>
                    <a:pt x="108" y="54"/>
                    <a:pt x="108" y="51"/>
                    <a:pt x="105" y="51"/>
                  </a:cubicBezTo>
                  <a:cubicBezTo>
                    <a:pt x="103" y="51"/>
                    <a:pt x="101" y="50"/>
                    <a:pt x="100" y="48"/>
                  </a:cubicBezTo>
                  <a:cubicBezTo>
                    <a:pt x="99" y="46"/>
                    <a:pt x="94" y="46"/>
                    <a:pt x="92" y="48"/>
                  </a:cubicBezTo>
                  <a:cubicBezTo>
                    <a:pt x="90" y="50"/>
                    <a:pt x="89" y="49"/>
                    <a:pt x="88" y="48"/>
                  </a:cubicBezTo>
                  <a:cubicBezTo>
                    <a:pt x="86" y="46"/>
                    <a:pt x="80" y="48"/>
                    <a:pt x="80" y="50"/>
                  </a:cubicBezTo>
                  <a:cubicBezTo>
                    <a:pt x="79" y="52"/>
                    <a:pt x="75" y="53"/>
                    <a:pt x="72" y="51"/>
                  </a:cubicBezTo>
                  <a:cubicBezTo>
                    <a:pt x="69" y="49"/>
                    <a:pt x="68" y="48"/>
                    <a:pt x="68" y="51"/>
                  </a:cubicBezTo>
                  <a:cubicBezTo>
                    <a:pt x="68" y="53"/>
                    <a:pt x="65" y="51"/>
                    <a:pt x="65" y="50"/>
                  </a:cubicBezTo>
                  <a:cubicBezTo>
                    <a:pt x="65" y="48"/>
                    <a:pt x="61" y="45"/>
                    <a:pt x="59" y="44"/>
                  </a:cubicBezTo>
                  <a:cubicBezTo>
                    <a:pt x="57" y="43"/>
                    <a:pt x="50" y="43"/>
                    <a:pt x="49" y="41"/>
                  </a:cubicBezTo>
                  <a:cubicBezTo>
                    <a:pt x="49" y="40"/>
                    <a:pt x="45" y="39"/>
                    <a:pt x="44" y="41"/>
                  </a:cubicBezTo>
                  <a:cubicBezTo>
                    <a:pt x="43" y="44"/>
                    <a:pt x="41" y="42"/>
                    <a:pt x="39" y="41"/>
                  </a:cubicBezTo>
                  <a:cubicBezTo>
                    <a:pt x="38" y="40"/>
                    <a:pt x="35" y="42"/>
                    <a:pt x="33" y="43"/>
                  </a:cubicBezTo>
                  <a:cubicBezTo>
                    <a:pt x="32" y="44"/>
                    <a:pt x="27" y="47"/>
                    <a:pt x="25" y="47"/>
                  </a:cubicBezTo>
                  <a:cubicBezTo>
                    <a:pt x="22" y="47"/>
                    <a:pt x="24" y="50"/>
                    <a:pt x="21" y="51"/>
                  </a:cubicBezTo>
                  <a:cubicBezTo>
                    <a:pt x="17" y="51"/>
                    <a:pt x="18" y="54"/>
                    <a:pt x="18" y="55"/>
                  </a:cubicBezTo>
                  <a:cubicBezTo>
                    <a:pt x="19" y="56"/>
                    <a:pt x="21" y="59"/>
                    <a:pt x="18" y="60"/>
                  </a:cubicBezTo>
                  <a:cubicBezTo>
                    <a:pt x="15" y="61"/>
                    <a:pt x="14" y="56"/>
                    <a:pt x="11" y="55"/>
                  </a:cubicBezTo>
                  <a:cubicBezTo>
                    <a:pt x="9" y="53"/>
                    <a:pt x="7" y="55"/>
                    <a:pt x="7" y="58"/>
                  </a:cubicBezTo>
                  <a:cubicBezTo>
                    <a:pt x="7" y="60"/>
                    <a:pt x="4" y="60"/>
                    <a:pt x="2" y="63"/>
                  </a:cubicBezTo>
                  <a:cubicBezTo>
                    <a:pt x="1" y="65"/>
                    <a:pt x="5" y="65"/>
                    <a:pt x="5" y="66"/>
                  </a:cubicBezTo>
                  <a:cubicBezTo>
                    <a:pt x="5" y="68"/>
                    <a:pt x="3" y="69"/>
                    <a:pt x="2" y="69"/>
                  </a:cubicBezTo>
                  <a:cubicBezTo>
                    <a:pt x="1" y="69"/>
                    <a:pt x="0" y="73"/>
                    <a:pt x="0" y="74"/>
                  </a:cubicBezTo>
                  <a:cubicBezTo>
                    <a:pt x="1" y="75"/>
                    <a:pt x="5" y="75"/>
                    <a:pt x="5" y="77"/>
                  </a:cubicBezTo>
                  <a:cubicBezTo>
                    <a:pt x="5" y="80"/>
                    <a:pt x="4" y="82"/>
                    <a:pt x="6" y="81"/>
                  </a:cubicBezTo>
                  <a:cubicBezTo>
                    <a:pt x="8" y="81"/>
                    <a:pt x="11" y="81"/>
                    <a:pt x="12" y="81"/>
                  </a:cubicBezTo>
                  <a:cubicBezTo>
                    <a:pt x="13" y="81"/>
                    <a:pt x="14" y="84"/>
                    <a:pt x="17" y="87"/>
                  </a:cubicBezTo>
                  <a:cubicBezTo>
                    <a:pt x="19" y="90"/>
                    <a:pt x="21" y="91"/>
                    <a:pt x="18" y="92"/>
                  </a:cubicBezTo>
                  <a:cubicBezTo>
                    <a:pt x="16" y="92"/>
                    <a:pt x="17" y="94"/>
                    <a:pt x="20" y="95"/>
                  </a:cubicBezTo>
                  <a:cubicBezTo>
                    <a:pt x="21" y="96"/>
                    <a:pt x="22" y="96"/>
                    <a:pt x="22" y="97"/>
                  </a:cubicBezTo>
                  <a:cubicBezTo>
                    <a:pt x="23" y="97"/>
                    <a:pt x="23" y="96"/>
                    <a:pt x="24" y="96"/>
                  </a:cubicBezTo>
                  <a:cubicBezTo>
                    <a:pt x="28" y="92"/>
                    <a:pt x="35" y="89"/>
                    <a:pt x="41" y="90"/>
                  </a:cubicBezTo>
                  <a:cubicBezTo>
                    <a:pt x="46" y="92"/>
                    <a:pt x="51" y="89"/>
                    <a:pt x="53" y="93"/>
                  </a:cubicBezTo>
                  <a:cubicBezTo>
                    <a:pt x="56" y="96"/>
                    <a:pt x="53" y="102"/>
                    <a:pt x="54" y="105"/>
                  </a:cubicBezTo>
                  <a:cubicBezTo>
                    <a:pt x="55" y="107"/>
                    <a:pt x="50" y="107"/>
                    <a:pt x="46" y="107"/>
                  </a:cubicBezTo>
                  <a:cubicBezTo>
                    <a:pt x="43" y="106"/>
                    <a:pt x="35" y="108"/>
                    <a:pt x="36" y="110"/>
                  </a:cubicBezTo>
                  <a:cubicBezTo>
                    <a:pt x="37" y="112"/>
                    <a:pt x="40" y="117"/>
                    <a:pt x="35" y="115"/>
                  </a:cubicBezTo>
                  <a:cubicBezTo>
                    <a:pt x="30" y="112"/>
                    <a:pt x="28" y="117"/>
                    <a:pt x="31" y="117"/>
                  </a:cubicBezTo>
                  <a:cubicBezTo>
                    <a:pt x="34" y="117"/>
                    <a:pt x="37" y="121"/>
                    <a:pt x="37" y="123"/>
                  </a:cubicBezTo>
                  <a:cubicBezTo>
                    <a:pt x="37" y="125"/>
                    <a:pt x="37" y="130"/>
                    <a:pt x="40" y="129"/>
                  </a:cubicBezTo>
                  <a:cubicBezTo>
                    <a:pt x="42" y="128"/>
                    <a:pt x="42" y="132"/>
                    <a:pt x="46" y="132"/>
                  </a:cubicBezTo>
                  <a:cubicBezTo>
                    <a:pt x="49" y="132"/>
                    <a:pt x="52" y="133"/>
                    <a:pt x="49" y="136"/>
                  </a:cubicBezTo>
                  <a:cubicBezTo>
                    <a:pt x="47" y="139"/>
                    <a:pt x="51" y="148"/>
                    <a:pt x="52" y="146"/>
                  </a:cubicBezTo>
                  <a:cubicBezTo>
                    <a:pt x="53" y="145"/>
                    <a:pt x="52" y="142"/>
                    <a:pt x="53" y="141"/>
                  </a:cubicBezTo>
                  <a:cubicBezTo>
                    <a:pt x="51" y="136"/>
                    <a:pt x="59" y="136"/>
                    <a:pt x="61" y="136"/>
                  </a:cubicBezTo>
                  <a:cubicBezTo>
                    <a:pt x="64" y="136"/>
                    <a:pt x="68" y="140"/>
                    <a:pt x="71" y="144"/>
                  </a:cubicBezTo>
                  <a:cubicBezTo>
                    <a:pt x="74" y="148"/>
                    <a:pt x="77" y="145"/>
                    <a:pt x="77" y="145"/>
                  </a:cubicBezTo>
                  <a:cubicBezTo>
                    <a:pt x="78" y="109"/>
                    <a:pt x="78" y="109"/>
                    <a:pt x="78" y="109"/>
                  </a:cubicBezTo>
                  <a:cubicBezTo>
                    <a:pt x="98" y="104"/>
                    <a:pt x="98" y="104"/>
                    <a:pt x="98" y="104"/>
                  </a:cubicBezTo>
                  <a:cubicBezTo>
                    <a:pt x="98" y="104"/>
                    <a:pt x="99" y="103"/>
                    <a:pt x="99" y="103"/>
                  </a:cubicBezTo>
                  <a:cubicBezTo>
                    <a:pt x="101" y="99"/>
                    <a:pt x="105" y="102"/>
                    <a:pt x="106" y="103"/>
                  </a:cubicBezTo>
                  <a:cubicBezTo>
                    <a:pt x="107" y="104"/>
                    <a:pt x="107" y="99"/>
                    <a:pt x="109" y="99"/>
                  </a:cubicBezTo>
                  <a:cubicBezTo>
                    <a:pt x="112" y="99"/>
                    <a:pt x="109" y="104"/>
                    <a:pt x="111" y="104"/>
                  </a:cubicBezTo>
                  <a:cubicBezTo>
                    <a:pt x="113" y="104"/>
                    <a:pt x="117" y="110"/>
                    <a:pt x="116" y="114"/>
                  </a:cubicBezTo>
                  <a:cubicBezTo>
                    <a:pt x="119" y="117"/>
                    <a:pt x="125" y="123"/>
                    <a:pt x="125" y="125"/>
                  </a:cubicBezTo>
                  <a:cubicBezTo>
                    <a:pt x="126" y="127"/>
                    <a:pt x="134" y="123"/>
                    <a:pt x="136" y="124"/>
                  </a:cubicBezTo>
                  <a:cubicBezTo>
                    <a:pt x="137" y="125"/>
                    <a:pt x="150" y="125"/>
                    <a:pt x="152" y="125"/>
                  </a:cubicBezTo>
                  <a:cubicBezTo>
                    <a:pt x="154" y="125"/>
                    <a:pt x="156" y="129"/>
                    <a:pt x="158" y="129"/>
                  </a:cubicBezTo>
                  <a:cubicBezTo>
                    <a:pt x="161" y="130"/>
                    <a:pt x="160" y="134"/>
                    <a:pt x="160" y="137"/>
                  </a:cubicBezTo>
                  <a:cubicBezTo>
                    <a:pt x="160" y="140"/>
                    <a:pt x="164" y="143"/>
                    <a:pt x="164" y="145"/>
                  </a:cubicBezTo>
                  <a:cubicBezTo>
                    <a:pt x="165" y="148"/>
                    <a:pt x="169" y="147"/>
                    <a:pt x="171" y="147"/>
                  </a:cubicBezTo>
                  <a:cubicBezTo>
                    <a:pt x="174" y="148"/>
                    <a:pt x="178" y="149"/>
                    <a:pt x="178" y="151"/>
                  </a:cubicBezTo>
                  <a:cubicBezTo>
                    <a:pt x="178" y="154"/>
                    <a:pt x="182" y="152"/>
                    <a:pt x="182" y="150"/>
                  </a:cubicBezTo>
                  <a:cubicBezTo>
                    <a:pt x="182" y="148"/>
                    <a:pt x="185" y="146"/>
                    <a:pt x="190" y="144"/>
                  </a:cubicBezTo>
                  <a:cubicBezTo>
                    <a:pt x="192" y="143"/>
                    <a:pt x="194" y="143"/>
                    <a:pt x="195" y="143"/>
                  </a:cubicBezTo>
                  <a:cubicBezTo>
                    <a:pt x="196" y="141"/>
                    <a:pt x="197" y="139"/>
                    <a:pt x="197" y="139"/>
                  </a:cubicBezTo>
                  <a:cubicBezTo>
                    <a:pt x="199" y="138"/>
                    <a:pt x="202" y="136"/>
                    <a:pt x="202" y="133"/>
                  </a:cubicBezTo>
                  <a:cubicBezTo>
                    <a:pt x="202" y="131"/>
                    <a:pt x="209" y="131"/>
                    <a:pt x="213" y="133"/>
                  </a:cubicBezTo>
                  <a:cubicBezTo>
                    <a:pt x="217" y="135"/>
                    <a:pt x="220" y="135"/>
                    <a:pt x="220" y="132"/>
                  </a:cubicBezTo>
                  <a:cubicBezTo>
                    <a:pt x="221" y="129"/>
                    <a:pt x="227" y="128"/>
                    <a:pt x="229" y="129"/>
                  </a:cubicBezTo>
                  <a:cubicBezTo>
                    <a:pt x="231" y="130"/>
                    <a:pt x="236" y="133"/>
                    <a:pt x="239" y="132"/>
                  </a:cubicBezTo>
                  <a:cubicBezTo>
                    <a:pt x="242" y="131"/>
                    <a:pt x="256" y="132"/>
                    <a:pt x="260" y="133"/>
                  </a:cubicBezTo>
                  <a:cubicBezTo>
                    <a:pt x="264" y="134"/>
                    <a:pt x="265" y="131"/>
                    <a:pt x="268" y="135"/>
                  </a:cubicBezTo>
                  <a:cubicBezTo>
                    <a:pt x="270" y="138"/>
                    <a:pt x="271" y="135"/>
                    <a:pt x="274" y="138"/>
                  </a:cubicBezTo>
                  <a:cubicBezTo>
                    <a:pt x="274" y="137"/>
                    <a:pt x="274" y="136"/>
                    <a:pt x="274" y="134"/>
                  </a:cubicBezTo>
                  <a:cubicBezTo>
                    <a:pt x="274" y="132"/>
                    <a:pt x="278" y="130"/>
                    <a:pt x="278" y="128"/>
                  </a:cubicBezTo>
                  <a:cubicBezTo>
                    <a:pt x="279" y="127"/>
                    <a:pt x="275" y="121"/>
                    <a:pt x="275" y="119"/>
                  </a:cubicBezTo>
                  <a:cubicBezTo>
                    <a:pt x="275" y="118"/>
                    <a:pt x="275" y="113"/>
                    <a:pt x="273" y="112"/>
                  </a:cubicBezTo>
                  <a:cubicBezTo>
                    <a:pt x="272" y="112"/>
                    <a:pt x="277" y="109"/>
                    <a:pt x="278" y="109"/>
                  </a:cubicBezTo>
                  <a:cubicBezTo>
                    <a:pt x="281" y="109"/>
                    <a:pt x="284" y="107"/>
                    <a:pt x="286" y="108"/>
                  </a:cubicBezTo>
                  <a:cubicBezTo>
                    <a:pt x="287" y="109"/>
                    <a:pt x="289" y="109"/>
                    <a:pt x="291" y="109"/>
                  </a:cubicBezTo>
                  <a:cubicBezTo>
                    <a:pt x="294" y="109"/>
                    <a:pt x="293" y="107"/>
                    <a:pt x="291" y="106"/>
                  </a:cubicBezTo>
                  <a:cubicBezTo>
                    <a:pt x="290" y="104"/>
                    <a:pt x="296" y="94"/>
                    <a:pt x="296" y="90"/>
                  </a:cubicBezTo>
                  <a:cubicBezTo>
                    <a:pt x="297" y="86"/>
                    <a:pt x="299" y="90"/>
                    <a:pt x="302" y="90"/>
                  </a:cubicBezTo>
                  <a:cubicBezTo>
                    <a:pt x="304" y="90"/>
                    <a:pt x="308" y="90"/>
                    <a:pt x="309" y="91"/>
                  </a:cubicBezTo>
                  <a:cubicBezTo>
                    <a:pt x="311" y="92"/>
                    <a:pt x="316" y="90"/>
                    <a:pt x="317" y="88"/>
                  </a:cubicBezTo>
                  <a:cubicBezTo>
                    <a:pt x="318" y="86"/>
                    <a:pt x="315" y="86"/>
                    <a:pt x="316" y="81"/>
                  </a:cubicBezTo>
                  <a:cubicBezTo>
                    <a:pt x="316" y="77"/>
                    <a:pt x="318" y="75"/>
                    <a:pt x="321" y="75"/>
                  </a:cubicBezTo>
                  <a:cubicBezTo>
                    <a:pt x="323" y="75"/>
                    <a:pt x="324" y="73"/>
                    <a:pt x="324" y="71"/>
                  </a:cubicBezTo>
                  <a:cubicBezTo>
                    <a:pt x="324" y="69"/>
                    <a:pt x="326" y="68"/>
                    <a:pt x="327" y="66"/>
                  </a:cubicBezTo>
                  <a:cubicBezTo>
                    <a:pt x="326" y="65"/>
                    <a:pt x="326" y="64"/>
                    <a:pt x="325" y="63"/>
                  </a:cubicBezTo>
                  <a:close/>
                  <a:moveTo>
                    <a:pt x="122" y="98"/>
                  </a:moveTo>
                  <a:cubicBezTo>
                    <a:pt x="121" y="99"/>
                    <a:pt x="112" y="96"/>
                    <a:pt x="111" y="95"/>
                  </a:cubicBezTo>
                  <a:cubicBezTo>
                    <a:pt x="110" y="93"/>
                    <a:pt x="124" y="95"/>
                    <a:pt x="122" y="98"/>
                  </a:cubicBezTo>
                  <a:close/>
                  <a:moveTo>
                    <a:pt x="257" y="97"/>
                  </a:moveTo>
                  <a:cubicBezTo>
                    <a:pt x="250" y="97"/>
                    <a:pt x="236" y="93"/>
                    <a:pt x="230" y="100"/>
                  </a:cubicBezTo>
                  <a:cubicBezTo>
                    <a:pt x="224" y="106"/>
                    <a:pt x="228" y="110"/>
                    <a:pt x="225" y="110"/>
                  </a:cubicBezTo>
                  <a:cubicBezTo>
                    <a:pt x="222" y="111"/>
                    <a:pt x="221" y="100"/>
                    <a:pt x="224" y="97"/>
                  </a:cubicBezTo>
                  <a:cubicBezTo>
                    <a:pt x="228" y="94"/>
                    <a:pt x="238" y="92"/>
                    <a:pt x="245" y="94"/>
                  </a:cubicBezTo>
                  <a:cubicBezTo>
                    <a:pt x="252" y="96"/>
                    <a:pt x="264" y="92"/>
                    <a:pt x="265" y="93"/>
                  </a:cubicBezTo>
                  <a:cubicBezTo>
                    <a:pt x="267" y="93"/>
                    <a:pt x="264" y="97"/>
                    <a:pt x="257" y="97"/>
                  </a:cubicBezTo>
                  <a:close/>
                </a:path>
              </a:pathLst>
            </a:custGeom>
            <a:solidFill>
              <a:schemeClr val="accent6">
                <a:lumMod val="50000"/>
              </a:schemeClr>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3" name="Freeform 349">
              <a:extLst>
                <a:ext uri="{FF2B5EF4-FFF2-40B4-BE49-F238E27FC236}">
                  <a16:creationId xmlns:a16="http://schemas.microsoft.com/office/drawing/2014/main" id="{353B7D95-CC8D-44DE-BBE2-C8729BA12B13}"/>
                </a:ext>
              </a:extLst>
            </p:cNvPr>
            <p:cNvSpPr>
              <a:spLocks noEditPoints="1"/>
            </p:cNvSpPr>
            <p:nvPr/>
          </p:nvSpPr>
          <p:spPr bwMode="auto">
            <a:xfrm>
              <a:off x="5367804" y="2389802"/>
              <a:ext cx="3151876" cy="1476830"/>
            </a:xfrm>
            <a:custGeom>
              <a:avLst/>
              <a:gdLst>
                <a:gd name="T0" fmla="*/ 361 w 1374"/>
                <a:gd name="T1" fmla="*/ 12 h 607"/>
                <a:gd name="T2" fmla="*/ 611 w 1374"/>
                <a:gd name="T3" fmla="*/ 5 h 607"/>
                <a:gd name="T4" fmla="*/ 481 w 1374"/>
                <a:gd name="T5" fmla="*/ 173 h 607"/>
                <a:gd name="T6" fmla="*/ 663 w 1374"/>
                <a:gd name="T7" fmla="*/ 57 h 607"/>
                <a:gd name="T8" fmla="*/ 1003 w 1374"/>
                <a:gd name="T9" fmla="*/ 127 h 607"/>
                <a:gd name="T10" fmla="*/ 1054 w 1374"/>
                <a:gd name="T11" fmla="*/ 135 h 607"/>
                <a:gd name="T12" fmla="*/ 982 w 1374"/>
                <a:gd name="T13" fmla="*/ 491 h 607"/>
                <a:gd name="T14" fmla="*/ 244 w 1374"/>
                <a:gd name="T15" fmla="*/ 25 h 607"/>
                <a:gd name="T16" fmla="*/ 1332 w 1374"/>
                <a:gd name="T17" fmla="*/ 278 h 607"/>
                <a:gd name="T18" fmla="*/ 1194 w 1374"/>
                <a:gd name="T19" fmla="*/ 233 h 607"/>
                <a:gd name="T20" fmla="*/ 1063 w 1374"/>
                <a:gd name="T21" fmla="*/ 204 h 607"/>
                <a:gd name="T22" fmla="*/ 974 w 1374"/>
                <a:gd name="T23" fmla="*/ 172 h 607"/>
                <a:gd name="T24" fmla="*/ 903 w 1374"/>
                <a:gd name="T25" fmla="*/ 193 h 607"/>
                <a:gd name="T26" fmla="*/ 845 w 1374"/>
                <a:gd name="T27" fmla="*/ 159 h 607"/>
                <a:gd name="T28" fmla="*/ 748 w 1374"/>
                <a:gd name="T29" fmla="*/ 157 h 607"/>
                <a:gd name="T30" fmla="*/ 738 w 1374"/>
                <a:gd name="T31" fmla="*/ 135 h 607"/>
                <a:gd name="T32" fmla="*/ 699 w 1374"/>
                <a:gd name="T33" fmla="*/ 96 h 607"/>
                <a:gd name="T34" fmla="*/ 631 w 1374"/>
                <a:gd name="T35" fmla="*/ 110 h 607"/>
                <a:gd name="T36" fmla="*/ 547 w 1374"/>
                <a:gd name="T37" fmla="*/ 131 h 607"/>
                <a:gd name="T38" fmla="*/ 519 w 1374"/>
                <a:gd name="T39" fmla="*/ 158 h 607"/>
                <a:gd name="T40" fmla="*/ 479 w 1374"/>
                <a:gd name="T41" fmla="*/ 204 h 607"/>
                <a:gd name="T42" fmla="*/ 456 w 1374"/>
                <a:gd name="T43" fmla="*/ 235 h 607"/>
                <a:gd name="T44" fmla="*/ 422 w 1374"/>
                <a:gd name="T45" fmla="*/ 280 h 607"/>
                <a:gd name="T46" fmla="*/ 438 w 1374"/>
                <a:gd name="T47" fmla="*/ 245 h 607"/>
                <a:gd name="T48" fmla="*/ 387 w 1374"/>
                <a:gd name="T49" fmla="*/ 216 h 607"/>
                <a:gd name="T50" fmla="*/ 326 w 1374"/>
                <a:gd name="T51" fmla="*/ 225 h 607"/>
                <a:gd name="T52" fmla="*/ 269 w 1374"/>
                <a:gd name="T53" fmla="*/ 242 h 607"/>
                <a:gd name="T54" fmla="*/ 196 w 1374"/>
                <a:gd name="T55" fmla="*/ 246 h 607"/>
                <a:gd name="T56" fmla="*/ 150 w 1374"/>
                <a:gd name="T57" fmla="*/ 302 h 607"/>
                <a:gd name="T58" fmla="*/ 103 w 1374"/>
                <a:gd name="T59" fmla="*/ 269 h 607"/>
                <a:gd name="T60" fmla="*/ 107 w 1374"/>
                <a:gd name="T61" fmla="*/ 230 h 607"/>
                <a:gd name="T62" fmla="*/ 79 w 1374"/>
                <a:gd name="T63" fmla="*/ 265 h 607"/>
                <a:gd name="T64" fmla="*/ 70 w 1374"/>
                <a:gd name="T65" fmla="*/ 363 h 607"/>
                <a:gd name="T66" fmla="*/ 74 w 1374"/>
                <a:gd name="T67" fmla="*/ 426 h 607"/>
                <a:gd name="T68" fmla="*/ 115 w 1374"/>
                <a:gd name="T69" fmla="*/ 475 h 607"/>
                <a:gd name="T70" fmla="*/ 161 w 1374"/>
                <a:gd name="T71" fmla="*/ 519 h 607"/>
                <a:gd name="T72" fmla="*/ 165 w 1374"/>
                <a:gd name="T73" fmla="*/ 579 h 607"/>
                <a:gd name="T74" fmla="*/ 238 w 1374"/>
                <a:gd name="T75" fmla="*/ 548 h 607"/>
                <a:gd name="T76" fmla="*/ 237 w 1374"/>
                <a:gd name="T77" fmla="*/ 495 h 607"/>
                <a:gd name="T78" fmla="*/ 325 w 1374"/>
                <a:gd name="T79" fmla="*/ 498 h 607"/>
                <a:gd name="T80" fmla="*/ 374 w 1374"/>
                <a:gd name="T81" fmla="*/ 447 h 607"/>
                <a:gd name="T82" fmla="*/ 451 w 1374"/>
                <a:gd name="T83" fmla="*/ 455 h 607"/>
                <a:gd name="T84" fmla="*/ 541 w 1374"/>
                <a:gd name="T85" fmla="*/ 509 h 607"/>
                <a:gd name="T86" fmla="*/ 625 w 1374"/>
                <a:gd name="T87" fmla="*/ 498 h 607"/>
                <a:gd name="T88" fmla="*/ 697 w 1374"/>
                <a:gd name="T89" fmla="*/ 503 h 607"/>
                <a:gd name="T90" fmla="*/ 804 w 1374"/>
                <a:gd name="T91" fmla="*/ 483 h 607"/>
                <a:gd name="T92" fmla="*/ 888 w 1374"/>
                <a:gd name="T93" fmla="*/ 522 h 607"/>
                <a:gd name="T94" fmla="*/ 899 w 1374"/>
                <a:gd name="T95" fmla="*/ 585 h 607"/>
                <a:gd name="T96" fmla="*/ 961 w 1374"/>
                <a:gd name="T97" fmla="*/ 453 h 607"/>
                <a:gd name="T98" fmla="*/ 970 w 1374"/>
                <a:gd name="T99" fmla="*/ 401 h 607"/>
                <a:gd name="T100" fmla="*/ 1078 w 1374"/>
                <a:gd name="T101" fmla="*/ 388 h 607"/>
                <a:gd name="T102" fmla="*/ 1152 w 1374"/>
                <a:gd name="T103" fmla="*/ 344 h 607"/>
                <a:gd name="T104" fmla="*/ 1098 w 1374"/>
                <a:gd name="T105" fmla="*/ 488 h 607"/>
                <a:gd name="T106" fmla="*/ 1151 w 1374"/>
                <a:gd name="T107" fmla="*/ 405 h 607"/>
                <a:gd name="T108" fmla="*/ 1235 w 1374"/>
                <a:gd name="T109" fmla="*/ 356 h 607"/>
                <a:gd name="T110" fmla="*/ 1292 w 1374"/>
                <a:gd name="T111" fmla="*/ 301 h 607"/>
                <a:gd name="T112" fmla="*/ 1347 w 1374"/>
                <a:gd name="T113" fmla="*/ 308 h 607"/>
                <a:gd name="T114" fmla="*/ 707 w 1374"/>
                <a:gd name="T115" fmla="*/ 452 h 607"/>
                <a:gd name="T116" fmla="*/ 277 w 1374"/>
                <a:gd name="T117" fmla="*/ 27 h 607"/>
                <a:gd name="T118" fmla="*/ 282 w 1374"/>
                <a:gd name="T119" fmla="*/ 17 h 607"/>
                <a:gd name="T120" fmla="*/ 300 w 1374"/>
                <a:gd name="T121" fmla="*/ 167 h 607"/>
                <a:gd name="T122" fmla="*/ 301 w 1374"/>
                <a:gd name="T123" fmla="*/ 12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607">
                  <a:moveTo>
                    <a:pt x="21" y="439"/>
                  </a:moveTo>
                  <a:cubicBezTo>
                    <a:pt x="20" y="439"/>
                    <a:pt x="17" y="438"/>
                    <a:pt x="16" y="437"/>
                  </a:cubicBezTo>
                  <a:cubicBezTo>
                    <a:pt x="16" y="435"/>
                    <a:pt x="13" y="436"/>
                    <a:pt x="11" y="436"/>
                  </a:cubicBezTo>
                  <a:cubicBezTo>
                    <a:pt x="12" y="436"/>
                    <a:pt x="12" y="437"/>
                    <a:pt x="13" y="437"/>
                  </a:cubicBezTo>
                  <a:cubicBezTo>
                    <a:pt x="14" y="440"/>
                    <a:pt x="8" y="440"/>
                    <a:pt x="10" y="443"/>
                  </a:cubicBezTo>
                  <a:cubicBezTo>
                    <a:pt x="12" y="445"/>
                    <a:pt x="6" y="445"/>
                    <a:pt x="6" y="443"/>
                  </a:cubicBezTo>
                  <a:cubicBezTo>
                    <a:pt x="6" y="440"/>
                    <a:pt x="1" y="441"/>
                    <a:pt x="1" y="443"/>
                  </a:cubicBezTo>
                  <a:cubicBezTo>
                    <a:pt x="1" y="444"/>
                    <a:pt x="1" y="444"/>
                    <a:pt x="0" y="445"/>
                  </a:cubicBezTo>
                  <a:cubicBezTo>
                    <a:pt x="2" y="446"/>
                    <a:pt x="4" y="447"/>
                    <a:pt x="4" y="447"/>
                  </a:cubicBezTo>
                  <a:cubicBezTo>
                    <a:pt x="5" y="447"/>
                    <a:pt x="20" y="449"/>
                    <a:pt x="25" y="448"/>
                  </a:cubicBezTo>
                  <a:cubicBezTo>
                    <a:pt x="25" y="447"/>
                    <a:pt x="26" y="443"/>
                    <a:pt x="26" y="442"/>
                  </a:cubicBezTo>
                  <a:cubicBezTo>
                    <a:pt x="26" y="440"/>
                    <a:pt x="22" y="438"/>
                    <a:pt x="21" y="439"/>
                  </a:cubicBezTo>
                  <a:close/>
                  <a:moveTo>
                    <a:pt x="365" y="17"/>
                  </a:moveTo>
                  <a:cubicBezTo>
                    <a:pt x="374" y="15"/>
                    <a:pt x="374" y="10"/>
                    <a:pt x="369" y="9"/>
                  </a:cubicBezTo>
                  <a:cubicBezTo>
                    <a:pt x="364" y="8"/>
                    <a:pt x="364" y="12"/>
                    <a:pt x="361" y="12"/>
                  </a:cubicBezTo>
                  <a:cubicBezTo>
                    <a:pt x="359" y="11"/>
                    <a:pt x="350" y="13"/>
                    <a:pt x="352" y="16"/>
                  </a:cubicBezTo>
                  <a:cubicBezTo>
                    <a:pt x="354" y="18"/>
                    <a:pt x="361" y="17"/>
                    <a:pt x="365" y="17"/>
                  </a:cubicBezTo>
                  <a:close/>
                  <a:moveTo>
                    <a:pt x="411" y="169"/>
                  </a:moveTo>
                  <a:cubicBezTo>
                    <a:pt x="414" y="169"/>
                    <a:pt x="423" y="168"/>
                    <a:pt x="423" y="166"/>
                  </a:cubicBezTo>
                  <a:cubicBezTo>
                    <a:pt x="424" y="164"/>
                    <a:pt x="420" y="162"/>
                    <a:pt x="415" y="162"/>
                  </a:cubicBezTo>
                  <a:cubicBezTo>
                    <a:pt x="409" y="162"/>
                    <a:pt x="408" y="168"/>
                    <a:pt x="411" y="169"/>
                  </a:cubicBezTo>
                  <a:close/>
                  <a:moveTo>
                    <a:pt x="587" y="29"/>
                  </a:moveTo>
                  <a:cubicBezTo>
                    <a:pt x="591" y="31"/>
                    <a:pt x="590" y="32"/>
                    <a:pt x="585" y="32"/>
                  </a:cubicBezTo>
                  <a:cubicBezTo>
                    <a:pt x="580" y="32"/>
                    <a:pt x="576" y="34"/>
                    <a:pt x="579" y="36"/>
                  </a:cubicBezTo>
                  <a:cubicBezTo>
                    <a:pt x="582" y="37"/>
                    <a:pt x="581" y="40"/>
                    <a:pt x="586" y="41"/>
                  </a:cubicBezTo>
                  <a:cubicBezTo>
                    <a:pt x="591" y="43"/>
                    <a:pt x="596" y="38"/>
                    <a:pt x="596" y="35"/>
                  </a:cubicBezTo>
                  <a:cubicBezTo>
                    <a:pt x="595" y="31"/>
                    <a:pt x="613" y="28"/>
                    <a:pt x="618" y="27"/>
                  </a:cubicBezTo>
                  <a:cubicBezTo>
                    <a:pt x="623" y="26"/>
                    <a:pt x="615" y="20"/>
                    <a:pt x="620" y="19"/>
                  </a:cubicBezTo>
                  <a:cubicBezTo>
                    <a:pt x="625" y="19"/>
                    <a:pt x="623" y="16"/>
                    <a:pt x="617" y="15"/>
                  </a:cubicBezTo>
                  <a:cubicBezTo>
                    <a:pt x="610" y="14"/>
                    <a:pt x="613" y="8"/>
                    <a:pt x="611" y="5"/>
                  </a:cubicBezTo>
                  <a:cubicBezTo>
                    <a:pt x="609" y="3"/>
                    <a:pt x="608" y="8"/>
                    <a:pt x="599" y="10"/>
                  </a:cubicBezTo>
                  <a:cubicBezTo>
                    <a:pt x="591" y="12"/>
                    <a:pt x="587" y="14"/>
                    <a:pt x="590" y="16"/>
                  </a:cubicBezTo>
                  <a:cubicBezTo>
                    <a:pt x="593" y="18"/>
                    <a:pt x="590" y="23"/>
                    <a:pt x="587" y="23"/>
                  </a:cubicBezTo>
                  <a:cubicBezTo>
                    <a:pt x="583" y="22"/>
                    <a:pt x="582" y="27"/>
                    <a:pt x="587" y="29"/>
                  </a:cubicBezTo>
                  <a:close/>
                  <a:moveTo>
                    <a:pt x="599" y="37"/>
                  </a:moveTo>
                  <a:cubicBezTo>
                    <a:pt x="599" y="40"/>
                    <a:pt x="592" y="43"/>
                    <a:pt x="594" y="45"/>
                  </a:cubicBezTo>
                  <a:cubicBezTo>
                    <a:pt x="596" y="47"/>
                    <a:pt x="598" y="46"/>
                    <a:pt x="600" y="47"/>
                  </a:cubicBezTo>
                  <a:cubicBezTo>
                    <a:pt x="602" y="47"/>
                    <a:pt x="603" y="54"/>
                    <a:pt x="608" y="53"/>
                  </a:cubicBezTo>
                  <a:cubicBezTo>
                    <a:pt x="612" y="52"/>
                    <a:pt x="624" y="58"/>
                    <a:pt x="631" y="58"/>
                  </a:cubicBezTo>
                  <a:cubicBezTo>
                    <a:pt x="637" y="58"/>
                    <a:pt x="638" y="52"/>
                    <a:pt x="636" y="52"/>
                  </a:cubicBezTo>
                  <a:cubicBezTo>
                    <a:pt x="634" y="51"/>
                    <a:pt x="636" y="48"/>
                    <a:pt x="640" y="41"/>
                  </a:cubicBezTo>
                  <a:cubicBezTo>
                    <a:pt x="643" y="35"/>
                    <a:pt x="628" y="30"/>
                    <a:pt x="628" y="35"/>
                  </a:cubicBezTo>
                  <a:cubicBezTo>
                    <a:pt x="628" y="40"/>
                    <a:pt x="623" y="34"/>
                    <a:pt x="622" y="31"/>
                  </a:cubicBezTo>
                  <a:cubicBezTo>
                    <a:pt x="620" y="28"/>
                    <a:pt x="599" y="34"/>
                    <a:pt x="599" y="37"/>
                  </a:cubicBezTo>
                  <a:close/>
                  <a:moveTo>
                    <a:pt x="481" y="173"/>
                  </a:moveTo>
                  <a:cubicBezTo>
                    <a:pt x="484" y="175"/>
                    <a:pt x="487" y="174"/>
                    <a:pt x="487" y="170"/>
                  </a:cubicBezTo>
                  <a:cubicBezTo>
                    <a:pt x="486" y="166"/>
                    <a:pt x="478" y="171"/>
                    <a:pt x="481" y="173"/>
                  </a:cubicBezTo>
                  <a:close/>
                  <a:moveTo>
                    <a:pt x="581" y="9"/>
                  </a:moveTo>
                  <a:cubicBezTo>
                    <a:pt x="582" y="5"/>
                    <a:pt x="566" y="7"/>
                    <a:pt x="570" y="11"/>
                  </a:cubicBezTo>
                  <a:cubicBezTo>
                    <a:pt x="571" y="12"/>
                    <a:pt x="580" y="14"/>
                    <a:pt x="581" y="9"/>
                  </a:cubicBezTo>
                  <a:close/>
                  <a:moveTo>
                    <a:pt x="1280" y="208"/>
                  </a:moveTo>
                  <a:cubicBezTo>
                    <a:pt x="1285" y="211"/>
                    <a:pt x="1288" y="205"/>
                    <a:pt x="1292" y="208"/>
                  </a:cubicBezTo>
                  <a:cubicBezTo>
                    <a:pt x="1296" y="211"/>
                    <a:pt x="1305" y="206"/>
                    <a:pt x="1309" y="206"/>
                  </a:cubicBezTo>
                  <a:cubicBezTo>
                    <a:pt x="1313" y="205"/>
                    <a:pt x="1311" y="199"/>
                    <a:pt x="1300" y="198"/>
                  </a:cubicBezTo>
                  <a:cubicBezTo>
                    <a:pt x="1289" y="196"/>
                    <a:pt x="1275" y="205"/>
                    <a:pt x="1280" y="208"/>
                  </a:cubicBezTo>
                  <a:close/>
                  <a:moveTo>
                    <a:pt x="636" y="75"/>
                  </a:moveTo>
                  <a:cubicBezTo>
                    <a:pt x="640" y="77"/>
                    <a:pt x="650" y="72"/>
                    <a:pt x="657" y="73"/>
                  </a:cubicBezTo>
                  <a:cubicBezTo>
                    <a:pt x="665" y="73"/>
                    <a:pt x="685" y="66"/>
                    <a:pt x="685" y="62"/>
                  </a:cubicBezTo>
                  <a:cubicBezTo>
                    <a:pt x="686" y="58"/>
                    <a:pt x="678" y="58"/>
                    <a:pt x="675" y="54"/>
                  </a:cubicBezTo>
                  <a:cubicBezTo>
                    <a:pt x="672" y="50"/>
                    <a:pt x="665" y="54"/>
                    <a:pt x="663" y="57"/>
                  </a:cubicBezTo>
                  <a:cubicBezTo>
                    <a:pt x="661" y="60"/>
                    <a:pt x="660" y="57"/>
                    <a:pt x="664" y="52"/>
                  </a:cubicBezTo>
                  <a:cubicBezTo>
                    <a:pt x="669" y="47"/>
                    <a:pt x="660" y="43"/>
                    <a:pt x="659" y="46"/>
                  </a:cubicBezTo>
                  <a:cubicBezTo>
                    <a:pt x="659" y="49"/>
                    <a:pt x="651" y="46"/>
                    <a:pt x="651" y="49"/>
                  </a:cubicBezTo>
                  <a:cubicBezTo>
                    <a:pt x="651" y="52"/>
                    <a:pt x="648" y="54"/>
                    <a:pt x="648" y="57"/>
                  </a:cubicBezTo>
                  <a:cubicBezTo>
                    <a:pt x="648" y="60"/>
                    <a:pt x="642" y="55"/>
                    <a:pt x="642" y="62"/>
                  </a:cubicBezTo>
                  <a:cubicBezTo>
                    <a:pt x="642" y="69"/>
                    <a:pt x="633" y="73"/>
                    <a:pt x="636" y="75"/>
                  </a:cubicBezTo>
                  <a:close/>
                  <a:moveTo>
                    <a:pt x="943" y="132"/>
                  </a:moveTo>
                  <a:cubicBezTo>
                    <a:pt x="946" y="134"/>
                    <a:pt x="948" y="135"/>
                    <a:pt x="949" y="138"/>
                  </a:cubicBezTo>
                  <a:cubicBezTo>
                    <a:pt x="951" y="140"/>
                    <a:pt x="958" y="137"/>
                    <a:pt x="961" y="135"/>
                  </a:cubicBezTo>
                  <a:cubicBezTo>
                    <a:pt x="964" y="134"/>
                    <a:pt x="964" y="140"/>
                    <a:pt x="969" y="137"/>
                  </a:cubicBezTo>
                  <a:cubicBezTo>
                    <a:pt x="973" y="134"/>
                    <a:pt x="978" y="135"/>
                    <a:pt x="983" y="135"/>
                  </a:cubicBezTo>
                  <a:cubicBezTo>
                    <a:pt x="988" y="135"/>
                    <a:pt x="982" y="128"/>
                    <a:pt x="983" y="125"/>
                  </a:cubicBezTo>
                  <a:cubicBezTo>
                    <a:pt x="983" y="121"/>
                    <a:pt x="989" y="124"/>
                    <a:pt x="987" y="126"/>
                  </a:cubicBezTo>
                  <a:cubicBezTo>
                    <a:pt x="985" y="129"/>
                    <a:pt x="990" y="135"/>
                    <a:pt x="997" y="135"/>
                  </a:cubicBezTo>
                  <a:cubicBezTo>
                    <a:pt x="1005" y="134"/>
                    <a:pt x="999" y="129"/>
                    <a:pt x="1003" y="127"/>
                  </a:cubicBezTo>
                  <a:cubicBezTo>
                    <a:pt x="1007" y="125"/>
                    <a:pt x="1006" y="123"/>
                    <a:pt x="1001" y="119"/>
                  </a:cubicBezTo>
                  <a:cubicBezTo>
                    <a:pt x="995" y="115"/>
                    <a:pt x="988" y="118"/>
                    <a:pt x="983" y="115"/>
                  </a:cubicBezTo>
                  <a:cubicBezTo>
                    <a:pt x="978" y="113"/>
                    <a:pt x="972" y="112"/>
                    <a:pt x="972" y="118"/>
                  </a:cubicBezTo>
                  <a:cubicBezTo>
                    <a:pt x="972" y="125"/>
                    <a:pt x="962" y="112"/>
                    <a:pt x="957" y="110"/>
                  </a:cubicBezTo>
                  <a:cubicBezTo>
                    <a:pt x="951" y="108"/>
                    <a:pt x="935" y="127"/>
                    <a:pt x="943" y="132"/>
                  </a:cubicBezTo>
                  <a:close/>
                  <a:moveTo>
                    <a:pt x="993" y="167"/>
                  </a:moveTo>
                  <a:cubicBezTo>
                    <a:pt x="997" y="166"/>
                    <a:pt x="990" y="157"/>
                    <a:pt x="982" y="155"/>
                  </a:cubicBezTo>
                  <a:cubicBezTo>
                    <a:pt x="975" y="154"/>
                    <a:pt x="968" y="161"/>
                    <a:pt x="969" y="162"/>
                  </a:cubicBezTo>
                  <a:cubicBezTo>
                    <a:pt x="971" y="166"/>
                    <a:pt x="988" y="168"/>
                    <a:pt x="993" y="167"/>
                  </a:cubicBezTo>
                  <a:close/>
                  <a:moveTo>
                    <a:pt x="974" y="149"/>
                  </a:moveTo>
                  <a:cubicBezTo>
                    <a:pt x="974" y="145"/>
                    <a:pt x="961" y="150"/>
                    <a:pt x="966" y="152"/>
                  </a:cubicBezTo>
                  <a:cubicBezTo>
                    <a:pt x="969" y="153"/>
                    <a:pt x="974" y="153"/>
                    <a:pt x="974" y="149"/>
                  </a:cubicBezTo>
                  <a:close/>
                  <a:moveTo>
                    <a:pt x="1015" y="131"/>
                  </a:moveTo>
                  <a:cubicBezTo>
                    <a:pt x="1021" y="132"/>
                    <a:pt x="1024" y="138"/>
                    <a:pt x="1035" y="139"/>
                  </a:cubicBezTo>
                  <a:cubicBezTo>
                    <a:pt x="1046" y="140"/>
                    <a:pt x="1054" y="137"/>
                    <a:pt x="1054" y="135"/>
                  </a:cubicBezTo>
                  <a:cubicBezTo>
                    <a:pt x="1054" y="132"/>
                    <a:pt x="1044" y="128"/>
                    <a:pt x="1041" y="130"/>
                  </a:cubicBezTo>
                  <a:cubicBezTo>
                    <a:pt x="1038" y="132"/>
                    <a:pt x="1035" y="126"/>
                    <a:pt x="1032" y="128"/>
                  </a:cubicBezTo>
                  <a:cubicBezTo>
                    <a:pt x="1028" y="129"/>
                    <a:pt x="1022" y="129"/>
                    <a:pt x="1021" y="125"/>
                  </a:cubicBezTo>
                  <a:cubicBezTo>
                    <a:pt x="1019" y="121"/>
                    <a:pt x="1012" y="131"/>
                    <a:pt x="1015" y="131"/>
                  </a:cubicBezTo>
                  <a:close/>
                  <a:moveTo>
                    <a:pt x="221" y="20"/>
                  </a:moveTo>
                  <a:cubicBezTo>
                    <a:pt x="226" y="14"/>
                    <a:pt x="233" y="20"/>
                    <a:pt x="234" y="17"/>
                  </a:cubicBezTo>
                  <a:cubicBezTo>
                    <a:pt x="235" y="14"/>
                    <a:pt x="224" y="14"/>
                    <a:pt x="220" y="16"/>
                  </a:cubicBezTo>
                  <a:cubicBezTo>
                    <a:pt x="216" y="18"/>
                    <a:pt x="206" y="16"/>
                    <a:pt x="208" y="20"/>
                  </a:cubicBezTo>
                  <a:cubicBezTo>
                    <a:pt x="208" y="21"/>
                    <a:pt x="215" y="26"/>
                    <a:pt x="221" y="20"/>
                  </a:cubicBezTo>
                  <a:close/>
                  <a:moveTo>
                    <a:pt x="991" y="483"/>
                  </a:moveTo>
                  <a:cubicBezTo>
                    <a:pt x="988" y="475"/>
                    <a:pt x="995" y="468"/>
                    <a:pt x="990" y="463"/>
                  </a:cubicBezTo>
                  <a:cubicBezTo>
                    <a:pt x="985" y="459"/>
                    <a:pt x="987" y="451"/>
                    <a:pt x="985" y="453"/>
                  </a:cubicBezTo>
                  <a:cubicBezTo>
                    <a:pt x="982" y="454"/>
                    <a:pt x="985" y="462"/>
                    <a:pt x="981" y="462"/>
                  </a:cubicBezTo>
                  <a:cubicBezTo>
                    <a:pt x="977" y="463"/>
                    <a:pt x="981" y="467"/>
                    <a:pt x="979" y="472"/>
                  </a:cubicBezTo>
                  <a:cubicBezTo>
                    <a:pt x="978" y="478"/>
                    <a:pt x="980" y="486"/>
                    <a:pt x="982" y="491"/>
                  </a:cubicBezTo>
                  <a:cubicBezTo>
                    <a:pt x="984" y="496"/>
                    <a:pt x="979" y="522"/>
                    <a:pt x="981" y="526"/>
                  </a:cubicBezTo>
                  <a:cubicBezTo>
                    <a:pt x="983" y="531"/>
                    <a:pt x="978" y="550"/>
                    <a:pt x="980" y="552"/>
                  </a:cubicBezTo>
                  <a:cubicBezTo>
                    <a:pt x="983" y="556"/>
                    <a:pt x="981" y="547"/>
                    <a:pt x="985" y="546"/>
                  </a:cubicBezTo>
                  <a:cubicBezTo>
                    <a:pt x="989" y="545"/>
                    <a:pt x="989" y="552"/>
                    <a:pt x="992" y="553"/>
                  </a:cubicBezTo>
                  <a:cubicBezTo>
                    <a:pt x="994" y="554"/>
                    <a:pt x="993" y="544"/>
                    <a:pt x="990" y="545"/>
                  </a:cubicBezTo>
                  <a:cubicBezTo>
                    <a:pt x="988" y="545"/>
                    <a:pt x="986" y="538"/>
                    <a:pt x="985" y="534"/>
                  </a:cubicBezTo>
                  <a:cubicBezTo>
                    <a:pt x="984" y="530"/>
                    <a:pt x="987" y="524"/>
                    <a:pt x="987" y="519"/>
                  </a:cubicBezTo>
                  <a:cubicBezTo>
                    <a:pt x="987" y="513"/>
                    <a:pt x="993" y="514"/>
                    <a:pt x="997" y="518"/>
                  </a:cubicBezTo>
                  <a:cubicBezTo>
                    <a:pt x="1000" y="522"/>
                    <a:pt x="1001" y="519"/>
                    <a:pt x="999" y="516"/>
                  </a:cubicBezTo>
                  <a:cubicBezTo>
                    <a:pt x="998" y="513"/>
                    <a:pt x="993" y="491"/>
                    <a:pt x="991" y="483"/>
                  </a:cubicBezTo>
                  <a:close/>
                  <a:moveTo>
                    <a:pt x="243" y="18"/>
                  </a:moveTo>
                  <a:cubicBezTo>
                    <a:pt x="246" y="20"/>
                    <a:pt x="234" y="20"/>
                    <a:pt x="232" y="22"/>
                  </a:cubicBezTo>
                  <a:cubicBezTo>
                    <a:pt x="230" y="25"/>
                    <a:pt x="223" y="24"/>
                    <a:pt x="224" y="27"/>
                  </a:cubicBezTo>
                  <a:cubicBezTo>
                    <a:pt x="226" y="31"/>
                    <a:pt x="238" y="31"/>
                    <a:pt x="238" y="28"/>
                  </a:cubicBezTo>
                  <a:cubicBezTo>
                    <a:pt x="238" y="25"/>
                    <a:pt x="244" y="28"/>
                    <a:pt x="244" y="25"/>
                  </a:cubicBezTo>
                  <a:cubicBezTo>
                    <a:pt x="244" y="23"/>
                    <a:pt x="247" y="20"/>
                    <a:pt x="254" y="20"/>
                  </a:cubicBezTo>
                  <a:cubicBezTo>
                    <a:pt x="260" y="19"/>
                    <a:pt x="260" y="16"/>
                    <a:pt x="254" y="13"/>
                  </a:cubicBezTo>
                  <a:cubicBezTo>
                    <a:pt x="248" y="10"/>
                    <a:pt x="240" y="15"/>
                    <a:pt x="243" y="18"/>
                  </a:cubicBezTo>
                  <a:close/>
                  <a:moveTo>
                    <a:pt x="233" y="239"/>
                  </a:moveTo>
                  <a:cubicBezTo>
                    <a:pt x="239" y="246"/>
                    <a:pt x="245" y="236"/>
                    <a:pt x="248" y="235"/>
                  </a:cubicBezTo>
                  <a:cubicBezTo>
                    <a:pt x="251" y="235"/>
                    <a:pt x="246" y="231"/>
                    <a:pt x="241" y="229"/>
                  </a:cubicBezTo>
                  <a:cubicBezTo>
                    <a:pt x="235" y="228"/>
                    <a:pt x="228" y="234"/>
                    <a:pt x="233" y="239"/>
                  </a:cubicBezTo>
                  <a:close/>
                  <a:moveTo>
                    <a:pt x="1372" y="286"/>
                  </a:moveTo>
                  <a:cubicBezTo>
                    <a:pt x="1370" y="285"/>
                    <a:pt x="1362" y="279"/>
                    <a:pt x="1360" y="276"/>
                  </a:cubicBezTo>
                  <a:cubicBezTo>
                    <a:pt x="1358" y="273"/>
                    <a:pt x="1349" y="271"/>
                    <a:pt x="1349" y="273"/>
                  </a:cubicBezTo>
                  <a:cubicBezTo>
                    <a:pt x="1349" y="275"/>
                    <a:pt x="1346" y="273"/>
                    <a:pt x="1345" y="271"/>
                  </a:cubicBezTo>
                  <a:cubicBezTo>
                    <a:pt x="1345" y="269"/>
                    <a:pt x="1335" y="269"/>
                    <a:pt x="1335" y="271"/>
                  </a:cubicBezTo>
                  <a:cubicBezTo>
                    <a:pt x="1335" y="273"/>
                    <a:pt x="1337" y="273"/>
                    <a:pt x="1338" y="275"/>
                  </a:cubicBezTo>
                  <a:cubicBezTo>
                    <a:pt x="1340" y="277"/>
                    <a:pt x="1337" y="278"/>
                    <a:pt x="1337" y="281"/>
                  </a:cubicBezTo>
                  <a:cubicBezTo>
                    <a:pt x="1338" y="283"/>
                    <a:pt x="1334" y="280"/>
                    <a:pt x="1332" y="278"/>
                  </a:cubicBezTo>
                  <a:cubicBezTo>
                    <a:pt x="1331" y="277"/>
                    <a:pt x="1331" y="272"/>
                    <a:pt x="1332" y="269"/>
                  </a:cubicBezTo>
                  <a:cubicBezTo>
                    <a:pt x="1332" y="266"/>
                    <a:pt x="1329" y="267"/>
                    <a:pt x="1329" y="264"/>
                  </a:cubicBezTo>
                  <a:cubicBezTo>
                    <a:pt x="1328" y="261"/>
                    <a:pt x="1318" y="255"/>
                    <a:pt x="1313" y="253"/>
                  </a:cubicBezTo>
                  <a:cubicBezTo>
                    <a:pt x="1309" y="251"/>
                    <a:pt x="1303" y="249"/>
                    <a:pt x="1301" y="246"/>
                  </a:cubicBezTo>
                  <a:cubicBezTo>
                    <a:pt x="1300" y="244"/>
                    <a:pt x="1292" y="243"/>
                    <a:pt x="1289" y="240"/>
                  </a:cubicBezTo>
                  <a:cubicBezTo>
                    <a:pt x="1285" y="236"/>
                    <a:pt x="1272" y="229"/>
                    <a:pt x="1266" y="229"/>
                  </a:cubicBezTo>
                  <a:cubicBezTo>
                    <a:pt x="1260" y="229"/>
                    <a:pt x="1262" y="225"/>
                    <a:pt x="1259" y="225"/>
                  </a:cubicBezTo>
                  <a:cubicBezTo>
                    <a:pt x="1256" y="226"/>
                    <a:pt x="1244" y="225"/>
                    <a:pt x="1240" y="225"/>
                  </a:cubicBezTo>
                  <a:cubicBezTo>
                    <a:pt x="1236" y="224"/>
                    <a:pt x="1235" y="227"/>
                    <a:pt x="1232" y="226"/>
                  </a:cubicBezTo>
                  <a:cubicBezTo>
                    <a:pt x="1230" y="225"/>
                    <a:pt x="1216" y="219"/>
                    <a:pt x="1214" y="221"/>
                  </a:cubicBezTo>
                  <a:cubicBezTo>
                    <a:pt x="1212" y="223"/>
                    <a:pt x="1213" y="226"/>
                    <a:pt x="1211" y="227"/>
                  </a:cubicBezTo>
                  <a:cubicBezTo>
                    <a:pt x="1210" y="228"/>
                    <a:pt x="1211" y="230"/>
                    <a:pt x="1215" y="234"/>
                  </a:cubicBezTo>
                  <a:cubicBezTo>
                    <a:pt x="1219" y="239"/>
                    <a:pt x="1217" y="242"/>
                    <a:pt x="1213" y="243"/>
                  </a:cubicBezTo>
                  <a:cubicBezTo>
                    <a:pt x="1210" y="245"/>
                    <a:pt x="1204" y="242"/>
                    <a:pt x="1202" y="239"/>
                  </a:cubicBezTo>
                  <a:cubicBezTo>
                    <a:pt x="1200" y="235"/>
                    <a:pt x="1195" y="237"/>
                    <a:pt x="1194" y="233"/>
                  </a:cubicBezTo>
                  <a:cubicBezTo>
                    <a:pt x="1193" y="229"/>
                    <a:pt x="1196" y="228"/>
                    <a:pt x="1198" y="230"/>
                  </a:cubicBezTo>
                  <a:cubicBezTo>
                    <a:pt x="1200" y="233"/>
                    <a:pt x="1204" y="231"/>
                    <a:pt x="1204" y="228"/>
                  </a:cubicBezTo>
                  <a:cubicBezTo>
                    <a:pt x="1204" y="225"/>
                    <a:pt x="1198" y="223"/>
                    <a:pt x="1194" y="223"/>
                  </a:cubicBezTo>
                  <a:cubicBezTo>
                    <a:pt x="1190" y="223"/>
                    <a:pt x="1188" y="229"/>
                    <a:pt x="1184" y="232"/>
                  </a:cubicBezTo>
                  <a:cubicBezTo>
                    <a:pt x="1181" y="234"/>
                    <a:pt x="1166" y="231"/>
                    <a:pt x="1164" y="229"/>
                  </a:cubicBezTo>
                  <a:cubicBezTo>
                    <a:pt x="1163" y="227"/>
                    <a:pt x="1142" y="229"/>
                    <a:pt x="1140" y="231"/>
                  </a:cubicBezTo>
                  <a:cubicBezTo>
                    <a:pt x="1138" y="232"/>
                    <a:pt x="1139" y="239"/>
                    <a:pt x="1138" y="239"/>
                  </a:cubicBezTo>
                  <a:cubicBezTo>
                    <a:pt x="1137" y="240"/>
                    <a:pt x="1136" y="232"/>
                    <a:pt x="1136" y="230"/>
                  </a:cubicBezTo>
                  <a:cubicBezTo>
                    <a:pt x="1136" y="229"/>
                    <a:pt x="1134" y="228"/>
                    <a:pt x="1130" y="228"/>
                  </a:cubicBezTo>
                  <a:cubicBezTo>
                    <a:pt x="1126" y="228"/>
                    <a:pt x="1124" y="228"/>
                    <a:pt x="1126" y="226"/>
                  </a:cubicBezTo>
                  <a:cubicBezTo>
                    <a:pt x="1127" y="224"/>
                    <a:pt x="1124" y="222"/>
                    <a:pt x="1127" y="220"/>
                  </a:cubicBezTo>
                  <a:cubicBezTo>
                    <a:pt x="1130" y="218"/>
                    <a:pt x="1122" y="210"/>
                    <a:pt x="1114" y="207"/>
                  </a:cubicBezTo>
                  <a:cubicBezTo>
                    <a:pt x="1106" y="203"/>
                    <a:pt x="1088" y="205"/>
                    <a:pt x="1084" y="207"/>
                  </a:cubicBezTo>
                  <a:cubicBezTo>
                    <a:pt x="1079" y="209"/>
                    <a:pt x="1069" y="208"/>
                    <a:pt x="1065" y="208"/>
                  </a:cubicBezTo>
                  <a:cubicBezTo>
                    <a:pt x="1060" y="208"/>
                    <a:pt x="1064" y="206"/>
                    <a:pt x="1063" y="204"/>
                  </a:cubicBezTo>
                  <a:cubicBezTo>
                    <a:pt x="1061" y="201"/>
                    <a:pt x="1054" y="198"/>
                    <a:pt x="1053" y="200"/>
                  </a:cubicBezTo>
                  <a:cubicBezTo>
                    <a:pt x="1052" y="202"/>
                    <a:pt x="1050" y="200"/>
                    <a:pt x="1050" y="199"/>
                  </a:cubicBezTo>
                  <a:cubicBezTo>
                    <a:pt x="1050" y="197"/>
                    <a:pt x="1042" y="194"/>
                    <a:pt x="1039" y="195"/>
                  </a:cubicBezTo>
                  <a:cubicBezTo>
                    <a:pt x="1037" y="195"/>
                    <a:pt x="1035" y="192"/>
                    <a:pt x="1039" y="192"/>
                  </a:cubicBezTo>
                  <a:cubicBezTo>
                    <a:pt x="1042" y="192"/>
                    <a:pt x="1048" y="193"/>
                    <a:pt x="1045" y="188"/>
                  </a:cubicBezTo>
                  <a:cubicBezTo>
                    <a:pt x="1043" y="184"/>
                    <a:pt x="1021" y="182"/>
                    <a:pt x="1019" y="183"/>
                  </a:cubicBezTo>
                  <a:cubicBezTo>
                    <a:pt x="1017" y="184"/>
                    <a:pt x="1019" y="187"/>
                    <a:pt x="1015" y="192"/>
                  </a:cubicBezTo>
                  <a:cubicBezTo>
                    <a:pt x="1010" y="197"/>
                    <a:pt x="1005" y="194"/>
                    <a:pt x="1006" y="192"/>
                  </a:cubicBezTo>
                  <a:cubicBezTo>
                    <a:pt x="1007" y="189"/>
                    <a:pt x="1012" y="189"/>
                    <a:pt x="1012" y="187"/>
                  </a:cubicBezTo>
                  <a:cubicBezTo>
                    <a:pt x="1012" y="185"/>
                    <a:pt x="1004" y="186"/>
                    <a:pt x="1003" y="184"/>
                  </a:cubicBezTo>
                  <a:cubicBezTo>
                    <a:pt x="1002" y="182"/>
                    <a:pt x="1005" y="180"/>
                    <a:pt x="1008" y="181"/>
                  </a:cubicBezTo>
                  <a:cubicBezTo>
                    <a:pt x="1011" y="182"/>
                    <a:pt x="1016" y="183"/>
                    <a:pt x="1016" y="181"/>
                  </a:cubicBezTo>
                  <a:cubicBezTo>
                    <a:pt x="1016" y="180"/>
                    <a:pt x="1013" y="180"/>
                    <a:pt x="1008" y="179"/>
                  </a:cubicBezTo>
                  <a:cubicBezTo>
                    <a:pt x="1003" y="178"/>
                    <a:pt x="992" y="175"/>
                    <a:pt x="986" y="175"/>
                  </a:cubicBezTo>
                  <a:cubicBezTo>
                    <a:pt x="980" y="176"/>
                    <a:pt x="977" y="173"/>
                    <a:pt x="974" y="172"/>
                  </a:cubicBezTo>
                  <a:cubicBezTo>
                    <a:pt x="970" y="172"/>
                    <a:pt x="970" y="174"/>
                    <a:pt x="972" y="177"/>
                  </a:cubicBezTo>
                  <a:cubicBezTo>
                    <a:pt x="973" y="179"/>
                    <a:pt x="969" y="180"/>
                    <a:pt x="965" y="179"/>
                  </a:cubicBezTo>
                  <a:cubicBezTo>
                    <a:pt x="961" y="179"/>
                    <a:pt x="955" y="182"/>
                    <a:pt x="957" y="185"/>
                  </a:cubicBezTo>
                  <a:cubicBezTo>
                    <a:pt x="960" y="188"/>
                    <a:pt x="962" y="184"/>
                    <a:pt x="964" y="185"/>
                  </a:cubicBezTo>
                  <a:cubicBezTo>
                    <a:pt x="966" y="186"/>
                    <a:pt x="959" y="189"/>
                    <a:pt x="962" y="190"/>
                  </a:cubicBezTo>
                  <a:cubicBezTo>
                    <a:pt x="964" y="192"/>
                    <a:pt x="964" y="195"/>
                    <a:pt x="964" y="197"/>
                  </a:cubicBezTo>
                  <a:cubicBezTo>
                    <a:pt x="964" y="198"/>
                    <a:pt x="959" y="199"/>
                    <a:pt x="958" y="197"/>
                  </a:cubicBezTo>
                  <a:cubicBezTo>
                    <a:pt x="956" y="194"/>
                    <a:pt x="953" y="196"/>
                    <a:pt x="950" y="196"/>
                  </a:cubicBezTo>
                  <a:cubicBezTo>
                    <a:pt x="947" y="196"/>
                    <a:pt x="944" y="198"/>
                    <a:pt x="948" y="198"/>
                  </a:cubicBezTo>
                  <a:cubicBezTo>
                    <a:pt x="951" y="199"/>
                    <a:pt x="952" y="201"/>
                    <a:pt x="948" y="202"/>
                  </a:cubicBezTo>
                  <a:cubicBezTo>
                    <a:pt x="943" y="202"/>
                    <a:pt x="944" y="197"/>
                    <a:pt x="941" y="197"/>
                  </a:cubicBezTo>
                  <a:cubicBezTo>
                    <a:pt x="938" y="198"/>
                    <a:pt x="932" y="195"/>
                    <a:pt x="929" y="195"/>
                  </a:cubicBezTo>
                  <a:cubicBezTo>
                    <a:pt x="926" y="195"/>
                    <a:pt x="924" y="198"/>
                    <a:pt x="920" y="199"/>
                  </a:cubicBezTo>
                  <a:cubicBezTo>
                    <a:pt x="915" y="199"/>
                    <a:pt x="909" y="196"/>
                    <a:pt x="907" y="193"/>
                  </a:cubicBezTo>
                  <a:cubicBezTo>
                    <a:pt x="906" y="190"/>
                    <a:pt x="905" y="190"/>
                    <a:pt x="903" y="193"/>
                  </a:cubicBezTo>
                  <a:cubicBezTo>
                    <a:pt x="901" y="196"/>
                    <a:pt x="901" y="202"/>
                    <a:pt x="899" y="202"/>
                  </a:cubicBezTo>
                  <a:cubicBezTo>
                    <a:pt x="896" y="203"/>
                    <a:pt x="896" y="208"/>
                    <a:pt x="893" y="209"/>
                  </a:cubicBezTo>
                  <a:cubicBezTo>
                    <a:pt x="891" y="211"/>
                    <a:pt x="891" y="207"/>
                    <a:pt x="888" y="208"/>
                  </a:cubicBezTo>
                  <a:cubicBezTo>
                    <a:pt x="886" y="208"/>
                    <a:pt x="877" y="198"/>
                    <a:pt x="876" y="195"/>
                  </a:cubicBezTo>
                  <a:cubicBezTo>
                    <a:pt x="876" y="192"/>
                    <a:pt x="871" y="187"/>
                    <a:pt x="869" y="186"/>
                  </a:cubicBezTo>
                  <a:cubicBezTo>
                    <a:pt x="868" y="185"/>
                    <a:pt x="871" y="184"/>
                    <a:pt x="872" y="186"/>
                  </a:cubicBezTo>
                  <a:cubicBezTo>
                    <a:pt x="874" y="188"/>
                    <a:pt x="876" y="188"/>
                    <a:pt x="878" y="187"/>
                  </a:cubicBezTo>
                  <a:cubicBezTo>
                    <a:pt x="880" y="185"/>
                    <a:pt x="880" y="180"/>
                    <a:pt x="877" y="180"/>
                  </a:cubicBezTo>
                  <a:cubicBezTo>
                    <a:pt x="873" y="180"/>
                    <a:pt x="875" y="177"/>
                    <a:pt x="876" y="177"/>
                  </a:cubicBezTo>
                  <a:cubicBezTo>
                    <a:pt x="878" y="176"/>
                    <a:pt x="873" y="171"/>
                    <a:pt x="875" y="170"/>
                  </a:cubicBezTo>
                  <a:cubicBezTo>
                    <a:pt x="876" y="170"/>
                    <a:pt x="876" y="167"/>
                    <a:pt x="873" y="167"/>
                  </a:cubicBezTo>
                  <a:cubicBezTo>
                    <a:pt x="870" y="166"/>
                    <a:pt x="868" y="164"/>
                    <a:pt x="868" y="162"/>
                  </a:cubicBezTo>
                  <a:cubicBezTo>
                    <a:pt x="867" y="161"/>
                    <a:pt x="856" y="160"/>
                    <a:pt x="857" y="163"/>
                  </a:cubicBezTo>
                  <a:cubicBezTo>
                    <a:pt x="857" y="165"/>
                    <a:pt x="853" y="164"/>
                    <a:pt x="854" y="162"/>
                  </a:cubicBezTo>
                  <a:cubicBezTo>
                    <a:pt x="854" y="161"/>
                    <a:pt x="850" y="161"/>
                    <a:pt x="845" y="159"/>
                  </a:cubicBezTo>
                  <a:cubicBezTo>
                    <a:pt x="839" y="158"/>
                    <a:pt x="839" y="154"/>
                    <a:pt x="838" y="153"/>
                  </a:cubicBezTo>
                  <a:cubicBezTo>
                    <a:pt x="836" y="153"/>
                    <a:pt x="836" y="159"/>
                    <a:pt x="834" y="158"/>
                  </a:cubicBezTo>
                  <a:cubicBezTo>
                    <a:pt x="831" y="156"/>
                    <a:pt x="828" y="159"/>
                    <a:pt x="830" y="163"/>
                  </a:cubicBezTo>
                  <a:cubicBezTo>
                    <a:pt x="831" y="166"/>
                    <a:pt x="830" y="167"/>
                    <a:pt x="830" y="170"/>
                  </a:cubicBezTo>
                  <a:cubicBezTo>
                    <a:pt x="829" y="172"/>
                    <a:pt x="828" y="171"/>
                    <a:pt x="825" y="170"/>
                  </a:cubicBezTo>
                  <a:cubicBezTo>
                    <a:pt x="822" y="169"/>
                    <a:pt x="822" y="173"/>
                    <a:pt x="815" y="171"/>
                  </a:cubicBezTo>
                  <a:cubicBezTo>
                    <a:pt x="808" y="169"/>
                    <a:pt x="805" y="171"/>
                    <a:pt x="804" y="169"/>
                  </a:cubicBezTo>
                  <a:cubicBezTo>
                    <a:pt x="803" y="166"/>
                    <a:pt x="801" y="166"/>
                    <a:pt x="801" y="168"/>
                  </a:cubicBezTo>
                  <a:cubicBezTo>
                    <a:pt x="801" y="170"/>
                    <a:pt x="790" y="169"/>
                    <a:pt x="790" y="166"/>
                  </a:cubicBezTo>
                  <a:cubicBezTo>
                    <a:pt x="789" y="163"/>
                    <a:pt x="791" y="163"/>
                    <a:pt x="793" y="162"/>
                  </a:cubicBezTo>
                  <a:cubicBezTo>
                    <a:pt x="794" y="161"/>
                    <a:pt x="791" y="160"/>
                    <a:pt x="786" y="160"/>
                  </a:cubicBezTo>
                  <a:cubicBezTo>
                    <a:pt x="780" y="161"/>
                    <a:pt x="776" y="157"/>
                    <a:pt x="771" y="158"/>
                  </a:cubicBezTo>
                  <a:cubicBezTo>
                    <a:pt x="765" y="158"/>
                    <a:pt x="752" y="160"/>
                    <a:pt x="751" y="161"/>
                  </a:cubicBezTo>
                  <a:cubicBezTo>
                    <a:pt x="749" y="162"/>
                    <a:pt x="752" y="165"/>
                    <a:pt x="749" y="166"/>
                  </a:cubicBezTo>
                  <a:cubicBezTo>
                    <a:pt x="747" y="166"/>
                    <a:pt x="749" y="160"/>
                    <a:pt x="748" y="157"/>
                  </a:cubicBezTo>
                  <a:cubicBezTo>
                    <a:pt x="748" y="154"/>
                    <a:pt x="744" y="153"/>
                    <a:pt x="744" y="155"/>
                  </a:cubicBezTo>
                  <a:cubicBezTo>
                    <a:pt x="745" y="158"/>
                    <a:pt x="738" y="159"/>
                    <a:pt x="736" y="157"/>
                  </a:cubicBezTo>
                  <a:cubicBezTo>
                    <a:pt x="734" y="155"/>
                    <a:pt x="731" y="153"/>
                    <a:pt x="727" y="151"/>
                  </a:cubicBezTo>
                  <a:cubicBezTo>
                    <a:pt x="722" y="150"/>
                    <a:pt x="716" y="156"/>
                    <a:pt x="717" y="157"/>
                  </a:cubicBezTo>
                  <a:cubicBezTo>
                    <a:pt x="719" y="159"/>
                    <a:pt x="722" y="158"/>
                    <a:pt x="722" y="159"/>
                  </a:cubicBezTo>
                  <a:cubicBezTo>
                    <a:pt x="723" y="161"/>
                    <a:pt x="713" y="160"/>
                    <a:pt x="713" y="162"/>
                  </a:cubicBezTo>
                  <a:cubicBezTo>
                    <a:pt x="713" y="164"/>
                    <a:pt x="703" y="167"/>
                    <a:pt x="700" y="167"/>
                  </a:cubicBezTo>
                  <a:cubicBezTo>
                    <a:pt x="692" y="168"/>
                    <a:pt x="691" y="168"/>
                    <a:pt x="687" y="172"/>
                  </a:cubicBezTo>
                  <a:cubicBezTo>
                    <a:pt x="683" y="175"/>
                    <a:pt x="686" y="169"/>
                    <a:pt x="689" y="165"/>
                  </a:cubicBezTo>
                  <a:cubicBezTo>
                    <a:pt x="692" y="162"/>
                    <a:pt x="695" y="163"/>
                    <a:pt x="697" y="161"/>
                  </a:cubicBezTo>
                  <a:cubicBezTo>
                    <a:pt x="698" y="158"/>
                    <a:pt x="701" y="158"/>
                    <a:pt x="705" y="158"/>
                  </a:cubicBezTo>
                  <a:cubicBezTo>
                    <a:pt x="710" y="157"/>
                    <a:pt x="710" y="154"/>
                    <a:pt x="712" y="153"/>
                  </a:cubicBezTo>
                  <a:cubicBezTo>
                    <a:pt x="714" y="152"/>
                    <a:pt x="719" y="149"/>
                    <a:pt x="720" y="147"/>
                  </a:cubicBezTo>
                  <a:cubicBezTo>
                    <a:pt x="721" y="144"/>
                    <a:pt x="732" y="140"/>
                    <a:pt x="734" y="140"/>
                  </a:cubicBezTo>
                  <a:cubicBezTo>
                    <a:pt x="736" y="141"/>
                    <a:pt x="737" y="135"/>
                    <a:pt x="738" y="135"/>
                  </a:cubicBezTo>
                  <a:cubicBezTo>
                    <a:pt x="739" y="135"/>
                    <a:pt x="745" y="132"/>
                    <a:pt x="747" y="131"/>
                  </a:cubicBezTo>
                  <a:cubicBezTo>
                    <a:pt x="750" y="130"/>
                    <a:pt x="751" y="127"/>
                    <a:pt x="751" y="125"/>
                  </a:cubicBezTo>
                  <a:cubicBezTo>
                    <a:pt x="751" y="124"/>
                    <a:pt x="748" y="124"/>
                    <a:pt x="748" y="122"/>
                  </a:cubicBezTo>
                  <a:cubicBezTo>
                    <a:pt x="747" y="121"/>
                    <a:pt x="749" y="122"/>
                    <a:pt x="752" y="121"/>
                  </a:cubicBezTo>
                  <a:cubicBezTo>
                    <a:pt x="754" y="120"/>
                    <a:pt x="752" y="116"/>
                    <a:pt x="750" y="116"/>
                  </a:cubicBezTo>
                  <a:cubicBezTo>
                    <a:pt x="748" y="117"/>
                    <a:pt x="751" y="114"/>
                    <a:pt x="749" y="112"/>
                  </a:cubicBezTo>
                  <a:cubicBezTo>
                    <a:pt x="747" y="109"/>
                    <a:pt x="744" y="113"/>
                    <a:pt x="744" y="111"/>
                  </a:cubicBezTo>
                  <a:cubicBezTo>
                    <a:pt x="744" y="108"/>
                    <a:pt x="743" y="105"/>
                    <a:pt x="742" y="103"/>
                  </a:cubicBezTo>
                  <a:cubicBezTo>
                    <a:pt x="741" y="102"/>
                    <a:pt x="738" y="106"/>
                    <a:pt x="735" y="104"/>
                  </a:cubicBezTo>
                  <a:cubicBezTo>
                    <a:pt x="732" y="101"/>
                    <a:pt x="723" y="99"/>
                    <a:pt x="723" y="100"/>
                  </a:cubicBezTo>
                  <a:cubicBezTo>
                    <a:pt x="723" y="101"/>
                    <a:pt x="719" y="99"/>
                    <a:pt x="718" y="100"/>
                  </a:cubicBezTo>
                  <a:cubicBezTo>
                    <a:pt x="717" y="101"/>
                    <a:pt x="711" y="101"/>
                    <a:pt x="708" y="100"/>
                  </a:cubicBezTo>
                  <a:cubicBezTo>
                    <a:pt x="706" y="99"/>
                    <a:pt x="703" y="101"/>
                    <a:pt x="703" y="104"/>
                  </a:cubicBezTo>
                  <a:cubicBezTo>
                    <a:pt x="703" y="106"/>
                    <a:pt x="695" y="105"/>
                    <a:pt x="693" y="105"/>
                  </a:cubicBezTo>
                  <a:cubicBezTo>
                    <a:pt x="692" y="104"/>
                    <a:pt x="699" y="97"/>
                    <a:pt x="699" y="96"/>
                  </a:cubicBezTo>
                  <a:cubicBezTo>
                    <a:pt x="699" y="95"/>
                    <a:pt x="686" y="96"/>
                    <a:pt x="686" y="95"/>
                  </a:cubicBezTo>
                  <a:cubicBezTo>
                    <a:pt x="685" y="94"/>
                    <a:pt x="679" y="93"/>
                    <a:pt x="676" y="93"/>
                  </a:cubicBezTo>
                  <a:cubicBezTo>
                    <a:pt x="674" y="93"/>
                    <a:pt x="676" y="92"/>
                    <a:pt x="679" y="92"/>
                  </a:cubicBezTo>
                  <a:cubicBezTo>
                    <a:pt x="681" y="92"/>
                    <a:pt x="683" y="89"/>
                    <a:pt x="686" y="89"/>
                  </a:cubicBezTo>
                  <a:cubicBezTo>
                    <a:pt x="689" y="88"/>
                    <a:pt x="688" y="87"/>
                    <a:pt x="687" y="85"/>
                  </a:cubicBezTo>
                  <a:cubicBezTo>
                    <a:pt x="686" y="83"/>
                    <a:pt x="683" y="84"/>
                    <a:pt x="680" y="83"/>
                  </a:cubicBezTo>
                  <a:cubicBezTo>
                    <a:pt x="678" y="82"/>
                    <a:pt x="674" y="81"/>
                    <a:pt x="672" y="81"/>
                  </a:cubicBezTo>
                  <a:cubicBezTo>
                    <a:pt x="669" y="81"/>
                    <a:pt x="667" y="82"/>
                    <a:pt x="661" y="84"/>
                  </a:cubicBezTo>
                  <a:cubicBezTo>
                    <a:pt x="656" y="85"/>
                    <a:pt x="655" y="90"/>
                    <a:pt x="652" y="91"/>
                  </a:cubicBezTo>
                  <a:cubicBezTo>
                    <a:pt x="649" y="93"/>
                    <a:pt x="644" y="99"/>
                    <a:pt x="647" y="99"/>
                  </a:cubicBezTo>
                  <a:cubicBezTo>
                    <a:pt x="649" y="100"/>
                    <a:pt x="648" y="101"/>
                    <a:pt x="648" y="103"/>
                  </a:cubicBezTo>
                  <a:cubicBezTo>
                    <a:pt x="649" y="105"/>
                    <a:pt x="647" y="105"/>
                    <a:pt x="644" y="105"/>
                  </a:cubicBezTo>
                  <a:cubicBezTo>
                    <a:pt x="641" y="104"/>
                    <a:pt x="632" y="105"/>
                    <a:pt x="632" y="107"/>
                  </a:cubicBezTo>
                  <a:cubicBezTo>
                    <a:pt x="632" y="109"/>
                    <a:pt x="637" y="110"/>
                    <a:pt x="637" y="111"/>
                  </a:cubicBezTo>
                  <a:cubicBezTo>
                    <a:pt x="637" y="113"/>
                    <a:pt x="633" y="111"/>
                    <a:pt x="631" y="110"/>
                  </a:cubicBezTo>
                  <a:cubicBezTo>
                    <a:pt x="629" y="109"/>
                    <a:pt x="625" y="110"/>
                    <a:pt x="624" y="112"/>
                  </a:cubicBezTo>
                  <a:cubicBezTo>
                    <a:pt x="623" y="114"/>
                    <a:pt x="620" y="114"/>
                    <a:pt x="619" y="113"/>
                  </a:cubicBezTo>
                  <a:cubicBezTo>
                    <a:pt x="618" y="113"/>
                    <a:pt x="615" y="114"/>
                    <a:pt x="613" y="114"/>
                  </a:cubicBezTo>
                  <a:cubicBezTo>
                    <a:pt x="612" y="113"/>
                    <a:pt x="617" y="110"/>
                    <a:pt x="616" y="108"/>
                  </a:cubicBezTo>
                  <a:cubicBezTo>
                    <a:pt x="614" y="107"/>
                    <a:pt x="609" y="108"/>
                    <a:pt x="608" y="111"/>
                  </a:cubicBezTo>
                  <a:cubicBezTo>
                    <a:pt x="607" y="113"/>
                    <a:pt x="604" y="109"/>
                    <a:pt x="603" y="110"/>
                  </a:cubicBezTo>
                  <a:cubicBezTo>
                    <a:pt x="601" y="111"/>
                    <a:pt x="600" y="111"/>
                    <a:pt x="597" y="113"/>
                  </a:cubicBezTo>
                  <a:cubicBezTo>
                    <a:pt x="595" y="114"/>
                    <a:pt x="591" y="111"/>
                    <a:pt x="590" y="114"/>
                  </a:cubicBezTo>
                  <a:cubicBezTo>
                    <a:pt x="589" y="116"/>
                    <a:pt x="594" y="116"/>
                    <a:pt x="595" y="117"/>
                  </a:cubicBezTo>
                  <a:cubicBezTo>
                    <a:pt x="595" y="118"/>
                    <a:pt x="582" y="118"/>
                    <a:pt x="581" y="120"/>
                  </a:cubicBezTo>
                  <a:cubicBezTo>
                    <a:pt x="581" y="121"/>
                    <a:pt x="576" y="121"/>
                    <a:pt x="571" y="121"/>
                  </a:cubicBezTo>
                  <a:cubicBezTo>
                    <a:pt x="566" y="122"/>
                    <a:pt x="568" y="125"/>
                    <a:pt x="564" y="125"/>
                  </a:cubicBezTo>
                  <a:cubicBezTo>
                    <a:pt x="559" y="126"/>
                    <a:pt x="557" y="127"/>
                    <a:pt x="556" y="129"/>
                  </a:cubicBezTo>
                  <a:cubicBezTo>
                    <a:pt x="555" y="132"/>
                    <a:pt x="551" y="132"/>
                    <a:pt x="550" y="130"/>
                  </a:cubicBezTo>
                  <a:cubicBezTo>
                    <a:pt x="548" y="128"/>
                    <a:pt x="544" y="131"/>
                    <a:pt x="547" y="131"/>
                  </a:cubicBezTo>
                  <a:cubicBezTo>
                    <a:pt x="549" y="132"/>
                    <a:pt x="547" y="134"/>
                    <a:pt x="545" y="133"/>
                  </a:cubicBezTo>
                  <a:cubicBezTo>
                    <a:pt x="544" y="133"/>
                    <a:pt x="540" y="136"/>
                    <a:pt x="542" y="136"/>
                  </a:cubicBezTo>
                  <a:cubicBezTo>
                    <a:pt x="545" y="135"/>
                    <a:pt x="546" y="138"/>
                    <a:pt x="545" y="139"/>
                  </a:cubicBezTo>
                  <a:cubicBezTo>
                    <a:pt x="544" y="141"/>
                    <a:pt x="539" y="137"/>
                    <a:pt x="538" y="139"/>
                  </a:cubicBezTo>
                  <a:cubicBezTo>
                    <a:pt x="537" y="140"/>
                    <a:pt x="540" y="142"/>
                    <a:pt x="542" y="142"/>
                  </a:cubicBezTo>
                  <a:cubicBezTo>
                    <a:pt x="544" y="141"/>
                    <a:pt x="545" y="143"/>
                    <a:pt x="546" y="145"/>
                  </a:cubicBezTo>
                  <a:cubicBezTo>
                    <a:pt x="546" y="146"/>
                    <a:pt x="541" y="144"/>
                    <a:pt x="540" y="145"/>
                  </a:cubicBezTo>
                  <a:cubicBezTo>
                    <a:pt x="539" y="147"/>
                    <a:pt x="540" y="147"/>
                    <a:pt x="543" y="148"/>
                  </a:cubicBezTo>
                  <a:cubicBezTo>
                    <a:pt x="545" y="148"/>
                    <a:pt x="543" y="149"/>
                    <a:pt x="545" y="151"/>
                  </a:cubicBezTo>
                  <a:cubicBezTo>
                    <a:pt x="545" y="151"/>
                    <a:pt x="546" y="151"/>
                    <a:pt x="546" y="151"/>
                  </a:cubicBezTo>
                  <a:cubicBezTo>
                    <a:pt x="547" y="153"/>
                    <a:pt x="545" y="154"/>
                    <a:pt x="545" y="155"/>
                  </a:cubicBezTo>
                  <a:cubicBezTo>
                    <a:pt x="545" y="157"/>
                    <a:pt x="543" y="158"/>
                    <a:pt x="543" y="156"/>
                  </a:cubicBezTo>
                  <a:cubicBezTo>
                    <a:pt x="543" y="154"/>
                    <a:pt x="536" y="154"/>
                    <a:pt x="535" y="156"/>
                  </a:cubicBezTo>
                  <a:cubicBezTo>
                    <a:pt x="534" y="157"/>
                    <a:pt x="533" y="159"/>
                    <a:pt x="531" y="157"/>
                  </a:cubicBezTo>
                  <a:cubicBezTo>
                    <a:pt x="530" y="155"/>
                    <a:pt x="525" y="158"/>
                    <a:pt x="519" y="158"/>
                  </a:cubicBezTo>
                  <a:cubicBezTo>
                    <a:pt x="513" y="158"/>
                    <a:pt x="501" y="159"/>
                    <a:pt x="498" y="160"/>
                  </a:cubicBezTo>
                  <a:cubicBezTo>
                    <a:pt x="496" y="161"/>
                    <a:pt x="493" y="166"/>
                    <a:pt x="496" y="169"/>
                  </a:cubicBezTo>
                  <a:cubicBezTo>
                    <a:pt x="498" y="172"/>
                    <a:pt x="496" y="174"/>
                    <a:pt x="496" y="176"/>
                  </a:cubicBezTo>
                  <a:cubicBezTo>
                    <a:pt x="496" y="178"/>
                    <a:pt x="503" y="182"/>
                    <a:pt x="507" y="182"/>
                  </a:cubicBezTo>
                  <a:cubicBezTo>
                    <a:pt x="511" y="183"/>
                    <a:pt x="514" y="188"/>
                    <a:pt x="511" y="191"/>
                  </a:cubicBezTo>
                  <a:cubicBezTo>
                    <a:pt x="509" y="195"/>
                    <a:pt x="502" y="190"/>
                    <a:pt x="498" y="186"/>
                  </a:cubicBezTo>
                  <a:cubicBezTo>
                    <a:pt x="493" y="182"/>
                    <a:pt x="483" y="181"/>
                    <a:pt x="479" y="181"/>
                  </a:cubicBezTo>
                  <a:cubicBezTo>
                    <a:pt x="476" y="181"/>
                    <a:pt x="478" y="177"/>
                    <a:pt x="474" y="177"/>
                  </a:cubicBezTo>
                  <a:cubicBezTo>
                    <a:pt x="469" y="178"/>
                    <a:pt x="465" y="182"/>
                    <a:pt x="468" y="182"/>
                  </a:cubicBezTo>
                  <a:cubicBezTo>
                    <a:pt x="471" y="182"/>
                    <a:pt x="473" y="182"/>
                    <a:pt x="472" y="183"/>
                  </a:cubicBezTo>
                  <a:cubicBezTo>
                    <a:pt x="470" y="185"/>
                    <a:pt x="473" y="185"/>
                    <a:pt x="476" y="186"/>
                  </a:cubicBezTo>
                  <a:cubicBezTo>
                    <a:pt x="480" y="188"/>
                    <a:pt x="473" y="191"/>
                    <a:pt x="469" y="188"/>
                  </a:cubicBezTo>
                  <a:cubicBezTo>
                    <a:pt x="466" y="185"/>
                    <a:pt x="462" y="188"/>
                    <a:pt x="461" y="190"/>
                  </a:cubicBezTo>
                  <a:cubicBezTo>
                    <a:pt x="460" y="192"/>
                    <a:pt x="465" y="198"/>
                    <a:pt x="471" y="199"/>
                  </a:cubicBezTo>
                  <a:cubicBezTo>
                    <a:pt x="478" y="201"/>
                    <a:pt x="476" y="203"/>
                    <a:pt x="479" y="204"/>
                  </a:cubicBezTo>
                  <a:cubicBezTo>
                    <a:pt x="482" y="205"/>
                    <a:pt x="480" y="207"/>
                    <a:pt x="478" y="207"/>
                  </a:cubicBezTo>
                  <a:cubicBezTo>
                    <a:pt x="476" y="207"/>
                    <a:pt x="471" y="203"/>
                    <a:pt x="468" y="201"/>
                  </a:cubicBezTo>
                  <a:cubicBezTo>
                    <a:pt x="465" y="199"/>
                    <a:pt x="456" y="202"/>
                    <a:pt x="455" y="200"/>
                  </a:cubicBezTo>
                  <a:cubicBezTo>
                    <a:pt x="453" y="198"/>
                    <a:pt x="456" y="196"/>
                    <a:pt x="454" y="194"/>
                  </a:cubicBezTo>
                  <a:cubicBezTo>
                    <a:pt x="452" y="192"/>
                    <a:pt x="454" y="189"/>
                    <a:pt x="456" y="185"/>
                  </a:cubicBezTo>
                  <a:cubicBezTo>
                    <a:pt x="458" y="181"/>
                    <a:pt x="456" y="174"/>
                    <a:pt x="453" y="173"/>
                  </a:cubicBezTo>
                  <a:cubicBezTo>
                    <a:pt x="450" y="172"/>
                    <a:pt x="450" y="176"/>
                    <a:pt x="450" y="177"/>
                  </a:cubicBezTo>
                  <a:cubicBezTo>
                    <a:pt x="451" y="178"/>
                    <a:pt x="451" y="183"/>
                    <a:pt x="448" y="187"/>
                  </a:cubicBezTo>
                  <a:cubicBezTo>
                    <a:pt x="446" y="190"/>
                    <a:pt x="439" y="190"/>
                    <a:pt x="439" y="192"/>
                  </a:cubicBezTo>
                  <a:cubicBezTo>
                    <a:pt x="439" y="195"/>
                    <a:pt x="434" y="197"/>
                    <a:pt x="436" y="198"/>
                  </a:cubicBezTo>
                  <a:cubicBezTo>
                    <a:pt x="437" y="200"/>
                    <a:pt x="444" y="208"/>
                    <a:pt x="445" y="211"/>
                  </a:cubicBezTo>
                  <a:cubicBezTo>
                    <a:pt x="446" y="214"/>
                    <a:pt x="439" y="222"/>
                    <a:pt x="440" y="227"/>
                  </a:cubicBezTo>
                  <a:cubicBezTo>
                    <a:pt x="441" y="231"/>
                    <a:pt x="439" y="234"/>
                    <a:pt x="440" y="236"/>
                  </a:cubicBezTo>
                  <a:cubicBezTo>
                    <a:pt x="442" y="238"/>
                    <a:pt x="445" y="236"/>
                    <a:pt x="447" y="237"/>
                  </a:cubicBezTo>
                  <a:cubicBezTo>
                    <a:pt x="448" y="238"/>
                    <a:pt x="452" y="236"/>
                    <a:pt x="456" y="235"/>
                  </a:cubicBezTo>
                  <a:cubicBezTo>
                    <a:pt x="460" y="234"/>
                    <a:pt x="468" y="239"/>
                    <a:pt x="471" y="241"/>
                  </a:cubicBezTo>
                  <a:cubicBezTo>
                    <a:pt x="474" y="242"/>
                    <a:pt x="473" y="245"/>
                    <a:pt x="474" y="248"/>
                  </a:cubicBezTo>
                  <a:cubicBezTo>
                    <a:pt x="476" y="251"/>
                    <a:pt x="471" y="251"/>
                    <a:pt x="471" y="255"/>
                  </a:cubicBezTo>
                  <a:cubicBezTo>
                    <a:pt x="471" y="259"/>
                    <a:pt x="480" y="261"/>
                    <a:pt x="480" y="262"/>
                  </a:cubicBezTo>
                  <a:cubicBezTo>
                    <a:pt x="480" y="263"/>
                    <a:pt x="474" y="262"/>
                    <a:pt x="471" y="261"/>
                  </a:cubicBezTo>
                  <a:cubicBezTo>
                    <a:pt x="468" y="260"/>
                    <a:pt x="468" y="256"/>
                    <a:pt x="467" y="255"/>
                  </a:cubicBezTo>
                  <a:cubicBezTo>
                    <a:pt x="466" y="254"/>
                    <a:pt x="469" y="251"/>
                    <a:pt x="469" y="249"/>
                  </a:cubicBezTo>
                  <a:cubicBezTo>
                    <a:pt x="469" y="246"/>
                    <a:pt x="466" y="244"/>
                    <a:pt x="465" y="243"/>
                  </a:cubicBezTo>
                  <a:cubicBezTo>
                    <a:pt x="464" y="241"/>
                    <a:pt x="462" y="238"/>
                    <a:pt x="460" y="239"/>
                  </a:cubicBezTo>
                  <a:cubicBezTo>
                    <a:pt x="458" y="239"/>
                    <a:pt x="450" y="240"/>
                    <a:pt x="448" y="243"/>
                  </a:cubicBezTo>
                  <a:cubicBezTo>
                    <a:pt x="445" y="245"/>
                    <a:pt x="448" y="252"/>
                    <a:pt x="449" y="255"/>
                  </a:cubicBezTo>
                  <a:cubicBezTo>
                    <a:pt x="451" y="259"/>
                    <a:pt x="442" y="264"/>
                    <a:pt x="443" y="266"/>
                  </a:cubicBezTo>
                  <a:cubicBezTo>
                    <a:pt x="443" y="269"/>
                    <a:pt x="440" y="270"/>
                    <a:pt x="437" y="273"/>
                  </a:cubicBezTo>
                  <a:cubicBezTo>
                    <a:pt x="433" y="275"/>
                    <a:pt x="429" y="276"/>
                    <a:pt x="429" y="280"/>
                  </a:cubicBezTo>
                  <a:cubicBezTo>
                    <a:pt x="429" y="284"/>
                    <a:pt x="425" y="282"/>
                    <a:pt x="422" y="280"/>
                  </a:cubicBezTo>
                  <a:cubicBezTo>
                    <a:pt x="420" y="278"/>
                    <a:pt x="416" y="281"/>
                    <a:pt x="413" y="281"/>
                  </a:cubicBezTo>
                  <a:cubicBezTo>
                    <a:pt x="409" y="281"/>
                    <a:pt x="409" y="277"/>
                    <a:pt x="406" y="279"/>
                  </a:cubicBezTo>
                  <a:cubicBezTo>
                    <a:pt x="403" y="280"/>
                    <a:pt x="402" y="277"/>
                    <a:pt x="402" y="275"/>
                  </a:cubicBezTo>
                  <a:cubicBezTo>
                    <a:pt x="403" y="272"/>
                    <a:pt x="406" y="274"/>
                    <a:pt x="407" y="276"/>
                  </a:cubicBezTo>
                  <a:cubicBezTo>
                    <a:pt x="407" y="278"/>
                    <a:pt x="409" y="277"/>
                    <a:pt x="411" y="275"/>
                  </a:cubicBezTo>
                  <a:cubicBezTo>
                    <a:pt x="414" y="274"/>
                    <a:pt x="413" y="277"/>
                    <a:pt x="416" y="277"/>
                  </a:cubicBezTo>
                  <a:cubicBezTo>
                    <a:pt x="419" y="278"/>
                    <a:pt x="418" y="275"/>
                    <a:pt x="420" y="276"/>
                  </a:cubicBezTo>
                  <a:cubicBezTo>
                    <a:pt x="423" y="276"/>
                    <a:pt x="423" y="275"/>
                    <a:pt x="422" y="273"/>
                  </a:cubicBezTo>
                  <a:cubicBezTo>
                    <a:pt x="421" y="272"/>
                    <a:pt x="424" y="271"/>
                    <a:pt x="426" y="270"/>
                  </a:cubicBezTo>
                  <a:cubicBezTo>
                    <a:pt x="427" y="269"/>
                    <a:pt x="427" y="266"/>
                    <a:pt x="428" y="265"/>
                  </a:cubicBezTo>
                  <a:cubicBezTo>
                    <a:pt x="430" y="264"/>
                    <a:pt x="429" y="262"/>
                    <a:pt x="430" y="262"/>
                  </a:cubicBezTo>
                  <a:cubicBezTo>
                    <a:pt x="432" y="262"/>
                    <a:pt x="433" y="259"/>
                    <a:pt x="434" y="259"/>
                  </a:cubicBezTo>
                  <a:cubicBezTo>
                    <a:pt x="436" y="259"/>
                    <a:pt x="437" y="256"/>
                    <a:pt x="436" y="255"/>
                  </a:cubicBezTo>
                  <a:cubicBezTo>
                    <a:pt x="435" y="253"/>
                    <a:pt x="436" y="249"/>
                    <a:pt x="438" y="249"/>
                  </a:cubicBezTo>
                  <a:cubicBezTo>
                    <a:pt x="439" y="248"/>
                    <a:pt x="439" y="246"/>
                    <a:pt x="438" y="245"/>
                  </a:cubicBezTo>
                  <a:cubicBezTo>
                    <a:pt x="437" y="244"/>
                    <a:pt x="431" y="240"/>
                    <a:pt x="432" y="237"/>
                  </a:cubicBezTo>
                  <a:cubicBezTo>
                    <a:pt x="432" y="235"/>
                    <a:pt x="431" y="230"/>
                    <a:pt x="431" y="228"/>
                  </a:cubicBezTo>
                  <a:cubicBezTo>
                    <a:pt x="432" y="226"/>
                    <a:pt x="432" y="221"/>
                    <a:pt x="431" y="219"/>
                  </a:cubicBezTo>
                  <a:cubicBezTo>
                    <a:pt x="431" y="216"/>
                    <a:pt x="433" y="214"/>
                    <a:pt x="433" y="209"/>
                  </a:cubicBezTo>
                  <a:cubicBezTo>
                    <a:pt x="434" y="205"/>
                    <a:pt x="429" y="200"/>
                    <a:pt x="427" y="199"/>
                  </a:cubicBezTo>
                  <a:cubicBezTo>
                    <a:pt x="424" y="197"/>
                    <a:pt x="426" y="195"/>
                    <a:pt x="429" y="192"/>
                  </a:cubicBezTo>
                  <a:cubicBezTo>
                    <a:pt x="433" y="188"/>
                    <a:pt x="433" y="178"/>
                    <a:pt x="433" y="176"/>
                  </a:cubicBezTo>
                  <a:cubicBezTo>
                    <a:pt x="433" y="174"/>
                    <a:pt x="426" y="172"/>
                    <a:pt x="423" y="172"/>
                  </a:cubicBezTo>
                  <a:cubicBezTo>
                    <a:pt x="420" y="172"/>
                    <a:pt x="410" y="172"/>
                    <a:pt x="408" y="171"/>
                  </a:cubicBezTo>
                  <a:cubicBezTo>
                    <a:pt x="405" y="171"/>
                    <a:pt x="404" y="174"/>
                    <a:pt x="403" y="176"/>
                  </a:cubicBezTo>
                  <a:cubicBezTo>
                    <a:pt x="402" y="179"/>
                    <a:pt x="399" y="183"/>
                    <a:pt x="398" y="190"/>
                  </a:cubicBezTo>
                  <a:cubicBezTo>
                    <a:pt x="396" y="196"/>
                    <a:pt x="390" y="198"/>
                    <a:pt x="387" y="199"/>
                  </a:cubicBezTo>
                  <a:cubicBezTo>
                    <a:pt x="384" y="200"/>
                    <a:pt x="382" y="205"/>
                    <a:pt x="384" y="207"/>
                  </a:cubicBezTo>
                  <a:cubicBezTo>
                    <a:pt x="385" y="209"/>
                    <a:pt x="387" y="208"/>
                    <a:pt x="388" y="208"/>
                  </a:cubicBezTo>
                  <a:cubicBezTo>
                    <a:pt x="389" y="209"/>
                    <a:pt x="388" y="215"/>
                    <a:pt x="387" y="216"/>
                  </a:cubicBezTo>
                  <a:cubicBezTo>
                    <a:pt x="386" y="217"/>
                    <a:pt x="389" y="219"/>
                    <a:pt x="387" y="220"/>
                  </a:cubicBezTo>
                  <a:cubicBezTo>
                    <a:pt x="385" y="222"/>
                    <a:pt x="383" y="225"/>
                    <a:pt x="384" y="226"/>
                  </a:cubicBezTo>
                  <a:cubicBezTo>
                    <a:pt x="385" y="228"/>
                    <a:pt x="391" y="229"/>
                    <a:pt x="393" y="231"/>
                  </a:cubicBezTo>
                  <a:cubicBezTo>
                    <a:pt x="396" y="232"/>
                    <a:pt x="395" y="235"/>
                    <a:pt x="397" y="238"/>
                  </a:cubicBezTo>
                  <a:cubicBezTo>
                    <a:pt x="399" y="241"/>
                    <a:pt x="401" y="239"/>
                    <a:pt x="402" y="241"/>
                  </a:cubicBezTo>
                  <a:cubicBezTo>
                    <a:pt x="403" y="243"/>
                    <a:pt x="398" y="250"/>
                    <a:pt x="397" y="250"/>
                  </a:cubicBezTo>
                  <a:cubicBezTo>
                    <a:pt x="395" y="250"/>
                    <a:pt x="389" y="243"/>
                    <a:pt x="387" y="241"/>
                  </a:cubicBezTo>
                  <a:cubicBezTo>
                    <a:pt x="385" y="240"/>
                    <a:pt x="378" y="237"/>
                    <a:pt x="374" y="235"/>
                  </a:cubicBezTo>
                  <a:cubicBezTo>
                    <a:pt x="370" y="233"/>
                    <a:pt x="367" y="233"/>
                    <a:pt x="363" y="230"/>
                  </a:cubicBezTo>
                  <a:cubicBezTo>
                    <a:pt x="359" y="227"/>
                    <a:pt x="356" y="225"/>
                    <a:pt x="349" y="225"/>
                  </a:cubicBezTo>
                  <a:cubicBezTo>
                    <a:pt x="341" y="225"/>
                    <a:pt x="336" y="223"/>
                    <a:pt x="334" y="224"/>
                  </a:cubicBezTo>
                  <a:cubicBezTo>
                    <a:pt x="331" y="224"/>
                    <a:pt x="332" y="221"/>
                    <a:pt x="328" y="219"/>
                  </a:cubicBezTo>
                  <a:cubicBezTo>
                    <a:pt x="324" y="216"/>
                    <a:pt x="321" y="213"/>
                    <a:pt x="318" y="215"/>
                  </a:cubicBezTo>
                  <a:cubicBezTo>
                    <a:pt x="316" y="216"/>
                    <a:pt x="317" y="222"/>
                    <a:pt x="321" y="223"/>
                  </a:cubicBezTo>
                  <a:cubicBezTo>
                    <a:pt x="324" y="223"/>
                    <a:pt x="322" y="226"/>
                    <a:pt x="326" y="225"/>
                  </a:cubicBezTo>
                  <a:cubicBezTo>
                    <a:pt x="330" y="225"/>
                    <a:pt x="332" y="227"/>
                    <a:pt x="332" y="230"/>
                  </a:cubicBezTo>
                  <a:cubicBezTo>
                    <a:pt x="331" y="232"/>
                    <a:pt x="333" y="235"/>
                    <a:pt x="335" y="237"/>
                  </a:cubicBezTo>
                  <a:cubicBezTo>
                    <a:pt x="337" y="239"/>
                    <a:pt x="336" y="242"/>
                    <a:pt x="333" y="242"/>
                  </a:cubicBezTo>
                  <a:cubicBezTo>
                    <a:pt x="330" y="242"/>
                    <a:pt x="326" y="243"/>
                    <a:pt x="327" y="245"/>
                  </a:cubicBezTo>
                  <a:cubicBezTo>
                    <a:pt x="329" y="248"/>
                    <a:pt x="326" y="249"/>
                    <a:pt x="323" y="247"/>
                  </a:cubicBezTo>
                  <a:cubicBezTo>
                    <a:pt x="320" y="246"/>
                    <a:pt x="322" y="243"/>
                    <a:pt x="323" y="242"/>
                  </a:cubicBezTo>
                  <a:cubicBezTo>
                    <a:pt x="324" y="240"/>
                    <a:pt x="320" y="239"/>
                    <a:pt x="318" y="238"/>
                  </a:cubicBezTo>
                  <a:cubicBezTo>
                    <a:pt x="316" y="237"/>
                    <a:pt x="308" y="244"/>
                    <a:pt x="306" y="245"/>
                  </a:cubicBezTo>
                  <a:cubicBezTo>
                    <a:pt x="304" y="246"/>
                    <a:pt x="298" y="243"/>
                    <a:pt x="292" y="245"/>
                  </a:cubicBezTo>
                  <a:cubicBezTo>
                    <a:pt x="287" y="246"/>
                    <a:pt x="287" y="252"/>
                    <a:pt x="285" y="251"/>
                  </a:cubicBezTo>
                  <a:cubicBezTo>
                    <a:pt x="283" y="251"/>
                    <a:pt x="276" y="252"/>
                    <a:pt x="274" y="250"/>
                  </a:cubicBezTo>
                  <a:cubicBezTo>
                    <a:pt x="272" y="249"/>
                    <a:pt x="274" y="248"/>
                    <a:pt x="276" y="248"/>
                  </a:cubicBezTo>
                  <a:cubicBezTo>
                    <a:pt x="279" y="248"/>
                    <a:pt x="279" y="247"/>
                    <a:pt x="278" y="245"/>
                  </a:cubicBezTo>
                  <a:cubicBezTo>
                    <a:pt x="277" y="243"/>
                    <a:pt x="280" y="240"/>
                    <a:pt x="280" y="239"/>
                  </a:cubicBezTo>
                  <a:cubicBezTo>
                    <a:pt x="280" y="237"/>
                    <a:pt x="270" y="241"/>
                    <a:pt x="269" y="242"/>
                  </a:cubicBezTo>
                  <a:cubicBezTo>
                    <a:pt x="267" y="244"/>
                    <a:pt x="269" y="247"/>
                    <a:pt x="267" y="248"/>
                  </a:cubicBezTo>
                  <a:cubicBezTo>
                    <a:pt x="266" y="249"/>
                    <a:pt x="266" y="246"/>
                    <a:pt x="264" y="245"/>
                  </a:cubicBezTo>
                  <a:cubicBezTo>
                    <a:pt x="262" y="244"/>
                    <a:pt x="248" y="248"/>
                    <a:pt x="245" y="251"/>
                  </a:cubicBezTo>
                  <a:cubicBezTo>
                    <a:pt x="243" y="255"/>
                    <a:pt x="238" y="255"/>
                    <a:pt x="238" y="257"/>
                  </a:cubicBezTo>
                  <a:cubicBezTo>
                    <a:pt x="238" y="259"/>
                    <a:pt x="231" y="259"/>
                    <a:pt x="229" y="260"/>
                  </a:cubicBezTo>
                  <a:cubicBezTo>
                    <a:pt x="226" y="261"/>
                    <a:pt x="228" y="267"/>
                    <a:pt x="227" y="270"/>
                  </a:cubicBezTo>
                  <a:cubicBezTo>
                    <a:pt x="226" y="272"/>
                    <a:pt x="216" y="272"/>
                    <a:pt x="213" y="272"/>
                  </a:cubicBezTo>
                  <a:cubicBezTo>
                    <a:pt x="210" y="272"/>
                    <a:pt x="209" y="265"/>
                    <a:pt x="207" y="265"/>
                  </a:cubicBezTo>
                  <a:cubicBezTo>
                    <a:pt x="204" y="264"/>
                    <a:pt x="206" y="261"/>
                    <a:pt x="207" y="259"/>
                  </a:cubicBezTo>
                  <a:cubicBezTo>
                    <a:pt x="207" y="257"/>
                    <a:pt x="209" y="259"/>
                    <a:pt x="212" y="256"/>
                  </a:cubicBezTo>
                  <a:cubicBezTo>
                    <a:pt x="215" y="254"/>
                    <a:pt x="218" y="258"/>
                    <a:pt x="219" y="256"/>
                  </a:cubicBezTo>
                  <a:cubicBezTo>
                    <a:pt x="221" y="255"/>
                    <a:pt x="215" y="251"/>
                    <a:pt x="214" y="247"/>
                  </a:cubicBezTo>
                  <a:cubicBezTo>
                    <a:pt x="214" y="244"/>
                    <a:pt x="208" y="243"/>
                    <a:pt x="204" y="244"/>
                  </a:cubicBezTo>
                  <a:cubicBezTo>
                    <a:pt x="201" y="245"/>
                    <a:pt x="197" y="244"/>
                    <a:pt x="194" y="243"/>
                  </a:cubicBezTo>
                  <a:cubicBezTo>
                    <a:pt x="192" y="241"/>
                    <a:pt x="192" y="245"/>
                    <a:pt x="196" y="246"/>
                  </a:cubicBezTo>
                  <a:cubicBezTo>
                    <a:pt x="199" y="247"/>
                    <a:pt x="197" y="251"/>
                    <a:pt x="198" y="253"/>
                  </a:cubicBezTo>
                  <a:cubicBezTo>
                    <a:pt x="199" y="255"/>
                    <a:pt x="197" y="259"/>
                    <a:pt x="195" y="263"/>
                  </a:cubicBezTo>
                  <a:cubicBezTo>
                    <a:pt x="193" y="266"/>
                    <a:pt x="194" y="266"/>
                    <a:pt x="198" y="266"/>
                  </a:cubicBezTo>
                  <a:cubicBezTo>
                    <a:pt x="201" y="266"/>
                    <a:pt x="201" y="271"/>
                    <a:pt x="201" y="274"/>
                  </a:cubicBezTo>
                  <a:cubicBezTo>
                    <a:pt x="201" y="278"/>
                    <a:pt x="198" y="279"/>
                    <a:pt x="198" y="282"/>
                  </a:cubicBezTo>
                  <a:cubicBezTo>
                    <a:pt x="198" y="284"/>
                    <a:pt x="195" y="280"/>
                    <a:pt x="195" y="281"/>
                  </a:cubicBezTo>
                  <a:cubicBezTo>
                    <a:pt x="194" y="282"/>
                    <a:pt x="193" y="281"/>
                    <a:pt x="192" y="279"/>
                  </a:cubicBezTo>
                  <a:cubicBezTo>
                    <a:pt x="192" y="276"/>
                    <a:pt x="187" y="278"/>
                    <a:pt x="184" y="277"/>
                  </a:cubicBezTo>
                  <a:cubicBezTo>
                    <a:pt x="181" y="276"/>
                    <a:pt x="180" y="277"/>
                    <a:pt x="179" y="280"/>
                  </a:cubicBezTo>
                  <a:cubicBezTo>
                    <a:pt x="178" y="282"/>
                    <a:pt x="174" y="283"/>
                    <a:pt x="172" y="283"/>
                  </a:cubicBezTo>
                  <a:cubicBezTo>
                    <a:pt x="170" y="284"/>
                    <a:pt x="166" y="288"/>
                    <a:pt x="164" y="290"/>
                  </a:cubicBezTo>
                  <a:cubicBezTo>
                    <a:pt x="162" y="291"/>
                    <a:pt x="162" y="295"/>
                    <a:pt x="165" y="298"/>
                  </a:cubicBezTo>
                  <a:cubicBezTo>
                    <a:pt x="168" y="301"/>
                    <a:pt x="168" y="303"/>
                    <a:pt x="168" y="305"/>
                  </a:cubicBezTo>
                  <a:cubicBezTo>
                    <a:pt x="168" y="307"/>
                    <a:pt x="160" y="306"/>
                    <a:pt x="158" y="304"/>
                  </a:cubicBezTo>
                  <a:cubicBezTo>
                    <a:pt x="157" y="302"/>
                    <a:pt x="152" y="302"/>
                    <a:pt x="150" y="302"/>
                  </a:cubicBezTo>
                  <a:cubicBezTo>
                    <a:pt x="148" y="303"/>
                    <a:pt x="143" y="296"/>
                    <a:pt x="141" y="296"/>
                  </a:cubicBezTo>
                  <a:cubicBezTo>
                    <a:pt x="138" y="296"/>
                    <a:pt x="137" y="299"/>
                    <a:pt x="136" y="301"/>
                  </a:cubicBezTo>
                  <a:cubicBezTo>
                    <a:pt x="135" y="303"/>
                    <a:pt x="137" y="303"/>
                    <a:pt x="138" y="306"/>
                  </a:cubicBezTo>
                  <a:cubicBezTo>
                    <a:pt x="140" y="309"/>
                    <a:pt x="144" y="310"/>
                    <a:pt x="146" y="310"/>
                  </a:cubicBezTo>
                  <a:cubicBezTo>
                    <a:pt x="148" y="310"/>
                    <a:pt x="148" y="314"/>
                    <a:pt x="147" y="315"/>
                  </a:cubicBezTo>
                  <a:cubicBezTo>
                    <a:pt x="146" y="317"/>
                    <a:pt x="142" y="318"/>
                    <a:pt x="141" y="316"/>
                  </a:cubicBezTo>
                  <a:cubicBezTo>
                    <a:pt x="140" y="315"/>
                    <a:pt x="135" y="316"/>
                    <a:pt x="135" y="314"/>
                  </a:cubicBezTo>
                  <a:cubicBezTo>
                    <a:pt x="134" y="312"/>
                    <a:pt x="131" y="309"/>
                    <a:pt x="127" y="309"/>
                  </a:cubicBezTo>
                  <a:cubicBezTo>
                    <a:pt x="123" y="310"/>
                    <a:pt x="123" y="307"/>
                    <a:pt x="123" y="304"/>
                  </a:cubicBezTo>
                  <a:cubicBezTo>
                    <a:pt x="123" y="301"/>
                    <a:pt x="121" y="299"/>
                    <a:pt x="121" y="297"/>
                  </a:cubicBezTo>
                  <a:cubicBezTo>
                    <a:pt x="121" y="296"/>
                    <a:pt x="119" y="293"/>
                    <a:pt x="121" y="291"/>
                  </a:cubicBezTo>
                  <a:cubicBezTo>
                    <a:pt x="123" y="290"/>
                    <a:pt x="122" y="287"/>
                    <a:pt x="122" y="285"/>
                  </a:cubicBezTo>
                  <a:cubicBezTo>
                    <a:pt x="122" y="283"/>
                    <a:pt x="119" y="280"/>
                    <a:pt x="116" y="280"/>
                  </a:cubicBezTo>
                  <a:cubicBezTo>
                    <a:pt x="113" y="280"/>
                    <a:pt x="113" y="277"/>
                    <a:pt x="111" y="276"/>
                  </a:cubicBezTo>
                  <a:cubicBezTo>
                    <a:pt x="108" y="275"/>
                    <a:pt x="103" y="271"/>
                    <a:pt x="103" y="269"/>
                  </a:cubicBezTo>
                  <a:cubicBezTo>
                    <a:pt x="103" y="266"/>
                    <a:pt x="99" y="266"/>
                    <a:pt x="100" y="265"/>
                  </a:cubicBezTo>
                  <a:cubicBezTo>
                    <a:pt x="101" y="265"/>
                    <a:pt x="104" y="266"/>
                    <a:pt x="107" y="268"/>
                  </a:cubicBezTo>
                  <a:cubicBezTo>
                    <a:pt x="109" y="271"/>
                    <a:pt x="112" y="273"/>
                    <a:pt x="118" y="274"/>
                  </a:cubicBezTo>
                  <a:cubicBezTo>
                    <a:pt x="123" y="275"/>
                    <a:pt x="126" y="278"/>
                    <a:pt x="132" y="279"/>
                  </a:cubicBezTo>
                  <a:cubicBezTo>
                    <a:pt x="138" y="280"/>
                    <a:pt x="142" y="281"/>
                    <a:pt x="151" y="282"/>
                  </a:cubicBezTo>
                  <a:cubicBezTo>
                    <a:pt x="160" y="284"/>
                    <a:pt x="171" y="273"/>
                    <a:pt x="174" y="271"/>
                  </a:cubicBezTo>
                  <a:cubicBezTo>
                    <a:pt x="176" y="268"/>
                    <a:pt x="173" y="262"/>
                    <a:pt x="173" y="260"/>
                  </a:cubicBezTo>
                  <a:cubicBezTo>
                    <a:pt x="173" y="257"/>
                    <a:pt x="169" y="257"/>
                    <a:pt x="169" y="255"/>
                  </a:cubicBezTo>
                  <a:cubicBezTo>
                    <a:pt x="168" y="254"/>
                    <a:pt x="165" y="251"/>
                    <a:pt x="162" y="251"/>
                  </a:cubicBezTo>
                  <a:cubicBezTo>
                    <a:pt x="158" y="251"/>
                    <a:pt x="158" y="246"/>
                    <a:pt x="155" y="247"/>
                  </a:cubicBezTo>
                  <a:cubicBezTo>
                    <a:pt x="152" y="247"/>
                    <a:pt x="151" y="245"/>
                    <a:pt x="143" y="240"/>
                  </a:cubicBezTo>
                  <a:cubicBezTo>
                    <a:pt x="136" y="234"/>
                    <a:pt x="126" y="230"/>
                    <a:pt x="125" y="231"/>
                  </a:cubicBezTo>
                  <a:cubicBezTo>
                    <a:pt x="123" y="232"/>
                    <a:pt x="122" y="233"/>
                    <a:pt x="121" y="231"/>
                  </a:cubicBezTo>
                  <a:cubicBezTo>
                    <a:pt x="119" y="229"/>
                    <a:pt x="117" y="229"/>
                    <a:pt x="115" y="231"/>
                  </a:cubicBezTo>
                  <a:cubicBezTo>
                    <a:pt x="113" y="232"/>
                    <a:pt x="111" y="229"/>
                    <a:pt x="107" y="230"/>
                  </a:cubicBezTo>
                  <a:cubicBezTo>
                    <a:pt x="104" y="231"/>
                    <a:pt x="102" y="228"/>
                    <a:pt x="103" y="227"/>
                  </a:cubicBezTo>
                  <a:cubicBezTo>
                    <a:pt x="104" y="226"/>
                    <a:pt x="109" y="227"/>
                    <a:pt x="109" y="225"/>
                  </a:cubicBezTo>
                  <a:cubicBezTo>
                    <a:pt x="109" y="223"/>
                    <a:pt x="107" y="225"/>
                    <a:pt x="103" y="222"/>
                  </a:cubicBezTo>
                  <a:cubicBezTo>
                    <a:pt x="100" y="220"/>
                    <a:pt x="98" y="222"/>
                    <a:pt x="98" y="224"/>
                  </a:cubicBezTo>
                  <a:cubicBezTo>
                    <a:pt x="97" y="226"/>
                    <a:pt x="94" y="225"/>
                    <a:pt x="93" y="223"/>
                  </a:cubicBezTo>
                  <a:cubicBezTo>
                    <a:pt x="93" y="223"/>
                    <a:pt x="92" y="223"/>
                    <a:pt x="92" y="223"/>
                  </a:cubicBezTo>
                  <a:cubicBezTo>
                    <a:pt x="92" y="226"/>
                    <a:pt x="90" y="227"/>
                    <a:pt x="88" y="226"/>
                  </a:cubicBezTo>
                  <a:cubicBezTo>
                    <a:pt x="86" y="226"/>
                    <a:pt x="84" y="230"/>
                    <a:pt x="82" y="230"/>
                  </a:cubicBezTo>
                  <a:cubicBezTo>
                    <a:pt x="79" y="230"/>
                    <a:pt x="77" y="233"/>
                    <a:pt x="76" y="235"/>
                  </a:cubicBezTo>
                  <a:cubicBezTo>
                    <a:pt x="76" y="238"/>
                    <a:pt x="73" y="236"/>
                    <a:pt x="73" y="238"/>
                  </a:cubicBezTo>
                  <a:cubicBezTo>
                    <a:pt x="73" y="240"/>
                    <a:pt x="73" y="241"/>
                    <a:pt x="72" y="243"/>
                  </a:cubicBezTo>
                  <a:cubicBezTo>
                    <a:pt x="71" y="245"/>
                    <a:pt x="72" y="245"/>
                    <a:pt x="73" y="248"/>
                  </a:cubicBezTo>
                  <a:cubicBezTo>
                    <a:pt x="74" y="251"/>
                    <a:pt x="77" y="251"/>
                    <a:pt x="78" y="251"/>
                  </a:cubicBezTo>
                  <a:cubicBezTo>
                    <a:pt x="79" y="252"/>
                    <a:pt x="84" y="257"/>
                    <a:pt x="84" y="258"/>
                  </a:cubicBezTo>
                  <a:cubicBezTo>
                    <a:pt x="84" y="260"/>
                    <a:pt x="80" y="264"/>
                    <a:pt x="79" y="265"/>
                  </a:cubicBezTo>
                  <a:cubicBezTo>
                    <a:pt x="77" y="266"/>
                    <a:pt x="75" y="269"/>
                    <a:pt x="76" y="271"/>
                  </a:cubicBezTo>
                  <a:cubicBezTo>
                    <a:pt x="77" y="272"/>
                    <a:pt x="81" y="279"/>
                    <a:pt x="84" y="285"/>
                  </a:cubicBezTo>
                  <a:cubicBezTo>
                    <a:pt x="87" y="290"/>
                    <a:pt x="83" y="288"/>
                    <a:pt x="81" y="290"/>
                  </a:cubicBezTo>
                  <a:cubicBezTo>
                    <a:pt x="80" y="292"/>
                    <a:pt x="82" y="296"/>
                    <a:pt x="82" y="297"/>
                  </a:cubicBezTo>
                  <a:cubicBezTo>
                    <a:pt x="83" y="299"/>
                    <a:pt x="80" y="299"/>
                    <a:pt x="81" y="300"/>
                  </a:cubicBezTo>
                  <a:cubicBezTo>
                    <a:pt x="81" y="301"/>
                    <a:pt x="84" y="302"/>
                    <a:pt x="85" y="303"/>
                  </a:cubicBezTo>
                  <a:cubicBezTo>
                    <a:pt x="85" y="304"/>
                    <a:pt x="82" y="305"/>
                    <a:pt x="83" y="308"/>
                  </a:cubicBezTo>
                  <a:cubicBezTo>
                    <a:pt x="85" y="310"/>
                    <a:pt x="87" y="310"/>
                    <a:pt x="88" y="312"/>
                  </a:cubicBezTo>
                  <a:cubicBezTo>
                    <a:pt x="88" y="315"/>
                    <a:pt x="82" y="316"/>
                    <a:pt x="83" y="318"/>
                  </a:cubicBezTo>
                  <a:cubicBezTo>
                    <a:pt x="83" y="320"/>
                    <a:pt x="90" y="323"/>
                    <a:pt x="93" y="327"/>
                  </a:cubicBezTo>
                  <a:cubicBezTo>
                    <a:pt x="96" y="331"/>
                    <a:pt x="96" y="332"/>
                    <a:pt x="95" y="334"/>
                  </a:cubicBezTo>
                  <a:cubicBezTo>
                    <a:pt x="94" y="339"/>
                    <a:pt x="85" y="342"/>
                    <a:pt x="83" y="347"/>
                  </a:cubicBezTo>
                  <a:cubicBezTo>
                    <a:pt x="81" y="352"/>
                    <a:pt x="74" y="355"/>
                    <a:pt x="71" y="359"/>
                  </a:cubicBezTo>
                  <a:cubicBezTo>
                    <a:pt x="69" y="360"/>
                    <a:pt x="68" y="362"/>
                    <a:pt x="67" y="364"/>
                  </a:cubicBezTo>
                  <a:cubicBezTo>
                    <a:pt x="68" y="364"/>
                    <a:pt x="70" y="364"/>
                    <a:pt x="70" y="363"/>
                  </a:cubicBezTo>
                  <a:cubicBezTo>
                    <a:pt x="72" y="362"/>
                    <a:pt x="74" y="367"/>
                    <a:pt x="75" y="369"/>
                  </a:cubicBezTo>
                  <a:cubicBezTo>
                    <a:pt x="77" y="371"/>
                    <a:pt x="81" y="369"/>
                    <a:pt x="82" y="371"/>
                  </a:cubicBezTo>
                  <a:cubicBezTo>
                    <a:pt x="84" y="373"/>
                    <a:pt x="81" y="373"/>
                    <a:pt x="79" y="372"/>
                  </a:cubicBezTo>
                  <a:cubicBezTo>
                    <a:pt x="76" y="372"/>
                    <a:pt x="75" y="373"/>
                    <a:pt x="71" y="375"/>
                  </a:cubicBezTo>
                  <a:cubicBezTo>
                    <a:pt x="68" y="376"/>
                    <a:pt x="68" y="378"/>
                    <a:pt x="67" y="379"/>
                  </a:cubicBezTo>
                  <a:cubicBezTo>
                    <a:pt x="69" y="382"/>
                    <a:pt x="66" y="382"/>
                    <a:pt x="65" y="385"/>
                  </a:cubicBezTo>
                  <a:cubicBezTo>
                    <a:pt x="64" y="387"/>
                    <a:pt x="63" y="388"/>
                    <a:pt x="63" y="389"/>
                  </a:cubicBezTo>
                  <a:cubicBezTo>
                    <a:pt x="62" y="391"/>
                    <a:pt x="63" y="392"/>
                    <a:pt x="63" y="395"/>
                  </a:cubicBezTo>
                  <a:cubicBezTo>
                    <a:pt x="63" y="397"/>
                    <a:pt x="64" y="398"/>
                    <a:pt x="65" y="400"/>
                  </a:cubicBezTo>
                  <a:cubicBezTo>
                    <a:pt x="66" y="402"/>
                    <a:pt x="64" y="402"/>
                    <a:pt x="63" y="403"/>
                  </a:cubicBezTo>
                  <a:cubicBezTo>
                    <a:pt x="62" y="404"/>
                    <a:pt x="62" y="406"/>
                    <a:pt x="64" y="408"/>
                  </a:cubicBezTo>
                  <a:cubicBezTo>
                    <a:pt x="65" y="409"/>
                    <a:pt x="65" y="411"/>
                    <a:pt x="65" y="413"/>
                  </a:cubicBezTo>
                  <a:cubicBezTo>
                    <a:pt x="64" y="414"/>
                    <a:pt x="66" y="417"/>
                    <a:pt x="67" y="418"/>
                  </a:cubicBezTo>
                  <a:cubicBezTo>
                    <a:pt x="69" y="420"/>
                    <a:pt x="68" y="424"/>
                    <a:pt x="69" y="425"/>
                  </a:cubicBezTo>
                  <a:cubicBezTo>
                    <a:pt x="71" y="426"/>
                    <a:pt x="72" y="427"/>
                    <a:pt x="74" y="426"/>
                  </a:cubicBezTo>
                  <a:cubicBezTo>
                    <a:pt x="76" y="425"/>
                    <a:pt x="77" y="426"/>
                    <a:pt x="78" y="428"/>
                  </a:cubicBezTo>
                  <a:cubicBezTo>
                    <a:pt x="79" y="430"/>
                    <a:pt x="80" y="429"/>
                    <a:pt x="82" y="428"/>
                  </a:cubicBezTo>
                  <a:cubicBezTo>
                    <a:pt x="84" y="427"/>
                    <a:pt x="89" y="430"/>
                    <a:pt x="90" y="431"/>
                  </a:cubicBezTo>
                  <a:cubicBezTo>
                    <a:pt x="91" y="431"/>
                    <a:pt x="90" y="435"/>
                    <a:pt x="90" y="437"/>
                  </a:cubicBezTo>
                  <a:cubicBezTo>
                    <a:pt x="90" y="439"/>
                    <a:pt x="89" y="442"/>
                    <a:pt x="91" y="444"/>
                  </a:cubicBezTo>
                  <a:cubicBezTo>
                    <a:pt x="93" y="445"/>
                    <a:pt x="93" y="448"/>
                    <a:pt x="95" y="450"/>
                  </a:cubicBezTo>
                  <a:cubicBezTo>
                    <a:pt x="97" y="451"/>
                    <a:pt x="98" y="454"/>
                    <a:pt x="100" y="455"/>
                  </a:cubicBezTo>
                  <a:cubicBezTo>
                    <a:pt x="101" y="455"/>
                    <a:pt x="104" y="458"/>
                    <a:pt x="104" y="459"/>
                  </a:cubicBezTo>
                  <a:cubicBezTo>
                    <a:pt x="104" y="461"/>
                    <a:pt x="102" y="463"/>
                    <a:pt x="100" y="464"/>
                  </a:cubicBezTo>
                  <a:cubicBezTo>
                    <a:pt x="98" y="465"/>
                    <a:pt x="95" y="461"/>
                    <a:pt x="94" y="463"/>
                  </a:cubicBezTo>
                  <a:cubicBezTo>
                    <a:pt x="93" y="464"/>
                    <a:pt x="95" y="467"/>
                    <a:pt x="95" y="471"/>
                  </a:cubicBezTo>
                  <a:cubicBezTo>
                    <a:pt x="96" y="476"/>
                    <a:pt x="97" y="476"/>
                    <a:pt x="99" y="476"/>
                  </a:cubicBezTo>
                  <a:cubicBezTo>
                    <a:pt x="101" y="476"/>
                    <a:pt x="101" y="475"/>
                    <a:pt x="103" y="474"/>
                  </a:cubicBezTo>
                  <a:cubicBezTo>
                    <a:pt x="104" y="473"/>
                    <a:pt x="107" y="474"/>
                    <a:pt x="108" y="474"/>
                  </a:cubicBezTo>
                  <a:cubicBezTo>
                    <a:pt x="109" y="473"/>
                    <a:pt x="114" y="473"/>
                    <a:pt x="115" y="475"/>
                  </a:cubicBezTo>
                  <a:cubicBezTo>
                    <a:pt x="115" y="476"/>
                    <a:pt x="116" y="480"/>
                    <a:pt x="116" y="482"/>
                  </a:cubicBezTo>
                  <a:cubicBezTo>
                    <a:pt x="115" y="483"/>
                    <a:pt x="117" y="485"/>
                    <a:pt x="117" y="487"/>
                  </a:cubicBezTo>
                  <a:cubicBezTo>
                    <a:pt x="118" y="489"/>
                    <a:pt x="122" y="488"/>
                    <a:pt x="123" y="488"/>
                  </a:cubicBezTo>
                  <a:cubicBezTo>
                    <a:pt x="125" y="489"/>
                    <a:pt x="127" y="493"/>
                    <a:pt x="127" y="496"/>
                  </a:cubicBezTo>
                  <a:cubicBezTo>
                    <a:pt x="126" y="498"/>
                    <a:pt x="129" y="498"/>
                    <a:pt x="130" y="497"/>
                  </a:cubicBezTo>
                  <a:cubicBezTo>
                    <a:pt x="131" y="497"/>
                    <a:pt x="132" y="498"/>
                    <a:pt x="134" y="499"/>
                  </a:cubicBezTo>
                  <a:cubicBezTo>
                    <a:pt x="135" y="500"/>
                    <a:pt x="137" y="500"/>
                    <a:pt x="138" y="499"/>
                  </a:cubicBezTo>
                  <a:cubicBezTo>
                    <a:pt x="139" y="498"/>
                    <a:pt x="142" y="497"/>
                    <a:pt x="142" y="499"/>
                  </a:cubicBezTo>
                  <a:cubicBezTo>
                    <a:pt x="143" y="500"/>
                    <a:pt x="146" y="503"/>
                    <a:pt x="146" y="504"/>
                  </a:cubicBezTo>
                  <a:cubicBezTo>
                    <a:pt x="146" y="504"/>
                    <a:pt x="150" y="504"/>
                    <a:pt x="153" y="505"/>
                  </a:cubicBezTo>
                  <a:cubicBezTo>
                    <a:pt x="155" y="506"/>
                    <a:pt x="157" y="505"/>
                    <a:pt x="159" y="507"/>
                  </a:cubicBezTo>
                  <a:cubicBezTo>
                    <a:pt x="162" y="508"/>
                    <a:pt x="164" y="508"/>
                    <a:pt x="164" y="510"/>
                  </a:cubicBezTo>
                  <a:cubicBezTo>
                    <a:pt x="164" y="512"/>
                    <a:pt x="162" y="513"/>
                    <a:pt x="162" y="514"/>
                  </a:cubicBezTo>
                  <a:cubicBezTo>
                    <a:pt x="162" y="515"/>
                    <a:pt x="164" y="515"/>
                    <a:pt x="164" y="517"/>
                  </a:cubicBezTo>
                  <a:cubicBezTo>
                    <a:pt x="164" y="518"/>
                    <a:pt x="161" y="518"/>
                    <a:pt x="161" y="519"/>
                  </a:cubicBezTo>
                  <a:cubicBezTo>
                    <a:pt x="160" y="520"/>
                    <a:pt x="162" y="521"/>
                    <a:pt x="163" y="522"/>
                  </a:cubicBezTo>
                  <a:cubicBezTo>
                    <a:pt x="163" y="523"/>
                    <a:pt x="161" y="527"/>
                    <a:pt x="161" y="528"/>
                  </a:cubicBezTo>
                  <a:cubicBezTo>
                    <a:pt x="161" y="529"/>
                    <a:pt x="156" y="528"/>
                    <a:pt x="155" y="528"/>
                  </a:cubicBezTo>
                  <a:cubicBezTo>
                    <a:pt x="153" y="528"/>
                    <a:pt x="150" y="533"/>
                    <a:pt x="148" y="533"/>
                  </a:cubicBezTo>
                  <a:cubicBezTo>
                    <a:pt x="147" y="533"/>
                    <a:pt x="148" y="535"/>
                    <a:pt x="148" y="537"/>
                  </a:cubicBezTo>
                  <a:cubicBezTo>
                    <a:pt x="152" y="536"/>
                    <a:pt x="156" y="536"/>
                    <a:pt x="156" y="537"/>
                  </a:cubicBezTo>
                  <a:cubicBezTo>
                    <a:pt x="157" y="539"/>
                    <a:pt x="148" y="543"/>
                    <a:pt x="146" y="544"/>
                  </a:cubicBezTo>
                  <a:cubicBezTo>
                    <a:pt x="145" y="544"/>
                    <a:pt x="150" y="547"/>
                    <a:pt x="149" y="549"/>
                  </a:cubicBezTo>
                  <a:cubicBezTo>
                    <a:pt x="149" y="550"/>
                    <a:pt x="144" y="551"/>
                    <a:pt x="145" y="554"/>
                  </a:cubicBezTo>
                  <a:cubicBezTo>
                    <a:pt x="145" y="557"/>
                    <a:pt x="143" y="558"/>
                    <a:pt x="140" y="558"/>
                  </a:cubicBezTo>
                  <a:cubicBezTo>
                    <a:pt x="138" y="558"/>
                    <a:pt x="137" y="560"/>
                    <a:pt x="138" y="560"/>
                  </a:cubicBezTo>
                  <a:cubicBezTo>
                    <a:pt x="139" y="561"/>
                    <a:pt x="139" y="565"/>
                    <a:pt x="144" y="566"/>
                  </a:cubicBezTo>
                  <a:cubicBezTo>
                    <a:pt x="150" y="568"/>
                    <a:pt x="155" y="573"/>
                    <a:pt x="159" y="579"/>
                  </a:cubicBezTo>
                  <a:cubicBezTo>
                    <a:pt x="160" y="579"/>
                    <a:pt x="161" y="580"/>
                    <a:pt x="161" y="581"/>
                  </a:cubicBezTo>
                  <a:cubicBezTo>
                    <a:pt x="163" y="580"/>
                    <a:pt x="164" y="579"/>
                    <a:pt x="165" y="579"/>
                  </a:cubicBezTo>
                  <a:cubicBezTo>
                    <a:pt x="167" y="579"/>
                    <a:pt x="172" y="580"/>
                    <a:pt x="174" y="582"/>
                  </a:cubicBezTo>
                  <a:cubicBezTo>
                    <a:pt x="177" y="584"/>
                    <a:pt x="186" y="582"/>
                    <a:pt x="187" y="584"/>
                  </a:cubicBezTo>
                  <a:cubicBezTo>
                    <a:pt x="188" y="585"/>
                    <a:pt x="190" y="587"/>
                    <a:pt x="192" y="587"/>
                  </a:cubicBezTo>
                  <a:cubicBezTo>
                    <a:pt x="193" y="587"/>
                    <a:pt x="195" y="591"/>
                    <a:pt x="197" y="590"/>
                  </a:cubicBezTo>
                  <a:cubicBezTo>
                    <a:pt x="198" y="589"/>
                    <a:pt x="203" y="589"/>
                    <a:pt x="205" y="589"/>
                  </a:cubicBezTo>
                  <a:cubicBezTo>
                    <a:pt x="206" y="589"/>
                    <a:pt x="206" y="590"/>
                    <a:pt x="208" y="590"/>
                  </a:cubicBezTo>
                  <a:cubicBezTo>
                    <a:pt x="209" y="590"/>
                    <a:pt x="209" y="596"/>
                    <a:pt x="210" y="596"/>
                  </a:cubicBezTo>
                  <a:cubicBezTo>
                    <a:pt x="211" y="595"/>
                    <a:pt x="215" y="600"/>
                    <a:pt x="218" y="600"/>
                  </a:cubicBezTo>
                  <a:cubicBezTo>
                    <a:pt x="220" y="600"/>
                    <a:pt x="223" y="605"/>
                    <a:pt x="224" y="605"/>
                  </a:cubicBezTo>
                  <a:cubicBezTo>
                    <a:pt x="225" y="604"/>
                    <a:pt x="227" y="607"/>
                    <a:pt x="227" y="605"/>
                  </a:cubicBezTo>
                  <a:cubicBezTo>
                    <a:pt x="228" y="603"/>
                    <a:pt x="231" y="604"/>
                    <a:pt x="232" y="600"/>
                  </a:cubicBezTo>
                  <a:cubicBezTo>
                    <a:pt x="228" y="594"/>
                    <a:pt x="223" y="587"/>
                    <a:pt x="223" y="584"/>
                  </a:cubicBezTo>
                  <a:cubicBezTo>
                    <a:pt x="223" y="580"/>
                    <a:pt x="225" y="577"/>
                    <a:pt x="220" y="572"/>
                  </a:cubicBezTo>
                  <a:cubicBezTo>
                    <a:pt x="215" y="567"/>
                    <a:pt x="221" y="564"/>
                    <a:pt x="224" y="558"/>
                  </a:cubicBezTo>
                  <a:cubicBezTo>
                    <a:pt x="227" y="554"/>
                    <a:pt x="234" y="552"/>
                    <a:pt x="238" y="548"/>
                  </a:cubicBezTo>
                  <a:cubicBezTo>
                    <a:pt x="238" y="548"/>
                    <a:pt x="237" y="547"/>
                    <a:pt x="236" y="547"/>
                  </a:cubicBezTo>
                  <a:cubicBezTo>
                    <a:pt x="233" y="545"/>
                    <a:pt x="232" y="543"/>
                    <a:pt x="234" y="542"/>
                  </a:cubicBezTo>
                  <a:cubicBezTo>
                    <a:pt x="237" y="542"/>
                    <a:pt x="235" y="540"/>
                    <a:pt x="233" y="537"/>
                  </a:cubicBezTo>
                  <a:cubicBezTo>
                    <a:pt x="230" y="533"/>
                    <a:pt x="229" y="530"/>
                    <a:pt x="228" y="530"/>
                  </a:cubicBezTo>
                  <a:cubicBezTo>
                    <a:pt x="227" y="530"/>
                    <a:pt x="224" y="530"/>
                    <a:pt x="222" y="530"/>
                  </a:cubicBezTo>
                  <a:cubicBezTo>
                    <a:pt x="220" y="531"/>
                    <a:pt x="221" y="528"/>
                    <a:pt x="221" y="526"/>
                  </a:cubicBezTo>
                  <a:cubicBezTo>
                    <a:pt x="221" y="523"/>
                    <a:pt x="217" y="523"/>
                    <a:pt x="216" y="522"/>
                  </a:cubicBezTo>
                  <a:cubicBezTo>
                    <a:pt x="216" y="521"/>
                    <a:pt x="217" y="517"/>
                    <a:pt x="218" y="516"/>
                  </a:cubicBezTo>
                  <a:cubicBezTo>
                    <a:pt x="219" y="516"/>
                    <a:pt x="221" y="514"/>
                    <a:pt x="221" y="513"/>
                  </a:cubicBezTo>
                  <a:cubicBezTo>
                    <a:pt x="221" y="512"/>
                    <a:pt x="217" y="512"/>
                    <a:pt x="218" y="509"/>
                  </a:cubicBezTo>
                  <a:cubicBezTo>
                    <a:pt x="220" y="506"/>
                    <a:pt x="223" y="506"/>
                    <a:pt x="223" y="503"/>
                  </a:cubicBezTo>
                  <a:cubicBezTo>
                    <a:pt x="223" y="500"/>
                    <a:pt x="225" y="498"/>
                    <a:pt x="227" y="500"/>
                  </a:cubicBezTo>
                  <a:cubicBezTo>
                    <a:pt x="230" y="502"/>
                    <a:pt x="231" y="507"/>
                    <a:pt x="234" y="506"/>
                  </a:cubicBezTo>
                  <a:cubicBezTo>
                    <a:pt x="237" y="505"/>
                    <a:pt x="235" y="502"/>
                    <a:pt x="234" y="500"/>
                  </a:cubicBezTo>
                  <a:cubicBezTo>
                    <a:pt x="234" y="498"/>
                    <a:pt x="233" y="496"/>
                    <a:pt x="237" y="495"/>
                  </a:cubicBezTo>
                  <a:cubicBezTo>
                    <a:pt x="240" y="494"/>
                    <a:pt x="238" y="491"/>
                    <a:pt x="241" y="491"/>
                  </a:cubicBezTo>
                  <a:cubicBezTo>
                    <a:pt x="243" y="491"/>
                    <a:pt x="248" y="487"/>
                    <a:pt x="249" y="486"/>
                  </a:cubicBezTo>
                  <a:cubicBezTo>
                    <a:pt x="251" y="485"/>
                    <a:pt x="254" y="483"/>
                    <a:pt x="255" y="484"/>
                  </a:cubicBezTo>
                  <a:cubicBezTo>
                    <a:pt x="257" y="485"/>
                    <a:pt x="259" y="487"/>
                    <a:pt x="260" y="484"/>
                  </a:cubicBezTo>
                  <a:cubicBezTo>
                    <a:pt x="261" y="481"/>
                    <a:pt x="265" y="482"/>
                    <a:pt x="265" y="484"/>
                  </a:cubicBezTo>
                  <a:cubicBezTo>
                    <a:pt x="266" y="486"/>
                    <a:pt x="273" y="486"/>
                    <a:pt x="275" y="487"/>
                  </a:cubicBezTo>
                  <a:cubicBezTo>
                    <a:pt x="277" y="489"/>
                    <a:pt x="281" y="492"/>
                    <a:pt x="281" y="494"/>
                  </a:cubicBezTo>
                  <a:cubicBezTo>
                    <a:pt x="281" y="496"/>
                    <a:pt x="284" y="498"/>
                    <a:pt x="284" y="495"/>
                  </a:cubicBezTo>
                  <a:cubicBezTo>
                    <a:pt x="284" y="492"/>
                    <a:pt x="285" y="493"/>
                    <a:pt x="288" y="495"/>
                  </a:cubicBezTo>
                  <a:cubicBezTo>
                    <a:pt x="291" y="497"/>
                    <a:pt x="295" y="496"/>
                    <a:pt x="296" y="494"/>
                  </a:cubicBezTo>
                  <a:cubicBezTo>
                    <a:pt x="296" y="492"/>
                    <a:pt x="302" y="490"/>
                    <a:pt x="304" y="491"/>
                  </a:cubicBezTo>
                  <a:cubicBezTo>
                    <a:pt x="305" y="493"/>
                    <a:pt x="306" y="494"/>
                    <a:pt x="308" y="492"/>
                  </a:cubicBezTo>
                  <a:cubicBezTo>
                    <a:pt x="310" y="489"/>
                    <a:pt x="315" y="490"/>
                    <a:pt x="316" y="492"/>
                  </a:cubicBezTo>
                  <a:cubicBezTo>
                    <a:pt x="317" y="495"/>
                    <a:pt x="319" y="495"/>
                    <a:pt x="321" y="495"/>
                  </a:cubicBezTo>
                  <a:cubicBezTo>
                    <a:pt x="324" y="495"/>
                    <a:pt x="324" y="499"/>
                    <a:pt x="325" y="498"/>
                  </a:cubicBezTo>
                  <a:cubicBezTo>
                    <a:pt x="327" y="497"/>
                    <a:pt x="326" y="493"/>
                    <a:pt x="328" y="493"/>
                  </a:cubicBezTo>
                  <a:cubicBezTo>
                    <a:pt x="330" y="494"/>
                    <a:pt x="331" y="496"/>
                    <a:pt x="334" y="496"/>
                  </a:cubicBezTo>
                  <a:cubicBezTo>
                    <a:pt x="337" y="496"/>
                    <a:pt x="339" y="496"/>
                    <a:pt x="339" y="493"/>
                  </a:cubicBezTo>
                  <a:cubicBezTo>
                    <a:pt x="339" y="491"/>
                    <a:pt x="339" y="486"/>
                    <a:pt x="337" y="486"/>
                  </a:cubicBezTo>
                  <a:cubicBezTo>
                    <a:pt x="335" y="486"/>
                    <a:pt x="334" y="484"/>
                    <a:pt x="331" y="484"/>
                  </a:cubicBezTo>
                  <a:cubicBezTo>
                    <a:pt x="329" y="484"/>
                    <a:pt x="327" y="480"/>
                    <a:pt x="329" y="480"/>
                  </a:cubicBezTo>
                  <a:cubicBezTo>
                    <a:pt x="331" y="479"/>
                    <a:pt x="335" y="477"/>
                    <a:pt x="334" y="475"/>
                  </a:cubicBezTo>
                  <a:cubicBezTo>
                    <a:pt x="334" y="473"/>
                    <a:pt x="333" y="468"/>
                    <a:pt x="336" y="468"/>
                  </a:cubicBezTo>
                  <a:cubicBezTo>
                    <a:pt x="339" y="468"/>
                    <a:pt x="345" y="468"/>
                    <a:pt x="344" y="466"/>
                  </a:cubicBezTo>
                  <a:cubicBezTo>
                    <a:pt x="344" y="465"/>
                    <a:pt x="338" y="464"/>
                    <a:pt x="337" y="462"/>
                  </a:cubicBezTo>
                  <a:cubicBezTo>
                    <a:pt x="336" y="460"/>
                    <a:pt x="336" y="455"/>
                    <a:pt x="337" y="454"/>
                  </a:cubicBezTo>
                  <a:cubicBezTo>
                    <a:pt x="338" y="454"/>
                    <a:pt x="341" y="455"/>
                    <a:pt x="344" y="454"/>
                  </a:cubicBezTo>
                  <a:cubicBezTo>
                    <a:pt x="346" y="453"/>
                    <a:pt x="350" y="455"/>
                    <a:pt x="353" y="453"/>
                  </a:cubicBezTo>
                  <a:cubicBezTo>
                    <a:pt x="356" y="450"/>
                    <a:pt x="362" y="450"/>
                    <a:pt x="365" y="450"/>
                  </a:cubicBezTo>
                  <a:cubicBezTo>
                    <a:pt x="369" y="450"/>
                    <a:pt x="371" y="447"/>
                    <a:pt x="374" y="447"/>
                  </a:cubicBezTo>
                  <a:cubicBezTo>
                    <a:pt x="376" y="447"/>
                    <a:pt x="383" y="445"/>
                    <a:pt x="385" y="445"/>
                  </a:cubicBezTo>
                  <a:cubicBezTo>
                    <a:pt x="387" y="444"/>
                    <a:pt x="396" y="442"/>
                    <a:pt x="397" y="440"/>
                  </a:cubicBezTo>
                  <a:cubicBezTo>
                    <a:pt x="397" y="438"/>
                    <a:pt x="405" y="436"/>
                    <a:pt x="407" y="437"/>
                  </a:cubicBezTo>
                  <a:cubicBezTo>
                    <a:pt x="409" y="438"/>
                    <a:pt x="411" y="439"/>
                    <a:pt x="413" y="438"/>
                  </a:cubicBezTo>
                  <a:cubicBezTo>
                    <a:pt x="415" y="438"/>
                    <a:pt x="418" y="440"/>
                    <a:pt x="418" y="442"/>
                  </a:cubicBezTo>
                  <a:cubicBezTo>
                    <a:pt x="418" y="444"/>
                    <a:pt x="420" y="447"/>
                    <a:pt x="420" y="449"/>
                  </a:cubicBezTo>
                  <a:cubicBezTo>
                    <a:pt x="419" y="451"/>
                    <a:pt x="418" y="451"/>
                    <a:pt x="419" y="453"/>
                  </a:cubicBezTo>
                  <a:cubicBezTo>
                    <a:pt x="420" y="454"/>
                    <a:pt x="425" y="453"/>
                    <a:pt x="426" y="451"/>
                  </a:cubicBezTo>
                  <a:cubicBezTo>
                    <a:pt x="427" y="449"/>
                    <a:pt x="429" y="452"/>
                    <a:pt x="429" y="453"/>
                  </a:cubicBezTo>
                  <a:cubicBezTo>
                    <a:pt x="429" y="455"/>
                    <a:pt x="431" y="456"/>
                    <a:pt x="431" y="454"/>
                  </a:cubicBezTo>
                  <a:cubicBezTo>
                    <a:pt x="431" y="452"/>
                    <a:pt x="434" y="453"/>
                    <a:pt x="435" y="455"/>
                  </a:cubicBezTo>
                  <a:cubicBezTo>
                    <a:pt x="436" y="456"/>
                    <a:pt x="439" y="453"/>
                    <a:pt x="439" y="455"/>
                  </a:cubicBezTo>
                  <a:cubicBezTo>
                    <a:pt x="439" y="457"/>
                    <a:pt x="434" y="459"/>
                    <a:pt x="436" y="461"/>
                  </a:cubicBezTo>
                  <a:cubicBezTo>
                    <a:pt x="439" y="463"/>
                    <a:pt x="440" y="459"/>
                    <a:pt x="443" y="460"/>
                  </a:cubicBezTo>
                  <a:cubicBezTo>
                    <a:pt x="445" y="461"/>
                    <a:pt x="449" y="456"/>
                    <a:pt x="451" y="455"/>
                  </a:cubicBezTo>
                  <a:cubicBezTo>
                    <a:pt x="454" y="455"/>
                    <a:pt x="456" y="452"/>
                    <a:pt x="459" y="451"/>
                  </a:cubicBezTo>
                  <a:cubicBezTo>
                    <a:pt x="461" y="449"/>
                    <a:pt x="465" y="450"/>
                    <a:pt x="464" y="451"/>
                  </a:cubicBezTo>
                  <a:cubicBezTo>
                    <a:pt x="463" y="453"/>
                    <a:pt x="461" y="456"/>
                    <a:pt x="466" y="458"/>
                  </a:cubicBezTo>
                  <a:cubicBezTo>
                    <a:pt x="472" y="461"/>
                    <a:pt x="478" y="473"/>
                    <a:pt x="481" y="478"/>
                  </a:cubicBezTo>
                  <a:cubicBezTo>
                    <a:pt x="484" y="484"/>
                    <a:pt x="488" y="495"/>
                    <a:pt x="489" y="495"/>
                  </a:cubicBezTo>
                  <a:cubicBezTo>
                    <a:pt x="491" y="495"/>
                    <a:pt x="492" y="490"/>
                    <a:pt x="494" y="489"/>
                  </a:cubicBezTo>
                  <a:cubicBezTo>
                    <a:pt x="496" y="489"/>
                    <a:pt x="498" y="494"/>
                    <a:pt x="500" y="494"/>
                  </a:cubicBezTo>
                  <a:cubicBezTo>
                    <a:pt x="503" y="495"/>
                    <a:pt x="506" y="497"/>
                    <a:pt x="508" y="496"/>
                  </a:cubicBezTo>
                  <a:cubicBezTo>
                    <a:pt x="510" y="495"/>
                    <a:pt x="515" y="492"/>
                    <a:pt x="516" y="493"/>
                  </a:cubicBezTo>
                  <a:cubicBezTo>
                    <a:pt x="518" y="494"/>
                    <a:pt x="520" y="494"/>
                    <a:pt x="521" y="498"/>
                  </a:cubicBezTo>
                  <a:cubicBezTo>
                    <a:pt x="523" y="502"/>
                    <a:pt x="525" y="503"/>
                    <a:pt x="526" y="503"/>
                  </a:cubicBezTo>
                  <a:cubicBezTo>
                    <a:pt x="528" y="503"/>
                    <a:pt x="528" y="505"/>
                    <a:pt x="528" y="506"/>
                  </a:cubicBezTo>
                  <a:cubicBezTo>
                    <a:pt x="528" y="508"/>
                    <a:pt x="531" y="510"/>
                    <a:pt x="532" y="510"/>
                  </a:cubicBezTo>
                  <a:cubicBezTo>
                    <a:pt x="534" y="510"/>
                    <a:pt x="537" y="510"/>
                    <a:pt x="539" y="509"/>
                  </a:cubicBezTo>
                  <a:cubicBezTo>
                    <a:pt x="540" y="508"/>
                    <a:pt x="541" y="507"/>
                    <a:pt x="541" y="509"/>
                  </a:cubicBezTo>
                  <a:cubicBezTo>
                    <a:pt x="542" y="511"/>
                    <a:pt x="544" y="514"/>
                    <a:pt x="545" y="514"/>
                  </a:cubicBezTo>
                  <a:cubicBezTo>
                    <a:pt x="547" y="514"/>
                    <a:pt x="549" y="515"/>
                    <a:pt x="550" y="514"/>
                  </a:cubicBezTo>
                  <a:cubicBezTo>
                    <a:pt x="550" y="513"/>
                    <a:pt x="554" y="512"/>
                    <a:pt x="555" y="511"/>
                  </a:cubicBezTo>
                  <a:cubicBezTo>
                    <a:pt x="557" y="511"/>
                    <a:pt x="562" y="510"/>
                    <a:pt x="563" y="508"/>
                  </a:cubicBezTo>
                  <a:cubicBezTo>
                    <a:pt x="564" y="505"/>
                    <a:pt x="568" y="505"/>
                    <a:pt x="569" y="503"/>
                  </a:cubicBezTo>
                  <a:cubicBezTo>
                    <a:pt x="570" y="502"/>
                    <a:pt x="573" y="501"/>
                    <a:pt x="574" y="499"/>
                  </a:cubicBezTo>
                  <a:cubicBezTo>
                    <a:pt x="575" y="498"/>
                    <a:pt x="579" y="498"/>
                    <a:pt x="579" y="497"/>
                  </a:cubicBezTo>
                  <a:cubicBezTo>
                    <a:pt x="580" y="495"/>
                    <a:pt x="583" y="495"/>
                    <a:pt x="585" y="496"/>
                  </a:cubicBezTo>
                  <a:cubicBezTo>
                    <a:pt x="587" y="496"/>
                    <a:pt x="595" y="498"/>
                    <a:pt x="596" y="498"/>
                  </a:cubicBezTo>
                  <a:cubicBezTo>
                    <a:pt x="598" y="497"/>
                    <a:pt x="598" y="503"/>
                    <a:pt x="599" y="503"/>
                  </a:cubicBezTo>
                  <a:cubicBezTo>
                    <a:pt x="600" y="503"/>
                    <a:pt x="604" y="507"/>
                    <a:pt x="606" y="506"/>
                  </a:cubicBezTo>
                  <a:cubicBezTo>
                    <a:pt x="607" y="505"/>
                    <a:pt x="610" y="504"/>
                    <a:pt x="612" y="505"/>
                  </a:cubicBezTo>
                  <a:cubicBezTo>
                    <a:pt x="614" y="507"/>
                    <a:pt x="617" y="509"/>
                    <a:pt x="618" y="507"/>
                  </a:cubicBezTo>
                  <a:cubicBezTo>
                    <a:pt x="619" y="505"/>
                    <a:pt x="624" y="505"/>
                    <a:pt x="624" y="503"/>
                  </a:cubicBezTo>
                  <a:cubicBezTo>
                    <a:pt x="625" y="502"/>
                    <a:pt x="626" y="499"/>
                    <a:pt x="625" y="498"/>
                  </a:cubicBezTo>
                  <a:cubicBezTo>
                    <a:pt x="623" y="497"/>
                    <a:pt x="622" y="493"/>
                    <a:pt x="622" y="490"/>
                  </a:cubicBezTo>
                  <a:cubicBezTo>
                    <a:pt x="621" y="488"/>
                    <a:pt x="625" y="488"/>
                    <a:pt x="625" y="486"/>
                  </a:cubicBezTo>
                  <a:cubicBezTo>
                    <a:pt x="626" y="484"/>
                    <a:pt x="628" y="483"/>
                    <a:pt x="629" y="482"/>
                  </a:cubicBezTo>
                  <a:cubicBezTo>
                    <a:pt x="630" y="481"/>
                    <a:pt x="631" y="479"/>
                    <a:pt x="632" y="479"/>
                  </a:cubicBezTo>
                  <a:cubicBezTo>
                    <a:pt x="634" y="480"/>
                    <a:pt x="637" y="481"/>
                    <a:pt x="638" y="482"/>
                  </a:cubicBezTo>
                  <a:cubicBezTo>
                    <a:pt x="639" y="483"/>
                    <a:pt x="642" y="483"/>
                    <a:pt x="643" y="483"/>
                  </a:cubicBezTo>
                  <a:cubicBezTo>
                    <a:pt x="645" y="483"/>
                    <a:pt x="647" y="485"/>
                    <a:pt x="649" y="486"/>
                  </a:cubicBezTo>
                  <a:cubicBezTo>
                    <a:pt x="651" y="487"/>
                    <a:pt x="656" y="487"/>
                    <a:pt x="657" y="489"/>
                  </a:cubicBezTo>
                  <a:cubicBezTo>
                    <a:pt x="658" y="491"/>
                    <a:pt x="657" y="495"/>
                    <a:pt x="658" y="497"/>
                  </a:cubicBezTo>
                  <a:cubicBezTo>
                    <a:pt x="659" y="499"/>
                    <a:pt x="662" y="502"/>
                    <a:pt x="663" y="501"/>
                  </a:cubicBezTo>
                  <a:cubicBezTo>
                    <a:pt x="664" y="500"/>
                    <a:pt x="668" y="504"/>
                    <a:pt x="670" y="504"/>
                  </a:cubicBezTo>
                  <a:cubicBezTo>
                    <a:pt x="672" y="503"/>
                    <a:pt x="674" y="500"/>
                    <a:pt x="676" y="500"/>
                  </a:cubicBezTo>
                  <a:cubicBezTo>
                    <a:pt x="677" y="500"/>
                    <a:pt x="682" y="499"/>
                    <a:pt x="683" y="499"/>
                  </a:cubicBezTo>
                  <a:cubicBezTo>
                    <a:pt x="685" y="500"/>
                    <a:pt x="690" y="502"/>
                    <a:pt x="691" y="501"/>
                  </a:cubicBezTo>
                  <a:cubicBezTo>
                    <a:pt x="691" y="501"/>
                    <a:pt x="696" y="502"/>
                    <a:pt x="697" y="503"/>
                  </a:cubicBezTo>
                  <a:cubicBezTo>
                    <a:pt x="697" y="505"/>
                    <a:pt x="703" y="505"/>
                    <a:pt x="703" y="507"/>
                  </a:cubicBezTo>
                  <a:cubicBezTo>
                    <a:pt x="703" y="509"/>
                    <a:pt x="707" y="510"/>
                    <a:pt x="708" y="512"/>
                  </a:cubicBezTo>
                  <a:cubicBezTo>
                    <a:pt x="709" y="514"/>
                    <a:pt x="716" y="513"/>
                    <a:pt x="718" y="514"/>
                  </a:cubicBezTo>
                  <a:cubicBezTo>
                    <a:pt x="719" y="516"/>
                    <a:pt x="728" y="515"/>
                    <a:pt x="729" y="514"/>
                  </a:cubicBezTo>
                  <a:cubicBezTo>
                    <a:pt x="729" y="513"/>
                    <a:pt x="737" y="513"/>
                    <a:pt x="739" y="511"/>
                  </a:cubicBezTo>
                  <a:cubicBezTo>
                    <a:pt x="741" y="510"/>
                    <a:pt x="745" y="510"/>
                    <a:pt x="745" y="508"/>
                  </a:cubicBezTo>
                  <a:cubicBezTo>
                    <a:pt x="746" y="507"/>
                    <a:pt x="750" y="505"/>
                    <a:pt x="752" y="503"/>
                  </a:cubicBezTo>
                  <a:cubicBezTo>
                    <a:pt x="754" y="502"/>
                    <a:pt x="761" y="502"/>
                    <a:pt x="762" y="504"/>
                  </a:cubicBezTo>
                  <a:cubicBezTo>
                    <a:pt x="762" y="506"/>
                    <a:pt x="767" y="507"/>
                    <a:pt x="769" y="506"/>
                  </a:cubicBezTo>
                  <a:cubicBezTo>
                    <a:pt x="771" y="505"/>
                    <a:pt x="776" y="506"/>
                    <a:pt x="776" y="508"/>
                  </a:cubicBezTo>
                  <a:cubicBezTo>
                    <a:pt x="777" y="510"/>
                    <a:pt x="783" y="511"/>
                    <a:pt x="784" y="510"/>
                  </a:cubicBezTo>
                  <a:cubicBezTo>
                    <a:pt x="786" y="510"/>
                    <a:pt x="790" y="506"/>
                    <a:pt x="792" y="506"/>
                  </a:cubicBezTo>
                  <a:cubicBezTo>
                    <a:pt x="793" y="505"/>
                    <a:pt x="796" y="503"/>
                    <a:pt x="795" y="502"/>
                  </a:cubicBezTo>
                  <a:cubicBezTo>
                    <a:pt x="795" y="500"/>
                    <a:pt x="799" y="494"/>
                    <a:pt x="799" y="492"/>
                  </a:cubicBezTo>
                  <a:cubicBezTo>
                    <a:pt x="800" y="490"/>
                    <a:pt x="803" y="484"/>
                    <a:pt x="804" y="483"/>
                  </a:cubicBezTo>
                  <a:cubicBezTo>
                    <a:pt x="805" y="483"/>
                    <a:pt x="808" y="480"/>
                    <a:pt x="808" y="479"/>
                  </a:cubicBezTo>
                  <a:cubicBezTo>
                    <a:pt x="808" y="477"/>
                    <a:pt x="807" y="472"/>
                    <a:pt x="805" y="472"/>
                  </a:cubicBezTo>
                  <a:cubicBezTo>
                    <a:pt x="804" y="472"/>
                    <a:pt x="801" y="472"/>
                    <a:pt x="805" y="467"/>
                  </a:cubicBezTo>
                  <a:cubicBezTo>
                    <a:pt x="808" y="462"/>
                    <a:pt x="814" y="463"/>
                    <a:pt x="815" y="463"/>
                  </a:cubicBezTo>
                  <a:cubicBezTo>
                    <a:pt x="816" y="463"/>
                    <a:pt x="823" y="461"/>
                    <a:pt x="827" y="462"/>
                  </a:cubicBezTo>
                  <a:cubicBezTo>
                    <a:pt x="830" y="463"/>
                    <a:pt x="832" y="462"/>
                    <a:pt x="836" y="464"/>
                  </a:cubicBezTo>
                  <a:cubicBezTo>
                    <a:pt x="839" y="466"/>
                    <a:pt x="844" y="465"/>
                    <a:pt x="846" y="467"/>
                  </a:cubicBezTo>
                  <a:cubicBezTo>
                    <a:pt x="847" y="469"/>
                    <a:pt x="851" y="471"/>
                    <a:pt x="851" y="474"/>
                  </a:cubicBezTo>
                  <a:cubicBezTo>
                    <a:pt x="850" y="477"/>
                    <a:pt x="853" y="475"/>
                    <a:pt x="855" y="482"/>
                  </a:cubicBezTo>
                  <a:cubicBezTo>
                    <a:pt x="856" y="490"/>
                    <a:pt x="859" y="490"/>
                    <a:pt x="859" y="493"/>
                  </a:cubicBezTo>
                  <a:cubicBezTo>
                    <a:pt x="860" y="497"/>
                    <a:pt x="864" y="503"/>
                    <a:pt x="863" y="505"/>
                  </a:cubicBezTo>
                  <a:cubicBezTo>
                    <a:pt x="863" y="507"/>
                    <a:pt x="862" y="510"/>
                    <a:pt x="866" y="510"/>
                  </a:cubicBezTo>
                  <a:cubicBezTo>
                    <a:pt x="871" y="510"/>
                    <a:pt x="873" y="514"/>
                    <a:pt x="874" y="513"/>
                  </a:cubicBezTo>
                  <a:cubicBezTo>
                    <a:pt x="875" y="513"/>
                    <a:pt x="880" y="514"/>
                    <a:pt x="882" y="517"/>
                  </a:cubicBezTo>
                  <a:cubicBezTo>
                    <a:pt x="885" y="520"/>
                    <a:pt x="888" y="519"/>
                    <a:pt x="888" y="522"/>
                  </a:cubicBezTo>
                  <a:cubicBezTo>
                    <a:pt x="888" y="525"/>
                    <a:pt x="890" y="527"/>
                    <a:pt x="890" y="530"/>
                  </a:cubicBezTo>
                  <a:cubicBezTo>
                    <a:pt x="890" y="532"/>
                    <a:pt x="894" y="534"/>
                    <a:pt x="898" y="533"/>
                  </a:cubicBezTo>
                  <a:cubicBezTo>
                    <a:pt x="901" y="533"/>
                    <a:pt x="903" y="534"/>
                    <a:pt x="905" y="531"/>
                  </a:cubicBezTo>
                  <a:cubicBezTo>
                    <a:pt x="906" y="528"/>
                    <a:pt x="911" y="529"/>
                    <a:pt x="913" y="528"/>
                  </a:cubicBezTo>
                  <a:cubicBezTo>
                    <a:pt x="914" y="527"/>
                    <a:pt x="919" y="525"/>
                    <a:pt x="919" y="530"/>
                  </a:cubicBezTo>
                  <a:cubicBezTo>
                    <a:pt x="919" y="535"/>
                    <a:pt x="922" y="536"/>
                    <a:pt x="919" y="537"/>
                  </a:cubicBezTo>
                  <a:cubicBezTo>
                    <a:pt x="917" y="539"/>
                    <a:pt x="916" y="546"/>
                    <a:pt x="915" y="549"/>
                  </a:cubicBezTo>
                  <a:cubicBezTo>
                    <a:pt x="914" y="552"/>
                    <a:pt x="911" y="553"/>
                    <a:pt x="910" y="556"/>
                  </a:cubicBezTo>
                  <a:cubicBezTo>
                    <a:pt x="910" y="560"/>
                    <a:pt x="906" y="560"/>
                    <a:pt x="906" y="562"/>
                  </a:cubicBezTo>
                  <a:cubicBezTo>
                    <a:pt x="906" y="565"/>
                    <a:pt x="902" y="564"/>
                    <a:pt x="899" y="562"/>
                  </a:cubicBezTo>
                  <a:cubicBezTo>
                    <a:pt x="897" y="560"/>
                    <a:pt x="895" y="566"/>
                    <a:pt x="893" y="566"/>
                  </a:cubicBezTo>
                  <a:cubicBezTo>
                    <a:pt x="891" y="566"/>
                    <a:pt x="891" y="571"/>
                    <a:pt x="891" y="573"/>
                  </a:cubicBezTo>
                  <a:cubicBezTo>
                    <a:pt x="892" y="574"/>
                    <a:pt x="891" y="577"/>
                    <a:pt x="892" y="580"/>
                  </a:cubicBezTo>
                  <a:cubicBezTo>
                    <a:pt x="893" y="582"/>
                    <a:pt x="892" y="585"/>
                    <a:pt x="892" y="589"/>
                  </a:cubicBezTo>
                  <a:cubicBezTo>
                    <a:pt x="895" y="587"/>
                    <a:pt x="898" y="585"/>
                    <a:pt x="899" y="585"/>
                  </a:cubicBezTo>
                  <a:cubicBezTo>
                    <a:pt x="902" y="585"/>
                    <a:pt x="905" y="591"/>
                    <a:pt x="908" y="591"/>
                  </a:cubicBezTo>
                  <a:cubicBezTo>
                    <a:pt x="912" y="591"/>
                    <a:pt x="927" y="579"/>
                    <a:pt x="927" y="577"/>
                  </a:cubicBezTo>
                  <a:cubicBezTo>
                    <a:pt x="927" y="576"/>
                    <a:pt x="936" y="566"/>
                    <a:pt x="940" y="561"/>
                  </a:cubicBezTo>
                  <a:cubicBezTo>
                    <a:pt x="944" y="556"/>
                    <a:pt x="950" y="548"/>
                    <a:pt x="952" y="543"/>
                  </a:cubicBezTo>
                  <a:cubicBezTo>
                    <a:pt x="953" y="539"/>
                    <a:pt x="959" y="532"/>
                    <a:pt x="960" y="529"/>
                  </a:cubicBezTo>
                  <a:cubicBezTo>
                    <a:pt x="962" y="527"/>
                    <a:pt x="963" y="526"/>
                    <a:pt x="965" y="520"/>
                  </a:cubicBezTo>
                  <a:cubicBezTo>
                    <a:pt x="968" y="513"/>
                    <a:pt x="968" y="497"/>
                    <a:pt x="969" y="496"/>
                  </a:cubicBezTo>
                  <a:cubicBezTo>
                    <a:pt x="970" y="494"/>
                    <a:pt x="969" y="492"/>
                    <a:pt x="970" y="490"/>
                  </a:cubicBezTo>
                  <a:cubicBezTo>
                    <a:pt x="972" y="488"/>
                    <a:pt x="971" y="486"/>
                    <a:pt x="973" y="483"/>
                  </a:cubicBezTo>
                  <a:cubicBezTo>
                    <a:pt x="976" y="481"/>
                    <a:pt x="975" y="479"/>
                    <a:pt x="975" y="477"/>
                  </a:cubicBezTo>
                  <a:cubicBezTo>
                    <a:pt x="974" y="475"/>
                    <a:pt x="975" y="471"/>
                    <a:pt x="974" y="470"/>
                  </a:cubicBezTo>
                  <a:cubicBezTo>
                    <a:pt x="974" y="469"/>
                    <a:pt x="974" y="468"/>
                    <a:pt x="975" y="467"/>
                  </a:cubicBezTo>
                  <a:cubicBezTo>
                    <a:pt x="977" y="466"/>
                    <a:pt x="974" y="464"/>
                    <a:pt x="972" y="463"/>
                  </a:cubicBezTo>
                  <a:cubicBezTo>
                    <a:pt x="970" y="462"/>
                    <a:pt x="968" y="461"/>
                    <a:pt x="967" y="458"/>
                  </a:cubicBezTo>
                  <a:cubicBezTo>
                    <a:pt x="967" y="456"/>
                    <a:pt x="964" y="452"/>
                    <a:pt x="961" y="453"/>
                  </a:cubicBezTo>
                  <a:cubicBezTo>
                    <a:pt x="958" y="453"/>
                    <a:pt x="954" y="451"/>
                    <a:pt x="954" y="453"/>
                  </a:cubicBezTo>
                  <a:cubicBezTo>
                    <a:pt x="955" y="455"/>
                    <a:pt x="954" y="456"/>
                    <a:pt x="953" y="456"/>
                  </a:cubicBezTo>
                  <a:cubicBezTo>
                    <a:pt x="951" y="456"/>
                    <a:pt x="951" y="457"/>
                    <a:pt x="949" y="460"/>
                  </a:cubicBezTo>
                  <a:cubicBezTo>
                    <a:pt x="948" y="462"/>
                    <a:pt x="942" y="463"/>
                    <a:pt x="945" y="460"/>
                  </a:cubicBezTo>
                  <a:cubicBezTo>
                    <a:pt x="947" y="457"/>
                    <a:pt x="944" y="457"/>
                    <a:pt x="944" y="455"/>
                  </a:cubicBezTo>
                  <a:cubicBezTo>
                    <a:pt x="945" y="452"/>
                    <a:pt x="947" y="449"/>
                    <a:pt x="944" y="451"/>
                  </a:cubicBezTo>
                  <a:cubicBezTo>
                    <a:pt x="941" y="453"/>
                    <a:pt x="941" y="457"/>
                    <a:pt x="939" y="457"/>
                  </a:cubicBezTo>
                  <a:cubicBezTo>
                    <a:pt x="937" y="458"/>
                    <a:pt x="937" y="450"/>
                    <a:pt x="938" y="448"/>
                  </a:cubicBezTo>
                  <a:cubicBezTo>
                    <a:pt x="939" y="446"/>
                    <a:pt x="934" y="448"/>
                    <a:pt x="929" y="448"/>
                  </a:cubicBezTo>
                  <a:cubicBezTo>
                    <a:pt x="924" y="447"/>
                    <a:pt x="925" y="443"/>
                    <a:pt x="929" y="441"/>
                  </a:cubicBezTo>
                  <a:cubicBezTo>
                    <a:pt x="933" y="438"/>
                    <a:pt x="933" y="436"/>
                    <a:pt x="935" y="435"/>
                  </a:cubicBezTo>
                  <a:cubicBezTo>
                    <a:pt x="937" y="434"/>
                    <a:pt x="942" y="430"/>
                    <a:pt x="945" y="428"/>
                  </a:cubicBezTo>
                  <a:cubicBezTo>
                    <a:pt x="948" y="426"/>
                    <a:pt x="949" y="424"/>
                    <a:pt x="949" y="421"/>
                  </a:cubicBezTo>
                  <a:cubicBezTo>
                    <a:pt x="950" y="419"/>
                    <a:pt x="956" y="416"/>
                    <a:pt x="961" y="411"/>
                  </a:cubicBezTo>
                  <a:cubicBezTo>
                    <a:pt x="966" y="407"/>
                    <a:pt x="968" y="404"/>
                    <a:pt x="970" y="401"/>
                  </a:cubicBezTo>
                  <a:cubicBezTo>
                    <a:pt x="971" y="398"/>
                    <a:pt x="978" y="395"/>
                    <a:pt x="979" y="392"/>
                  </a:cubicBezTo>
                  <a:cubicBezTo>
                    <a:pt x="979" y="390"/>
                    <a:pt x="988" y="385"/>
                    <a:pt x="994" y="383"/>
                  </a:cubicBezTo>
                  <a:cubicBezTo>
                    <a:pt x="1000" y="382"/>
                    <a:pt x="1009" y="384"/>
                    <a:pt x="1011" y="386"/>
                  </a:cubicBezTo>
                  <a:cubicBezTo>
                    <a:pt x="1013" y="388"/>
                    <a:pt x="1014" y="387"/>
                    <a:pt x="1015" y="386"/>
                  </a:cubicBezTo>
                  <a:cubicBezTo>
                    <a:pt x="1016" y="384"/>
                    <a:pt x="1019" y="385"/>
                    <a:pt x="1023" y="386"/>
                  </a:cubicBezTo>
                  <a:cubicBezTo>
                    <a:pt x="1027" y="386"/>
                    <a:pt x="1028" y="383"/>
                    <a:pt x="1031" y="384"/>
                  </a:cubicBezTo>
                  <a:cubicBezTo>
                    <a:pt x="1033" y="385"/>
                    <a:pt x="1036" y="386"/>
                    <a:pt x="1037" y="382"/>
                  </a:cubicBezTo>
                  <a:cubicBezTo>
                    <a:pt x="1039" y="378"/>
                    <a:pt x="1047" y="379"/>
                    <a:pt x="1049" y="381"/>
                  </a:cubicBezTo>
                  <a:cubicBezTo>
                    <a:pt x="1050" y="382"/>
                    <a:pt x="1052" y="384"/>
                    <a:pt x="1055" y="382"/>
                  </a:cubicBezTo>
                  <a:cubicBezTo>
                    <a:pt x="1057" y="380"/>
                    <a:pt x="1057" y="385"/>
                    <a:pt x="1060" y="385"/>
                  </a:cubicBezTo>
                  <a:cubicBezTo>
                    <a:pt x="1063" y="386"/>
                    <a:pt x="1061" y="388"/>
                    <a:pt x="1059" y="388"/>
                  </a:cubicBezTo>
                  <a:cubicBezTo>
                    <a:pt x="1056" y="388"/>
                    <a:pt x="1053" y="389"/>
                    <a:pt x="1056" y="391"/>
                  </a:cubicBezTo>
                  <a:cubicBezTo>
                    <a:pt x="1059" y="393"/>
                    <a:pt x="1062" y="390"/>
                    <a:pt x="1064" y="390"/>
                  </a:cubicBezTo>
                  <a:cubicBezTo>
                    <a:pt x="1066" y="390"/>
                    <a:pt x="1070" y="390"/>
                    <a:pt x="1073" y="388"/>
                  </a:cubicBezTo>
                  <a:cubicBezTo>
                    <a:pt x="1076" y="386"/>
                    <a:pt x="1076" y="390"/>
                    <a:pt x="1078" y="388"/>
                  </a:cubicBezTo>
                  <a:cubicBezTo>
                    <a:pt x="1080" y="386"/>
                    <a:pt x="1085" y="386"/>
                    <a:pt x="1087" y="386"/>
                  </a:cubicBezTo>
                  <a:cubicBezTo>
                    <a:pt x="1089" y="386"/>
                    <a:pt x="1087" y="383"/>
                    <a:pt x="1083" y="383"/>
                  </a:cubicBezTo>
                  <a:cubicBezTo>
                    <a:pt x="1080" y="383"/>
                    <a:pt x="1080" y="381"/>
                    <a:pt x="1083" y="375"/>
                  </a:cubicBezTo>
                  <a:cubicBezTo>
                    <a:pt x="1086" y="369"/>
                    <a:pt x="1091" y="366"/>
                    <a:pt x="1095" y="363"/>
                  </a:cubicBezTo>
                  <a:cubicBezTo>
                    <a:pt x="1098" y="360"/>
                    <a:pt x="1101" y="361"/>
                    <a:pt x="1101" y="359"/>
                  </a:cubicBezTo>
                  <a:cubicBezTo>
                    <a:pt x="1101" y="357"/>
                    <a:pt x="1102" y="351"/>
                    <a:pt x="1105" y="351"/>
                  </a:cubicBezTo>
                  <a:cubicBezTo>
                    <a:pt x="1107" y="350"/>
                    <a:pt x="1114" y="352"/>
                    <a:pt x="1118" y="349"/>
                  </a:cubicBezTo>
                  <a:cubicBezTo>
                    <a:pt x="1122" y="347"/>
                    <a:pt x="1122" y="351"/>
                    <a:pt x="1123" y="352"/>
                  </a:cubicBezTo>
                  <a:cubicBezTo>
                    <a:pt x="1125" y="353"/>
                    <a:pt x="1127" y="348"/>
                    <a:pt x="1129" y="349"/>
                  </a:cubicBezTo>
                  <a:cubicBezTo>
                    <a:pt x="1131" y="351"/>
                    <a:pt x="1126" y="354"/>
                    <a:pt x="1125" y="358"/>
                  </a:cubicBezTo>
                  <a:cubicBezTo>
                    <a:pt x="1124" y="362"/>
                    <a:pt x="1128" y="360"/>
                    <a:pt x="1130" y="361"/>
                  </a:cubicBezTo>
                  <a:cubicBezTo>
                    <a:pt x="1132" y="363"/>
                    <a:pt x="1127" y="364"/>
                    <a:pt x="1128" y="365"/>
                  </a:cubicBezTo>
                  <a:cubicBezTo>
                    <a:pt x="1128" y="366"/>
                    <a:pt x="1132" y="366"/>
                    <a:pt x="1137" y="360"/>
                  </a:cubicBezTo>
                  <a:cubicBezTo>
                    <a:pt x="1143" y="354"/>
                    <a:pt x="1147" y="353"/>
                    <a:pt x="1151" y="353"/>
                  </a:cubicBezTo>
                  <a:cubicBezTo>
                    <a:pt x="1154" y="353"/>
                    <a:pt x="1152" y="350"/>
                    <a:pt x="1152" y="344"/>
                  </a:cubicBezTo>
                  <a:cubicBezTo>
                    <a:pt x="1153" y="338"/>
                    <a:pt x="1163" y="337"/>
                    <a:pt x="1166" y="338"/>
                  </a:cubicBezTo>
                  <a:cubicBezTo>
                    <a:pt x="1170" y="340"/>
                    <a:pt x="1169" y="342"/>
                    <a:pt x="1166" y="341"/>
                  </a:cubicBezTo>
                  <a:cubicBezTo>
                    <a:pt x="1163" y="340"/>
                    <a:pt x="1160" y="343"/>
                    <a:pt x="1160" y="348"/>
                  </a:cubicBezTo>
                  <a:cubicBezTo>
                    <a:pt x="1160" y="352"/>
                    <a:pt x="1157" y="354"/>
                    <a:pt x="1159" y="356"/>
                  </a:cubicBezTo>
                  <a:cubicBezTo>
                    <a:pt x="1160" y="357"/>
                    <a:pt x="1156" y="358"/>
                    <a:pt x="1156" y="360"/>
                  </a:cubicBezTo>
                  <a:cubicBezTo>
                    <a:pt x="1156" y="362"/>
                    <a:pt x="1156" y="363"/>
                    <a:pt x="1154" y="364"/>
                  </a:cubicBezTo>
                  <a:cubicBezTo>
                    <a:pt x="1152" y="365"/>
                    <a:pt x="1144" y="366"/>
                    <a:pt x="1143" y="369"/>
                  </a:cubicBezTo>
                  <a:cubicBezTo>
                    <a:pt x="1143" y="373"/>
                    <a:pt x="1139" y="373"/>
                    <a:pt x="1137" y="378"/>
                  </a:cubicBezTo>
                  <a:cubicBezTo>
                    <a:pt x="1135" y="382"/>
                    <a:pt x="1127" y="385"/>
                    <a:pt x="1122" y="393"/>
                  </a:cubicBezTo>
                  <a:cubicBezTo>
                    <a:pt x="1117" y="402"/>
                    <a:pt x="1109" y="402"/>
                    <a:pt x="1109" y="404"/>
                  </a:cubicBezTo>
                  <a:cubicBezTo>
                    <a:pt x="1109" y="405"/>
                    <a:pt x="1103" y="405"/>
                    <a:pt x="1101" y="406"/>
                  </a:cubicBezTo>
                  <a:cubicBezTo>
                    <a:pt x="1099" y="406"/>
                    <a:pt x="1103" y="411"/>
                    <a:pt x="1099" y="417"/>
                  </a:cubicBezTo>
                  <a:cubicBezTo>
                    <a:pt x="1094" y="422"/>
                    <a:pt x="1091" y="430"/>
                    <a:pt x="1091" y="438"/>
                  </a:cubicBezTo>
                  <a:cubicBezTo>
                    <a:pt x="1091" y="446"/>
                    <a:pt x="1094" y="468"/>
                    <a:pt x="1096" y="472"/>
                  </a:cubicBezTo>
                  <a:cubicBezTo>
                    <a:pt x="1098" y="476"/>
                    <a:pt x="1096" y="486"/>
                    <a:pt x="1098" y="488"/>
                  </a:cubicBezTo>
                  <a:cubicBezTo>
                    <a:pt x="1100" y="490"/>
                    <a:pt x="1099" y="493"/>
                    <a:pt x="1100" y="495"/>
                  </a:cubicBezTo>
                  <a:cubicBezTo>
                    <a:pt x="1101" y="496"/>
                    <a:pt x="1106" y="489"/>
                    <a:pt x="1109" y="486"/>
                  </a:cubicBezTo>
                  <a:cubicBezTo>
                    <a:pt x="1112" y="483"/>
                    <a:pt x="1111" y="483"/>
                    <a:pt x="1113" y="481"/>
                  </a:cubicBezTo>
                  <a:cubicBezTo>
                    <a:pt x="1115" y="480"/>
                    <a:pt x="1114" y="473"/>
                    <a:pt x="1114" y="472"/>
                  </a:cubicBezTo>
                  <a:cubicBezTo>
                    <a:pt x="1115" y="470"/>
                    <a:pt x="1119" y="469"/>
                    <a:pt x="1120" y="467"/>
                  </a:cubicBezTo>
                  <a:cubicBezTo>
                    <a:pt x="1121" y="466"/>
                    <a:pt x="1124" y="467"/>
                    <a:pt x="1126" y="466"/>
                  </a:cubicBezTo>
                  <a:cubicBezTo>
                    <a:pt x="1128" y="465"/>
                    <a:pt x="1126" y="461"/>
                    <a:pt x="1125" y="458"/>
                  </a:cubicBezTo>
                  <a:cubicBezTo>
                    <a:pt x="1125" y="456"/>
                    <a:pt x="1130" y="452"/>
                    <a:pt x="1133" y="450"/>
                  </a:cubicBezTo>
                  <a:cubicBezTo>
                    <a:pt x="1136" y="447"/>
                    <a:pt x="1139" y="451"/>
                    <a:pt x="1143" y="448"/>
                  </a:cubicBezTo>
                  <a:cubicBezTo>
                    <a:pt x="1146" y="444"/>
                    <a:pt x="1142" y="440"/>
                    <a:pt x="1141" y="439"/>
                  </a:cubicBezTo>
                  <a:cubicBezTo>
                    <a:pt x="1140" y="437"/>
                    <a:pt x="1144" y="428"/>
                    <a:pt x="1147" y="427"/>
                  </a:cubicBezTo>
                  <a:cubicBezTo>
                    <a:pt x="1149" y="426"/>
                    <a:pt x="1151" y="429"/>
                    <a:pt x="1153" y="427"/>
                  </a:cubicBezTo>
                  <a:cubicBezTo>
                    <a:pt x="1155" y="424"/>
                    <a:pt x="1151" y="420"/>
                    <a:pt x="1149" y="421"/>
                  </a:cubicBezTo>
                  <a:cubicBezTo>
                    <a:pt x="1148" y="421"/>
                    <a:pt x="1147" y="414"/>
                    <a:pt x="1151" y="410"/>
                  </a:cubicBezTo>
                  <a:cubicBezTo>
                    <a:pt x="1155" y="407"/>
                    <a:pt x="1153" y="406"/>
                    <a:pt x="1151" y="405"/>
                  </a:cubicBezTo>
                  <a:cubicBezTo>
                    <a:pt x="1148" y="405"/>
                    <a:pt x="1148" y="406"/>
                    <a:pt x="1146" y="406"/>
                  </a:cubicBezTo>
                  <a:cubicBezTo>
                    <a:pt x="1144" y="406"/>
                    <a:pt x="1141" y="401"/>
                    <a:pt x="1145" y="396"/>
                  </a:cubicBezTo>
                  <a:cubicBezTo>
                    <a:pt x="1148" y="391"/>
                    <a:pt x="1151" y="392"/>
                    <a:pt x="1151" y="388"/>
                  </a:cubicBezTo>
                  <a:cubicBezTo>
                    <a:pt x="1152" y="384"/>
                    <a:pt x="1156" y="378"/>
                    <a:pt x="1157" y="376"/>
                  </a:cubicBezTo>
                  <a:cubicBezTo>
                    <a:pt x="1158" y="374"/>
                    <a:pt x="1163" y="376"/>
                    <a:pt x="1164" y="376"/>
                  </a:cubicBezTo>
                  <a:cubicBezTo>
                    <a:pt x="1166" y="376"/>
                    <a:pt x="1166" y="380"/>
                    <a:pt x="1168" y="378"/>
                  </a:cubicBezTo>
                  <a:cubicBezTo>
                    <a:pt x="1170" y="376"/>
                    <a:pt x="1173" y="369"/>
                    <a:pt x="1176" y="369"/>
                  </a:cubicBezTo>
                  <a:cubicBezTo>
                    <a:pt x="1178" y="369"/>
                    <a:pt x="1177" y="374"/>
                    <a:pt x="1177" y="377"/>
                  </a:cubicBezTo>
                  <a:cubicBezTo>
                    <a:pt x="1178" y="380"/>
                    <a:pt x="1180" y="376"/>
                    <a:pt x="1185" y="372"/>
                  </a:cubicBezTo>
                  <a:cubicBezTo>
                    <a:pt x="1190" y="368"/>
                    <a:pt x="1201" y="368"/>
                    <a:pt x="1205" y="370"/>
                  </a:cubicBezTo>
                  <a:cubicBezTo>
                    <a:pt x="1208" y="372"/>
                    <a:pt x="1209" y="376"/>
                    <a:pt x="1211" y="376"/>
                  </a:cubicBezTo>
                  <a:cubicBezTo>
                    <a:pt x="1214" y="375"/>
                    <a:pt x="1211" y="371"/>
                    <a:pt x="1214" y="370"/>
                  </a:cubicBezTo>
                  <a:cubicBezTo>
                    <a:pt x="1217" y="369"/>
                    <a:pt x="1222" y="366"/>
                    <a:pt x="1226" y="363"/>
                  </a:cubicBezTo>
                  <a:cubicBezTo>
                    <a:pt x="1230" y="360"/>
                    <a:pt x="1229" y="362"/>
                    <a:pt x="1231" y="359"/>
                  </a:cubicBezTo>
                  <a:cubicBezTo>
                    <a:pt x="1233" y="356"/>
                    <a:pt x="1235" y="358"/>
                    <a:pt x="1235" y="356"/>
                  </a:cubicBezTo>
                  <a:cubicBezTo>
                    <a:pt x="1236" y="354"/>
                    <a:pt x="1241" y="351"/>
                    <a:pt x="1249" y="349"/>
                  </a:cubicBezTo>
                  <a:cubicBezTo>
                    <a:pt x="1256" y="347"/>
                    <a:pt x="1266" y="341"/>
                    <a:pt x="1265" y="339"/>
                  </a:cubicBezTo>
                  <a:cubicBezTo>
                    <a:pt x="1265" y="337"/>
                    <a:pt x="1268" y="337"/>
                    <a:pt x="1269" y="338"/>
                  </a:cubicBezTo>
                  <a:cubicBezTo>
                    <a:pt x="1269" y="340"/>
                    <a:pt x="1272" y="339"/>
                    <a:pt x="1276" y="340"/>
                  </a:cubicBezTo>
                  <a:cubicBezTo>
                    <a:pt x="1280" y="341"/>
                    <a:pt x="1282" y="343"/>
                    <a:pt x="1285" y="340"/>
                  </a:cubicBezTo>
                  <a:cubicBezTo>
                    <a:pt x="1288" y="336"/>
                    <a:pt x="1284" y="335"/>
                    <a:pt x="1284" y="332"/>
                  </a:cubicBezTo>
                  <a:cubicBezTo>
                    <a:pt x="1285" y="329"/>
                    <a:pt x="1279" y="326"/>
                    <a:pt x="1280" y="324"/>
                  </a:cubicBezTo>
                  <a:cubicBezTo>
                    <a:pt x="1280" y="321"/>
                    <a:pt x="1276" y="313"/>
                    <a:pt x="1274" y="315"/>
                  </a:cubicBezTo>
                  <a:cubicBezTo>
                    <a:pt x="1273" y="316"/>
                    <a:pt x="1270" y="313"/>
                    <a:pt x="1270" y="311"/>
                  </a:cubicBezTo>
                  <a:cubicBezTo>
                    <a:pt x="1270" y="309"/>
                    <a:pt x="1269" y="306"/>
                    <a:pt x="1267" y="308"/>
                  </a:cubicBezTo>
                  <a:cubicBezTo>
                    <a:pt x="1265" y="310"/>
                    <a:pt x="1261" y="309"/>
                    <a:pt x="1260" y="306"/>
                  </a:cubicBezTo>
                  <a:cubicBezTo>
                    <a:pt x="1260" y="304"/>
                    <a:pt x="1265" y="302"/>
                    <a:pt x="1268" y="304"/>
                  </a:cubicBezTo>
                  <a:cubicBezTo>
                    <a:pt x="1272" y="305"/>
                    <a:pt x="1271" y="307"/>
                    <a:pt x="1273" y="308"/>
                  </a:cubicBezTo>
                  <a:cubicBezTo>
                    <a:pt x="1274" y="309"/>
                    <a:pt x="1279" y="309"/>
                    <a:pt x="1282" y="308"/>
                  </a:cubicBezTo>
                  <a:cubicBezTo>
                    <a:pt x="1284" y="306"/>
                    <a:pt x="1291" y="304"/>
                    <a:pt x="1292" y="301"/>
                  </a:cubicBezTo>
                  <a:cubicBezTo>
                    <a:pt x="1294" y="299"/>
                    <a:pt x="1292" y="298"/>
                    <a:pt x="1295" y="296"/>
                  </a:cubicBezTo>
                  <a:cubicBezTo>
                    <a:pt x="1297" y="295"/>
                    <a:pt x="1295" y="292"/>
                    <a:pt x="1293" y="291"/>
                  </a:cubicBezTo>
                  <a:cubicBezTo>
                    <a:pt x="1291" y="290"/>
                    <a:pt x="1292" y="286"/>
                    <a:pt x="1294" y="286"/>
                  </a:cubicBezTo>
                  <a:cubicBezTo>
                    <a:pt x="1296" y="286"/>
                    <a:pt x="1295" y="284"/>
                    <a:pt x="1297" y="283"/>
                  </a:cubicBezTo>
                  <a:cubicBezTo>
                    <a:pt x="1298" y="283"/>
                    <a:pt x="1298" y="285"/>
                    <a:pt x="1301" y="283"/>
                  </a:cubicBezTo>
                  <a:cubicBezTo>
                    <a:pt x="1304" y="282"/>
                    <a:pt x="1301" y="285"/>
                    <a:pt x="1300" y="288"/>
                  </a:cubicBezTo>
                  <a:cubicBezTo>
                    <a:pt x="1299" y="291"/>
                    <a:pt x="1302" y="293"/>
                    <a:pt x="1303" y="294"/>
                  </a:cubicBezTo>
                  <a:cubicBezTo>
                    <a:pt x="1303" y="296"/>
                    <a:pt x="1308" y="296"/>
                    <a:pt x="1311" y="295"/>
                  </a:cubicBezTo>
                  <a:cubicBezTo>
                    <a:pt x="1314" y="293"/>
                    <a:pt x="1323" y="297"/>
                    <a:pt x="1324" y="299"/>
                  </a:cubicBezTo>
                  <a:cubicBezTo>
                    <a:pt x="1324" y="302"/>
                    <a:pt x="1326" y="305"/>
                    <a:pt x="1329" y="307"/>
                  </a:cubicBezTo>
                  <a:cubicBezTo>
                    <a:pt x="1333" y="310"/>
                    <a:pt x="1337" y="309"/>
                    <a:pt x="1337" y="311"/>
                  </a:cubicBezTo>
                  <a:cubicBezTo>
                    <a:pt x="1338" y="313"/>
                    <a:pt x="1340" y="314"/>
                    <a:pt x="1342" y="313"/>
                  </a:cubicBezTo>
                  <a:cubicBezTo>
                    <a:pt x="1344" y="313"/>
                    <a:pt x="1345" y="316"/>
                    <a:pt x="1347" y="314"/>
                  </a:cubicBezTo>
                  <a:cubicBezTo>
                    <a:pt x="1348" y="312"/>
                    <a:pt x="1349" y="315"/>
                    <a:pt x="1351" y="313"/>
                  </a:cubicBezTo>
                  <a:cubicBezTo>
                    <a:pt x="1353" y="311"/>
                    <a:pt x="1347" y="309"/>
                    <a:pt x="1347" y="308"/>
                  </a:cubicBezTo>
                  <a:cubicBezTo>
                    <a:pt x="1348" y="306"/>
                    <a:pt x="1350" y="309"/>
                    <a:pt x="1351" y="309"/>
                  </a:cubicBezTo>
                  <a:cubicBezTo>
                    <a:pt x="1353" y="309"/>
                    <a:pt x="1351" y="305"/>
                    <a:pt x="1352" y="304"/>
                  </a:cubicBezTo>
                  <a:cubicBezTo>
                    <a:pt x="1353" y="304"/>
                    <a:pt x="1352" y="296"/>
                    <a:pt x="1351" y="295"/>
                  </a:cubicBezTo>
                  <a:cubicBezTo>
                    <a:pt x="1350" y="295"/>
                    <a:pt x="1351" y="292"/>
                    <a:pt x="1353" y="294"/>
                  </a:cubicBezTo>
                  <a:cubicBezTo>
                    <a:pt x="1356" y="296"/>
                    <a:pt x="1360" y="296"/>
                    <a:pt x="1363" y="296"/>
                  </a:cubicBezTo>
                  <a:cubicBezTo>
                    <a:pt x="1365" y="296"/>
                    <a:pt x="1363" y="294"/>
                    <a:pt x="1361" y="294"/>
                  </a:cubicBezTo>
                  <a:cubicBezTo>
                    <a:pt x="1359" y="293"/>
                    <a:pt x="1361" y="291"/>
                    <a:pt x="1362" y="293"/>
                  </a:cubicBezTo>
                  <a:cubicBezTo>
                    <a:pt x="1364" y="294"/>
                    <a:pt x="1367" y="295"/>
                    <a:pt x="1367" y="293"/>
                  </a:cubicBezTo>
                  <a:cubicBezTo>
                    <a:pt x="1367" y="292"/>
                    <a:pt x="1368" y="288"/>
                    <a:pt x="1371" y="288"/>
                  </a:cubicBezTo>
                  <a:cubicBezTo>
                    <a:pt x="1373" y="288"/>
                    <a:pt x="1374" y="287"/>
                    <a:pt x="1372" y="286"/>
                  </a:cubicBezTo>
                  <a:close/>
                  <a:moveTo>
                    <a:pt x="709" y="466"/>
                  </a:moveTo>
                  <a:cubicBezTo>
                    <a:pt x="702" y="473"/>
                    <a:pt x="688" y="474"/>
                    <a:pt x="688" y="480"/>
                  </a:cubicBezTo>
                  <a:cubicBezTo>
                    <a:pt x="688" y="486"/>
                    <a:pt x="672" y="489"/>
                    <a:pt x="671" y="486"/>
                  </a:cubicBezTo>
                  <a:cubicBezTo>
                    <a:pt x="669" y="484"/>
                    <a:pt x="683" y="483"/>
                    <a:pt x="686" y="475"/>
                  </a:cubicBezTo>
                  <a:cubicBezTo>
                    <a:pt x="689" y="467"/>
                    <a:pt x="701" y="463"/>
                    <a:pt x="707" y="452"/>
                  </a:cubicBezTo>
                  <a:cubicBezTo>
                    <a:pt x="712" y="444"/>
                    <a:pt x="715" y="432"/>
                    <a:pt x="718" y="433"/>
                  </a:cubicBezTo>
                  <a:cubicBezTo>
                    <a:pt x="720" y="433"/>
                    <a:pt x="716" y="459"/>
                    <a:pt x="709" y="466"/>
                  </a:cubicBezTo>
                  <a:close/>
                  <a:moveTo>
                    <a:pt x="739" y="144"/>
                  </a:moveTo>
                  <a:cubicBezTo>
                    <a:pt x="738" y="146"/>
                    <a:pt x="733" y="146"/>
                    <a:pt x="734" y="148"/>
                  </a:cubicBezTo>
                  <a:cubicBezTo>
                    <a:pt x="737" y="152"/>
                    <a:pt x="749" y="150"/>
                    <a:pt x="749" y="145"/>
                  </a:cubicBezTo>
                  <a:cubicBezTo>
                    <a:pt x="749" y="141"/>
                    <a:pt x="740" y="142"/>
                    <a:pt x="739" y="144"/>
                  </a:cubicBezTo>
                  <a:close/>
                  <a:moveTo>
                    <a:pt x="306" y="8"/>
                  </a:moveTo>
                  <a:cubicBezTo>
                    <a:pt x="312" y="8"/>
                    <a:pt x="310" y="4"/>
                    <a:pt x="314" y="5"/>
                  </a:cubicBezTo>
                  <a:cubicBezTo>
                    <a:pt x="318" y="5"/>
                    <a:pt x="323" y="5"/>
                    <a:pt x="321" y="2"/>
                  </a:cubicBezTo>
                  <a:cubicBezTo>
                    <a:pt x="319" y="0"/>
                    <a:pt x="305" y="1"/>
                    <a:pt x="306" y="3"/>
                  </a:cubicBezTo>
                  <a:cubicBezTo>
                    <a:pt x="308" y="5"/>
                    <a:pt x="295" y="4"/>
                    <a:pt x="296" y="5"/>
                  </a:cubicBezTo>
                  <a:cubicBezTo>
                    <a:pt x="296" y="7"/>
                    <a:pt x="300" y="8"/>
                    <a:pt x="306" y="8"/>
                  </a:cubicBezTo>
                  <a:close/>
                  <a:moveTo>
                    <a:pt x="277" y="27"/>
                  </a:moveTo>
                  <a:cubicBezTo>
                    <a:pt x="277" y="22"/>
                    <a:pt x="264" y="27"/>
                    <a:pt x="267" y="28"/>
                  </a:cubicBezTo>
                  <a:cubicBezTo>
                    <a:pt x="269" y="29"/>
                    <a:pt x="277" y="31"/>
                    <a:pt x="277" y="27"/>
                  </a:cubicBezTo>
                  <a:close/>
                  <a:moveTo>
                    <a:pt x="307" y="23"/>
                  </a:moveTo>
                  <a:cubicBezTo>
                    <a:pt x="308" y="25"/>
                    <a:pt x="306" y="26"/>
                    <a:pt x="301" y="26"/>
                  </a:cubicBezTo>
                  <a:cubicBezTo>
                    <a:pt x="296" y="26"/>
                    <a:pt x="294" y="29"/>
                    <a:pt x="296" y="31"/>
                  </a:cubicBezTo>
                  <a:cubicBezTo>
                    <a:pt x="299" y="34"/>
                    <a:pt x="312" y="33"/>
                    <a:pt x="314" y="29"/>
                  </a:cubicBezTo>
                  <a:cubicBezTo>
                    <a:pt x="316" y="26"/>
                    <a:pt x="322" y="29"/>
                    <a:pt x="323" y="26"/>
                  </a:cubicBezTo>
                  <a:cubicBezTo>
                    <a:pt x="324" y="22"/>
                    <a:pt x="306" y="21"/>
                    <a:pt x="307" y="23"/>
                  </a:cubicBezTo>
                  <a:close/>
                  <a:moveTo>
                    <a:pt x="348" y="18"/>
                  </a:moveTo>
                  <a:cubicBezTo>
                    <a:pt x="350" y="15"/>
                    <a:pt x="345" y="15"/>
                    <a:pt x="344" y="13"/>
                  </a:cubicBezTo>
                  <a:cubicBezTo>
                    <a:pt x="344" y="11"/>
                    <a:pt x="330" y="10"/>
                    <a:pt x="331" y="13"/>
                  </a:cubicBezTo>
                  <a:cubicBezTo>
                    <a:pt x="332" y="15"/>
                    <a:pt x="322" y="18"/>
                    <a:pt x="325" y="21"/>
                  </a:cubicBezTo>
                  <a:cubicBezTo>
                    <a:pt x="331" y="26"/>
                    <a:pt x="346" y="20"/>
                    <a:pt x="348" y="18"/>
                  </a:cubicBezTo>
                  <a:close/>
                  <a:moveTo>
                    <a:pt x="310" y="14"/>
                  </a:moveTo>
                  <a:cubicBezTo>
                    <a:pt x="311" y="8"/>
                    <a:pt x="302" y="12"/>
                    <a:pt x="296" y="9"/>
                  </a:cubicBezTo>
                  <a:cubicBezTo>
                    <a:pt x="290" y="6"/>
                    <a:pt x="286" y="7"/>
                    <a:pt x="291" y="11"/>
                  </a:cubicBezTo>
                  <a:cubicBezTo>
                    <a:pt x="292" y="13"/>
                    <a:pt x="280" y="14"/>
                    <a:pt x="282" y="17"/>
                  </a:cubicBezTo>
                  <a:cubicBezTo>
                    <a:pt x="286" y="22"/>
                    <a:pt x="309" y="19"/>
                    <a:pt x="310" y="14"/>
                  </a:cubicBezTo>
                  <a:close/>
                  <a:moveTo>
                    <a:pt x="275" y="166"/>
                  </a:moveTo>
                  <a:cubicBezTo>
                    <a:pt x="275" y="168"/>
                    <a:pt x="273" y="170"/>
                    <a:pt x="269" y="170"/>
                  </a:cubicBezTo>
                  <a:cubicBezTo>
                    <a:pt x="264" y="170"/>
                    <a:pt x="271" y="174"/>
                    <a:pt x="272" y="177"/>
                  </a:cubicBezTo>
                  <a:cubicBezTo>
                    <a:pt x="272" y="180"/>
                    <a:pt x="267" y="177"/>
                    <a:pt x="267" y="182"/>
                  </a:cubicBezTo>
                  <a:cubicBezTo>
                    <a:pt x="267" y="187"/>
                    <a:pt x="258" y="182"/>
                    <a:pt x="257" y="188"/>
                  </a:cubicBezTo>
                  <a:cubicBezTo>
                    <a:pt x="256" y="194"/>
                    <a:pt x="261" y="193"/>
                    <a:pt x="265" y="194"/>
                  </a:cubicBezTo>
                  <a:cubicBezTo>
                    <a:pt x="269" y="194"/>
                    <a:pt x="263" y="198"/>
                    <a:pt x="266" y="200"/>
                  </a:cubicBezTo>
                  <a:cubicBezTo>
                    <a:pt x="269" y="203"/>
                    <a:pt x="271" y="202"/>
                    <a:pt x="269" y="197"/>
                  </a:cubicBezTo>
                  <a:cubicBezTo>
                    <a:pt x="267" y="193"/>
                    <a:pt x="279" y="199"/>
                    <a:pt x="276" y="203"/>
                  </a:cubicBezTo>
                  <a:cubicBezTo>
                    <a:pt x="272" y="206"/>
                    <a:pt x="281" y="209"/>
                    <a:pt x="286" y="209"/>
                  </a:cubicBezTo>
                  <a:cubicBezTo>
                    <a:pt x="291" y="209"/>
                    <a:pt x="307" y="213"/>
                    <a:pt x="307" y="209"/>
                  </a:cubicBezTo>
                  <a:cubicBezTo>
                    <a:pt x="307" y="206"/>
                    <a:pt x="301" y="204"/>
                    <a:pt x="296" y="198"/>
                  </a:cubicBezTo>
                  <a:cubicBezTo>
                    <a:pt x="291" y="192"/>
                    <a:pt x="287" y="182"/>
                    <a:pt x="293" y="178"/>
                  </a:cubicBezTo>
                  <a:cubicBezTo>
                    <a:pt x="299" y="174"/>
                    <a:pt x="294" y="172"/>
                    <a:pt x="300" y="167"/>
                  </a:cubicBezTo>
                  <a:cubicBezTo>
                    <a:pt x="305" y="163"/>
                    <a:pt x="302" y="158"/>
                    <a:pt x="307" y="158"/>
                  </a:cubicBezTo>
                  <a:cubicBezTo>
                    <a:pt x="311" y="157"/>
                    <a:pt x="306" y="152"/>
                    <a:pt x="311" y="151"/>
                  </a:cubicBezTo>
                  <a:cubicBezTo>
                    <a:pt x="316" y="151"/>
                    <a:pt x="317" y="145"/>
                    <a:pt x="316" y="142"/>
                  </a:cubicBezTo>
                  <a:cubicBezTo>
                    <a:pt x="315" y="140"/>
                    <a:pt x="321" y="143"/>
                    <a:pt x="324" y="139"/>
                  </a:cubicBezTo>
                  <a:cubicBezTo>
                    <a:pt x="326" y="136"/>
                    <a:pt x="332" y="138"/>
                    <a:pt x="334" y="134"/>
                  </a:cubicBezTo>
                  <a:cubicBezTo>
                    <a:pt x="336" y="129"/>
                    <a:pt x="364" y="118"/>
                    <a:pt x="379" y="114"/>
                  </a:cubicBezTo>
                  <a:cubicBezTo>
                    <a:pt x="394" y="110"/>
                    <a:pt x="405" y="103"/>
                    <a:pt x="400" y="98"/>
                  </a:cubicBezTo>
                  <a:cubicBezTo>
                    <a:pt x="394" y="93"/>
                    <a:pt x="379" y="100"/>
                    <a:pt x="375" y="103"/>
                  </a:cubicBezTo>
                  <a:cubicBezTo>
                    <a:pt x="371" y="107"/>
                    <a:pt x="366" y="104"/>
                    <a:pt x="362" y="107"/>
                  </a:cubicBezTo>
                  <a:cubicBezTo>
                    <a:pt x="358" y="109"/>
                    <a:pt x="350" y="111"/>
                    <a:pt x="346" y="108"/>
                  </a:cubicBezTo>
                  <a:cubicBezTo>
                    <a:pt x="342" y="105"/>
                    <a:pt x="337" y="112"/>
                    <a:pt x="334" y="112"/>
                  </a:cubicBezTo>
                  <a:cubicBezTo>
                    <a:pt x="331" y="111"/>
                    <a:pt x="327" y="115"/>
                    <a:pt x="324" y="115"/>
                  </a:cubicBezTo>
                  <a:cubicBezTo>
                    <a:pt x="321" y="115"/>
                    <a:pt x="314" y="118"/>
                    <a:pt x="314" y="120"/>
                  </a:cubicBezTo>
                  <a:cubicBezTo>
                    <a:pt x="313" y="122"/>
                    <a:pt x="307" y="122"/>
                    <a:pt x="307" y="125"/>
                  </a:cubicBezTo>
                  <a:cubicBezTo>
                    <a:pt x="307" y="127"/>
                    <a:pt x="303" y="130"/>
                    <a:pt x="301" y="127"/>
                  </a:cubicBezTo>
                  <a:cubicBezTo>
                    <a:pt x="298" y="125"/>
                    <a:pt x="295" y="130"/>
                    <a:pt x="299" y="134"/>
                  </a:cubicBezTo>
                  <a:cubicBezTo>
                    <a:pt x="302" y="137"/>
                    <a:pt x="292" y="137"/>
                    <a:pt x="294" y="140"/>
                  </a:cubicBezTo>
                  <a:cubicBezTo>
                    <a:pt x="296" y="142"/>
                    <a:pt x="291" y="143"/>
                    <a:pt x="292" y="146"/>
                  </a:cubicBezTo>
                  <a:cubicBezTo>
                    <a:pt x="293" y="148"/>
                    <a:pt x="288" y="149"/>
                    <a:pt x="285" y="150"/>
                  </a:cubicBezTo>
                  <a:cubicBezTo>
                    <a:pt x="281" y="151"/>
                    <a:pt x="279" y="156"/>
                    <a:pt x="284" y="156"/>
                  </a:cubicBezTo>
                  <a:cubicBezTo>
                    <a:pt x="288" y="157"/>
                    <a:pt x="281" y="157"/>
                    <a:pt x="282" y="162"/>
                  </a:cubicBezTo>
                  <a:cubicBezTo>
                    <a:pt x="282" y="166"/>
                    <a:pt x="274" y="163"/>
                    <a:pt x="275" y="166"/>
                  </a:cubicBezTo>
                  <a:close/>
                </a:path>
              </a:pathLst>
            </a:custGeom>
            <a:solidFill>
              <a:schemeClr val="accent6"/>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4" name="Freeform 357">
              <a:extLst>
                <a:ext uri="{FF2B5EF4-FFF2-40B4-BE49-F238E27FC236}">
                  <a16:creationId xmlns:a16="http://schemas.microsoft.com/office/drawing/2014/main" id="{FC788A03-3123-4489-8E0F-8C3538C50009}"/>
                </a:ext>
              </a:extLst>
            </p:cNvPr>
            <p:cNvSpPr>
              <a:spLocks/>
            </p:cNvSpPr>
            <p:nvPr/>
          </p:nvSpPr>
          <p:spPr bwMode="auto">
            <a:xfrm>
              <a:off x="6257595" y="3830253"/>
              <a:ext cx="139431" cy="101046"/>
            </a:xfrm>
            <a:custGeom>
              <a:avLst/>
              <a:gdLst>
                <a:gd name="T0" fmla="*/ 50 w 61"/>
                <a:gd name="T1" fmla="*/ 34 h 42"/>
                <a:gd name="T2" fmla="*/ 53 w 61"/>
                <a:gd name="T3" fmla="*/ 36 h 42"/>
                <a:gd name="T4" fmla="*/ 59 w 61"/>
                <a:gd name="T5" fmla="*/ 38 h 42"/>
                <a:gd name="T6" fmla="*/ 61 w 61"/>
                <a:gd name="T7" fmla="*/ 37 h 42"/>
                <a:gd name="T8" fmla="*/ 60 w 61"/>
                <a:gd name="T9" fmla="*/ 26 h 42"/>
                <a:gd name="T10" fmla="*/ 52 w 61"/>
                <a:gd name="T11" fmla="*/ 21 h 42"/>
                <a:gd name="T12" fmla="*/ 51 w 61"/>
                <a:gd name="T13" fmla="*/ 14 h 42"/>
                <a:gd name="T14" fmla="*/ 40 w 61"/>
                <a:gd name="T15" fmla="*/ 15 h 42"/>
                <a:gd name="T16" fmla="*/ 33 w 61"/>
                <a:gd name="T17" fmla="*/ 14 h 42"/>
                <a:gd name="T18" fmla="*/ 26 w 61"/>
                <a:gd name="T19" fmla="*/ 13 h 42"/>
                <a:gd name="T20" fmla="*/ 15 w 61"/>
                <a:gd name="T21" fmla="*/ 13 h 42"/>
                <a:gd name="T22" fmla="*/ 20 w 61"/>
                <a:gd name="T23" fmla="*/ 8 h 42"/>
                <a:gd name="T24" fmla="*/ 23 w 61"/>
                <a:gd name="T25" fmla="*/ 8 h 42"/>
                <a:gd name="T26" fmla="*/ 26 w 61"/>
                <a:gd name="T27" fmla="*/ 1 h 42"/>
                <a:gd name="T28" fmla="*/ 20 w 61"/>
                <a:gd name="T29" fmla="*/ 2 h 42"/>
                <a:gd name="T30" fmla="*/ 14 w 61"/>
                <a:gd name="T31" fmla="*/ 4 h 42"/>
                <a:gd name="T32" fmla="*/ 10 w 61"/>
                <a:gd name="T33" fmla="*/ 8 h 42"/>
                <a:gd name="T34" fmla="*/ 8 w 61"/>
                <a:gd name="T35" fmla="*/ 13 h 42"/>
                <a:gd name="T36" fmla="*/ 0 w 61"/>
                <a:gd name="T37" fmla="*/ 15 h 42"/>
                <a:gd name="T38" fmla="*/ 5 w 61"/>
                <a:gd name="T39" fmla="*/ 22 h 42"/>
                <a:gd name="T40" fmla="*/ 6 w 61"/>
                <a:gd name="T41" fmla="*/ 29 h 42"/>
                <a:gd name="T42" fmla="*/ 3 w 61"/>
                <a:gd name="T43" fmla="*/ 37 h 42"/>
                <a:gd name="T44" fmla="*/ 6 w 61"/>
                <a:gd name="T45" fmla="*/ 38 h 42"/>
                <a:gd name="T46" fmla="*/ 15 w 61"/>
                <a:gd name="T47" fmla="*/ 35 h 42"/>
                <a:gd name="T48" fmla="*/ 22 w 61"/>
                <a:gd name="T49" fmla="*/ 32 h 42"/>
                <a:gd name="T50" fmla="*/ 30 w 61"/>
                <a:gd name="T51" fmla="*/ 25 h 42"/>
                <a:gd name="T52" fmla="*/ 33 w 61"/>
                <a:gd name="T53" fmla="*/ 31 h 42"/>
                <a:gd name="T54" fmla="*/ 33 w 61"/>
                <a:gd name="T55" fmla="*/ 41 h 42"/>
                <a:gd name="T56" fmla="*/ 37 w 61"/>
                <a:gd name="T57" fmla="*/ 41 h 42"/>
                <a:gd name="T58" fmla="*/ 41 w 61"/>
                <a:gd name="T59" fmla="*/ 40 h 42"/>
                <a:gd name="T60" fmla="*/ 50 w 61"/>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42">
                  <a:moveTo>
                    <a:pt x="50" y="34"/>
                  </a:moveTo>
                  <a:cubicBezTo>
                    <a:pt x="52" y="35"/>
                    <a:pt x="51" y="36"/>
                    <a:pt x="53" y="36"/>
                  </a:cubicBezTo>
                  <a:cubicBezTo>
                    <a:pt x="54" y="36"/>
                    <a:pt x="57" y="36"/>
                    <a:pt x="59" y="38"/>
                  </a:cubicBezTo>
                  <a:cubicBezTo>
                    <a:pt x="60" y="37"/>
                    <a:pt x="61" y="37"/>
                    <a:pt x="61" y="37"/>
                  </a:cubicBezTo>
                  <a:cubicBezTo>
                    <a:pt x="61" y="37"/>
                    <a:pt x="60" y="29"/>
                    <a:pt x="60" y="26"/>
                  </a:cubicBezTo>
                  <a:cubicBezTo>
                    <a:pt x="59" y="24"/>
                    <a:pt x="52" y="21"/>
                    <a:pt x="52" y="21"/>
                  </a:cubicBezTo>
                  <a:cubicBezTo>
                    <a:pt x="51" y="14"/>
                    <a:pt x="51" y="14"/>
                    <a:pt x="51" y="14"/>
                  </a:cubicBezTo>
                  <a:cubicBezTo>
                    <a:pt x="51" y="14"/>
                    <a:pt x="42" y="16"/>
                    <a:pt x="40" y="15"/>
                  </a:cubicBezTo>
                  <a:cubicBezTo>
                    <a:pt x="38" y="14"/>
                    <a:pt x="35" y="16"/>
                    <a:pt x="33" y="14"/>
                  </a:cubicBezTo>
                  <a:cubicBezTo>
                    <a:pt x="32" y="12"/>
                    <a:pt x="29" y="15"/>
                    <a:pt x="26" y="13"/>
                  </a:cubicBezTo>
                  <a:cubicBezTo>
                    <a:pt x="23" y="12"/>
                    <a:pt x="15" y="14"/>
                    <a:pt x="15" y="13"/>
                  </a:cubicBezTo>
                  <a:cubicBezTo>
                    <a:pt x="14" y="11"/>
                    <a:pt x="18" y="7"/>
                    <a:pt x="20" y="8"/>
                  </a:cubicBezTo>
                  <a:cubicBezTo>
                    <a:pt x="21" y="8"/>
                    <a:pt x="22" y="8"/>
                    <a:pt x="23" y="8"/>
                  </a:cubicBezTo>
                  <a:cubicBezTo>
                    <a:pt x="24" y="6"/>
                    <a:pt x="26" y="2"/>
                    <a:pt x="26" y="1"/>
                  </a:cubicBezTo>
                  <a:cubicBezTo>
                    <a:pt x="25" y="0"/>
                    <a:pt x="22" y="1"/>
                    <a:pt x="20" y="2"/>
                  </a:cubicBezTo>
                  <a:cubicBezTo>
                    <a:pt x="18" y="4"/>
                    <a:pt x="15" y="2"/>
                    <a:pt x="14" y="4"/>
                  </a:cubicBezTo>
                  <a:cubicBezTo>
                    <a:pt x="13" y="6"/>
                    <a:pt x="12" y="8"/>
                    <a:pt x="10" y="8"/>
                  </a:cubicBezTo>
                  <a:cubicBezTo>
                    <a:pt x="8" y="8"/>
                    <a:pt x="10" y="12"/>
                    <a:pt x="8" y="13"/>
                  </a:cubicBezTo>
                  <a:cubicBezTo>
                    <a:pt x="5" y="14"/>
                    <a:pt x="1" y="13"/>
                    <a:pt x="0" y="15"/>
                  </a:cubicBezTo>
                  <a:cubicBezTo>
                    <a:pt x="0" y="18"/>
                    <a:pt x="5" y="19"/>
                    <a:pt x="5" y="22"/>
                  </a:cubicBezTo>
                  <a:cubicBezTo>
                    <a:pt x="5" y="24"/>
                    <a:pt x="8" y="27"/>
                    <a:pt x="6" y="29"/>
                  </a:cubicBezTo>
                  <a:cubicBezTo>
                    <a:pt x="4" y="30"/>
                    <a:pt x="3" y="33"/>
                    <a:pt x="3" y="37"/>
                  </a:cubicBezTo>
                  <a:cubicBezTo>
                    <a:pt x="4" y="38"/>
                    <a:pt x="6" y="39"/>
                    <a:pt x="6" y="38"/>
                  </a:cubicBezTo>
                  <a:cubicBezTo>
                    <a:pt x="8" y="35"/>
                    <a:pt x="15" y="38"/>
                    <a:pt x="15" y="35"/>
                  </a:cubicBezTo>
                  <a:cubicBezTo>
                    <a:pt x="15" y="33"/>
                    <a:pt x="22" y="34"/>
                    <a:pt x="22" y="32"/>
                  </a:cubicBezTo>
                  <a:cubicBezTo>
                    <a:pt x="22" y="29"/>
                    <a:pt x="27" y="24"/>
                    <a:pt x="30" y="25"/>
                  </a:cubicBezTo>
                  <a:cubicBezTo>
                    <a:pt x="32" y="25"/>
                    <a:pt x="29" y="30"/>
                    <a:pt x="33" y="31"/>
                  </a:cubicBezTo>
                  <a:cubicBezTo>
                    <a:pt x="36" y="33"/>
                    <a:pt x="31" y="39"/>
                    <a:pt x="33" y="41"/>
                  </a:cubicBezTo>
                  <a:cubicBezTo>
                    <a:pt x="34" y="42"/>
                    <a:pt x="35" y="41"/>
                    <a:pt x="37" y="41"/>
                  </a:cubicBezTo>
                  <a:cubicBezTo>
                    <a:pt x="38" y="41"/>
                    <a:pt x="40" y="40"/>
                    <a:pt x="41" y="40"/>
                  </a:cubicBezTo>
                  <a:cubicBezTo>
                    <a:pt x="44" y="37"/>
                    <a:pt x="49" y="33"/>
                    <a:pt x="50" y="34"/>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5" name="Freeform 360">
              <a:extLst>
                <a:ext uri="{FF2B5EF4-FFF2-40B4-BE49-F238E27FC236}">
                  <a16:creationId xmlns:a16="http://schemas.microsoft.com/office/drawing/2014/main" id="{8CC81060-5AA3-4658-B6F7-BB65158F4A87}"/>
                </a:ext>
              </a:extLst>
            </p:cNvPr>
            <p:cNvSpPr>
              <a:spLocks/>
            </p:cNvSpPr>
            <p:nvPr/>
          </p:nvSpPr>
          <p:spPr bwMode="auto">
            <a:xfrm>
              <a:off x="5802610" y="3820538"/>
              <a:ext cx="62377" cy="56353"/>
            </a:xfrm>
            <a:custGeom>
              <a:avLst/>
              <a:gdLst>
                <a:gd name="T0" fmla="*/ 25 w 27"/>
                <a:gd name="T1" fmla="*/ 18 h 23"/>
                <a:gd name="T2" fmla="*/ 20 w 27"/>
                <a:gd name="T3" fmla="*/ 12 h 23"/>
                <a:gd name="T4" fmla="*/ 17 w 27"/>
                <a:gd name="T5" fmla="*/ 5 h 23"/>
                <a:gd name="T6" fmla="*/ 15 w 27"/>
                <a:gd name="T7" fmla="*/ 1 h 23"/>
                <a:gd name="T8" fmla="*/ 8 w 27"/>
                <a:gd name="T9" fmla="*/ 0 h 23"/>
                <a:gd name="T10" fmla="*/ 0 w 27"/>
                <a:gd name="T11" fmla="*/ 2 h 23"/>
                <a:gd name="T12" fmla="*/ 1 w 27"/>
                <a:gd name="T13" fmla="*/ 8 h 23"/>
                <a:gd name="T14" fmla="*/ 8 w 27"/>
                <a:gd name="T15" fmla="*/ 11 h 23"/>
                <a:gd name="T16" fmla="*/ 9 w 27"/>
                <a:gd name="T17" fmla="*/ 14 h 23"/>
                <a:gd name="T18" fmla="*/ 10 w 27"/>
                <a:gd name="T19" fmla="*/ 14 h 23"/>
                <a:gd name="T20" fmla="*/ 12 w 27"/>
                <a:gd name="T21" fmla="*/ 15 h 23"/>
                <a:gd name="T22" fmla="*/ 16 w 27"/>
                <a:gd name="T23" fmla="*/ 17 h 23"/>
                <a:gd name="T24" fmla="*/ 20 w 27"/>
                <a:gd name="T25" fmla="*/ 19 h 23"/>
                <a:gd name="T26" fmla="*/ 21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4"/>
                    <a:pt x="20" y="12"/>
                  </a:cubicBezTo>
                  <a:cubicBezTo>
                    <a:pt x="20" y="10"/>
                    <a:pt x="17" y="7"/>
                    <a:pt x="17" y="5"/>
                  </a:cubicBezTo>
                  <a:cubicBezTo>
                    <a:pt x="17" y="4"/>
                    <a:pt x="16" y="2"/>
                    <a:pt x="15" y="1"/>
                  </a:cubicBezTo>
                  <a:cubicBezTo>
                    <a:pt x="13" y="0"/>
                    <a:pt x="10" y="0"/>
                    <a:pt x="8" y="0"/>
                  </a:cubicBezTo>
                  <a:cubicBezTo>
                    <a:pt x="5" y="0"/>
                    <a:pt x="3" y="1"/>
                    <a:pt x="0" y="2"/>
                  </a:cubicBezTo>
                  <a:cubicBezTo>
                    <a:pt x="1" y="4"/>
                    <a:pt x="0" y="5"/>
                    <a:pt x="1" y="8"/>
                  </a:cubicBezTo>
                  <a:cubicBezTo>
                    <a:pt x="3" y="12"/>
                    <a:pt x="6" y="10"/>
                    <a:pt x="8" y="11"/>
                  </a:cubicBezTo>
                  <a:cubicBezTo>
                    <a:pt x="8" y="11"/>
                    <a:pt x="9" y="12"/>
                    <a:pt x="9" y="14"/>
                  </a:cubicBezTo>
                  <a:cubicBezTo>
                    <a:pt x="9" y="14"/>
                    <a:pt x="9" y="14"/>
                    <a:pt x="10" y="14"/>
                  </a:cubicBezTo>
                  <a:cubicBezTo>
                    <a:pt x="11" y="14"/>
                    <a:pt x="12" y="15"/>
                    <a:pt x="12" y="15"/>
                  </a:cubicBezTo>
                  <a:cubicBezTo>
                    <a:pt x="14" y="16"/>
                    <a:pt x="15" y="17"/>
                    <a:pt x="16" y="17"/>
                  </a:cubicBezTo>
                  <a:cubicBezTo>
                    <a:pt x="17" y="18"/>
                    <a:pt x="18" y="16"/>
                    <a:pt x="20" y="19"/>
                  </a:cubicBezTo>
                  <a:cubicBezTo>
                    <a:pt x="21" y="21"/>
                    <a:pt x="22" y="21"/>
                    <a:pt x="21" y="23"/>
                  </a:cubicBezTo>
                  <a:cubicBezTo>
                    <a:pt x="23" y="23"/>
                    <a:pt x="25" y="23"/>
                    <a:pt x="27" y="22"/>
                  </a:cubicBezTo>
                  <a:cubicBezTo>
                    <a:pt x="26" y="20"/>
                    <a:pt x="25" y="19"/>
                    <a:pt x="25" y="18"/>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6" name="Freeform 361">
              <a:extLst>
                <a:ext uri="{FF2B5EF4-FFF2-40B4-BE49-F238E27FC236}">
                  <a16:creationId xmlns:a16="http://schemas.microsoft.com/office/drawing/2014/main" id="{6DAA7DF7-D6EE-4F09-8C7B-EA843DDE6930}"/>
                </a:ext>
              </a:extLst>
            </p:cNvPr>
            <p:cNvSpPr>
              <a:spLocks noEditPoints="1"/>
            </p:cNvSpPr>
            <p:nvPr/>
          </p:nvSpPr>
          <p:spPr bwMode="auto">
            <a:xfrm>
              <a:off x="5830129" y="3808877"/>
              <a:ext cx="91732" cy="77728"/>
            </a:xfrm>
            <a:custGeom>
              <a:avLst/>
              <a:gdLst>
                <a:gd name="T0" fmla="*/ 38 w 40"/>
                <a:gd name="T1" fmla="*/ 10 h 32"/>
                <a:gd name="T2" fmla="*/ 30 w 40"/>
                <a:gd name="T3" fmla="*/ 1 h 32"/>
                <a:gd name="T4" fmla="*/ 25 w 40"/>
                <a:gd name="T5" fmla="*/ 5 h 32"/>
                <a:gd name="T6" fmla="*/ 22 w 40"/>
                <a:gd name="T7" fmla="*/ 5 h 32"/>
                <a:gd name="T8" fmla="*/ 16 w 40"/>
                <a:gd name="T9" fmla="*/ 1 h 32"/>
                <a:gd name="T10" fmla="*/ 13 w 40"/>
                <a:gd name="T11" fmla="*/ 0 h 32"/>
                <a:gd name="T12" fmla="*/ 11 w 40"/>
                <a:gd name="T13" fmla="*/ 3 h 32"/>
                <a:gd name="T14" fmla="*/ 14 w 40"/>
                <a:gd name="T15" fmla="*/ 6 h 32"/>
                <a:gd name="T16" fmla="*/ 8 w 40"/>
                <a:gd name="T17" fmla="*/ 6 h 32"/>
                <a:gd name="T18" fmla="*/ 2 w 40"/>
                <a:gd name="T19" fmla="*/ 4 h 32"/>
                <a:gd name="T20" fmla="*/ 5 w 40"/>
                <a:gd name="T21" fmla="*/ 10 h 32"/>
                <a:gd name="T22" fmla="*/ 8 w 40"/>
                <a:gd name="T23" fmla="*/ 17 h 32"/>
                <a:gd name="T24" fmla="*/ 13 w 40"/>
                <a:gd name="T25" fmla="*/ 23 h 32"/>
                <a:gd name="T26" fmla="*/ 15 w 40"/>
                <a:gd name="T27" fmla="*/ 27 h 32"/>
                <a:gd name="T28" fmla="*/ 24 w 40"/>
                <a:gd name="T29" fmla="*/ 21 h 32"/>
                <a:gd name="T30" fmla="*/ 26 w 40"/>
                <a:gd name="T31" fmla="*/ 28 h 32"/>
                <a:gd name="T32" fmla="*/ 31 w 40"/>
                <a:gd name="T33" fmla="*/ 32 h 32"/>
                <a:gd name="T34" fmla="*/ 33 w 40"/>
                <a:gd name="T35" fmla="*/ 28 h 32"/>
                <a:gd name="T36" fmla="*/ 38 w 40"/>
                <a:gd name="T37" fmla="*/ 10 h 32"/>
                <a:gd name="T38" fmla="*/ 4 w 40"/>
                <a:gd name="T39" fmla="*/ 22 h 32"/>
                <a:gd name="T40" fmla="*/ 0 w 40"/>
                <a:gd name="T41" fmla="*/ 20 h 32"/>
                <a:gd name="T42" fmla="*/ 3 w 40"/>
                <a:gd name="T43" fmla="*/ 25 h 32"/>
                <a:gd name="T44" fmla="*/ 8 w 40"/>
                <a:gd name="T45" fmla="*/ 28 h 32"/>
                <a:gd name="T46" fmla="*/ 9 w 40"/>
                <a:gd name="T47" fmla="*/ 28 h 32"/>
                <a:gd name="T48" fmla="*/ 8 w 40"/>
                <a:gd name="T49" fmla="*/ 24 h 32"/>
                <a:gd name="T50" fmla="*/ 4 w 40"/>
                <a:gd name="T5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2">
                  <a:moveTo>
                    <a:pt x="38" y="10"/>
                  </a:moveTo>
                  <a:cubicBezTo>
                    <a:pt x="37" y="9"/>
                    <a:pt x="34" y="5"/>
                    <a:pt x="30" y="1"/>
                  </a:cubicBezTo>
                  <a:cubicBezTo>
                    <a:pt x="29" y="4"/>
                    <a:pt x="26" y="3"/>
                    <a:pt x="25" y="5"/>
                  </a:cubicBezTo>
                  <a:cubicBezTo>
                    <a:pt x="25" y="7"/>
                    <a:pt x="23" y="5"/>
                    <a:pt x="22" y="5"/>
                  </a:cubicBezTo>
                  <a:cubicBezTo>
                    <a:pt x="21" y="5"/>
                    <a:pt x="18" y="1"/>
                    <a:pt x="16" y="1"/>
                  </a:cubicBezTo>
                  <a:cubicBezTo>
                    <a:pt x="15" y="1"/>
                    <a:pt x="14" y="0"/>
                    <a:pt x="13" y="0"/>
                  </a:cubicBezTo>
                  <a:cubicBezTo>
                    <a:pt x="12" y="1"/>
                    <a:pt x="11" y="2"/>
                    <a:pt x="11" y="3"/>
                  </a:cubicBezTo>
                  <a:cubicBezTo>
                    <a:pt x="12" y="4"/>
                    <a:pt x="15" y="5"/>
                    <a:pt x="14" y="6"/>
                  </a:cubicBezTo>
                  <a:cubicBezTo>
                    <a:pt x="13" y="7"/>
                    <a:pt x="9" y="7"/>
                    <a:pt x="8" y="6"/>
                  </a:cubicBezTo>
                  <a:cubicBezTo>
                    <a:pt x="7" y="5"/>
                    <a:pt x="3" y="3"/>
                    <a:pt x="2" y="4"/>
                  </a:cubicBezTo>
                  <a:cubicBezTo>
                    <a:pt x="2" y="5"/>
                    <a:pt x="6" y="9"/>
                    <a:pt x="5" y="10"/>
                  </a:cubicBezTo>
                  <a:cubicBezTo>
                    <a:pt x="5" y="12"/>
                    <a:pt x="8" y="15"/>
                    <a:pt x="8" y="17"/>
                  </a:cubicBezTo>
                  <a:cubicBezTo>
                    <a:pt x="8" y="19"/>
                    <a:pt x="13" y="21"/>
                    <a:pt x="13" y="23"/>
                  </a:cubicBezTo>
                  <a:cubicBezTo>
                    <a:pt x="13" y="24"/>
                    <a:pt x="14" y="25"/>
                    <a:pt x="15" y="27"/>
                  </a:cubicBezTo>
                  <a:cubicBezTo>
                    <a:pt x="18" y="25"/>
                    <a:pt x="22" y="22"/>
                    <a:pt x="24" y="21"/>
                  </a:cubicBezTo>
                  <a:cubicBezTo>
                    <a:pt x="28" y="19"/>
                    <a:pt x="26" y="27"/>
                    <a:pt x="26" y="28"/>
                  </a:cubicBezTo>
                  <a:cubicBezTo>
                    <a:pt x="25" y="29"/>
                    <a:pt x="28" y="31"/>
                    <a:pt x="31" y="32"/>
                  </a:cubicBezTo>
                  <a:cubicBezTo>
                    <a:pt x="31" y="31"/>
                    <a:pt x="32" y="29"/>
                    <a:pt x="33" y="28"/>
                  </a:cubicBezTo>
                  <a:cubicBezTo>
                    <a:pt x="37" y="23"/>
                    <a:pt x="40" y="15"/>
                    <a:pt x="38" y="10"/>
                  </a:cubicBezTo>
                  <a:close/>
                  <a:moveTo>
                    <a:pt x="4" y="22"/>
                  </a:moveTo>
                  <a:cubicBezTo>
                    <a:pt x="3" y="22"/>
                    <a:pt x="2" y="21"/>
                    <a:pt x="0" y="20"/>
                  </a:cubicBezTo>
                  <a:cubicBezTo>
                    <a:pt x="0" y="22"/>
                    <a:pt x="0" y="24"/>
                    <a:pt x="3" y="25"/>
                  </a:cubicBezTo>
                  <a:cubicBezTo>
                    <a:pt x="6" y="26"/>
                    <a:pt x="1" y="27"/>
                    <a:pt x="8" y="28"/>
                  </a:cubicBezTo>
                  <a:cubicBezTo>
                    <a:pt x="8" y="28"/>
                    <a:pt x="9" y="28"/>
                    <a:pt x="9" y="28"/>
                  </a:cubicBezTo>
                  <a:cubicBezTo>
                    <a:pt x="10" y="26"/>
                    <a:pt x="9" y="26"/>
                    <a:pt x="8" y="24"/>
                  </a:cubicBezTo>
                  <a:cubicBezTo>
                    <a:pt x="6" y="21"/>
                    <a:pt x="5" y="23"/>
                    <a:pt x="4" y="2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362">
              <a:extLst>
                <a:ext uri="{FF2B5EF4-FFF2-40B4-BE49-F238E27FC236}">
                  <a16:creationId xmlns:a16="http://schemas.microsoft.com/office/drawing/2014/main" id="{17DA1FAA-9C7C-41F2-92C2-6386FE1B14F2}"/>
                </a:ext>
              </a:extLst>
            </p:cNvPr>
            <p:cNvSpPr>
              <a:spLocks/>
            </p:cNvSpPr>
            <p:nvPr/>
          </p:nvSpPr>
          <p:spPr bwMode="auto">
            <a:xfrm>
              <a:off x="6123668" y="3888550"/>
              <a:ext cx="264185" cy="202092"/>
            </a:xfrm>
            <a:custGeom>
              <a:avLst/>
              <a:gdLst>
                <a:gd name="T0" fmla="*/ 111 w 115"/>
                <a:gd name="T1" fmla="*/ 12 h 83"/>
                <a:gd name="T2" fmla="*/ 108 w 115"/>
                <a:gd name="T3" fmla="*/ 10 h 83"/>
                <a:gd name="T4" fmla="*/ 99 w 115"/>
                <a:gd name="T5" fmla="*/ 16 h 83"/>
                <a:gd name="T6" fmla="*/ 95 w 115"/>
                <a:gd name="T7" fmla="*/ 17 h 83"/>
                <a:gd name="T8" fmla="*/ 91 w 115"/>
                <a:gd name="T9" fmla="*/ 17 h 83"/>
                <a:gd name="T10" fmla="*/ 91 w 115"/>
                <a:gd name="T11" fmla="*/ 7 h 83"/>
                <a:gd name="T12" fmla="*/ 88 w 115"/>
                <a:gd name="T13" fmla="*/ 1 h 83"/>
                <a:gd name="T14" fmla="*/ 80 w 115"/>
                <a:gd name="T15" fmla="*/ 8 h 83"/>
                <a:gd name="T16" fmla="*/ 73 w 115"/>
                <a:gd name="T17" fmla="*/ 11 h 83"/>
                <a:gd name="T18" fmla="*/ 64 w 115"/>
                <a:gd name="T19" fmla="*/ 14 h 83"/>
                <a:gd name="T20" fmla="*/ 57 w 115"/>
                <a:gd name="T21" fmla="*/ 12 h 83"/>
                <a:gd name="T22" fmla="*/ 51 w 115"/>
                <a:gd name="T23" fmla="*/ 9 h 83"/>
                <a:gd name="T24" fmla="*/ 44 w 115"/>
                <a:gd name="T25" fmla="*/ 8 h 83"/>
                <a:gd name="T26" fmla="*/ 38 w 115"/>
                <a:gd name="T27" fmla="*/ 12 h 83"/>
                <a:gd name="T28" fmla="*/ 33 w 115"/>
                <a:gd name="T29" fmla="*/ 20 h 83"/>
                <a:gd name="T30" fmla="*/ 22 w 115"/>
                <a:gd name="T31" fmla="*/ 27 h 83"/>
                <a:gd name="T32" fmla="*/ 15 w 115"/>
                <a:gd name="T33" fmla="*/ 29 h 83"/>
                <a:gd name="T34" fmla="*/ 9 w 115"/>
                <a:gd name="T35" fmla="*/ 28 h 83"/>
                <a:gd name="T36" fmla="*/ 5 w 115"/>
                <a:gd name="T37" fmla="*/ 31 h 83"/>
                <a:gd name="T38" fmla="*/ 2 w 115"/>
                <a:gd name="T39" fmla="*/ 38 h 83"/>
                <a:gd name="T40" fmla="*/ 1 w 115"/>
                <a:gd name="T41" fmla="*/ 45 h 83"/>
                <a:gd name="T42" fmla="*/ 1 w 115"/>
                <a:gd name="T43" fmla="*/ 53 h 83"/>
                <a:gd name="T44" fmla="*/ 3 w 115"/>
                <a:gd name="T45" fmla="*/ 62 h 83"/>
                <a:gd name="T46" fmla="*/ 10 w 115"/>
                <a:gd name="T47" fmla="*/ 67 h 83"/>
                <a:gd name="T48" fmla="*/ 2 w 115"/>
                <a:gd name="T49" fmla="*/ 78 h 83"/>
                <a:gd name="T50" fmla="*/ 4 w 115"/>
                <a:gd name="T51" fmla="*/ 81 h 83"/>
                <a:gd name="T52" fmla="*/ 16 w 115"/>
                <a:gd name="T53" fmla="*/ 82 h 83"/>
                <a:gd name="T54" fmla="*/ 49 w 115"/>
                <a:gd name="T55" fmla="*/ 78 h 83"/>
                <a:gd name="T56" fmla="*/ 48 w 115"/>
                <a:gd name="T57" fmla="*/ 70 h 83"/>
                <a:gd name="T58" fmla="*/ 54 w 115"/>
                <a:gd name="T59" fmla="*/ 66 h 83"/>
                <a:gd name="T60" fmla="*/ 60 w 115"/>
                <a:gd name="T61" fmla="*/ 65 h 83"/>
                <a:gd name="T62" fmla="*/ 68 w 115"/>
                <a:gd name="T63" fmla="*/ 62 h 83"/>
                <a:gd name="T64" fmla="*/ 72 w 115"/>
                <a:gd name="T65" fmla="*/ 58 h 83"/>
                <a:gd name="T66" fmla="*/ 75 w 115"/>
                <a:gd name="T67" fmla="*/ 50 h 83"/>
                <a:gd name="T68" fmla="*/ 80 w 115"/>
                <a:gd name="T69" fmla="*/ 46 h 83"/>
                <a:gd name="T70" fmla="*/ 78 w 115"/>
                <a:gd name="T71" fmla="*/ 41 h 83"/>
                <a:gd name="T72" fmla="*/ 87 w 115"/>
                <a:gd name="T73" fmla="*/ 41 h 83"/>
                <a:gd name="T74" fmla="*/ 87 w 115"/>
                <a:gd name="T75" fmla="*/ 35 h 83"/>
                <a:gd name="T76" fmla="*/ 91 w 115"/>
                <a:gd name="T77" fmla="*/ 29 h 83"/>
                <a:gd name="T78" fmla="*/ 90 w 115"/>
                <a:gd name="T79" fmla="*/ 25 h 83"/>
                <a:gd name="T80" fmla="*/ 91 w 115"/>
                <a:gd name="T81" fmla="*/ 20 h 83"/>
                <a:gd name="T82" fmla="*/ 92 w 115"/>
                <a:gd name="T83" fmla="*/ 20 h 83"/>
                <a:gd name="T84" fmla="*/ 96 w 115"/>
                <a:gd name="T85" fmla="*/ 19 h 83"/>
                <a:gd name="T86" fmla="*/ 107 w 115"/>
                <a:gd name="T87" fmla="*/ 15 h 83"/>
                <a:gd name="T88" fmla="*/ 115 w 115"/>
                <a:gd name="T89" fmla="*/ 13 h 83"/>
                <a:gd name="T90" fmla="*/ 111 w 115"/>
                <a:gd name="T9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3">
                  <a:moveTo>
                    <a:pt x="111" y="12"/>
                  </a:moveTo>
                  <a:cubicBezTo>
                    <a:pt x="109" y="12"/>
                    <a:pt x="110" y="11"/>
                    <a:pt x="108" y="10"/>
                  </a:cubicBezTo>
                  <a:cubicBezTo>
                    <a:pt x="107" y="9"/>
                    <a:pt x="102" y="13"/>
                    <a:pt x="99" y="16"/>
                  </a:cubicBezTo>
                  <a:cubicBezTo>
                    <a:pt x="98" y="16"/>
                    <a:pt x="96" y="17"/>
                    <a:pt x="95" y="17"/>
                  </a:cubicBezTo>
                  <a:cubicBezTo>
                    <a:pt x="93" y="17"/>
                    <a:pt x="92" y="18"/>
                    <a:pt x="91" y="17"/>
                  </a:cubicBezTo>
                  <a:cubicBezTo>
                    <a:pt x="89" y="15"/>
                    <a:pt x="94" y="9"/>
                    <a:pt x="91" y="7"/>
                  </a:cubicBezTo>
                  <a:cubicBezTo>
                    <a:pt x="87" y="6"/>
                    <a:pt x="90" y="1"/>
                    <a:pt x="88" y="1"/>
                  </a:cubicBezTo>
                  <a:cubicBezTo>
                    <a:pt x="85" y="0"/>
                    <a:pt x="80" y="5"/>
                    <a:pt x="80" y="8"/>
                  </a:cubicBezTo>
                  <a:cubicBezTo>
                    <a:pt x="80" y="10"/>
                    <a:pt x="73" y="9"/>
                    <a:pt x="73" y="11"/>
                  </a:cubicBezTo>
                  <a:cubicBezTo>
                    <a:pt x="73" y="14"/>
                    <a:pt x="66" y="11"/>
                    <a:pt x="64" y="14"/>
                  </a:cubicBezTo>
                  <a:cubicBezTo>
                    <a:pt x="63" y="16"/>
                    <a:pt x="60" y="12"/>
                    <a:pt x="57" y="12"/>
                  </a:cubicBezTo>
                  <a:cubicBezTo>
                    <a:pt x="55" y="12"/>
                    <a:pt x="54" y="9"/>
                    <a:pt x="51" y="9"/>
                  </a:cubicBezTo>
                  <a:cubicBezTo>
                    <a:pt x="48" y="10"/>
                    <a:pt x="46" y="9"/>
                    <a:pt x="44" y="8"/>
                  </a:cubicBezTo>
                  <a:cubicBezTo>
                    <a:pt x="42" y="8"/>
                    <a:pt x="40" y="13"/>
                    <a:pt x="38" y="12"/>
                  </a:cubicBezTo>
                  <a:cubicBezTo>
                    <a:pt x="35" y="11"/>
                    <a:pt x="34" y="17"/>
                    <a:pt x="33" y="20"/>
                  </a:cubicBezTo>
                  <a:cubicBezTo>
                    <a:pt x="32" y="23"/>
                    <a:pt x="21" y="23"/>
                    <a:pt x="22" y="27"/>
                  </a:cubicBezTo>
                  <a:cubicBezTo>
                    <a:pt x="22" y="30"/>
                    <a:pt x="15" y="31"/>
                    <a:pt x="15" y="29"/>
                  </a:cubicBezTo>
                  <a:cubicBezTo>
                    <a:pt x="14" y="27"/>
                    <a:pt x="10" y="28"/>
                    <a:pt x="9" y="28"/>
                  </a:cubicBezTo>
                  <a:cubicBezTo>
                    <a:pt x="8" y="27"/>
                    <a:pt x="5" y="28"/>
                    <a:pt x="5" y="31"/>
                  </a:cubicBezTo>
                  <a:cubicBezTo>
                    <a:pt x="6" y="35"/>
                    <a:pt x="3" y="36"/>
                    <a:pt x="2" y="38"/>
                  </a:cubicBezTo>
                  <a:cubicBezTo>
                    <a:pt x="2" y="39"/>
                    <a:pt x="0" y="43"/>
                    <a:pt x="1" y="45"/>
                  </a:cubicBezTo>
                  <a:cubicBezTo>
                    <a:pt x="3" y="47"/>
                    <a:pt x="0" y="50"/>
                    <a:pt x="1" y="53"/>
                  </a:cubicBezTo>
                  <a:cubicBezTo>
                    <a:pt x="3" y="57"/>
                    <a:pt x="2" y="61"/>
                    <a:pt x="3" y="62"/>
                  </a:cubicBezTo>
                  <a:cubicBezTo>
                    <a:pt x="3" y="64"/>
                    <a:pt x="9" y="63"/>
                    <a:pt x="10" y="67"/>
                  </a:cubicBezTo>
                  <a:cubicBezTo>
                    <a:pt x="12" y="70"/>
                    <a:pt x="3" y="76"/>
                    <a:pt x="2" y="78"/>
                  </a:cubicBezTo>
                  <a:cubicBezTo>
                    <a:pt x="2" y="79"/>
                    <a:pt x="3" y="80"/>
                    <a:pt x="4" y="81"/>
                  </a:cubicBezTo>
                  <a:cubicBezTo>
                    <a:pt x="7" y="81"/>
                    <a:pt x="12" y="81"/>
                    <a:pt x="16" y="82"/>
                  </a:cubicBezTo>
                  <a:cubicBezTo>
                    <a:pt x="21" y="83"/>
                    <a:pt x="48" y="79"/>
                    <a:pt x="49" y="78"/>
                  </a:cubicBezTo>
                  <a:cubicBezTo>
                    <a:pt x="49" y="77"/>
                    <a:pt x="48" y="71"/>
                    <a:pt x="48" y="70"/>
                  </a:cubicBezTo>
                  <a:cubicBezTo>
                    <a:pt x="48" y="69"/>
                    <a:pt x="51" y="66"/>
                    <a:pt x="54" y="66"/>
                  </a:cubicBezTo>
                  <a:cubicBezTo>
                    <a:pt x="57" y="66"/>
                    <a:pt x="60" y="67"/>
                    <a:pt x="60" y="65"/>
                  </a:cubicBezTo>
                  <a:cubicBezTo>
                    <a:pt x="60" y="63"/>
                    <a:pt x="68" y="60"/>
                    <a:pt x="68" y="62"/>
                  </a:cubicBezTo>
                  <a:cubicBezTo>
                    <a:pt x="69" y="64"/>
                    <a:pt x="72" y="63"/>
                    <a:pt x="72" y="58"/>
                  </a:cubicBezTo>
                  <a:cubicBezTo>
                    <a:pt x="72" y="54"/>
                    <a:pt x="72" y="50"/>
                    <a:pt x="75" y="50"/>
                  </a:cubicBezTo>
                  <a:cubicBezTo>
                    <a:pt x="78" y="50"/>
                    <a:pt x="80" y="48"/>
                    <a:pt x="80" y="46"/>
                  </a:cubicBezTo>
                  <a:cubicBezTo>
                    <a:pt x="80" y="45"/>
                    <a:pt x="77" y="42"/>
                    <a:pt x="78" y="41"/>
                  </a:cubicBezTo>
                  <a:cubicBezTo>
                    <a:pt x="78" y="40"/>
                    <a:pt x="86" y="44"/>
                    <a:pt x="87" y="41"/>
                  </a:cubicBezTo>
                  <a:cubicBezTo>
                    <a:pt x="88" y="39"/>
                    <a:pt x="86" y="37"/>
                    <a:pt x="87" y="35"/>
                  </a:cubicBezTo>
                  <a:cubicBezTo>
                    <a:pt x="88" y="33"/>
                    <a:pt x="91" y="31"/>
                    <a:pt x="91" y="29"/>
                  </a:cubicBezTo>
                  <a:cubicBezTo>
                    <a:pt x="91" y="27"/>
                    <a:pt x="91" y="26"/>
                    <a:pt x="90" y="25"/>
                  </a:cubicBezTo>
                  <a:cubicBezTo>
                    <a:pt x="88" y="23"/>
                    <a:pt x="89" y="21"/>
                    <a:pt x="91" y="20"/>
                  </a:cubicBezTo>
                  <a:cubicBezTo>
                    <a:pt x="91" y="20"/>
                    <a:pt x="92" y="20"/>
                    <a:pt x="92" y="20"/>
                  </a:cubicBezTo>
                  <a:cubicBezTo>
                    <a:pt x="94" y="20"/>
                    <a:pt x="95" y="19"/>
                    <a:pt x="96" y="19"/>
                  </a:cubicBezTo>
                  <a:cubicBezTo>
                    <a:pt x="99" y="16"/>
                    <a:pt x="105" y="15"/>
                    <a:pt x="107" y="15"/>
                  </a:cubicBezTo>
                  <a:cubicBezTo>
                    <a:pt x="109" y="16"/>
                    <a:pt x="113" y="15"/>
                    <a:pt x="115" y="13"/>
                  </a:cubicBezTo>
                  <a:cubicBezTo>
                    <a:pt x="114" y="12"/>
                    <a:pt x="112" y="12"/>
                    <a:pt x="111" y="1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8" name="Freeform 363">
              <a:extLst>
                <a:ext uri="{FF2B5EF4-FFF2-40B4-BE49-F238E27FC236}">
                  <a16:creationId xmlns:a16="http://schemas.microsoft.com/office/drawing/2014/main" id="{A0DA8BFE-655A-4C22-89BB-31F8A0C46840}"/>
                </a:ext>
              </a:extLst>
            </p:cNvPr>
            <p:cNvSpPr>
              <a:spLocks/>
            </p:cNvSpPr>
            <p:nvPr/>
          </p:nvSpPr>
          <p:spPr bwMode="auto">
            <a:xfrm>
              <a:off x="6132842" y="3919639"/>
              <a:ext cx="306382" cy="291479"/>
            </a:xfrm>
            <a:custGeom>
              <a:avLst/>
              <a:gdLst>
                <a:gd name="T0" fmla="*/ 122 w 133"/>
                <a:gd name="T1" fmla="*/ 6 h 120"/>
                <a:gd name="T2" fmla="*/ 113 w 133"/>
                <a:gd name="T3" fmla="*/ 1 h 120"/>
                <a:gd name="T4" fmla="*/ 103 w 133"/>
                <a:gd name="T5" fmla="*/ 2 h 120"/>
                <a:gd name="T6" fmla="*/ 88 w 133"/>
                <a:gd name="T7" fmla="*/ 7 h 120"/>
                <a:gd name="T8" fmla="*/ 86 w 133"/>
                <a:gd name="T9" fmla="*/ 12 h 120"/>
                <a:gd name="T10" fmla="*/ 83 w 133"/>
                <a:gd name="T11" fmla="*/ 22 h 120"/>
                <a:gd name="T12" fmla="*/ 74 w 133"/>
                <a:gd name="T13" fmla="*/ 28 h 120"/>
                <a:gd name="T14" fmla="*/ 71 w 133"/>
                <a:gd name="T15" fmla="*/ 37 h 120"/>
                <a:gd name="T16" fmla="*/ 64 w 133"/>
                <a:gd name="T17" fmla="*/ 49 h 120"/>
                <a:gd name="T18" fmla="*/ 50 w 133"/>
                <a:gd name="T19" fmla="*/ 53 h 120"/>
                <a:gd name="T20" fmla="*/ 45 w 133"/>
                <a:gd name="T21" fmla="*/ 65 h 120"/>
                <a:gd name="T22" fmla="*/ 0 w 133"/>
                <a:gd name="T23" fmla="*/ 68 h 120"/>
                <a:gd name="T24" fmla="*/ 12 w 133"/>
                <a:gd name="T25" fmla="*/ 79 h 120"/>
                <a:gd name="T26" fmla="*/ 18 w 133"/>
                <a:gd name="T27" fmla="*/ 94 h 120"/>
                <a:gd name="T28" fmla="*/ 5 w 133"/>
                <a:gd name="T29" fmla="*/ 104 h 120"/>
                <a:gd name="T30" fmla="*/ 20 w 133"/>
                <a:gd name="T31" fmla="*/ 105 h 120"/>
                <a:gd name="T32" fmla="*/ 40 w 133"/>
                <a:gd name="T33" fmla="*/ 104 h 120"/>
                <a:gd name="T34" fmla="*/ 50 w 133"/>
                <a:gd name="T35" fmla="*/ 111 h 120"/>
                <a:gd name="T36" fmla="*/ 58 w 133"/>
                <a:gd name="T37" fmla="*/ 119 h 120"/>
                <a:gd name="T38" fmla="*/ 60 w 133"/>
                <a:gd name="T39" fmla="*/ 119 h 120"/>
                <a:gd name="T40" fmla="*/ 75 w 133"/>
                <a:gd name="T41" fmla="*/ 114 h 120"/>
                <a:gd name="T42" fmla="*/ 78 w 133"/>
                <a:gd name="T43" fmla="*/ 105 h 120"/>
                <a:gd name="T44" fmla="*/ 70 w 133"/>
                <a:gd name="T45" fmla="*/ 91 h 120"/>
                <a:gd name="T46" fmla="*/ 82 w 133"/>
                <a:gd name="T47" fmla="*/ 84 h 120"/>
                <a:gd name="T48" fmla="*/ 92 w 133"/>
                <a:gd name="T49" fmla="*/ 78 h 120"/>
                <a:gd name="T50" fmla="*/ 101 w 133"/>
                <a:gd name="T51" fmla="*/ 65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2"/>
                  </a:moveTo>
                  <a:cubicBezTo>
                    <a:pt x="123" y="11"/>
                    <a:pt x="122" y="7"/>
                    <a:pt x="122" y="6"/>
                  </a:cubicBezTo>
                  <a:cubicBezTo>
                    <a:pt x="122" y="5"/>
                    <a:pt x="118" y="3"/>
                    <a:pt x="115" y="0"/>
                  </a:cubicBezTo>
                  <a:cubicBezTo>
                    <a:pt x="115" y="0"/>
                    <a:pt x="114" y="1"/>
                    <a:pt x="113" y="1"/>
                  </a:cubicBezTo>
                  <a:cubicBezTo>
                    <a:pt x="112" y="0"/>
                    <a:pt x="112" y="0"/>
                    <a:pt x="111" y="0"/>
                  </a:cubicBezTo>
                  <a:cubicBezTo>
                    <a:pt x="109" y="2"/>
                    <a:pt x="105" y="3"/>
                    <a:pt x="103" y="2"/>
                  </a:cubicBezTo>
                  <a:cubicBezTo>
                    <a:pt x="101" y="2"/>
                    <a:pt x="95" y="3"/>
                    <a:pt x="92" y="6"/>
                  </a:cubicBezTo>
                  <a:cubicBezTo>
                    <a:pt x="91" y="6"/>
                    <a:pt x="90" y="7"/>
                    <a:pt x="88" y="7"/>
                  </a:cubicBezTo>
                  <a:cubicBezTo>
                    <a:pt x="88" y="7"/>
                    <a:pt x="87" y="7"/>
                    <a:pt x="87" y="7"/>
                  </a:cubicBezTo>
                  <a:cubicBezTo>
                    <a:pt x="85" y="8"/>
                    <a:pt x="84" y="10"/>
                    <a:pt x="86" y="12"/>
                  </a:cubicBezTo>
                  <a:cubicBezTo>
                    <a:pt x="87" y="13"/>
                    <a:pt x="87" y="14"/>
                    <a:pt x="87" y="16"/>
                  </a:cubicBezTo>
                  <a:cubicBezTo>
                    <a:pt x="87" y="18"/>
                    <a:pt x="84" y="20"/>
                    <a:pt x="83" y="22"/>
                  </a:cubicBezTo>
                  <a:cubicBezTo>
                    <a:pt x="82" y="24"/>
                    <a:pt x="84" y="26"/>
                    <a:pt x="83" y="28"/>
                  </a:cubicBezTo>
                  <a:cubicBezTo>
                    <a:pt x="82" y="31"/>
                    <a:pt x="74" y="27"/>
                    <a:pt x="74" y="28"/>
                  </a:cubicBezTo>
                  <a:cubicBezTo>
                    <a:pt x="73" y="29"/>
                    <a:pt x="76" y="32"/>
                    <a:pt x="76" y="33"/>
                  </a:cubicBezTo>
                  <a:cubicBezTo>
                    <a:pt x="76" y="35"/>
                    <a:pt x="74" y="37"/>
                    <a:pt x="71" y="37"/>
                  </a:cubicBezTo>
                  <a:cubicBezTo>
                    <a:pt x="68" y="37"/>
                    <a:pt x="68" y="41"/>
                    <a:pt x="68" y="45"/>
                  </a:cubicBezTo>
                  <a:cubicBezTo>
                    <a:pt x="68" y="50"/>
                    <a:pt x="65" y="51"/>
                    <a:pt x="64" y="49"/>
                  </a:cubicBezTo>
                  <a:cubicBezTo>
                    <a:pt x="64" y="47"/>
                    <a:pt x="56" y="50"/>
                    <a:pt x="56" y="52"/>
                  </a:cubicBezTo>
                  <a:cubicBezTo>
                    <a:pt x="56" y="54"/>
                    <a:pt x="53" y="53"/>
                    <a:pt x="50" y="53"/>
                  </a:cubicBezTo>
                  <a:cubicBezTo>
                    <a:pt x="47" y="53"/>
                    <a:pt x="44" y="56"/>
                    <a:pt x="44" y="57"/>
                  </a:cubicBezTo>
                  <a:cubicBezTo>
                    <a:pt x="44" y="58"/>
                    <a:pt x="45" y="64"/>
                    <a:pt x="45" y="65"/>
                  </a:cubicBezTo>
                  <a:cubicBezTo>
                    <a:pt x="44" y="66"/>
                    <a:pt x="17" y="70"/>
                    <a:pt x="12" y="69"/>
                  </a:cubicBezTo>
                  <a:cubicBezTo>
                    <a:pt x="8" y="68"/>
                    <a:pt x="3" y="68"/>
                    <a:pt x="0" y="68"/>
                  </a:cubicBezTo>
                  <a:cubicBezTo>
                    <a:pt x="1" y="69"/>
                    <a:pt x="3" y="71"/>
                    <a:pt x="4" y="72"/>
                  </a:cubicBezTo>
                  <a:cubicBezTo>
                    <a:pt x="5" y="75"/>
                    <a:pt x="8" y="77"/>
                    <a:pt x="12" y="79"/>
                  </a:cubicBezTo>
                  <a:cubicBezTo>
                    <a:pt x="16" y="81"/>
                    <a:pt x="14" y="87"/>
                    <a:pt x="16" y="88"/>
                  </a:cubicBezTo>
                  <a:cubicBezTo>
                    <a:pt x="18" y="89"/>
                    <a:pt x="20" y="94"/>
                    <a:pt x="18" y="94"/>
                  </a:cubicBezTo>
                  <a:cubicBezTo>
                    <a:pt x="15" y="94"/>
                    <a:pt x="13" y="95"/>
                    <a:pt x="10" y="96"/>
                  </a:cubicBezTo>
                  <a:cubicBezTo>
                    <a:pt x="8" y="97"/>
                    <a:pt x="5" y="101"/>
                    <a:pt x="5" y="104"/>
                  </a:cubicBezTo>
                  <a:cubicBezTo>
                    <a:pt x="5" y="105"/>
                    <a:pt x="5" y="106"/>
                    <a:pt x="5" y="106"/>
                  </a:cubicBezTo>
                  <a:cubicBezTo>
                    <a:pt x="12" y="107"/>
                    <a:pt x="20" y="106"/>
                    <a:pt x="20" y="105"/>
                  </a:cubicBezTo>
                  <a:cubicBezTo>
                    <a:pt x="22" y="104"/>
                    <a:pt x="25" y="103"/>
                    <a:pt x="27" y="104"/>
                  </a:cubicBezTo>
                  <a:cubicBezTo>
                    <a:pt x="28" y="106"/>
                    <a:pt x="36" y="106"/>
                    <a:pt x="40" y="104"/>
                  </a:cubicBezTo>
                  <a:cubicBezTo>
                    <a:pt x="43" y="102"/>
                    <a:pt x="46" y="104"/>
                    <a:pt x="46" y="106"/>
                  </a:cubicBezTo>
                  <a:cubicBezTo>
                    <a:pt x="46" y="108"/>
                    <a:pt x="48" y="109"/>
                    <a:pt x="50" y="111"/>
                  </a:cubicBezTo>
                  <a:cubicBezTo>
                    <a:pt x="51" y="112"/>
                    <a:pt x="50" y="114"/>
                    <a:pt x="51" y="116"/>
                  </a:cubicBezTo>
                  <a:cubicBezTo>
                    <a:pt x="52" y="118"/>
                    <a:pt x="55" y="118"/>
                    <a:pt x="58" y="119"/>
                  </a:cubicBezTo>
                  <a:cubicBezTo>
                    <a:pt x="59" y="119"/>
                    <a:pt x="59" y="120"/>
                    <a:pt x="60" y="120"/>
                  </a:cubicBezTo>
                  <a:cubicBezTo>
                    <a:pt x="60" y="120"/>
                    <a:pt x="60" y="119"/>
                    <a:pt x="60" y="119"/>
                  </a:cubicBezTo>
                  <a:cubicBezTo>
                    <a:pt x="62" y="117"/>
                    <a:pt x="62" y="113"/>
                    <a:pt x="67" y="114"/>
                  </a:cubicBezTo>
                  <a:cubicBezTo>
                    <a:pt x="72" y="115"/>
                    <a:pt x="72" y="113"/>
                    <a:pt x="75" y="114"/>
                  </a:cubicBezTo>
                  <a:cubicBezTo>
                    <a:pt x="78" y="115"/>
                    <a:pt x="80" y="114"/>
                    <a:pt x="81" y="112"/>
                  </a:cubicBezTo>
                  <a:cubicBezTo>
                    <a:pt x="82" y="110"/>
                    <a:pt x="80" y="107"/>
                    <a:pt x="78" y="105"/>
                  </a:cubicBezTo>
                  <a:cubicBezTo>
                    <a:pt x="77" y="103"/>
                    <a:pt x="74" y="100"/>
                    <a:pt x="75" y="97"/>
                  </a:cubicBezTo>
                  <a:cubicBezTo>
                    <a:pt x="75" y="94"/>
                    <a:pt x="70" y="94"/>
                    <a:pt x="70" y="91"/>
                  </a:cubicBezTo>
                  <a:cubicBezTo>
                    <a:pt x="70" y="89"/>
                    <a:pt x="75" y="84"/>
                    <a:pt x="76" y="83"/>
                  </a:cubicBezTo>
                  <a:cubicBezTo>
                    <a:pt x="77" y="83"/>
                    <a:pt x="81" y="86"/>
                    <a:pt x="82" y="84"/>
                  </a:cubicBezTo>
                  <a:cubicBezTo>
                    <a:pt x="83" y="82"/>
                    <a:pt x="86" y="83"/>
                    <a:pt x="87" y="84"/>
                  </a:cubicBezTo>
                  <a:cubicBezTo>
                    <a:pt x="89" y="84"/>
                    <a:pt x="91" y="81"/>
                    <a:pt x="92" y="78"/>
                  </a:cubicBezTo>
                  <a:cubicBezTo>
                    <a:pt x="92" y="75"/>
                    <a:pt x="97" y="75"/>
                    <a:pt x="98" y="74"/>
                  </a:cubicBezTo>
                  <a:cubicBezTo>
                    <a:pt x="99" y="73"/>
                    <a:pt x="101" y="66"/>
                    <a:pt x="101" y="65"/>
                  </a:cubicBezTo>
                  <a:cubicBezTo>
                    <a:pt x="102" y="64"/>
                    <a:pt x="106" y="65"/>
                    <a:pt x="106" y="61"/>
                  </a:cubicBezTo>
                  <a:cubicBezTo>
                    <a:pt x="106" y="58"/>
                    <a:pt x="108" y="57"/>
                    <a:pt x="110" y="57"/>
                  </a:cubicBezTo>
                  <a:cubicBezTo>
                    <a:pt x="112" y="56"/>
                    <a:pt x="111" y="53"/>
                    <a:pt x="112" y="51"/>
                  </a:cubicBezTo>
                  <a:cubicBezTo>
                    <a:pt x="112" y="48"/>
                    <a:pt x="113" y="45"/>
                    <a:pt x="116" y="45"/>
                  </a:cubicBezTo>
                  <a:cubicBezTo>
                    <a:pt x="118" y="44"/>
                    <a:pt x="115" y="41"/>
                    <a:pt x="112" y="41"/>
                  </a:cubicBezTo>
                  <a:cubicBezTo>
                    <a:pt x="109" y="42"/>
                    <a:pt x="107" y="34"/>
                    <a:pt x="107" y="34"/>
                  </a:cubicBezTo>
                  <a:cubicBezTo>
                    <a:pt x="107" y="34"/>
                    <a:pt x="107" y="27"/>
                    <a:pt x="106" y="26"/>
                  </a:cubicBezTo>
                  <a:cubicBezTo>
                    <a:pt x="104" y="25"/>
                    <a:pt x="106" y="22"/>
                    <a:pt x="110" y="22"/>
                  </a:cubicBezTo>
                  <a:cubicBezTo>
                    <a:pt x="113" y="22"/>
                    <a:pt x="120" y="25"/>
                    <a:pt x="122" y="24"/>
                  </a:cubicBezTo>
                  <a:cubicBezTo>
                    <a:pt x="124" y="22"/>
                    <a:pt x="129" y="21"/>
                    <a:pt x="130" y="21"/>
                  </a:cubicBezTo>
                  <a:cubicBezTo>
                    <a:pt x="131" y="20"/>
                    <a:pt x="132" y="17"/>
                    <a:pt x="133" y="16"/>
                  </a:cubicBezTo>
                  <a:cubicBezTo>
                    <a:pt x="131" y="15"/>
                    <a:pt x="129" y="13"/>
                    <a:pt x="127" y="1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49" name="Freeform 364">
              <a:extLst>
                <a:ext uri="{FF2B5EF4-FFF2-40B4-BE49-F238E27FC236}">
                  <a16:creationId xmlns:a16="http://schemas.microsoft.com/office/drawing/2014/main" id="{DAB9EEE4-CCE6-4A5F-8804-66E37114F1AB}"/>
                </a:ext>
              </a:extLst>
            </p:cNvPr>
            <p:cNvSpPr>
              <a:spLocks noEditPoints="1"/>
            </p:cNvSpPr>
            <p:nvPr/>
          </p:nvSpPr>
          <p:spPr bwMode="auto">
            <a:xfrm>
              <a:off x="6743769" y="4572555"/>
              <a:ext cx="849429" cy="326457"/>
            </a:xfrm>
            <a:custGeom>
              <a:avLst/>
              <a:gdLst>
                <a:gd name="T0" fmla="*/ 27 w 370"/>
                <a:gd name="T1" fmla="*/ 57 h 134"/>
                <a:gd name="T2" fmla="*/ 105 w 370"/>
                <a:gd name="T3" fmla="*/ 71 h 134"/>
                <a:gd name="T4" fmla="*/ 16 w 370"/>
                <a:gd name="T5" fmla="*/ 36 h 134"/>
                <a:gd name="T6" fmla="*/ 198 w 370"/>
                <a:gd name="T7" fmla="*/ 95 h 134"/>
                <a:gd name="T8" fmla="*/ 207 w 370"/>
                <a:gd name="T9" fmla="*/ 76 h 134"/>
                <a:gd name="T10" fmla="*/ 219 w 370"/>
                <a:gd name="T11" fmla="*/ 78 h 134"/>
                <a:gd name="T12" fmla="*/ 227 w 370"/>
                <a:gd name="T13" fmla="*/ 54 h 134"/>
                <a:gd name="T14" fmla="*/ 227 w 370"/>
                <a:gd name="T15" fmla="*/ 45 h 134"/>
                <a:gd name="T16" fmla="*/ 212 w 370"/>
                <a:gd name="T17" fmla="*/ 37 h 134"/>
                <a:gd name="T18" fmla="*/ 190 w 370"/>
                <a:gd name="T19" fmla="*/ 69 h 134"/>
                <a:gd name="T20" fmla="*/ 88 w 370"/>
                <a:gd name="T21" fmla="*/ 75 h 134"/>
                <a:gd name="T22" fmla="*/ 85 w 370"/>
                <a:gd name="T23" fmla="*/ 61 h 134"/>
                <a:gd name="T24" fmla="*/ 82 w 370"/>
                <a:gd name="T25" fmla="*/ 67 h 134"/>
                <a:gd name="T26" fmla="*/ 68 w 370"/>
                <a:gd name="T27" fmla="*/ 50 h 134"/>
                <a:gd name="T28" fmla="*/ 56 w 370"/>
                <a:gd name="T29" fmla="*/ 35 h 134"/>
                <a:gd name="T30" fmla="*/ 37 w 370"/>
                <a:gd name="T31" fmla="*/ 23 h 134"/>
                <a:gd name="T32" fmla="*/ 2 w 370"/>
                <a:gd name="T33" fmla="*/ 3 h 134"/>
                <a:gd name="T34" fmla="*/ 32 w 370"/>
                <a:gd name="T35" fmla="*/ 46 h 134"/>
                <a:gd name="T36" fmla="*/ 71 w 370"/>
                <a:gd name="T37" fmla="*/ 91 h 134"/>
                <a:gd name="T38" fmla="*/ 86 w 370"/>
                <a:gd name="T39" fmla="*/ 83 h 134"/>
                <a:gd name="T40" fmla="*/ 266 w 370"/>
                <a:gd name="T41" fmla="*/ 37 h 134"/>
                <a:gd name="T42" fmla="*/ 268 w 370"/>
                <a:gd name="T43" fmla="*/ 45 h 134"/>
                <a:gd name="T44" fmla="*/ 249 w 370"/>
                <a:gd name="T45" fmla="*/ 75 h 134"/>
                <a:gd name="T46" fmla="*/ 198 w 370"/>
                <a:gd name="T47" fmla="*/ 119 h 134"/>
                <a:gd name="T48" fmla="*/ 230 w 370"/>
                <a:gd name="T49" fmla="*/ 115 h 134"/>
                <a:gd name="T50" fmla="*/ 276 w 370"/>
                <a:gd name="T51" fmla="*/ 76 h 134"/>
                <a:gd name="T52" fmla="*/ 155 w 370"/>
                <a:gd name="T53" fmla="*/ 112 h 134"/>
                <a:gd name="T54" fmla="*/ 140 w 370"/>
                <a:gd name="T55" fmla="*/ 105 h 134"/>
                <a:gd name="T56" fmla="*/ 87 w 370"/>
                <a:gd name="T57" fmla="*/ 98 h 134"/>
                <a:gd name="T58" fmla="*/ 94 w 370"/>
                <a:gd name="T59" fmla="*/ 108 h 134"/>
                <a:gd name="T60" fmla="*/ 143 w 370"/>
                <a:gd name="T61" fmla="*/ 117 h 134"/>
                <a:gd name="T62" fmla="*/ 155 w 370"/>
                <a:gd name="T63" fmla="*/ 112 h 134"/>
                <a:gd name="T64" fmla="*/ 322 w 370"/>
                <a:gd name="T65" fmla="*/ 75 h 134"/>
                <a:gd name="T66" fmla="*/ 289 w 370"/>
                <a:gd name="T67" fmla="*/ 58 h 134"/>
                <a:gd name="T68" fmla="*/ 310 w 370"/>
                <a:gd name="T69" fmla="*/ 66 h 134"/>
                <a:gd name="T70" fmla="*/ 298 w 370"/>
                <a:gd name="T71" fmla="*/ 71 h 134"/>
                <a:gd name="T72" fmla="*/ 317 w 370"/>
                <a:gd name="T73" fmla="*/ 81 h 134"/>
                <a:gd name="T74" fmla="*/ 351 w 370"/>
                <a:gd name="T75" fmla="*/ 102 h 134"/>
                <a:gd name="T76" fmla="*/ 362 w 370"/>
                <a:gd name="T77" fmla="*/ 114 h 134"/>
                <a:gd name="T78" fmla="*/ 343 w 370"/>
                <a:gd name="T79" fmla="*/ 61 h 134"/>
                <a:gd name="T80" fmla="*/ 236 w 370"/>
                <a:gd name="T81" fmla="*/ 124 h 134"/>
                <a:gd name="T82" fmla="*/ 239 w 370"/>
                <a:gd name="T83" fmla="*/ 126 h 134"/>
                <a:gd name="T84" fmla="*/ 242 w 370"/>
                <a:gd name="T85" fmla="*/ 123 h 134"/>
                <a:gd name="T86" fmla="*/ 178 w 370"/>
                <a:gd name="T87" fmla="*/ 47 h 134"/>
                <a:gd name="T88" fmla="*/ 182 w 370"/>
                <a:gd name="T89" fmla="*/ 27 h 134"/>
                <a:gd name="T90" fmla="*/ 181 w 370"/>
                <a:gd name="T91" fmla="*/ 14 h 134"/>
                <a:gd name="T92" fmla="*/ 160 w 370"/>
                <a:gd name="T93" fmla="*/ 25 h 134"/>
                <a:gd name="T94" fmla="*/ 143 w 370"/>
                <a:gd name="T95" fmla="*/ 36 h 134"/>
                <a:gd name="T96" fmla="*/ 118 w 370"/>
                <a:gd name="T97" fmla="*/ 37 h 134"/>
                <a:gd name="T98" fmla="*/ 110 w 370"/>
                <a:gd name="T99" fmla="*/ 43 h 134"/>
                <a:gd name="T100" fmla="*/ 128 w 370"/>
                <a:gd name="T101" fmla="*/ 73 h 134"/>
                <a:gd name="T102" fmla="*/ 156 w 370"/>
                <a:gd name="T103" fmla="*/ 79 h 134"/>
                <a:gd name="T104" fmla="*/ 191 w 370"/>
                <a:gd name="T105" fmla="*/ 126 h 134"/>
                <a:gd name="T106" fmla="*/ 191 w 370"/>
                <a:gd name="T107" fmla="*/ 126 h 134"/>
                <a:gd name="T108" fmla="*/ 168 w 370"/>
                <a:gd name="T109" fmla="*/ 120 h 134"/>
                <a:gd name="T110" fmla="*/ 179 w 370"/>
                <a:gd name="T11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4">
                  <a:moveTo>
                    <a:pt x="27" y="57"/>
                  </a:moveTo>
                  <a:cubicBezTo>
                    <a:pt x="27" y="58"/>
                    <a:pt x="29" y="63"/>
                    <a:pt x="31" y="61"/>
                  </a:cubicBezTo>
                  <a:cubicBezTo>
                    <a:pt x="33" y="60"/>
                    <a:pt x="29" y="53"/>
                    <a:pt x="27" y="57"/>
                  </a:cubicBezTo>
                  <a:close/>
                  <a:moveTo>
                    <a:pt x="105" y="71"/>
                  </a:moveTo>
                  <a:cubicBezTo>
                    <a:pt x="105" y="69"/>
                    <a:pt x="99" y="70"/>
                    <a:pt x="101" y="73"/>
                  </a:cubicBezTo>
                  <a:cubicBezTo>
                    <a:pt x="103" y="76"/>
                    <a:pt x="105" y="73"/>
                    <a:pt x="105" y="71"/>
                  </a:cubicBezTo>
                  <a:close/>
                  <a:moveTo>
                    <a:pt x="16" y="36"/>
                  </a:moveTo>
                  <a:cubicBezTo>
                    <a:pt x="15" y="39"/>
                    <a:pt x="18" y="46"/>
                    <a:pt x="21" y="43"/>
                  </a:cubicBezTo>
                  <a:cubicBezTo>
                    <a:pt x="23" y="40"/>
                    <a:pt x="16" y="34"/>
                    <a:pt x="16" y="36"/>
                  </a:cubicBezTo>
                  <a:close/>
                  <a:moveTo>
                    <a:pt x="195" y="77"/>
                  </a:moveTo>
                  <a:cubicBezTo>
                    <a:pt x="199" y="77"/>
                    <a:pt x="198" y="82"/>
                    <a:pt x="198" y="85"/>
                  </a:cubicBezTo>
                  <a:cubicBezTo>
                    <a:pt x="197" y="89"/>
                    <a:pt x="195" y="96"/>
                    <a:pt x="198" y="95"/>
                  </a:cubicBezTo>
                  <a:cubicBezTo>
                    <a:pt x="202" y="93"/>
                    <a:pt x="205" y="89"/>
                    <a:pt x="203" y="87"/>
                  </a:cubicBezTo>
                  <a:cubicBezTo>
                    <a:pt x="200" y="85"/>
                    <a:pt x="201" y="75"/>
                    <a:pt x="202" y="72"/>
                  </a:cubicBezTo>
                  <a:cubicBezTo>
                    <a:pt x="203" y="70"/>
                    <a:pt x="209" y="71"/>
                    <a:pt x="207" y="76"/>
                  </a:cubicBezTo>
                  <a:cubicBezTo>
                    <a:pt x="205" y="80"/>
                    <a:pt x="211" y="79"/>
                    <a:pt x="211" y="84"/>
                  </a:cubicBezTo>
                  <a:cubicBezTo>
                    <a:pt x="211" y="88"/>
                    <a:pt x="214" y="86"/>
                    <a:pt x="218" y="85"/>
                  </a:cubicBezTo>
                  <a:cubicBezTo>
                    <a:pt x="222" y="83"/>
                    <a:pt x="221" y="81"/>
                    <a:pt x="219" y="78"/>
                  </a:cubicBezTo>
                  <a:cubicBezTo>
                    <a:pt x="216" y="76"/>
                    <a:pt x="221" y="71"/>
                    <a:pt x="217" y="69"/>
                  </a:cubicBezTo>
                  <a:cubicBezTo>
                    <a:pt x="213" y="67"/>
                    <a:pt x="211" y="63"/>
                    <a:pt x="214" y="62"/>
                  </a:cubicBezTo>
                  <a:cubicBezTo>
                    <a:pt x="218" y="62"/>
                    <a:pt x="228" y="56"/>
                    <a:pt x="227" y="54"/>
                  </a:cubicBezTo>
                  <a:cubicBezTo>
                    <a:pt x="225" y="51"/>
                    <a:pt x="211" y="54"/>
                    <a:pt x="210" y="58"/>
                  </a:cubicBezTo>
                  <a:cubicBezTo>
                    <a:pt x="209" y="63"/>
                    <a:pt x="199" y="58"/>
                    <a:pt x="200" y="51"/>
                  </a:cubicBezTo>
                  <a:cubicBezTo>
                    <a:pt x="201" y="43"/>
                    <a:pt x="221" y="42"/>
                    <a:pt x="227" y="45"/>
                  </a:cubicBezTo>
                  <a:cubicBezTo>
                    <a:pt x="232" y="47"/>
                    <a:pt x="239" y="40"/>
                    <a:pt x="241" y="36"/>
                  </a:cubicBezTo>
                  <a:cubicBezTo>
                    <a:pt x="243" y="32"/>
                    <a:pt x="236" y="37"/>
                    <a:pt x="232" y="40"/>
                  </a:cubicBezTo>
                  <a:cubicBezTo>
                    <a:pt x="228" y="42"/>
                    <a:pt x="217" y="39"/>
                    <a:pt x="212" y="37"/>
                  </a:cubicBezTo>
                  <a:cubicBezTo>
                    <a:pt x="207" y="36"/>
                    <a:pt x="207" y="41"/>
                    <a:pt x="202" y="41"/>
                  </a:cubicBezTo>
                  <a:cubicBezTo>
                    <a:pt x="198" y="42"/>
                    <a:pt x="199" y="52"/>
                    <a:pt x="197" y="53"/>
                  </a:cubicBezTo>
                  <a:cubicBezTo>
                    <a:pt x="194" y="55"/>
                    <a:pt x="194" y="62"/>
                    <a:pt x="190" y="69"/>
                  </a:cubicBezTo>
                  <a:cubicBezTo>
                    <a:pt x="186" y="76"/>
                    <a:pt x="192" y="77"/>
                    <a:pt x="195" y="77"/>
                  </a:cubicBezTo>
                  <a:close/>
                  <a:moveTo>
                    <a:pt x="86" y="83"/>
                  </a:moveTo>
                  <a:cubicBezTo>
                    <a:pt x="86" y="80"/>
                    <a:pt x="88" y="76"/>
                    <a:pt x="88" y="75"/>
                  </a:cubicBezTo>
                  <a:cubicBezTo>
                    <a:pt x="88" y="73"/>
                    <a:pt x="89" y="72"/>
                    <a:pt x="91" y="73"/>
                  </a:cubicBezTo>
                  <a:cubicBezTo>
                    <a:pt x="93" y="73"/>
                    <a:pt x="93" y="68"/>
                    <a:pt x="91" y="68"/>
                  </a:cubicBezTo>
                  <a:cubicBezTo>
                    <a:pt x="90" y="67"/>
                    <a:pt x="89" y="61"/>
                    <a:pt x="85" y="61"/>
                  </a:cubicBezTo>
                  <a:cubicBezTo>
                    <a:pt x="81" y="61"/>
                    <a:pt x="81" y="65"/>
                    <a:pt x="84" y="65"/>
                  </a:cubicBezTo>
                  <a:cubicBezTo>
                    <a:pt x="86" y="65"/>
                    <a:pt x="87" y="67"/>
                    <a:pt x="87" y="69"/>
                  </a:cubicBezTo>
                  <a:cubicBezTo>
                    <a:pt x="86" y="71"/>
                    <a:pt x="85" y="67"/>
                    <a:pt x="82" y="67"/>
                  </a:cubicBezTo>
                  <a:cubicBezTo>
                    <a:pt x="78" y="68"/>
                    <a:pt x="81" y="63"/>
                    <a:pt x="77" y="63"/>
                  </a:cubicBezTo>
                  <a:cubicBezTo>
                    <a:pt x="73" y="63"/>
                    <a:pt x="74" y="56"/>
                    <a:pt x="70" y="56"/>
                  </a:cubicBezTo>
                  <a:cubicBezTo>
                    <a:pt x="66" y="56"/>
                    <a:pt x="65" y="53"/>
                    <a:pt x="68" y="50"/>
                  </a:cubicBezTo>
                  <a:cubicBezTo>
                    <a:pt x="71" y="48"/>
                    <a:pt x="64" y="46"/>
                    <a:pt x="64" y="43"/>
                  </a:cubicBezTo>
                  <a:cubicBezTo>
                    <a:pt x="64" y="40"/>
                    <a:pt x="60" y="42"/>
                    <a:pt x="60" y="39"/>
                  </a:cubicBezTo>
                  <a:cubicBezTo>
                    <a:pt x="60" y="37"/>
                    <a:pt x="58" y="38"/>
                    <a:pt x="56" y="35"/>
                  </a:cubicBezTo>
                  <a:cubicBezTo>
                    <a:pt x="53" y="32"/>
                    <a:pt x="52" y="35"/>
                    <a:pt x="51" y="33"/>
                  </a:cubicBezTo>
                  <a:cubicBezTo>
                    <a:pt x="49" y="31"/>
                    <a:pt x="46" y="30"/>
                    <a:pt x="44" y="30"/>
                  </a:cubicBezTo>
                  <a:cubicBezTo>
                    <a:pt x="43" y="31"/>
                    <a:pt x="39" y="27"/>
                    <a:pt x="37" y="23"/>
                  </a:cubicBezTo>
                  <a:cubicBezTo>
                    <a:pt x="36" y="20"/>
                    <a:pt x="25" y="15"/>
                    <a:pt x="24" y="11"/>
                  </a:cubicBezTo>
                  <a:cubicBezTo>
                    <a:pt x="22" y="7"/>
                    <a:pt x="19" y="6"/>
                    <a:pt x="12" y="6"/>
                  </a:cubicBezTo>
                  <a:cubicBezTo>
                    <a:pt x="6" y="6"/>
                    <a:pt x="3" y="0"/>
                    <a:pt x="2" y="3"/>
                  </a:cubicBezTo>
                  <a:cubicBezTo>
                    <a:pt x="0" y="7"/>
                    <a:pt x="9" y="16"/>
                    <a:pt x="13" y="18"/>
                  </a:cubicBezTo>
                  <a:cubicBezTo>
                    <a:pt x="17" y="21"/>
                    <a:pt x="19" y="29"/>
                    <a:pt x="24" y="30"/>
                  </a:cubicBezTo>
                  <a:cubicBezTo>
                    <a:pt x="28" y="30"/>
                    <a:pt x="29" y="45"/>
                    <a:pt x="32" y="46"/>
                  </a:cubicBezTo>
                  <a:cubicBezTo>
                    <a:pt x="36" y="46"/>
                    <a:pt x="44" y="58"/>
                    <a:pt x="45" y="64"/>
                  </a:cubicBezTo>
                  <a:cubicBezTo>
                    <a:pt x="46" y="71"/>
                    <a:pt x="54" y="74"/>
                    <a:pt x="57" y="78"/>
                  </a:cubicBezTo>
                  <a:cubicBezTo>
                    <a:pt x="59" y="83"/>
                    <a:pt x="70" y="89"/>
                    <a:pt x="71" y="91"/>
                  </a:cubicBezTo>
                  <a:cubicBezTo>
                    <a:pt x="72" y="93"/>
                    <a:pt x="74" y="97"/>
                    <a:pt x="75" y="95"/>
                  </a:cubicBezTo>
                  <a:cubicBezTo>
                    <a:pt x="76" y="93"/>
                    <a:pt x="81" y="95"/>
                    <a:pt x="84" y="95"/>
                  </a:cubicBezTo>
                  <a:cubicBezTo>
                    <a:pt x="86" y="95"/>
                    <a:pt x="87" y="86"/>
                    <a:pt x="86" y="83"/>
                  </a:cubicBezTo>
                  <a:close/>
                  <a:moveTo>
                    <a:pt x="268" y="45"/>
                  </a:moveTo>
                  <a:cubicBezTo>
                    <a:pt x="273" y="46"/>
                    <a:pt x="271" y="42"/>
                    <a:pt x="271" y="39"/>
                  </a:cubicBezTo>
                  <a:cubicBezTo>
                    <a:pt x="271" y="36"/>
                    <a:pt x="266" y="39"/>
                    <a:pt x="266" y="37"/>
                  </a:cubicBezTo>
                  <a:cubicBezTo>
                    <a:pt x="266" y="35"/>
                    <a:pt x="265" y="29"/>
                    <a:pt x="261" y="34"/>
                  </a:cubicBezTo>
                  <a:cubicBezTo>
                    <a:pt x="257" y="39"/>
                    <a:pt x="262" y="52"/>
                    <a:pt x="265" y="51"/>
                  </a:cubicBezTo>
                  <a:cubicBezTo>
                    <a:pt x="268" y="51"/>
                    <a:pt x="263" y="45"/>
                    <a:pt x="268" y="45"/>
                  </a:cubicBezTo>
                  <a:close/>
                  <a:moveTo>
                    <a:pt x="249" y="75"/>
                  </a:moveTo>
                  <a:cubicBezTo>
                    <a:pt x="250" y="79"/>
                    <a:pt x="256" y="81"/>
                    <a:pt x="258" y="77"/>
                  </a:cubicBezTo>
                  <a:cubicBezTo>
                    <a:pt x="260" y="74"/>
                    <a:pt x="248" y="70"/>
                    <a:pt x="249" y="75"/>
                  </a:cubicBezTo>
                  <a:close/>
                  <a:moveTo>
                    <a:pt x="230" y="115"/>
                  </a:moveTo>
                  <a:cubicBezTo>
                    <a:pt x="223" y="114"/>
                    <a:pt x="219" y="119"/>
                    <a:pt x="213" y="116"/>
                  </a:cubicBezTo>
                  <a:cubicBezTo>
                    <a:pt x="206" y="114"/>
                    <a:pt x="197" y="116"/>
                    <a:pt x="198" y="119"/>
                  </a:cubicBezTo>
                  <a:cubicBezTo>
                    <a:pt x="199" y="120"/>
                    <a:pt x="204" y="121"/>
                    <a:pt x="211" y="121"/>
                  </a:cubicBezTo>
                  <a:cubicBezTo>
                    <a:pt x="217" y="121"/>
                    <a:pt x="223" y="118"/>
                    <a:pt x="227" y="117"/>
                  </a:cubicBezTo>
                  <a:cubicBezTo>
                    <a:pt x="232" y="117"/>
                    <a:pt x="236" y="116"/>
                    <a:pt x="230" y="115"/>
                  </a:cubicBezTo>
                  <a:close/>
                  <a:moveTo>
                    <a:pt x="281" y="71"/>
                  </a:moveTo>
                  <a:cubicBezTo>
                    <a:pt x="275" y="70"/>
                    <a:pt x="264" y="71"/>
                    <a:pt x="265" y="74"/>
                  </a:cubicBezTo>
                  <a:cubicBezTo>
                    <a:pt x="266" y="77"/>
                    <a:pt x="271" y="76"/>
                    <a:pt x="276" y="76"/>
                  </a:cubicBezTo>
                  <a:cubicBezTo>
                    <a:pt x="281" y="76"/>
                    <a:pt x="284" y="80"/>
                    <a:pt x="286" y="80"/>
                  </a:cubicBezTo>
                  <a:cubicBezTo>
                    <a:pt x="289" y="80"/>
                    <a:pt x="287" y="73"/>
                    <a:pt x="281" y="71"/>
                  </a:cubicBezTo>
                  <a:close/>
                  <a:moveTo>
                    <a:pt x="155" y="112"/>
                  </a:moveTo>
                  <a:cubicBezTo>
                    <a:pt x="155" y="110"/>
                    <a:pt x="146" y="112"/>
                    <a:pt x="141" y="110"/>
                  </a:cubicBezTo>
                  <a:cubicBezTo>
                    <a:pt x="137" y="108"/>
                    <a:pt x="146" y="107"/>
                    <a:pt x="149" y="105"/>
                  </a:cubicBezTo>
                  <a:cubicBezTo>
                    <a:pt x="153" y="103"/>
                    <a:pt x="148" y="102"/>
                    <a:pt x="140" y="105"/>
                  </a:cubicBezTo>
                  <a:cubicBezTo>
                    <a:pt x="132" y="107"/>
                    <a:pt x="124" y="99"/>
                    <a:pt x="123" y="103"/>
                  </a:cubicBezTo>
                  <a:cubicBezTo>
                    <a:pt x="123" y="106"/>
                    <a:pt x="110" y="101"/>
                    <a:pt x="106" y="99"/>
                  </a:cubicBezTo>
                  <a:cubicBezTo>
                    <a:pt x="103" y="96"/>
                    <a:pt x="90" y="93"/>
                    <a:pt x="87" y="98"/>
                  </a:cubicBezTo>
                  <a:cubicBezTo>
                    <a:pt x="85" y="102"/>
                    <a:pt x="83" y="98"/>
                    <a:pt x="84" y="103"/>
                  </a:cubicBezTo>
                  <a:cubicBezTo>
                    <a:pt x="84" y="105"/>
                    <a:pt x="87" y="104"/>
                    <a:pt x="90" y="104"/>
                  </a:cubicBezTo>
                  <a:cubicBezTo>
                    <a:pt x="92" y="104"/>
                    <a:pt x="91" y="108"/>
                    <a:pt x="94" y="108"/>
                  </a:cubicBezTo>
                  <a:cubicBezTo>
                    <a:pt x="97" y="109"/>
                    <a:pt x="107" y="112"/>
                    <a:pt x="108" y="110"/>
                  </a:cubicBezTo>
                  <a:cubicBezTo>
                    <a:pt x="109" y="107"/>
                    <a:pt x="119" y="110"/>
                    <a:pt x="123" y="113"/>
                  </a:cubicBezTo>
                  <a:cubicBezTo>
                    <a:pt x="128" y="117"/>
                    <a:pt x="139" y="117"/>
                    <a:pt x="143" y="117"/>
                  </a:cubicBezTo>
                  <a:cubicBezTo>
                    <a:pt x="148" y="116"/>
                    <a:pt x="152" y="119"/>
                    <a:pt x="154" y="117"/>
                  </a:cubicBezTo>
                  <a:cubicBezTo>
                    <a:pt x="156" y="115"/>
                    <a:pt x="159" y="121"/>
                    <a:pt x="164" y="117"/>
                  </a:cubicBezTo>
                  <a:cubicBezTo>
                    <a:pt x="168" y="114"/>
                    <a:pt x="156" y="115"/>
                    <a:pt x="155" y="112"/>
                  </a:cubicBezTo>
                  <a:close/>
                  <a:moveTo>
                    <a:pt x="343" y="61"/>
                  </a:moveTo>
                  <a:cubicBezTo>
                    <a:pt x="339" y="61"/>
                    <a:pt x="339" y="67"/>
                    <a:pt x="335" y="67"/>
                  </a:cubicBezTo>
                  <a:cubicBezTo>
                    <a:pt x="332" y="67"/>
                    <a:pt x="328" y="73"/>
                    <a:pt x="322" y="75"/>
                  </a:cubicBezTo>
                  <a:cubicBezTo>
                    <a:pt x="317" y="77"/>
                    <a:pt x="316" y="59"/>
                    <a:pt x="314" y="55"/>
                  </a:cubicBezTo>
                  <a:cubicBezTo>
                    <a:pt x="311" y="52"/>
                    <a:pt x="297" y="49"/>
                    <a:pt x="295" y="53"/>
                  </a:cubicBezTo>
                  <a:cubicBezTo>
                    <a:pt x="294" y="57"/>
                    <a:pt x="289" y="55"/>
                    <a:pt x="289" y="58"/>
                  </a:cubicBezTo>
                  <a:cubicBezTo>
                    <a:pt x="288" y="61"/>
                    <a:pt x="290" y="60"/>
                    <a:pt x="293" y="60"/>
                  </a:cubicBezTo>
                  <a:cubicBezTo>
                    <a:pt x="296" y="60"/>
                    <a:pt x="296" y="63"/>
                    <a:pt x="297" y="66"/>
                  </a:cubicBezTo>
                  <a:cubicBezTo>
                    <a:pt x="299" y="69"/>
                    <a:pt x="307" y="67"/>
                    <a:pt x="310" y="66"/>
                  </a:cubicBezTo>
                  <a:cubicBezTo>
                    <a:pt x="313" y="66"/>
                    <a:pt x="314" y="70"/>
                    <a:pt x="310" y="69"/>
                  </a:cubicBezTo>
                  <a:cubicBezTo>
                    <a:pt x="305" y="67"/>
                    <a:pt x="305" y="71"/>
                    <a:pt x="303" y="70"/>
                  </a:cubicBezTo>
                  <a:cubicBezTo>
                    <a:pt x="300" y="69"/>
                    <a:pt x="296" y="70"/>
                    <a:pt x="298" y="71"/>
                  </a:cubicBezTo>
                  <a:cubicBezTo>
                    <a:pt x="300" y="73"/>
                    <a:pt x="303" y="75"/>
                    <a:pt x="303" y="78"/>
                  </a:cubicBezTo>
                  <a:cubicBezTo>
                    <a:pt x="303" y="82"/>
                    <a:pt x="308" y="81"/>
                    <a:pt x="308" y="78"/>
                  </a:cubicBezTo>
                  <a:cubicBezTo>
                    <a:pt x="308" y="75"/>
                    <a:pt x="311" y="79"/>
                    <a:pt x="317" y="81"/>
                  </a:cubicBezTo>
                  <a:cubicBezTo>
                    <a:pt x="322" y="82"/>
                    <a:pt x="318" y="84"/>
                    <a:pt x="324" y="85"/>
                  </a:cubicBezTo>
                  <a:cubicBezTo>
                    <a:pt x="329" y="85"/>
                    <a:pt x="342" y="89"/>
                    <a:pt x="346" y="92"/>
                  </a:cubicBezTo>
                  <a:cubicBezTo>
                    <a:pt x="351" y="96"/>
                    <a:pt x="348" y="98"/>
                    <a:pt x="351" y="102"/>
                  </a:cubicBezTo>
                  <a:cubicBezTo>
                    <a:pt x="354" y="105"/>
                    <a:pt x="355" y="109"/>
                    <a:pt x="351" y="109"/>
                  </a:cubicBezTo>
                  <a:cubicBezTo>
                    <a:pt x="346" y="109"/>
                    <a:pt x="342" y="113"/>
                    <a:pt x="343" y="115"/>
                  </a:cubicBezTo>
                  <a:cubicBezTo>
                    <a:pt x="344" y="117"/>
                    <a:pt x="358" y="114"/>
                    <a:pt x="362" y="114"/>
                  </a:cubicBezTo>
                  <a:cubicBezTo>
                    <a:pt x="364" y="114"/>
                    <a:pt x="366" y="118"/>
                    <a:pt x="370" y="121"/>
                  </a:cubicBezTo>
                  <a:cubicBezTo>
                    <a:pt x="370" y="70"/>
                    <a:pt x="370" y="70"/>
                    <a:pt x="370" y="70"/>
                  </a:cubicBezTo>
                  <a:cubicBezTo>
                    <a:pt x="360" y="67"/>
                    <a:pt x="346" y="60"/>
                    <a:pt x="343" y="61"/>
                  </a:cubicBezTo>
                  <a:close/>
                  <a:moveTo>
                    <a:pt x="240" y="121"/>
                  </a:moveTo>
                  <a:cubicBezTo>
                    <a:pt x="239" y="121"/>
                    <a:pt x="238" y="122"/>
                    <a:pt x="237" y="122"/>
                  </a:cubicBezTo>
                  <a:cubicBezTo>
                    <a:pt x="237" y="123"/>
                    <a:pt x="236" y="124"/>
                    <a:pt x="236" y="124"/>
                  </a:cubicBezTo>
                  <a:cubicBezTo>
                    <a:pt x="235" y="125"/>
                    <a:pt x="234" y="124"/>
                    <a:pt x="233" y="123"/>
                  </a:cubicBezTo>
                  <a:cubicBezTo>
                    <a:pt x="229" y="125"/>
                    <a:pt x="226" y="130"/>
                    <a:pt x="229" y="132"/>
                  </a:cubicBezTo>
                  <a:cubicBezTo>
                    <a:pt x="232" y="133"/>
                    <a:pt x="237" y="129"/>
                    <a:pt x="239" y="126"/>
                  </a:cubicBezTo>
                  <a:cubicBezTo>
                    <a:pt x="240" y="126"/>
                    <a:pt x="240" y="125"/>
                    <a:pt x="241" y="125"/>
                  </a:cubicBezTo>
                  <a:cubicBezTo>
                    <a:pt x="241" y="124"/>
                    <a:pt x="241" y="124"/>
                    <a:pt x="241" y="124"/>
                  </a:cubicBezTo>
                  <a:cubicBezTo>
                    <a:pt x="242" y="124"/>
                    <a:pt x="242" y="124"/>
                    <a:pt x="242" y="123"/>
                  </a:cubicBezTo>
                  <a:cubicBezTo>
                    <a:pt x="241" y="122"/>
                    <a:pt x="240" y="121"/>
                    <a:pt x="240" y="121"/>
                  </a:cubicBezTo>
                  <a:close/>
                  <a:moveTo>
                    <a:pt x="174" y="60"/>
                  </a:moveTo>
                  <a:cubicBezTo>
                    <a:pt x="178" y="57"/>
                    <a:pt x="179" y="52"/>
                    <a:pt x="178" y="47"/>
                  </a:cubicBezTo>
                  <a:cubicBezTo>
                    <a:pt x="178" y="42"/>
                    <a:pt x="189" y="42"/>
                    <a:pt x="190" y="40"/>
                  </a:cubicBezTo>
                  <a:cubicBezTo>
                    <a:pt x="192" y="38"/>
                    <a:pt x="188" y="35"/>
                    <a:pt x="185" y="34"/>
                  </a:cubicBezTo>
                  <a:cubicBezTo>
                    <a:pt x="182" y="32"/>
                    <a:pt x="184" y="29"/>
                    <a:pt x="182" y="27"/>
                  </a:cubicBezTo>
                  <a:cubicBezTo>
                    <a:pt x="180" y="26"/>
                    <a:pt x="177" y="21"/>
                    <a:pt x="180" y="20"/>
                  </a:cubicBezTo>
                  <a:cubicBezTo>
                    <a:pt x="183" y="20"/>
                    <a:pt x="178" y="16"/>
                    <a:pt x="180" y="14"/>
                  </a:cubicBezTo>
                  <a:cubicBezTo>
                    <a:pt x="181" y="14"/>
                    <a:pt x="181" y="14"/>
                    <a:pt x="181" y="14"/>
                  </a:cubicBezTo>
                  <a:cubicBezTo>
                    <a:pt x="180" y="13"/>
                    <a:pt x="178" y="12"/>
                    <a:pt x="178" y="12"/>
                  </a:cubicBezTo>
                  <a:cubicBezTo>
                    <a:pt x="174" y="12"/>
                    <a:pt x="165" y="12"/>
                    <a:pt x="165" y="18"/>
                  </a:cubicBezTo>
                  <a:cubicBezTo>
                    <a:pt x="166" y="24"/>
                    <a:pt x="160" y="22"/>
                    <a:pt x="160" y="25"/>
                  </a:cubicBezTo>
                  <a:cubicBezTo>
                    <a:pt x="161" y="28"/>
                    <a:pt x="158" y="28"/>
                    <a:pt x="158" y="32"/>
                  </a:cubicBezTo>
                  <a:cubicBezTo>
                    <a:pt x="159" y="37"/>
                    <a:pt x="156" y="35"/>
                    <a:pt x="151" y="37"/>
                  </a:cubicBezTo>
                  <a:cubicBezTo>
                    <a:pt x="146" y="40"/>
                    <a:pt x="148" y="36"/>
                    <a:pt x="143" y="36"/>
                  </a:cubicBezTo>
                  <a:cubicBezTo>
                    <a:pt x="139" y="36"/>
                    <a:pt x="138" y="38"/>
                    <a:pt x="135" y="39"/>
                  </a:cubicBezTo>
                  <a:cubicBezTo>
                    <a:pt x="132" y="40"/>
                    <a:pt x="127" y="39"/>
                    <a:pt x="125" y="40"/>
                  </a:cubicBezTo>
                  <a:cubicBezTo>
                    <a:pt x="123" y="41"/>
                    <a:pt x="120" y="37"/>
                    <a:pt x="118" y="37"/>
                  </a:cubicBezTo>
                  <a:cubicBezTo>
                    <a:pt x="117" y="37"/>
                    <a:pt x="116" y="34"/>
                    <a:pt x="116" y="32"/>
                  </a:cubicBezTo>
                  <a:cubicBezTo>
                    <a:pt x="115" y="32"/>
                    <a:pt x="115" y="31"/>
                    <a:pt x="115" y="32"/>
                  </a:cubicBezTo>
                  <a:cubicBezTo>
                    <a:pt x="112" y="32"/>
                    <a:pt x="107" y="40"/>
                    <a:pt x="110" y="43"/>
                  </a:cubicBezTo>
                  <a:cubicBezTo>
                    <a:pt x="113" y="46"/>
                    <a:pt x="112" y="51"/>
                    <a:pt x="114" y="54"/>
                  </a:cubicBezTo>
                  <a:cubicBezTo>
                    <a:pt x="115" y="56"/>
                    <a:pt x="121" y="57"/>
                    <a:pt x="121" y="62"/>
                  </a:cubicBezTo>
                  <a:cubicBezTo>
                    <a:pt x="121" y="67"/>
                    <a:pt x="125" y="75"/>
                    <a:pt x="128" y="73"/>
                  </a:cubicBezTo>
                  <a:cubicBezTo>
                    <a:pt x="131" y="71"/>
                    <a:pt x="134" y="74"/>
                    <a:pt x="135" y="76"/>
                  </a:cubicBezTo>
                  <a:cubicBezTo>
                    <a:pt x="136" y="78"/>
                    <a:pt x="143" y="74"/>
                    <a:pt x="145" y="75"/>
                  </a:cubicBezTo>
                  <a:cubicBezTo>
                    <a:pt x="148" y="75"/>
                    <a:pt x="155" y="76"/>
                    <a:pt x="156" y="79"/>
                  </a:cubicBezTo>
                  <a:cubicBezTo>
                    <a:pt x="156" y="82"/>
                    <a:pt x="163" y="79"/>
                    <a:pt x="167" y="77"/>
                  </a:cubicBezTo>
                  <a:cubicBezTo>
                    <a:pt x="172" y="76"/>
                    <a:pt x="169" y="62"/>
                    <a:pt x="174" y="60"/>
                  </a:cubicBezTo>
                  <a:close/>
                  <a:moveTo>
                    <a:pt x="191" y="126"/>
                  </a:moveTo>
                  <a:cubicBezTo>
                    <a:pt x="193" y="128"/>
                    <a:pt x="197" y="128"/>
                    <a:pt x="198" y="130"/>
                  </a:cubicBezTo>
                  <a:cubicBezTo>
                    <a:pt x="200" y="131"/>
                    <a:pt x="206" y="134"/>
                    <a:pt x="206" y="130"/>
                  </a:cubicBezTo>
                  <a:cubicBezTo>
                    <a:pt x="206" y="126"/>
                    <a:pt x="190" y="124"/>
                    <a:pt x="191" y="126"/>
                  </a:cubicBezTo>
                  <a:close/>
                  <a:moveTo>
                    <a:pt x="179" y="115"/>
                  </a:moveTo>
                  <a:cubicBezTo>
                    <a:pt x="178" y="117"/>
                    <a:pt x="174" y="117"/>
                    <a:pt x="172" y="115"/>
                  </a:cubicBezTo>
                  <a:cubicBezTo>
                    <a:pt x="170" y="114"/>
                    <a:pt x="167" y="118"/>
                    <a:pt x="168" y="120"/>
                  </a:cubicBezTo>
                  <a:cubicBezTo>
                    <a:pt x="169" y="121"/>
                    <a:pt x="174" y="124"/>
                    <a:pt x="180" y="122"/>
                  </a:cubicBezTo>
                  <a:cubicBezTo>
                    <a:pt x="186" y="119"/>
                    <a:pt x="190" y="121"/>
                    <a:pt x="191" y="118"/>
                  </a:cubicBezTo>
                  <a:cubicBezTo>
                    <a:pt x="193" y="115"/>
                    <a:pt x="180" y="112"/>
                    <a:pt x="179" y="115"/>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50" name="Freeform 365">
              <a:extLst>
                <a:ext uri="{FF2B5EF4-FFF2-40B4-BE49-F238E27FC236}">
                  <a16:creationId xmlns:a16="http://schemas.microsoft.com/office/drawing/2014/main" id="{DF27D694-6AD9-49AA-B86A-A015CABB5525}"/>
                </a:ext>
              </a:extLst>
            </p:cNvPr>
            <p:cNvSpPr>
              <a:spLocks noEditPoints="1"/>
            </p:cNvSpPr>
            <p:nvPr/>
          </p:nvSpPr>
          <p:spPr bwMode="auto">
            <a:xfrm>
              <a:off x="7279478" y="4848489"/>
              <a:ext cx="60542" cy="27204"/>
            </a:xfrm>
            <a:custGeom>
              <a:avLst/>
              <a:gdLst>
                <a:gd name="T0" fmla="*/ 3 w 27"/>
                <a:gd name="T1" fmla="*/ 8 h 11"/>
                <a:gd name="T2" fmla="*/ 0 w 27"/>
                <a:gd name="T3" fmla="*/ 9 h 11"/>
                <a:gd name="T4" fmla="*/ 3 w 27"/>
                <a:gd name="T5" fmla="*/ 10 h 11"/>
                <a:gd name="T6" fmla="*/ 4 w 27"/>
                <a:gd name="T7" fmla="*/ 8 h 11"/>
                <a:gd name="T8" fmla="*/ 3 w 27"/>
                <a:gd name="T9" fmla="*/ 8 h 11"/>
                <a:gd name="T10" fmla="*/ 3 w 27"/>
                <a:gd name="T11" fmla="*/ 8 h 11"/>
                <a:gd name="T12" fmla="*/ 14 w 27"/>
                <a:gd name="T13" fmla="*/ 2 h 11"/>
                <a:gd name="T14" fmla="*/ 7 w 27"/>
                <a:gd name="T15" fmla="*/ 6 h 11"/>
                <a:gd name="T16" fmla="*/ 7 w 27"/>
                <a:gd name="T17" fmla="*/ 7 h 11"/>
                <a:gd name="T18" fmla="*/ 9 w 27"/>
                <a:gd name="T19" fmla="*/ 9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8"/>
                  </a:moveTo>
                  <a:cubicBezTo>
                    <a:pt x="2" y="8"/>
                    <a:pt x="1" y="8"/>
                    <a:pt x="0" y="9"/>
                  </a:cubicBezTo>
                  <a:cubicBezTo>
                    <a:pt x="1" y="10"/>
                    <a:pt x="2" y="11"/>
                    <a:pt x="3" y="10"/>
                  </a:cubicBezTo>
                  <a:cubicBezTo>
                    <a:pt x="3" y="10"/>
                    <a:pt x="4" y="9"/>
                    <a:pt x="4" y="8"/>
                  </a:cubicBezTo>
                  <a:cubicBezTo>
                    <a:pt x="4" y="8"/>
                    <a:pt x="3" y="8"/>
                    <a:pt x="3" y="8"/>
                  </a:cubicBezTo>
                  <a:cubicBezTo>
                    <a:pt x="3" y="8"/>
                    <a:pt x="3" y="8"/>
                    <a:pt x="3" y="8"/>
                  </a:cubicBezTo>
                  <a:close/>
                  <a:moveTo>
                    <a:pt x="14" y="2"/>
                  </a:moveTo>
                  <a:cubicBezTo>
                    <a:pt x="11" y="2"/>
                    <a:pt x="10" y="4"/>
                    <a:pt x="7" y="6"/>
                  </a:cubicBezTo>
                  <a:cubicBezTo>
                    <a:pt x="7" y="6"/>
                    <a:pt x="7" y="7"/>
                    <a:pt x="7" y="7"/>
                  </a:cubicBezTo>
                  <a:cubicBezTo>
                    <a:pt x="7" y="7"/>
                    <a:pt x="8" y="8"/>
                    <a:pt x="9" y="9"/>
                  </a:cubicBezTo>
                  <a:cubicBezTo>
                    <a:pt x="14" y="7"/>
                    <a:pt x="25" y="3"/>
                    <a:pt x="26" y="2"/>
                  </a:cubicBezTo>
                  <a:cubicBezTo>
                    <a:pt x="27" y="0"/>
                    <a:pt x="19" y="2"/>
                    <a:pt x="14" y="2"/>
                  </a:cubicBezTo>
                  <a:close/>
                </a:path>
              </a:pathLst>
            </a:custGeom>
            <a:grp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55" name="TextBox 54">
            <a:extLst>
              <a:ext uri="{FF2B5EF4-FFF2-40B4-BE49-F238E27FC236}">
                <a16:creationId xmlns:a16="http://schemas.microsoft.com/office/drawing/2014/main" id="{B096F9FB-4337-4316-9ADC-77AEC5B13818}"/>
              </a:ext>
            </a:extLst>
          </p:cNvPr>
          <p:cNvSpPr txBox="1"/>
          <p:nvPr/>
        </p:nvSpPr>
        <p:spPr>
          <a:xfrm>
            <a:off x="1307409" y="1478609"/>
            <a:ext cx="4984259" cy="707886"/>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Lato" charset="0"/>
                <a:ea typeface="Lato" charset="0"/>
                <a:cs typeface="Lato" charset="0"/>
              </a:rPr>
              <a:t>RESTAURANT</a:t>
            </a:r>
          </a:p>
          <a:p>
            <a:pPr>
              <a:lnSpc>
                <a:spcPct val="80000"/>
              </a:lnSpc>
            </a:pPr>
            <a:r>
              <a:rPr lang="id-ID" sz="2500" b="1" dirty="0">
                <a:solidFill>
                  <a:schemeClr val="tx1">
                    <a:lumMod val="75000"/>
                    <a:lumOff val="25000"/>
                  </a:schemeClr>
                </a:solidFill>
                <a:latin typeface="Lato" charset="0"/>
                <a:ea typeface="Lato" charset="0"/>
                <a:cs typeface="Lato" charset="0"/>
              </a:rPr>
              <a:t>WORLD MAP</a:t>
            </a:r>
            <a:endParaRPr lang="en-US" sz="2500" b="1" dirty="0">
              <a:solidFill>
                <a:schemeClr val="tx1">
                  <a:lumMod val="75000"/>
                  <a:lumOff val="25000"/>
                </a:schemeClr>
              </a:solidFill>
              <a:latin typeface="Lato" charset="0"/>
              <a:ea typeface="Lato" charset="0"/>
              <a:cs typeface="Lato" charset="0"/>
            </a:endParaRPr>
          </a:p>
        </p:txBody>
      </p:sp>
      <p:sp>
        <p:nvSpPr>
          <p:cNvPr id="56" name="TextBox 55">
            <a:extLst>
              <a:ext uri="{FF2B5EF4-FFF2-40B4-BE49-F238E27FC236}">
                <a16:creationId xmlns:a16="http://schemas.microsoft.com/office/drawing/2014/main" id="{52C0162F-16E0-4C3E-AB69-0C835B85BFEC}"/>
              </a:ext>
            </a:extLst>
          </p:cNvPr>
          <p:cNvSpPr txBox="1"/>
          <p:nvPr/>
        </p:nvSpPr>
        <p:spPr>
          <a:xfrm>
            <a:off x="1322400" y="2055690"/>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57" name="TextBox 56">
            <a:extLst>
              <a:ext uri="{FF2B5EF4-FFF2-40B4-BE49-F238E27FC236}">
                <a16:creationId xmlns:a16="http://schemas.microsoft.com/office/drawing/2014/main" id="{90ED9610-9DB5-4F24-BD9B-00A2479BF796}"/>
              </a:ext>
            </a:extLst>
          </p:cNvPr>
          <p:cNvSpPr txBox="1"/>
          <p:nvPr/>
        </p:nvSpPr>
        <p:spPr>
          <a:xfrm>
            <a:off x="1408172" y="2483644"/>
            <a:ext cx="4219798" cy="523798"/>
          </a:xfrm>
          <a:prstGeom prst="rect">
            <a:avLst/>
          </a:prstGeom>
          <a:noFill/>
        </p:spPr>
        <p:txBody>
          <a:bodyPr wrap="square" lIns="0" tIns="0" rIns="0" bIns="0" rtlCol="0">
            <a:spAutoFit/>
          </a:bodyPr>
          <a:lstStyle/>
          <a:p>
            <a:pPr algn="just">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2" name="TextBox 1">
            <a:extLst>
              <a:ext uri="{FF2B5EF4-FFF2-40B4-BE49-F238E27FC236}">
                <a16:creationId xmlns:a16="http://schemas.microsoft.com/office/drawing/2014/main" id="{8D0FFD94-545C-4083-884F-87B98F45F504}"/>
              </a:ext>
            </a:extLst>
          </p:cNvPr>
          <p:cNvSpPr txBox="1"/>
          <p:nvPr/>
        </p:nvSpPr>
        <p:spPr>
          <a:xfrm>
            <a:off x="1592790" y="3612884"/>
            <a:ext cx="742511" cy="430887"/>
          </a:xfrm>
          <a:prstGeom prst="rect">
            <a:avLst/>
          </a:prstGeom>
          <a:noFill/>
        </p:spPr>
        <p:txBody>
          <a:bodyPr wrap="none" rtlCol="0">
            <a:spAutoFit/>
          </a:bodyPr>
          <a:lstStyle/>
          <a:p>
            <a:r>
              <a:rPr lang="id-ID" sz="2200" b="1" dirty="0">
                <a:solidFill>
                  <a:schemeClr val="bg1"/>
                </a:solidFill>
                <a:latin typeface="Lato" panose="020F0502020204030203" pitchFamily="34" charset="0"/>
                <a:ea typeface="Lato" panose="020F0502020204030203" pitchFamily="34" charset="0"/>
                <a:cs typeface="Lato" panose="020F0502020204030203" pitchFamily="34" charset="0"/>
              </a:rPr>
              <a:t>90%</a:t>
            </a:r>
          </a:p>
        </p:txBody>
      </p:sp>
      <p:sp>
        <p:nvSpPr>
          <p:cNvPr id="59" name="TextBox 58">
            <a:extLst>
              <a:ext uri="{FF2B5EF4-FFF2-40B4-BE49-F238E27FC236}">
                <a16:creationId xmlns:a16="http://schemas.microsoft.com/office/drawing/2014/main" id="{8671BD09-605E-4764-8DB5-3EAD721FDF9D}"/>
              </a:ext>
            </a:extLst>
          </p:cNvPr>
          <p:cNvSpPr txBox="1"/>
          <p:nvPr/>
        </p:nvSpPr>
        <p:spPr>
          <a:xfrm>
            <a:off x="1548286" y="4772737"/>
            <a:ext cx="742511" cy="430887"/>
          </a:xfrm>
          <a:prstGeom prst="rect">
            <a:avLst/>
          </a:prstGeom>
          <a:noFill/>
        </p:spPr>
        <p:txBody>
          <a:bodyPr wrap="none" rtlCol="0">
            <a:spAutoFit/>
          </a:bodyPr>
          <a:lstStyle/>
          <a:p>
            <a:r>
              <a:rPr lang="id-ID" sz="2200" b="1" dirty="0">
                <a:solidFill>
                  <a:schemeClr val="bg1"/>
                </a:solidFill>
                <a:latin typeface="Lato" panose="020F0502020204030203" pitchFamily="34" charset="0"/>
                <a:ea typeface="Lato" panose="020F0502020204030203" pitchFamily="34" charset="0"/>
                <a:cs typeface="Lato" panose="020F0502020204030203" pitchFamily="34" charset="0"/>
              </a:rPr>
              <a:t>50%</a:t>
            </a:r>
          </a:p>
        </p:txBody>
      </p:sp>
      <p:sp>
        <p:nvSpPr>
          <p:cNvPr id="4" name="TextBox 3">
            <a:extLst>
              <a:ext uri="{FF2B5EF4-FFF2-40B4-BE49-F238E27FC236}">
                <a16:creationId xmlns:a16="http://schemas.microsoft.com/office/drawing/2014/main" id="{9883659C-5D1C-49EE-8974-588DE8CA7D6C}"/>
              </a:ext>
            </a:extLst>
          </p:cNvPr>
          <p:cNvSpPr txBox="1"/>
          <p:nvPr/>
        </p:nvSpPr>
        <p:spPr>
          <a:xfrm>
            <a:off x="3212118" y="3450060"/>
            <a:ext cx="1673984" cy="307777"/>
          </a:xfrm>
          <a:prstGeom prst="rect">
            <a:avLst/>
          </a:prstGeom>
          <a:noFill/>
        </p:spPr>
        <p:txBody>
          <a:bodyPr wrap="none" rtlCol="0">
            <a:spAutoFit/>
          </a:bodyPr>
          <a:lstStyle/>
          <a:p>
            <a:r>
              <a:rPr lang="id-ID" sz="1400" b="1" dirty="0">
                <a:solidFill>
                  <a:schemeClr val="tx1">
                    <a:lumMod val="75000"/>
                    <a:lumOff val="25000"/>
                  </a:schemeClr>
                </a:solidFill>
              </a:rPr>
              <a:t>FEMALE COSTUMER</a:t>
            </a:r>
          </a:p>
        </p:txBody>
      </p:sp>
      <p:sp>
        <p:nvSpPr>
          <p:cNvPr id="60" name="TextBox 59">
            <a:extLst>
              <a:ext uri="{FF2B5EF4-FFF2-40B4-BE49-F238E27FC236}">
                <a16:creationId xmlns:a16="http://schemas.microsoft.com/office/drawing/2014/main" id="{FB552C23-5F09-427B-BBC4-077448DC6477}"/>
              </a:ext>
            </a:extLst>
          </p:cNvPr>
          <p:cNvSpPr txBox="1"/>
          <p:nvPr/>
        </p:nvSpPr>
        <p:spPr>
          <a:xfrm>
            <a:off x="3200632" y="3701832"/>
            <a:ext cx="2216901" cy="507831"/>
          </a:xfrm>
          <a:prstGeom prst="rect">
            <a:avLst/>
          </a:prstGeom>
          <a:noFill/>
        </p:spPr>
        <p:txBody>
          <a:bodyPr wrap="square" rtlCol="0">
            <a:spAutoFit/>
          </a:bodyPr>
          <a:lstStyle/>
          <a:p>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a:t>
            </a:r>
            <a:endParaRPr lang="id-ID" sz="900" dirty="0"/>
          </a:p>
        </p:txBody>
      </p:sp>
      <p:sp>
        <p:nvSpPr>
          <p:cNvPr id="61" name="TextBox 60">
            <a:extLst>
              <a:ext uri="{FF2B5EF4-FFF2-40B4-BE49-F238E27FC236}">
                <a16:creationId xmlns:a16="http://schemas.microsoft.com/office/drawing/2014/main" id="{1FA5CFB7-8A4C-4330-8EAF-4EC6A1461F55}"/>
              </a:ext>
            </a:extLst>
          </p:cNvPr>
          <p:cNvSpPr txBox="1"/>
          <p:nvPr/>
        </p:nvSpPr>
        <p:spPr>
          <a:xfrm>
            <a:off x="3212118" y="4603226"/>
            <a:ext cx="1504066" cy="307777"/>
          </a:xfrm>
          <a:prstGeom prst="rect">
            <a:avLst/>
          </a:prstGeom>
          <a:noFill/>
        </p:spPr>
        <p:txBody>
          <a:bodyPr wrap="none" rtlCol="0">
            <a:spAutoFit/>
          </a:bodyPr>
          <a:lstStyle/>
          <a:p>
            <a:r>
              <a:rPr lang="id-ID" sz="1400" b="1" dirty="0">
                <a:solidFill>
                  <a:schemeClr val="tx1">
                    <a:lumMod val="75000"/>
                    <a:lumOff val="25000"/>
                  </a:schemeClr>
                </a:solidFill>
              </a:rPr>
              <a:t>MALE COSTUMER</a:t>
            </a:r>
          </a:p>
        </p:txBody>
      </p:sp>
      <p:sp>
        <p:nvSpPr>
          <p:cNvPr id="62" name="TextBox 61">
            <a:extLst>
              <a:ext uri="{FF2B5EF4-FFF2-40B4-BE49-F238E27FC236}">
                <a16:creationId xmlns:a16="http://schemas.microsoft.com/office/drawing/2014/main" id="{53427A51-3FD2-4448-811A-22493B844948}"/>
              </a:ext>
            </a:extLst>
          </p:cNvPr>
          <p:cNvSpPr txBox="1"/>
          <p:nvPr/>
        </p:nvSpPr>
        <p:spPr>
          <a:xfrm>
            <a:off x="3200632" y="4854998"/>
            <a:ext cx="2216901" cy="507831"/>
          </a:xfrm>
          <a:prstGeom prst="rect">
            <a:avLst/>
          </a:prstGeom>
          <a:noFill/>
        </p:spPr>
        <p:txBody>
          <a:bodyPr wrap="square" rtlCol="0">
            <a:spAutoFit/>
          </a:bodyPr>
          <a:lstStyle/>
          <a:p>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a:t>
            </a:r>
            <a:endParaRPr lang="id-ID" sz="900" dirty="0"/>
          </a:p>
        </p:txBody>
      </p:sp>
    </p:spTree>
    <p:extLst>
      <p:ext uri="{BB962C8B-B14F-4D97-AF65-F5344CB8AC3E}">
        <p14:creationId xmlns:p14="http://schemas.microsoft.com/office/powerpoint/2010/main" val="251630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A693F3-56C4-4786-8323-86169E4C7CF7}"/>
              </a:ext>
            </a:extLst>
          </p:cNvPr>
          <p:cNvSpPr/>
          <p:nvPr/>
        </p:nvSpPr>
        <p:spPr>
          <a:xfrm>
            <a:off x="554182" y="1129553"/>
            <a:ext cx="11083634" cy="5133330"/>
          </a:xfrm>
          <a:prstGeom prst="rect">
            <a:avLst/>
          </a:prstGeom>
          <a:solidFill>
            <a:schemeClr val="tx1">
              <a:lumMod val="95000"/>
              <a:lumOff val="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a:extLst>
              <a:ext uri="{FF2B5EF4-FFF2-40B4-BE49-F238E27FC236}">
                <a16:creationId xmlns:a16="http://schemas.microsoft.com/office/drawing/2014/main" id="{99CE51EF-391D-42A2-91BF-4C1AFC1D6C3B}"/>
              </a:ext>
            </a:extLst>
          </p:cNvPr>
          <p:cNvSpPr txBox="1"/>
          <p:nvPr/>
        </p:nvSpPr>
        <p:spPr>
          <a:xfrm>
            <a:off x="1457856" y="2660813"/>
            <a:ext cx="4054556" cy="710131"/>
          </a:xfrm>
          <a:prstGeom prst="rect">
            <a:avLst/>
          </a:prstGeom>
          <a:noFill/>
        </p:spPr>
        <p:txBody>
          <a:bodyPr wrap="square" rtlCol="0">
            <a:spAutoFit/>
          </a:bodyPr>
          <a:lstStyle/>
          <a:p>
            <a:pPr>
              <a:lnSpc>
                <a:spcPct val="80000"/>
              </a:lnSpc>
            </a:pPr>
            <a:r>
              <a:rPr lang="id-ID" sz="2500" b="1" dirty="0">
                <a:solidFill>
                  <a:schemeClr val="bg1"/>
                </a:solidFill>
                <a:latin typeface="Montserrat"/>
                <a:cs typeface="Montserrat"/>
              </a:rPr>
              <a:t>VISIT OUR</a:t>
            </a:r>
          </a:p>
          <a:p>
            <a:pPr>
              <a:lnSpc>
                <a:spcPct val="80000"/>
              </a:lnSpc>
            </a:pPr>
            <a:r>
              <a:rPr lang="id-ID" sz="2500" b="1" dirty="0">
                <a:solidFill>
                  <a:schemeClr val="bg1"/>
                </a:solidFill>
                <a:latin typeface="Montserrat"/>
                <a:cs typeface="Montserrat"/>
              </a:rPr>
              <a:t>RESTAURANT</a:t>
            </a:r>
          </a:p>
        </p:txBody>
      </p:sp>
      <p:sp>
        <p:nvSpPr>
          <p:cNvPr id="20" name="TextBox 19">
            <a:extLst>
              <a:ext uri="{FF2B5EF4-FFF2-40B4-BE49-F238E27FC236}">
                <a16:creationId xmlns:a16="http://schemas.microsoft.com/office/drawing/2014/main" id="{364BA2C2-1468-4C2B-AF37-376096CEC0E4}"/>
              </a:ext>
            </a:extLst>
          </p:cNvPr>
          <p:cNvSpPr txBox="1"/>
          <p:nvPr/>
        </p:nvSpPr>
        <p:spPr>
          <a:xfrm>
            <a:off x="1457856" y="3226468"/>
            <a:ext cx="2255746" cy="261610"/>
          </a:xfrm>
          <a:prstGeom prst="rect">
            <a:avLst/>
          </a:prstGeom>
          <a:noFill/>
        </p:spPr>
        <p:txBody>
          <a:bodyPr wrap="none" rtlCol="0">
            <a:spAutoFit/>
          </a:bodyPr>
          <a:lstStyle/>
          <a:p>
            <a:r>
              <a:rPr lang="en-US" sz="1100" dirty="0">
                <a:solidFill>
                  <a:schemeClr val="bg1"/>
                </a:solidFill>
              </a:rPr>
              <a:t>Quick service restaurant in real time</a:t>
            </a:r>
            <a:endParaRPr lang="en-US" sz="1100" dirty="0">
              <a:solidFill>
                <a:schemeClr val="bg1"/>
              </a:solidFill>
              <a:latin typeface="Source Sans Pro"/>
              <a:cs typeface="Source Sans Pro"/>
            </a:endParaRPr>
          </a:p>
        </p:txBody>
      </p:sp>
      <p:sp>
        <p:nvSpPr>
          <p:cNvPr id="21" name="TextBox 20">
            <a:extLst>
              <a:ext uri="{FF2B5EF4-FFF2-40B4-BE49-F238E27FC236}">
                <a16:creationId xmlns:a16="http://schemas.microsoft.com/office/drawing/2014/main" id="{B7787FE5-7958-4C1D-BDCF-9363F5EE8414}"/>
              </a:ext>
            </a:extLst>
          </p:cNvPr>
          <p:cNvSpPr txBox="1"/>
          <p:nvPr/>
        </p:nvSpPr>
        <p:spPr>
          <a:xfrm>
            <a:off x="1543629" y="3573672"/>
            <a:ext cx="3450198" cy="718145"/>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a:t>
            </a:r>
            <a:r>
              <a:rPr lang="en-AU" sz="900" dirty="0" err="1">
                <a:solidFill>
                  <a:schemeClr val="bg1"/>
                </a:solidFill>
                <a:latin typeface="Source Sans Pro"/>
                <a:cs typeface="Source Sans Pro"/>
              </a:rPr>
              <a:t>bonbon</a:t>
            </a:r>
            <a:r>
              <a:rPr lang="en-AU" sz="900" dirty="0">
                <a:solidFill>
                  <a:schemeClr val="bg1"/>
                </a:solidFill>
                <a:latin typeface="Source Sans Pro"/>
                <a:cs typeface="Source Sans Pro"/>
              </a:rPr>
              <a:t> soufflé bonbon topping I love halvah  love lemon cake. Gummies </a:t>
            </a:r>
            <a:r>
              <a:rPr lang="en-AU" sz="900" dirty="0" err="1">
                <a:solidFill>
                  <a:schemeClr val="bg1"/>
                </a:solidFill>
                <a:latin typeface="Source Sans Pro"/>
                <a:cs typeface="Source Sans Pro"/>
              </a:rPr>
              <a:t>jellyo</a:t>
            </a:r>
            <a:r>
              <a:rPr lang="en-AU" sz="900" dirty="0">
                <a:solidFill>
                  <a:schemeClr val="bg1"/>
                </a:solidFill>
                <a:latin typeface="Source Sans Pro"/>
                <a:cs typeface="Source Sans Pro"/>
              </a:rPr>
              <a:t> fruitcake. Pastry candy canes chocolate cake sesame snaps chocolate cake lollipop sweet</a:t>
            </a:r>
            <a:endParaRPr lang="en-US" sz="900" dirty="0">
              <a:solidFill>
                <a:schemeClr val="bg1"/>
              </a:solidFill>
              <a:latin typeface="Source Sans Pro"/>
              <a:cs typeface="Source Sans Pro"/>
            </a:endParaRPr>
          </a:p>
        </p:txBody>
      </p:sp>
      <p:cxnSp>
        <p:nvCxnSpPr>
          <p:cNvPr id="9" name="Straight Connector 8">
            <a:extLst>
              <a:ext uri="{FF2B5EF4-FFF2-40B4-BE49-F238E27FC236}">
                <a16:creationId xmlns:a16="http://schemas.microsoft.com/office/drawing/2014/main" id="{FFACACEA-1C35-42F2-8DF6-D9F7AD3DAE63}"/>
              </a:ext>
            </a:extLst>
          </p:cNvPr>
          <p:cNvCxnSpPr/>
          <p:nvPr/>
        </p:nvCxnSpPr>
        <p:spPr>
          <a:xfrm>
            <a:off x="6081486" y="2441166"/>
            <a:ext cx="0" cy="209382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280ABE-4A4E-4203-BE74-A213BA467043}"/>
              </a:ext>
            </a:extLst>
          </p:cNvPr>
          <p:cNvSpPr txBox="1"/>
          <p:nvPr/>
        </p:nvSpPr>
        <p:spPr>
          <a:xfrm>
            <a:off x="7228142" y="2660813"/>
            <a:ext cx="4054556" cy="710131"/>
          </a:xfrm>
          <a:prstGeom prst="rect">
            <a:avLst/>
          </a:prstGeom>
          <a:noFill/>
        </p:spPr>
        <p:txBody>
          <a:bodyPr wrap="square" rtlCol="0">
            <a:spAutoFit/>
          </a:bodyPr>
          <a:lstStyle/>
          <a:p>
            <a:pPr>
              <a:lnSpc>
                <a:spcPct val="80000"/>
              </a:lnSpc>
            </a:pPr>
            <a:r>
              <a:rPr lang="id-ID" sz="2500" b="1" dirty="0">
                <a:solidFill>
                  <a:schemeClr val="bg1"/>
                </a:solidFill>
                <a:latin typeface="Montserrat"/>
                <a:cs typeface="Montserrat"/>
              </a:rPr>
              <a:t>FAST</a:t>
            </a:r>
          </a:p>
          <a:p>
            <a:pPr>
              <a:lnSpc>
                <a:spcPct val="80000"/>
              </a:lnSpc>
            </a:pPr>
            <a:r>
              <a:rPr lang="id-ID" sz="2500" b="1" dirty="0">
                <a:solidFill>
                  <a:schemeClr val="bg1"/>
                </a:solidFill>
                <a:latin typeface="Montserrat"/>
                <a:cs typeface="Montserrat"/>
              </a:rPr>
              <a:t>DELIVERY</a:t>
            </a:r>
          </a:p>
        </p:txBody>
      </p:sp>
      <p:sp>
        <p:nvSpPr>
          <p:cNvPr id="27" name="TextBox 26">
            <a:extLst>
              <a:ext uri="{FF2B5EF4-FFF2-40B4-BE49-F238E27FC236}">
                <a16:creationId xmlns:a16="http://schemas.microsoft.com/office/drawing/2014/main" id="{FA6564F3-6AF4-41D1-ADF1-B7266E3C3178}"/>
              </a:ext>
            </a:extLst>
          </p:cNvPr>
          <p:cNvSpPr txBox="1"/>
          <p:nvPr/>
        </p:nvSpPr>
        <p:spPr>
          <a:xfrm>
            <a:off x="7228142" y="3226468"/>
            <a:ext cx="2255746" cy="261610"/>
          </a:xfrm>
          <a:prstGeom prst="rect">
            <a:avLst/>
          </a:prstGeom>
          <a:noFill/>
        </p:spPr>
        <p:txBody>
          <a:bodyPr wrap="none" rtlCol="0">
            <a:spAutoFit/>
          </a:bodyPr>
          <a:lstStyle/>
          <a:p>
            <a:r>
              <a:rPr lang="en-US" sz="1100" dirty="0">
                <a:solidFill>
                  <a:schemeClr val="bg1"/>
                </a:solidFill>
              </a:rPr>
              <a:t>Quick service restaurant in real time</a:t>
            </a:r>
            <a:endParaRPr lang="en-US" sz="1100" dirty="0">
              <a:solidFill>
                <a:schemeClr val="bg1"/>
              </a:solidFill>
              <a:latin typeface="Source Sans Pro"/>
              <a:cs typeface="Source Sans Pro"/>
            </a:endParaRPr>
          </a:p>
        </p:txBody>
      </p:sp>
      <p:sp>
        <p:nvSpPr>
          <p:cNvPr id="28" name="TextBox 27">
            <a:extLst>
              <a:ext uri="{FF2B5EF4-FFF2-40B4-BE49-F238E27FC236}">
                <a16:creationId xmlns:a16="http://schemas.microsoft.com/office/drawing/2014/main" id="{6A6B695F-0FBB-4D9A-8C69-B138A1C3A329}"/>
              </a:ext>
            </a:extLst>
          </p:cNvPr>
          <p:cNvSpPr txBox="1"/>
          <p:nvPr/>
        </p:nvSpPr>
        <p:spPr>
          <a:xfrm>
            <a:off x="7313915" y="3573672"/>
            <a:ext cx="3450198" cy="872034"/>
          </a:xfrm>
          <a:prstGeom prst="rect">
            <a:avLst/>
          </a:prstGeom>
          <a:noFill/>
        </p:spPr>
        <p:txBody>
          <a:bodyPr wrap="square" lIns="0" tIns="0" rIns="0" bIns="0" rtlCol="0">
            <a:spAutoFit/>
          </a:bodyPr>
          <a:lstStyle/>
          <a:p>
            <a:pPr>
              <a:lnSpc>
                <a:spcPts val="1400"/>
              </a:lnSpc>
              <a:spcAft>
                <a:spcPts val="400"/>
              </a:spcAft>
            </a:pPr>
            <a:r>
              <a:rPr lang="id-ID" sz="900" dirty="0">
                <a:solidFill>
                  <a:schemeClr val="bg1"/>
                </a:solidFill>
                <a:latin typeface="Source Sans Pro"/>
                <a:cs typeface="Source Sans Pro"/>
              </a:rPr>
              <a:t>OUR LOCATION	          :    17 SEVENTH AVENUE, NY 1910, USA</a:t>
            </a:r>
          </a:p>
          <a:p>
            <a:pPr>
              <a:lnSpc>
                <a:spcPts val="1400"/>
              </a:lnSpc>
              <a:spcAft>
                <a:spcPts val="400"/>
              </a:spcAft>
            </a:pPr>
            <a:r>
              <a:rPr lang="id-ID" sz="900" dirty="0">
                <a:solidFill>
                  <a:schemeClr val="bg1"/>
                </a:solidFill>
                <a:latin typeface="Source Sans Pro"/>
                <a:cs typeface="Source Sans Pro"/>
              </a:rPr>
              <a:t>CONTACT US	          :    + 1234 567 8910 |  + 4567 890 777</a:t>
            </a:r>
          </a:p>
          <a:p>
            <a:pPr>
              <a:lnSpc>
                <a:spcPts val="1400"/>
              </a:lnSpc>
              <a:spcAft>
                <a:spcPts val="400"/>
              </a:spcAft>
            </a:pPr>
            <a:r>
              <a:rPr lang="id-ID" sz="900" dirty="0">
                <a:solidFill>
                  <a:schemeClr val="bg1"/>
                </a:solidFill>
                <a:latin typeface="Source Sans Pro"/>
                <a:cs typeface="Source Sans Pro"/>
              </a:rPr>
              <a:t>EMAIL US 	          :    EGGIE@RESTAURANT.COM</a:t>
            </a:r>
          </a:p>
          <a:p>
            <a:pPr>
              <a:lnSpc>
                <a:spcPts val="1400"/>
              </a:lnSpc>
              <a:spcAft>
                <a:spcPts val="400"/>
              </a:spcAft>
            </a:pPr>
            <a:r>
              <a:rPr lang="id-ID" sz="900" dirty="0">
                <a:solidFill>
                  <a:schemeClr val="bg1"/>
                </a:solidFill>
                <a:latin typeface="Source Sans Pro"/>
                <a:cs typeface="Source Sans Pro"/>
              </a:rPr>
              <a:t>WEBSITE 	          :    WWW.EGGIERESTO.COM</a:t>
            </a:r>
            <a:endParaRPr lang="en-US" sz="900" dirty="0">
              <a:solidFill>
                <a:schemeClr val="bg1"/>
              </a:solidFill>
              <a:latin typeface="Source Sans Pro"/>
              <a:cs typeface="Source Sans Pro"/>
            </a:endParaRPr>
          </a:p>
        </p:txBody>
      </p:sp>
      <p:sp>
        <p:nvSpPr>
          <p:cNvPr id="3" name="Picture Placeholder 2">
            <a:extLst>
              <a:ext uri="{FF2B5EF4-FFF2-40B4-BE49-F238E27FC236}">
                <a16:creationId xmlns:a16="http://schemas.microsoft.com/office/drawing/2014/main" id="{8C3460C1-CB29-4A8A-937A-D06E647888BE}"/>
              </a:ext>
            </a:extLst>
          </p:cNvPr>
          <p:cNvSpPr>
            <a:spLocks noGrp="1"/>
          </p:cNvSpPr>
          <p:nvPr>
            <p:ph type="pic" sz="quarter" idx="10"/>
          </p:nvPr>
        </p:nvSpPr>
        <p:spPr/>
      </p:sp>
    </p:spTree>
    <p:extLst>
      <p:ext uri="{BB962C8B-B14F-4D97-AF65-F5344CB8AC3E}">
        <p14:creationId xmlns:p14="http://schemas.microsoft.com/office/powerpoint/2010/main" val="673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0" grpId="0"/>
      <p:bldP spid="21"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64A32F9C-4BA0-9E4B-BB12-8415FF374739}"/>
              </a:ext>
            </a:extLst>
          </p:cNvPr>
          <p:cNvSpPr txBox="1">
            <a:spLocks/>
          </p:cNvSpPr>
          <p:nvPr/>
        </p:nvSpPr>
        <p:spPr>
          <a:xfrm>
            <a:off x="838200" y="854339"/>
            <a:ext cx="10515600" cy="5793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Hant" altLang="en-US" dirty="0">
                <a:latin typeface="Microsoft JhengHei" panose="020B0604030504040204" pitchFamily="34" charset="-120"/>
                <a:ea typeface="Microsoft JhengHei" panose="020B0604030504040204" pitchFamily="34" charset="-120"/>
              </a:rPr>
              <a:t>關於色彩</a:t>
            </a:r>
            <a:endParaRPr lang="id-ID" dirty="0">
              <a:latin typeface="Microsoft JhengHei" panose="020B0604030504040204" pitchFamily="34" charset="-120"/>
              <a:ea typeface="Microsoft JhengHei" panose="020B0604030504040204" pitchFamily="34" charset="-120"/>
            </a:endParaRPr>
          </a:p>
        </p:txBody>
      </p:sp>
      <p:sp>
        <p:nvSpPr>
          <p:cNvPr id="5" name="Text Placeholder 8">
            <a:extLst>
              <a:ext uri="{FF2B5EF4-FFF2-40B4-BE49-F238E27FC236}">
                <a16:creationId xmlns:a16="http://schemas.microsoft.com/office/drawing/2014/main" id="{51E3CA52-35CA-F44B-B762-3671EA3FE6E0}"/>
              </a:ext>
            </a:extLst>
          </p:cNvPr>
          <p:cNvSpPr txBox="1">
            <a:spLocks/>
          </p:cNvSpPr>
          <p:nvPr/>
        </p:nvSpPr>
        <p:spPr>
          <a:xfrm>
            <a:off x="838199" y="1712398"/>
            <a:ext cx="10616231" cy="905159"/>
          </a:xfrm>
          <a:prstGeom prst="rect">
            <a:avLst/>
          </a:prstGeom>
        </p:spPr>
        <p:txBody>
          <a:bodyPr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Hant" altLang="en-US" dirty="0">
                <a:solidFill>
                  <a:schemeClr val="tx2"/>
                </a:solidFill>
                <a:latin typeface="Microsoft JhengHei" panose="020B0604030504040204" pitchFamily="34" charset="-120"/>
                <a:ea typeface="Microsoft JhengHei" panose="020B0604030504040204" pitchFamily="34" charset="-120"/>
              </a:rPr>
              <a:t>初夏中歐與北歐斯堪地半島混搭出淨化心靈、身體以及肌膚，以排毒、徹底清潔轉換為產品訴求，這六種基本色恰好是最佳代表。</a:t>
            </a:r>
            <a:br>
              <a:rPr lang="en-US" altLang="zh-Hant" dirty="0">
                <a:solidFill>
                  <a:schemeClr val="tx2"/>
                </a:solidFill>
                <a:latin typeface="Microsoft JhengHei" panose="020B0604030504040204" pitchFamily="34" charset="-120"/>
                <a:ea typeface="Microsoft JhengHei" panose="020B0604030504040204" pitchFamily="34" charset="-120"/>
              </a:rPr>
            </a:br>
            <a:endParaRPr lang="id-ID" dirty="0">
              <a:solidFill>
                <a:schemeClr val="tx2"/>
              </a:solidFill>
              <a:latin typeface="Microsoft JhengHei" panose="020B0604030504040204" pitchFamily="34" charset="-120"/>
              <a:ea typeface="Microsoft JhengHei" panose="020B0604030504040204" pitchFamily="34" charset="-120"/>
            </a:endParaRPr>
          </a:p>
          <a:p>
            <a:pPr marL="0" indent="0">
              <a:lnSpc>
                <a:spcPct val="120000"/>
              </a:lnSpc>
              <a:buNone/>
            </a:pPr>
            <a:endParaRPr lang="id-ID" dirty="0">
              <a:latin typeface="Microsoft JhengHei" panose="020B0604030504040204" pitchFamily="34" charset="-120"/>
              <a:ea typeface="Microsoft JhengHei" panose="020B0604030504040204" pitchFamily="34" charset="-120"/>
            </a:endParaRPr>
          </a:p>
        </p:txBody>
      </p:sp>
      <p:sp>
        <p:nvSpPr>
          <p:cNvPr id="6" name="TextBox 14">
            <a:extLst>
              <a:ext uri="{FF2B5EF4-FFF2-40B4-BE49-F238E27FC236}">
                <a16:creationId xmlns:a16="http://schemas.microsoft.com/office/drawing/2014/main" id="{60AA4D4C-72CB-9D40-BBC3-E601DFA69305}"/>
              </a:ext>
            </a:extLst>
          </p:cNvPr>
          <p:cNvSpPr txBox="1"/>
          <p:nvPr/>
        </p:nvSpPr>
        <p:spPr>
          <a:xfrm>
            <a:off x="287383" y="4310317"/>
            <a:ext cx="1435945"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中歐橄欖綠</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7" name="TextBox 15">
            <a:extLst>
              <a:ext uri="{FF2B5EF4-FFF2-40B4-BE49-F238E27FC236}">
                <a16:creationId xmlns:a16="http://schemas.microsoft.com/office/drawing/2014/main" id="{62BF2E89-FD8A-9A47-8CCE-E447CFA9AEC8}"/>
              </a:ext>
            </a:extLst>
          </p:cNvPr>
          <p:cNvSpPr txBox="1"/>
          <p:nvPr/>
        </p:nvSpPr>
        <p:spPr>
          <a:xfrm>
            <a:off x="537356"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CAEC49</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8" name="Freeform 43">
            <a:extLst>
              <a:ext uri="{FF2B5EF4-FFF2-40B4-BE49-F238E27FC236}">
                <a16:creationId xmlns:a16="http://schemas.microsoft.com/office/drawing/2014/main" id="{2FCC0D9F-D808-4F42-8CA7-6F360D81B583}"/>
              </a:ext>
            </a:extLst>
          </p:cNvPr>
          <p:cNvSpPr>
            <a:spLocks/>
          </p:cNvSpPr>
          <p:nvPr/>
        </p:nvSpPr>
        <p:spPr bwMode="auto">
          <a:xfrm rot="16200000">
            <a:off x="382001" y="2721242"/>
            <a:ext cx="1368000" cy="1368000"/>
          </a:xfrm>
          <a:prstGeom prst="ellipse">
            <a:avLst/>
          </a:prstGeom>
          <a:solidFill>
            <a:srgbClr val="9CA7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extBox 46">
            <a:extLst>
              <a:ext uri="{FF2B5EF4-FFF2-40B4-BE49-F238E27FC236}">
                <a16:creationId xmlns:a16="http://schemas.microsoft.com/office/drawing/2014/main" id="{C487B980-48D8-A945-A840-8DD20559E6A4}"/>
              </a:ext>
            </a:extLst>
          </p:cNvPr>
          <p:cNvSpPr txBox="1"/>
          <p:nvPr/>
        </p:nvSpPr>
        <p:spPr>
          <a:xfrm>
            <a:off x="2269699" y="4310317"/>
            <a:ext cx="1607487"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斯堪地冷灰</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0" name="TextBox 58">
            <a:extLst>
              <a:ext uri="{FF2B5EF4-FFF2-40B4-BE49-F238E27FC236}">
                <a16:creationId xmlns:a16="http://schemas.microsoft.com/office/drawing/2014/main" id="{37A756D2-783C-1049-8273-ACDCACEF00B7}"/>
              </a:ext>
            </a:extLst>
          </p:cNvPr>
          <p:cNvSpPr txBox="1"/>
          <p:nvPr/>
        </p:nvSpPr>
        <p:spPr>
          <a:xfrm>
            <a:off x="6432720" y="4310317"/>
            <a:ext cx="1311213"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極地藻綠</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1" name="TextBox 62">
            <a:extLst>
              <a:ext uri="{FF2B5EF4-FFF2-40B4-BE49-F238E27FC236}">
                <a16:creationId xmlns:a16="http://schemas.microsoft.com/office/drawing/2014/main" id="{AE0B2835-B4B3-3B4E-A8AF-82B2CE797353}"/>
              </a:ext>
            </a:extLst>
          </p:cNvPr>
          <p:cNvSpPr txBox="1"/>
          <p:nvPr/>
        </p:nvSpPr>
        <p:spPr>
          <a:xfrm>
            <a:off x="8388615" y="4310317"/>
            <a:ext cx="1367740"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南歐土黃</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2" name="Freeform 43">
            <a:extLst>
              <a:ext uri="{FF2B5EF4-FFF2-40B4-BE49-F238E27FC236}">
                <a16:creationId xmlns:a16="http://schemas.microsoft.com/office/drawing/2014/main" id="{CE6A551E-0902-784C-AB98-FE53DD59A457}"/>
              </a:ext>
            </a:extLst>
          </p:cNvPr>
          <p:cNvSpPr>
            <a:spLocks/>
          </p:cNvSpPr>
          <p:nvPr/>
        </p:nvSpPr>
        <p:spPr bwMode="auto">
          <a:xfrm rot="16200000">
            <a:off x="2389443" y="2721243"/>
            <a:ext cx="1368000" cy="1368000"/>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3">
            <a:extLst>
              <a:ext uri="{FF2B5EF4-FFF2-40B4-BE49-F238E27FC236}">
                <a16:creationId xmlns:a16="http://schemas.microsoft.com/office/drawing/2014/main" id="{688BAF74-0C67-1048-B755-9C456574F3AB}"/>
              </a:ext>
            </a:extLst>
          </p:cNvPr>
          <p:cNvSpPr>
            <a:spLocks/>
          </p:cNvSpPr>
          <p:nvPr/>
        </p:nvSpPr>
        <p:spPr bwMode="auto">
          <a:xfrm rot="16200000">
            <a:off x="4396885" y="2721243"/>
            <a:ext cx="1368000" cy="1368000"/>
          </a:xfrm>
          <a:prstGeom prst="ellipse">
            <a:avLst/>
          </a:prstGeom>
          <a:solidFill>
            <a:srgbClr val="DDD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3">
            <a:extLst>
              <a:ext uri="{FF2B5EF4-FFF2-40B4-BE49-F238E27FC236}">
                <a16:creationId xmlns:a16="http://schemas.microsoft.com/office/drawing/2014/main" id="{C26AEF1F-9F81-5640-9DBB-C6F8D5A2BF18}"/>
              </a:ext>
            </a:extLst>
          </p:cNvPr>
          <p:cNvSpPr>
            <a:spLocks/>
          </p:cNvSpPr>
          <p:nvPr/>
        </p:nvSpPr>
        <p:spPr bwMode="auto">
          <a:xfrm rot="16200000">
            <a:off x="6404327" y="2721243"/>
            <a:ext cx="1368000" cy="1368000"/>
          </a:xfrm>
          <a:prstGeom prst="ellipse">
            <a:avLst/>
          </a:prstGeom>
          <a:solidFill>
            <a:srgbClr val="698E1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3">
            <a:extLst>
              <a:ext uri="{FF2B5EF4-FFF2-40B4-BE49-F238E27FC236}">
                <a16:creationId xmlns:a16="http://schemas.microsoft.com/office/drawing/2014/main" id="{0283AC10-EAB5-804C-AD96-A2301C9948AF}"/>
              </a:ext>
            </a:extLst>
          </p:cNvPr>
          <p:cNvSpPr>
            <a:spLocks/>
          </p:cNvSpPr>
          <p:nvPr/>
        </p:nvSpPr>
        <p:spPr bwMode="auto">
          <a:xfrm rot="16200000">
            <a:off x="8411769" y="2721242"/>
            <a:ext cx="1368000" cy="1368000"/>
          </a:xfrm>
          <a:prstGeom prst="ellipse">
            <a:avLst/>
          </a:prstGeom>
          <a:solidFill>
            <a:srgbClr val="E9CE5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3">
            <a:extLst>
              <a:ext uri="{FF2B5EF4-FFF2-40B4-BE49-F238E27FC236}">
                <a16:creationId xmlns:a16="http://schemas.microsoft.com/office/drawing/2014/main" id="{C2319C33-D4B5-D444-999E-2D32D0B7DDC3}"/>
              </a:ext>
            </a:extLst>
          </p:cNvPr>
          <p:cNvSpPr>
            <a:spLocks/>
          </p:cNvSpPr>
          <p:nvPr/>
        </p:nvSpPr>
        <p:spPr bwMode="auto">
          <a:xfrm rot="16200000">
            <a:off x="10419210" y="2721242"/>
            <a:ext cx="1368000" cy="1368000"/>
          </a:xfrm>
          <a:prstGeom prst="ellipse">
            <a:avLst/>
          </a:prstGeom>
          <a:solidFill>
            <a:srgbClr val="AABCD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TextBox 46">
            <a:extLst>
              <a:ext uri="{FF2B5EF4-FFF2-40B4-BE49-F238E27FC236}">
                <a16:creationId xmlns:a16="http://schemas.microsoft.com/office/drawing/2014/main" id="{3C1E81D4-9C31-FF42-8C1F-2E95D700832A}"/>
              </a:ext>
            </a:extLst>
          </p:cNvPr>
          <p:cNvSpPr txBox="1"/>
          <p:nvPr/>
        </p:nvSpPr>
        <p:spPr>
          <a:xfrm>
            <a:off x="4384864" y="4310317"/>
            <a:ext cx="1302296"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嫩橄欖綠</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8" name="TextBox 62">
            <a:extLst>
              <a:ext uri="{FF2B5EF4-FFF2-40B4-BE49-F238E27FC236}">
                <a16:creationId xmlns:a16="http://schemas.microsoft.com/office/drawing/2014/main" id="{36911CC9-0AA0-6645-8C08-89AEA676A18E}"/>
              </a:ext>
            </a:extLst>
          </p:cNvPr>
          <p:cNvSpPr txBox="1"/>
          <p:nvPr/>
        </p:nvSpPr>
        <p:spPr>
          <a:xfrm>
            <a:off x="10401037" y="4310317"/>
            <a:ext cx="1404345"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斯堪地冰藍</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9" name="TextBox 15">
            <a:extLst>
              <a:ext uri="{FF2B5EF4-FFF2-40B4-BE49-F238E27FC236}">
                <a16:creationId xmlns:a16="http://schemas.microsoft.com/office/drawing/2014/main" id="{67E1ACFE-DEED-9241-86AA-1D0BFD213CE9}"/>
              </a:ext>
            </a:extLst>
          </p:cNvPr>
          <p:cNvSpPr txBox="1"/>
          <p:nvPr/>
        </p:nvSpPr>
        <p:spPr>
          <a:xfrm>
            <a:off x="2552684"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F18386</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20" name="TextBox 15">
            <a:extLst>
              <a:ext uri="{FF2B5EF4-FFF2-40B4-BE49-F238E27FC236}">
                <a16:creationId xmlns:a16="http://schemas.microsoft.com/office/drawing/2014/main" id="{0433BF7E-3447-734D-BAC1-69C2C1F82525}"/>
              </a:ext>
            </a:extLst>
          </p:cNvPr>
          <p:cNvSpPr txBox="1"/>
          <p:nvPr/>
        </p:nvSpPr>
        <p:spPr>
          <a:xfrm>
            <a:off x="4568012" y="4699096"/>
            <a:ext cx="936000" cy="369332"/>
          </a:xfrm>
          <a:prstGeom prst="rect">
            <a:avLst/>
          </a:prstGeom>
          <a:noFill/>
          <a:ln>
            <a:noFill/>
          </a:ln>
        </p:spPr>
        <p:txBody>
          <a:bodyPr wrap="square" rtlCol="0">
            <a:spAutoFit/>
          </a:bodyPr>
          <a:lstStyle/>
          <a:p>
            <a:pPr algn="just">
              <a:lnSpc>
                <a:spcPct val="150000"/>
              </a:lnSpc>
            </a:pPr>
            <a:r>
              <a:rPr lang="id-ID" sz="1200" dirty="0">
                <a:solidFill>
                  <a:schemeClr val="tx2"/>
                </a:solidFill>
                <a:latin typeface="Microsoft JhengHei" panose="020B0604030504040204" pitchFamily="34" charset="-120"/>
                <a:ea typeface="Microsoft JhengHei" panose="020B0604030504040204" pitchFamily="34" charset="-120"/>
              </a:rPr>
              <a:t># F9D7D3</a:t>
            </a:r>
            <a:endParaRPr lang="en-US" sz="1200" dirty="0">
              <a:solidFill>
                <a:schemeClr val="tx2"/>
              </a:solidFill>
              <a:latin typeface="Microsoft JhengHei" panose="020B0604030504040204" pitchFamily="34" charset="-120"/>
              <a:ea typeface="Microsoft JhengHei" panose="020B0604030504040204" pitchFamily="34" charset="-120"/>
            </a:endParaRPr>
          </a:p>
        </p:txBody>
      </p:sp>
      <p:sp>
        <p:nvSpPr>
          <p:cNvPr id="21" name="TextBox 15">
            <a:extLst>
              <a:ext uri="{FF2B5EF4-FFF2-40B4-BE49-F238E27FC236}">
                <a16:creationId xmlns:a16="http://schemas.microsoft.com/office/drawing/2014/main" id="{B851283F-27FA-044D-AC3F-EA3B41403F95}"/>
              </a:ext>
            </a:extLst>
          </p:cNvPr>
          <p:cNvSpPr txBox="1"/>
          <p:nvPr/>
        </p:nvSpPr>
        <p:spPr>
          <a:xfrm>
            <a:off x="6583340" y="4715916"/>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AE9FF4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22" name="TextBox 15">
            <a:extLst>
              <a:ext uri="{FF2B5EF4-FFF2-40B4-BE49-F238E27FC236}">
                <a16:creationId xmlns:a16="http://schemas.microsoft.com/office/drawing/2014/main" id="{EC8A6E27-2D62-9748-A3D1-DBCADF4A2A96}"/>
              </a:ext>
            </a:extLst>
          </p:cNvPr>
          <p:cNvSpPr txBox="1"/>
          <p:nvPr/>
        </p:nvSpPr>
        <p:spPr>
          <a:xfrm>
            <a:off x="8627769" y="4699096"/>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B9EDF4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23" name="TextBox 15">
            <a:extLst>
              <a:ext uri="{FF2B5EF4-FFF2-40B4-BE49-F238E27FC236}">
                <a16:creationId xmlns:a16="http://schemas.microsoft.com/office/drawing/2014/main" id="{14EAA613-A127-9843-9266-7A5143473E5C}"/>
              </a:ext>
            </a:extLst>
          </p:cNvPr>
          <p:cNvSpPr txBox="1"/>
          <p:nvPr/>
        </p:nvSpPr>
        <p:spPr>
          <a:xfrm>
            <a:off x="10613533"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96AEE4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31612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childTnLst>
                          </p:cTn>
                        </p:par>
                        <p:par>
                          <p:cTn id="80" fill="hold">
                            <p:stCondLst>
                              <p:cond delay="8000"/>
                            </p:stCondLst>
                            <p:childTnLst>
                              <p:par>
                                <p:cTn id="81" presetID="22" presetClass="entr" presetSubtype="8"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left)">
                                      <p:cBhvr>
                                        <p:cTn id="83" dur="500"/>
                                        <p:tgtEl>
                                          <p:spTgt spid="20"/>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500"/>
                                        <p:tgtEl>
                                          <p:spTgt spid="21"/>
                                        </p:tgtEl>
                                      </p:cBhvr>
                                    </p:animEffect>
                                  </p:childTnLst>
                                </p:cTn>
                              </p:par>
                            </p:childTnLst>
                          </p:cTn>
                        </p:par>
                        <p:par>
                          <p:cTn id="88" fill="hold">
                            <p:stCondLst>
                              <p:cond delay="9000"/>
                            </p:stCondLst>
                            <p:childTnLst>
                              <p:par>
                                <p:cTn id="89" presetID="22" presetClass="entr" presetSubtype="8"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9500"/>
                            </p:stCondLst>
                            <p:childTnLst>
                              <p:par>
                                <p:cTn id="93" presetID="22" presetClass="entr" presetSubtype="8"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ipe(left)">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7" grpId="0"/>
      <p:bldP spid="8" grpId="0" animBg="1"/>
      <p:bldP spid="9" grpId="0"/>
      <p:bldP spid="10" grpId="0"/>
      <p:bldP spid="11" grpId="0"/>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35CB60-2A3B-4D7F-A38A-5DAEC8C7280D}"/>
              </a:ext>
            </a:extLst>
          </p:cNvPr>
          <p:cNvSpPr/>
          <p:nvPr/>
        </p:nvSpPr>
        <p:spPr>
          <a:xfrm>
            <a:off x="0" y="466164"/>
            <a:ext cx="12192000" cy="63918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a:extLst>
              <a:ext uri="{FF2B5EF4-FFF2-40B4-BE49-F238E27FC236}">
                <a16:creationId xmlns:a16="http://schemas.microsoft.com/office/drawing/2014/main" id="{20B54A35-1B75-4047-B6B0-E13185C4DB4C}"/>
              </a:ext>
            </a:extLst>
          </p:cNvPr>
          <p:cNvSpPr txBox="1"/>
          <p:nvPr/>
        </p:nvSpPr>
        <p:spPr>
          <a:xfrm>
            <a:off x="5170337" y="5979605"/>
            <a:ext cx="2073003" cy="230832"/>
          </a:xfrm>
          <a:prstGeom prst="rect">
            <a:avLst/>
          </a:prstGeom>
          <a:noFill/>
        </p:spPr>
        <p:txBody>
          <a:bodyPr wrap="none" rtlCol="0">
            <a:spAutoFit/>
          </a:bodyPr>
          <a:lstStyle/>
          <a:p>
            <a:r>
              <a:rPr lang="id-ID" sz="900" spc="600" dirty="0">
                <a:solidFill>
                  <a:schemeClr val="bg1"/>
                </a:solidFill>
              </a:rPr>
              <a:t>WWW.EGGIE.COM</a:t>
            </a:r>
          </a:p>
        </p:txBody>
      </p:sp>
      <p:sp>
        <p:nvSpPr>
          <p:cNvPr id="7" name="Rectangle 6">
            <a:extLst>
              <a:ext uri="{FF2B5EF4-FFF2-40B4-BE49-F238E27FC236}">
                <a16:creationId xmlns:a16="http://schemas.microsoft.com/office/drawing/2014/main" id="{9E104F46-1344-43DE-BDC3-2882466EE74E}"/>
              </a:ext>
            </a:extLst>
          </p:cNvPr>
          <p:cNvSpPr/>
          <p:nvPr/>
        </p:nvSpPr>
        <p:spPr>
          <a:xfrm>
            <a:off x="3123362" y="1760295"/>
            <a:ext cx="6166954" cy="3337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4E2C1EEA-B912-41C8-BDA0-4B9A189A73F9}"/>
              </a:ext>
            </a:extLst>
          </p:cNvPr>
          <p:cNvSpPr txBox="1"/>
          <p:nvPr/>
        </p:nvSpPr>
        <p:spPr>
          <a:xfrm>
            <a:off x="4170322" y="2628409"/>
            <a:ext cx="4054556" cy="707886"/>
          </a:xfrm>
          <a:prstGeom prst="rect">
            <a:avLst/>
          </a:prstGeom>
          <a:noFill/>
        </p:spPr>
        <p:txBody>
          <a:bodyPr wrap="square" rtlCol="0">
            <a:spAutoFit/>
          </a:bodyPr>
          <a:lstStyle/>
          <a:p>
            <a:pPr algn="ctr">
              <a:lnSpc>
                <a:spcPct val="80000"/>
              </a:lnSpc>
            </a:pPr>
            <a:r>
              <a:rPr lang="en-US" sz="2500" b="1" dirty="0">
                <a:solidFill>
                  <a:schemeClr val="tx1">
                    <a:lumMod val="75000"/>
                    <a:lumOff val="25000"/>
                  </a:schemeClr>
                </a:solidFill>
                <a:latin typeface="Lato" charset="0"/>
                <a:ea typeface="Lato" charset="0"/>
                <a:cs typeface="Lato" charset="0"/>
              </a:rPr>
              <a:t>T</a:t>
            </a:r>
            <a:r>
              <a:rPr lang="id-ID" sz="2500" b="1" dirty="0">
                <a:solidFill>
                  <a:schemeClr val="tx1">
                    <a:lumMod val="75000"/>
                    <a:lumOff val="25000"/>
                  </a:schemeClr>
                </a:solidFill>
                <a:latin typeface="Lato" charset="0"/>
                <a:ea typeface="Lato" charset="0"/>
                <a:cs typeface="Lato" charset="0"/>
              </a:rPr>
              <a:t>HANKS</a:t>
            </a:r>
          </a:p>
          <a:p>
            <a:pPr algn="ctr">
              <a:lnSpc>
                <a:spcPct val="80000"/>
              </a:lnSpc>
            </a:pPr>
            <a:r>
              <a:rPr lang="id-ID" sz="2500" b="1" dirty="0">
                <a:solidFill>
                  <a:schemeClr val="tx1">
                    <a:lumMod val="75000"/>
                    <a:lumOff val="25000"/>
                  </a:schemeClr>
                </a:solidFill>
                <a:latin typeface="Lato" charset="0"/>
                <a:ea typeface="Lato" charset="0"/>
                <a:cs typeface="Lato" charset="0"/>
              </a:rPr>
              <a:t>FOR WATCHING</a:t>
            </a:r>
            <a:endParaRPr lang="en-US" sz="2500" b="1" dirty="0">
              <a:solidFill>
                <a:schemeClr val="tx1">
                  <a:lumMod val="75000"/>
                  <a:lumOff val="25000"/>
                </a:schemeClr>
              </a:solidFill>
              <a:latin typeface="Lato" charset="0"/>
              <a:ea typeface="Lato" charset="0"/>
              <a:cs typeface="Lato" charset="0"/>
            </a:endParaRPr>
          </a:p>
        </p:txBody>
      </p:sp>
      <p:sp>
        <p:nvSpPr>
          <p:cNvPr id="13" name="TextBox 12">
            <a:extLst>
              <a:ext uri="{FF2B5EF4-FFF2-40B4-BE49-F238E27FC236}">
                <a16:creationId xmlns:a16="http://schemas.microsoft.com/office/drawing/2014/main" id="{919DBFAF-1995-4311-89A9-FB2D1DAEC369}"/>
              </a:ext>
            </a:extLst>
          </p:cNvPr>
          <p:cNvSpPr txBox="1"/>
          <p:nvPr/>
        </p:nvSpPr>
        <p:spPr>
          <a:xfrm>
            <a:off x="5069727" y="3205490"/>
            <a:ext cx="2255746" cy="261610"/>
          </a:xfrm>
          <a:prstGeom prst="rect">
            <a:avLst/>
          </a:prstGeom>
          <a:noFill/>
        </p:spPr>
        <p:txBody>
          <a:bodyPr wrap="none" rtlCol="0">
            <a:spAutoFit/>
          </a:bodyPr>
          <a:lstStyle/>
          <a:p>
            <a:pPr algn="ctr"/>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4" name="TextBox 13">
            <a:extLst>
              <a:ext uri="{FF2B5EF4-FFF2-40B4-BE49-F238E27FC236}">
                <a16:creationId xmlns:a16="http://schemas.microsoft.com/office/drawing/2014/main" id="{9DBF38D5-12AA-451A-BB98-28862995CB43}"/>
              </a:ext>
            </a:extLst>
          </p:cNvPr>
          <p:cNvSpPr txBox="1"/>
          <p:nvPr/>
        </p:nvSpPr>
        <p:spPr>
          <a:xfrm>
            <a:off x="4423112" y="3547608"/>
            <a:ext cx="3548977" cy="538609"/>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a:t>
            </a:r>
            <a:r>
              <a:rPr lang="id-ID" sz="900" dirty="0">
                <a:solidFill>
                  <a:schemeClr val="bg1">
                    <a:lumMod val="50000"/>
                  </a:schemeClr>
                </a:solidFill>
                <a:latin typeface="Source Sans Pro"/>
                <a:cs typeface="Source Sans Pro"/>
              </a:rPr>
              <a:t> </a:t>
            </a:r>
            <a:r>
              <a:rPr lang="en-AU" sz="900" dirty="0">
                <a:solidFill>
                  <a:schemeClr val="bg1">
                    <a:lumMod val="50000"/>
                  </a:schemeClr>
                </a:solidFill>
                <a:latin typeface="Source Sans Pro"/>
                <a:cs typeface="Source Sans Pro"/>
              </a:rPr>
              <a:t>canes chocolate cake sesame snaps</a:t>
            </a:r>
            <a:endParaRPr lang="en-US" sz="900" dirty="0">
              <a:solidFill>
                <a:schemeClr val="bg1">
                  <a:lumMod val="50000"/>
                </a:schemeClr>
              </a:solidFill>
              <a:latin typeface="Source Sans Pro"/>
              <a:cs typeface="Source Sans Pro"/>
            </a:endParaRPr>
          </a:p>
        </p:txBody>
      </p:sp>
      <p:sp>
        <p:nvSpPr>
          <p:cNvPr id="3" name="Picture Placeholder 2">
            <a:extLst>
              <a:ext uri="{FF2B5EF4-FFF2-40B4-BE49-F238E27FC236}">
                <a16:creationId xmlns:a16="http://schemas.microsoft.com/office/drawing/2014/main" id="{2A8C07E2-9D25-49C2-8C5C-564FB9C61C76}"/>
              </a:ext>
            </a:extLst>
          </p:cNvPr>
          <p:cNvSpPr>
            <a:spLocks noGrp="1"/>
          </p:cNvSpPr>
          <p:nvPr>
            <p:ph type="pic" sz="quarter" idx="10"/>
          </p:nvPr>
        </p:nvSpPr>
        <p:spPr/>
      </p:sp>
    </p:spTree>
    <p:extLst>
      <p:ext uri="{BB962C8B-B14F-4D97-AF65-F5344CB8AC3E}">
        <p14:creationId xmlns:p14="http://schemas.microsoft.com/office/powerpoint/2010/main" val="8304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4AE0627-9CD1-4C39-988B-F26A944BF0F1}"/>
              </a:ext>
            </a:extLst>
          </p:cNvPr>
          <p:cNvSpPr txBox="1"/>
          <p:nvPr/>
        </p:nvSpPr>
        <p:spPr>
          <a:xfrm>
            <a:off x="957512" y="4621814"/>
            <a:ext cx="4054556" cy="710131"/>
          </a:xfrm>
          <a:prstGeom prst="rect">
            <a:avLst/>
          </a:prstGeom>
          <a:noFill/>
        </p:spPr>
        <p:txBody>
          <a:bodyPr wrap="square" rtlCol="0">
            <a:spAutoFit/>
          </a:bodyPr>
          <a:lstStyle/>
          <a:p>
            <a:pPr>
              <a:lnSpc>
                <a:spcPct val="80000"/>
              </a:lnSpc>
            </a:pPr>
            <a:r>
              <a:rPr lang="id-ID" sz="2500" b="1" dirty="0">
                <a:solidFill>
                  <a:schemeClr val="tx1">
                    <a:lumMod val="75000"/>
                    <a:lumOff val="25000"/>
                  </a:schemeClr>
                </a:solidFill>
                <a:latin typeface="Montserrat"/>
                <a:cs typeface="Montserrat"/>
              </a:rPr>
              <a:t>THANKS FOR</a:t>
            </a:r>
          </a:p>
          <a:p>
            <a:pPr>
              <a:lnSpc>
                <a:spcPct val="80000"/>
              </a:lnSpc>
            </a:pPr>
            <a:r>
              <a:rPr lang="id-ID" sz="2500" b="1" dirty="0">
                <a:solidFill>
                  <a:schemeClr val="tx1">
                    <a:lumMod val="75000"/>
                    <a:lumOff val="25000"/>
                  </a:schemeClr>
                </a:solidFill>
                <a:latin typeface="Montserrat"/>
                <a:cs typeface="Montserrat"/>
              </a:rPr>
              <a:t>VISITING US</a:t>
            </a:r>
            <a:endParaRPr lang="en-US" sz="2500" b="1" dirty="0">
              <a:solidFill>
                <a:schemeClr val="tx1">
                  <a:lumMod val="75000"/>
                  <a:lumOff val="25000"/>
                </a:schemeClr>
              </a:solidFill>
              <a:latin typeface="Montserrat"/>
              <a:cs typeface="Montserrat"/>
            </a:endParaRPr>
          </a:p>
        </p:txBody>
      </p:sp>
      <p:sp>
        <p:nvSpPr>
          <p:cNvPr id="13" name="TextBox 12">
            <a:extLst>
              <a:ext uri="{FF2B5EF4-FFF2-40B4-BE49-F238E27FC236}">
                <a16:creationId xmlns:a16="http://schemas.microsoft.com/office/drawing/2014/main" id="{1F1D5B46-47D2-4876-8B40-3DA0C20A79E0}"/>
              </a:ext>
            </a:extLst>
          </p:cNvPr>
          <p:cNvSpPr txBox="1"/>
          <p:nvPr/>
        </p:nvSpPr>
        <p:spPr>
          <a:xfrm>
            <a:off x="957512" y="5187469"/>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4" name="TextBox 13">
            <a:extLst>
              <a:ext uri="{FF2B5EF4-FFF2-40B4-BE49-F238E27FC236}">
                <a16:creationId xmlns:a16="http://schemas.microsoft.com/office/drawing/2014/main" id="{74EB1CA0-A193-4385-9F05-2A309F6B5861}"/>
              </a:ext>
            </a:extLst>
          </p:cNvPr>
          <p:cNvSpPr txBox="1"/>
          <p:nvPr/>
        </p:nvSpPr>
        <p:spPr>
          <a:xfrm>
            <a:off x="1043285" y="5534673"/>
            <a:ext cx="4801890"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15" name="TextBox 14">
            <a:extLst>
              <a:ext uri="{FF2B5EF4-FFF2-40B4-BE49-F238E27FC236}">
                <a16:creationId xmlns:a16="http://schemas.microsoft.com/office/drawing/2014/main" id="{4FC996E6-8D19-4FAF-8CF4-E7A489E34E1A}"/>
              </a:ext>
            </a:extLst>
          </p:cNvPr>
          <p:cNvSpPr txBox="1"/>
          <p:nvPr/>
        </p:nvSpPr>
        <p:spPr>
          <a:xfrm>
            <a:off x="9254459" y="5187469"/>
            <a:ext cx="1980029" cy="200055"/>
          </a:xfrm>
          <a:prstGeom prst="rect">
            <a:avLst/>
          </a:prstGeom>
          <a:noFill/>
        </p:spPr>
        <p:txBody>
          <a:bodyPr wrap="none" rtlCol="0">
            <a:spAutoFit/>
          </a:bodyPr>
          <a:lstStyle/>
          <a:p>
            <a:r>
              <a:rPr lang="id-ID" sz="700" spc="6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WWW.EGGIE.COM</a:t>
            </a:r>
          </a:p>
        </p:txBody>
      </p:sp>
      <p:sp>
        <p:nvSpPr>
          <p:cNvPr id="3" name="Picture Placeholder 2">
            <a:extLst>
              <a:ext uri="{FF2B5EF4-FFF2-40B4-BE49-F238E27FC236}">
                <a16:creationId xmlns:a16="http://schemas.microsoft.com/office/drawing/2014/main" id="{E6D97723-EE4C-4DED-AFD1-44F10D41F021}"/>
              </a:ext>
            </a:extLst>
          </p:cNvPr>
          <p:cNvSpPr>
            <a:spLocks noGrp="1"/>
          </p:cNvSpPr>
          <p:nvPr>
            <p:ph type="pic" sz="quarter" idx="10"/>
          </p:nvPr>
        </p:nvSpPr>
        <p:spPr/>
      </p:sp>
    </p:spTree>
    <p:extLst>
      <p:ext uri="{BB962C8B-B14F-4D97-AF65-F5344CB8AC3E}">
        <p14:creationId xmlns:p14="http://schemas.microsoft.com/office/powerpoint/2010/main" val="45738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
            <a:extLst>
              <a:ext uri="{FF2B5EF4-FFF2-40B4-BE49-F238E27FC236}">
                <a16:creationId xmlns:a16="http://schemas.microsoft.com/office/drawing/2014/main" id="{AB63C95B-F053-4283-8762-23A134A83FA4}"/>
              </a:ext>
            </a:extLst>
          </p:cNvPr>
          <p:cNvSpPr>
            <a:spLocks noChangeArrowheads="1"/>
          </p:cNvSpPr>
          <p:nvPr/>
        </p:nvSpPr>
        <p:spPr bwMode="auto">
          <a:xfrm>
            <a:off x="5838990" y="2775527"/>
            <a:ext cx="137759" cy="31488"/>
          </a:xfrm>
          <a:custGeom>
            <a:avLst/>
            <a:gdLst>
              <a:gd name="T0" fmla="*/ 420 w 463"/>
              <a:gd name="T1" fmla="*/ 64 h 108"/>
              <a:gd name="T2" fmla="*/ 42 w 463"/>
              <a:gd name="T3" fmla="*/ 64 h 108"/>
              <a:gd name="T4" fmla="*/ 42 w 463"/>
              <a:gd name="T5" fmla="*/ 43 h 108"/>
              <a:gd name="T6" fmla="*/ 420 w 463"/>
              <a:gd name="T7" fmla="*/ 43 h 108"/>
              <a:gd name="T8" fmla="*/ 420 w 463"/>
              <a:gd name="T9" fmla="*/ 64 h 108"/>
              <a:gd name="T10" fmla="*/ 462 w 463"/>
              <a:gd name="T11" fmla="*/ 0 h 108"/>
              <a:gd name="T12" fmla="*/ 0 w 463"/>
              <a:gd name="T13" fmla="*/ 0 h 108"/>
              <a:gd name="T14" fmla="*/ 0 w 463"/>
              <a:gd name="T15" fmla="*/ 107 h 108"/>
              <a:gd name="T16" fmla="*/ 462 w 463"/>
              <a:gd name="T17" fmla="*/ 107 h 108"/>
              <a:gd name="T18" fmla="*/ 462 w 463"/>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108">
                <a:moveTo>
                  <a:pt x="420" y="64"/>
                </a:moveTo>
                <a:lnTo>
                  <a:pt x="42" y="64"/>
                </a:lnTo>
                <a:lnTo>
                  <a:pt x="42" y="43"/>
                </a:lnTo>
                <a:lnTo>
                  <a:pt x="420" y="43"/>
                </a:lnTo>
                <a:lnTo>
                  <a:pt x="420" y="64"/>
                </a:lnTo>
                <a:close/>
                <a:moveTo>
                  <a:pt x="462" y="0"/>
                </a:moveTo>
                <a:lnTo>
                  <a:pt x="0" y="0"/>
                </a:lnTo>
                <a:lnTo>
                  <a:pt x="0" y="107"/>
                </a:lnTo>
                <a:lnTo>
                  <a:pt x="462" y="107"/>
                </a:lnTo>
                <a:lnTo>
                  <a:pt x="462"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2">
            <a:extLst>
              <a:ext uri="{FF2B5EF4-FFF2-40B4-BE49-F238E27FC236}">
                <a16:creationId xmlns:a16="http://schemas.microsoft.com/office/drawing/2014/main" id="{5B64CF65-A309-4F04-9E38-2FE2C5DDAAC3}"/>
              </a:ext>
            </a:extLst>
          </p:cNvPr>
          <p:cNvSpPr>
            <a:spLocks noChangeArrowheads="1"/>
          </p:cNvSpPr>
          <p:nvPr/>
        </p:nvSpPr>
        <p:spPr bwMode="auto">
          <a:xfrm>
            <a:off x="5845550" y="2813574"/>
            <a:ext cx="143006" cy="62975"/>
          </a:xfrm>
          <a:custGeom>
            <a:avLst/>
            <a:gdLst>
              <a:gd name="T0" fmla="*/ 441 w 479"/>
              <a:gd name="T1" fmla="*/ 64 h 213"/>
              <a:gd name="T2" fmla="*/ 441 w 479"/>
              <a:gd name="T3" fmla="*/ 148 h 213"/>
              <a:gd name="T4" fmla="*/ 420 w 479"/>
              <a:gd name="T5" fmla="*/ 148 h 213"/>
              <a:gd name="T6" fmla="*/ 420 w 479"/>
              <a:gd name="T7" fmla="*/ 64 h 213"/>
              <a:gd name="T8" fmla="*/ 441 w 479"/>
              <a:gd name="T9" fmla="*/ 64 h 213"/>
              <a:gd name="T10" fmla="*/ 0 w 479"/>
              <a:gd name="T11" fmla="*/ 0 h 213"/>
              <a:gd name="T12" fmla="*/ 0 w 479"/>
              <a:gd name="T13" fmla="*/ 212 h 213"/>
              <a:gd name="T14" fmla="*/ 420 w 479"/>
              <a:gd name="T15" fmla="*/ 212 h 213"/>
              <a:gd name="T16" fmla="*/ 420 w 479"/>
              <a:gd name="T17" fmla="*/ 191 h 213"/>
              <a:gd name="T18" fmla="*/ 478 w 479"/>
              <a:gd name="T19" fmla="*/ 191 h 213"/>
              <a:gd name="T20" fmla="*/ 478 w 479"/>
              <a:gd name="T21" fmla="*/ 26 h 213"/>
              <a:gd name="T22" fmla="*/ 420 w 479"/>
              <a:gd name="T23" fmla="*/ 26 h 213"/>
              <a:gd name="T24" fmla="*/ 420 w 479"/>
              <a:gd name="T25" fmla="*/ 0 h 213"/>
              <a:gd name="T26" fmla="*/ 377 w 479"/>
              <a:gd name="T27" fmla="*/ 0 h 213"/>
              <a:gd name="T28" fmla="*/ 377 w 479"/>
              <a:gd name="T29" fmla="*/ 106 h 213"/>
              <a:gd name="T30" fmla="*/ 356 w 479"/>
              <a:gd name="T31" fmla="*/ 106 h 213"/>
              <a:gd name="T32" fmla="*/ 356 w 479"/>
              <a:gd name="T33" fmla="*/ 143 h 213"/>
              <a:gd name="T34" fmla="*/ 377 w 479"/>
              <a:gd name="T35" fmla="*/ 143 h 213"/>
              <a:gd name="T36" fmla="*/ 377 w 479"/>
              <a:gd name="T37" fmla="*/ 169 h 213"/>
              <a:gd name="T38" fmla="*/ 38 w 479"/>
              <a:gd name="T39" fmla="*/ 169 h 213"/>
              <a:gd name="T40" fmla="*/ 38 w 479"/>
              <a:gd name="T41" fmla="*/ 143 h 213"/>
              <a:gd name="T42" fmla="*/ 64 w 479"/>
              <a:gd name="T43" fmla="*/ 143 h 213"/>
              <a:gd name="T44" fmla="*/ 64 w 479"/>
              <a:gd name="T45" fmla="*/ 106 h 213"/>
              <a:gd name="T46" fmla="*/ 38 w 479"/>
              <a:gd name="T47" fmla="*/ 106 h 213"/>
              <a:gd name="T48" fmla="*/ 38 w 479"/>
              <a:gd name="T49" fmla="*/ 0 h 213"/>
              <a:gd name="T50" fmla="*/ 0 w 479"/>
              <a:gd name="T51"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9" h="213">
                <a:moveTo>
                  <a:pt x="441" y="64"/>
                </a:moveTo>
                <a:lnTo>
                  <a:pt x="441" y="148"/>
                </a:lnTo>
                <a:lnTo>
                  <a:pt x="420" y="148"/>
                </a:lnTo>
                <a:lnTo>
                  <a:pt x="420" y="64"/>
                </a:lnTo>
                <a:lnTo>
                  <a:pt x="441" y="64"/>
                </a:lnTo>
                <a:close/>
                <a:moveTo>
                  <a:pt x="0" y="0"/>
                </a:moveTo>
                <a:lnTo>
                  <a:pt x="0" y="212"/>
                </a:lnTo>
                <a:lnTo>
                  <a:pt x="420" y="212"/>
                </a:lnTo>
                <a:lnTo>
                  <a:pt x="420" y="191"/>
                </a:lnTo>
                <a:lnTo>
                  <a:pt x="478" y="191"/>
                </a:lnTo>
                <a:lnTo>
                  <a:pt x="478" y="26"/>
                </a:lnTo>
                <a:lnTo>
                  <a:pt x="420" y="26"/>
                </a:lnTo>
                <a:lnTo>
                  <a:pt x="420" y="0"/>
                </a:lnTo>
                <a:lnTo>
                  <a:pt x="377" y="0"/>
                </a:lnTo>
                <a:lnTo>
                  <a:pt x="377" y="106"/>
                </a:lnTo>
                <a:lnTo>
                  <a:pt x="356" y="106"/>
                </a:lnTo>
                <a:lnTo>
                  <a:pt x="356" y="143"/>
                </a:lnTo>
                <a:lnTo>
                  <a:pt x="377" y="143"/>
                </a:lnTo>
                <a:lnTo>
                  <a:pt x="377" y="169"/>
                </a:lnTo>
                <a:lnTo>
                  <a:pt x="38" y="169"/>
                </a:lnTo>
                <a:lnTo>
                  <a:pt x="38" y="143"/>
                </a:lnTo>
                <a:lnTo>
                  <a:pt x="64" y="143"/>
                </a:lnTo>
                <a:lnTo>
                  <a:pt x="64" y="106"/>
                </a:lnTo>
                <a:lnTo>
                  <a:pt x="38" y="106"/>
                </a:lnTo>
                <a:lnTo>
                  <a:pt x="38"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3">
            <a:extLst>
              <a:ext uri="{FF2B5EF4-FFF2-40B4-BE49-F238E27FC236}">
                <a16:creationId xmlns:a16="http://schemas.microsoft.com/office/drawing/2014/main" id="{81355ACC-8BCF-44A6-BAAB-F36DB1442A0E}"/>
              </a:ext>
            </a:extLst>
          </p:cNvPr>
          <p:cNvSpPr>
            <a:spLocks noChangeArrowheads="1"/>
          </p:cNvSpPr>
          <p:nvPr/>
        </p:nvSpPr>
        <p:spPr bwMode="auto">
          <a:xfrm>
            <a:off x="5870477" y="2845062"/>
            <a:ext cx="74783" cy="11807"/>
          </a:xfrm>
          <a:custGeom>
            <a:avLst/>
            <a:gdLst>
              <a:gd name="T0" fmla="*/ 0 w 251"/>
              <a:gd name="T1" fmla="*/ 0 h 38"/>
              <a:gd name="T2" fmla="*/ 250 w 251"/>
              <a:gd name="T3" fmla="*/ 0 h 38"/>
              <a:gd name="T4" fmla="*/ 250 w 251"/>
              <a:gd name="T5" fmla="*/ 37 h 38"/>
              <a:gd name="T6" fmla="*/ 0 w 251"/>
              <a:gd name="T7" fmla="*/ 37 h 38"/>
              <a:gd name="T8" fmla="*/ 0 w 251"/>
              <a:gd name="T9" fmla="*/ 0 h 38"/>
            </a:gdLst>
            <a:ahLst/>
            <a:cxnLst>
              <a:cxn ang="0">
                <a:pos x="T0" y="T1"/>
              </a:cxn>
              <a:cxn ang="0">
                <a:pos x="T2" y="T3"/>
              </a:cxn>
              <a:cxn ang="0">
                <a:pos x="T4" y="T5"/>
              </a:cxn>
              <a:cxn ang="0">
                <a:pos x="T6" y="T7"/>
              </a:cxn>
              <a:cxn ang="0">
                <a:pos x="T8" y="T9"/>
              </a:cxn>
            </a:cxnLst>
            <a:rect l="0" t="0" r="r" b="b"/>
            <a:pathLst>
              <a:path w="251" h="38">
                <a:moveTo>
                  <a:pt x="0" y="0"/>
                </a:moveTo>
                <a:lnTo>
                  <a:pt x="250" y="0"/>
                </a:lnTo>
                <a:lnTo>
                  <a:pt x="250"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4">
            <a:extLst>
              <a:ext uri="{FF2B5EF4-FFF2-40B4-BE49-F238E27FC236}">
                <a16:creationId xmlns:a16="http://schemas.microsoft.com/office/drawing/2014/main" id="{C7F211A5-3521-4537-8BBF-5B27FF09112F}"/>
              </a:ext>
            </a:extLst>
          </p:cNvPr>
          <p:cNvSpPr>
            <a:spLocks noChangeArrowheads="1"/>
          </p:cNvSpPr>
          <p:nvPr/>
        </p:nvSpPr>
        <p:spPr bwMode="auto">
          <a:xfrm>
            <a:off x="5807502" y="288704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5">
            <a:extLst>
              <a:ext uri="{FF2B5EF4-FFF2-40B4-BE49-F238E27FC236}">
                <a16:creationId xmlns:a16="http://schemas.microsoft.com/office/drawing/2014/main" id="{AA7C0007-07DE-40D6-AF07-D96DE2283A1D}"/>
              </a:ext>
            </a:extLst>
          </p:cNvPr>
          <p:cNvSpPr>
            <a:spLocks noChangeArrowheads="1"/>
          </p:cNvSpPr>
          <p:nvPr/>
        </p:nvSpPr>
        <p:spPr bwMode="auto">
          <a:xfrm>
            <a:off x="5825870" y="2887046"/>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6">
            <a:extLst>
              <a:ext uri="{FF2B5EF4-FFF2-40B4-BE49-F238E27FC236}">
                <a16:creationId xmlns:a16="http://schemas.microsoft.com/office/drawing/2014/main" id="{0A8B5183-82E4-46A4-91F5-26F446A9EE30}"/>
              </a:ext>
            </a:extLst>
          </p:cNvPr>
          <p:cNvSpPr>
            <a:spLocks noChangeArrowheads="1"/>
          </p:cNvSpPr>
          <p:nvPr/>
        </p:nvSpPr>
        <p:spPr bwMode="auto">
          <a:xfrm>
            <a:off x="5845550" y="2887046"/>
            <a:ext cx="11807"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7">
            <a:extLst>
              <a:ext uri="{FF2B5EF4-FFF2-40B4-BE49-F238E27FC236}">
                <a16:creationId xmlns:a16="http://schemas.microsoft.com/office/drawing/2014/main" id="{737835A6-360C-427B-9961-0317D1FE884C}"/>
              </a:ext>
            </a:extLst>
          </p:cNvPr>
          <p:cNvSpPr>
            <a:spLocks noChangeArrowheads="1"/>
          </p:cNvSpPr>
          <p:nvPr/>
        </p:nvSpPr>
        <p:spPr bwMode="auto">
          <a:xfrm>
            <a:off x="5863918" y="288704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8">
            <a:extLst>
              <a:ext uri="{FF2B5EF4-FFF2-40B4-BE49-F238E27FC236}">
                <a16:creationId xmlns:a16="http://schemas.microsoft.com/office/drawing/2014/main" id="{5E2F13C0-5E97-42E1-A275-E7476CFCF399}"/>
              </a:ext>
            </a:extLst>
          </p:cNvPr>
          <p:cNvSpPr>
            <a:spLocks noChangeArrowheads="1"/>
          </p:cNvSpPr>
          <p:nvPr/>
        </p:nvSpPr>
        <p:spPr bwMode="auto">
          <a:xfrm>
            <a:off x="5883597" y="2887046"/>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9">
            <a:extLst>
              <a:ext uri="{FF2B5EF4-FFF2-40B4-BE49-F238E27FC236}">
                <a16:creationId xmlns:a16="http://schemas.microsoft.com/office/drawing/2014/main" id="{1F2750FB-9A3D-448E-9AF1-FBA33325B99B}"/>
              </a:ext>
            </a:extLst>
          </p:cNvPr>
          <p:cNvSpPr>
            <a:spLocks noChangeArrowheads="1"/>
          </p:cNvSpPr>
          <p:nvPr/>
        </p:nvSpPr>
        <p:spPr bwMode="auto">
          <a:xfrm>
            <a:off x="5901965" y="2887046"/>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0">
            <a:extLst>
              <a:ext uri="{FF2B5EF4-FFF2-40B4-BE49-F238E27FC236}">
                <a16:creationId xmlns:a16="http://schemas.microsoft.com/office/drawing/2014/main" id="{273DA8B9-EDA9-41C5-A6E3-3CF86C268FBB}"/>
              </a:ext>
            </a:extLst>
          </p:cNvPr>
          <p:cNvSpPr>
            <a:spLocks noChangeArrowheads="1"/>
          </p:cNvSpPr>
          <p:nvPr/>
        </p:nvSpPr>
        <p:spPr bwMode="auto">
          <a:xfrm>
            <a:off x="5920333" y="2887046"/>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1">
            <a:extLst>
              <a:ext uri="{FF2B5EF4-FFF2-40B4-BE49-F238E27FC236}">
                <a16:creationId xmlns:a16="http://schemas.microsoft.com/office/drawing/2014/main" id="{1CEC1382-48C6-4CBC-9EBD-0DF49FCE3AD9}"/>
              </a:ext>
            </a:extLst>
          </p:cNvPr>
          <p:cNvSpPr>
            <a:spLocks noChangeArrowheads="1"/>
          </p:cNvSpPr>
          <p:nvPr/>
        </p:nvSpPr>
        <p:spPr bwMode="auto">
          <a:xfrm>
            <a:off x="5938700" y="288704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2">
            <a:extLst>
              <a:ext uri="{FF2B5EF4-FFF2-40B4-BE49-F238E27FC236}">
                <a16:creationId xmlns:a16="http://schemas.microsoft.com/office/drawing/2014/main" id="{51F3E2C1-2048-4B06-990B-69E735036B03}"/>
              </a:ext>
            </a:extLst>
          </p:cNvPr>
          <p:cNvSpPr>
            <a:spLocks noChangeArrowheads="1"/>
          </p:cNvSpPr>
          <p:nvPr/>
        </p:nvSpPr>
        <p:spPr bwMode="auto">
          <a:xfrm>
            <a:off x="5958380" y="2887046"/>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3">
            <a:extLst>
              <a:ext uri="{FF2B5EF4-FFF2-40B4-BE49-F238E27FC236}">
                <a16:creationId xmlns:a16="http://schemas.microsoft.com/office/drawing/2014/main" id="{9927F587-4752-41FF-82C6-EE4D1D2EE4CB}"/>
              </a:ext>
            </a:extLst>
          </p:cNvPr>
          <p:cNvSpPr>
            <a:spLocks noChangeArrowheads="1"/>
          </p:cNvSpPr>
          <p:nvPr/>
        </p:nvSpPr>
        <p:spPr bwMode="auto">
          <a:xfrm>
            <a:off x="5978060" y="2887046"/>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4">
            <a:extLst>
              <a:ext uri="{FF2B5EF4-FFF2-40B4-BE49-F238E27FC236}">
                <a16:creationId xmlns:a16="http://schemas.microsoft.com/office/drawing/2014/main" id="{0A20E8A0-72B1-48EE-81E8-C6A335A4D942}"/>
              </a:ext>
            </a:extLst>
          </p:cNvPr>
          <p:cNvSpPr>
            <a:spLocks noChangeArrowheads="1"/>
          </p:cNvSpPr>
          <p:nvPr/>
        </p:nvSpPr>
        <p:spPr bwMode="auto">
          <a:xfrm>
            <a:off x="5995116" y="288704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5">
            <a:extLst>
              <a:ext uri="{FF2B5EF4-FFF2-40B4-BE49-F238E27FC236}">
                <a16:creationId xmlns:a16="http://schemas.microsoft.com/office/drawing/2014/main" id="{B7807DAA-77CC-49E0-8089-4CEA5BD923D0}"/>
              </a:ext>
            </a:extLst>
          </p:cNvPr>
          <p:cNvSpPr>
            <a:spLocks noChangeArrowheads="1"/>
          </p:cNvSpPr>
          <p:nvPr/>
        </p:nvSpPr>
        <p:spPr bwMode="auto">
          <a:xfrm>
            <a:off x="5863918" y="260496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6">
            <a:extLst>
              <a:ext uri="{FF2B5EF4-FFF2-40B4-BE49-F238E27FC236}">
                <a16:creationId xmlns:a16="http://schemas.microsoft.com/office/drawing/2014/main" id="{3CBE2E49-E8BD-4078-86E5-030B48444CF2}"/>
              </a:ext>
            </a:extLst>
          </p:cNvPr>
          <p:cNvSpPr>
            <a:spLocks noChangeArrowheads="1"/>
          </p:cNvSpPr>
          <p:nvPr/>
        </p:nvSpPr>
        <p:spPr bwMode="auto">
          <a:xfrm>
            <a:off x="5883597" y="2604969"/>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7">
            <a:extLst>
              <a:ext uri="{FF2B5EF4-FFF2-40B4-BE49-F238E27FC236}">
                <a16:creationId xmlns:a16="http://schemas.microsoft.com/office/drawing/2014/main" id="{7535FADD-B2D6-4D90-B9AE-77044C6920AC}"/>
              </a:ext>
            </a:extLst>
          </p:cNvPr>
          <p:cNvSpPr>
            <a:spLocks noChangeArrowheads="1"/>
          </p:cNvSpPr>
          <p:nvPr/>
        </p:nvSpPr>
        <p:spPr bwMode="auto">
          <a:xfrm>
            <a:off x="5901965" y="2604969"/>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8">
            <a:extLst>
              <a:ext uri="{FF2B5EF4-FFF2-40B4-BE49-F238E27FC236}">
                <a16:creationId xmlns:a16="http://schemas.microsoft.com/office/drawing/2014/main" id="{EE19C5A3-6816-4231-B106-5A0AAD293DA2}"/>
              </a:ext>
            </a:extLst>
          </p:cNvPr>
          <p:cNvSpPr>
            <a:spLocks noChangeArrowheads="1"/>
          </p:cNvSpPr>
          <p:nvPr/>
        </p:nvSpPr>
        <p:spPr bwMode="auto">
          <a:xfrm>
            <a:off x="5920333" y="2604969"/>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9">
            <a:extLst>
              <a:ext uri="{FF2B5EF4-FFF2-40B4-BE49-F238E27FC236}">
                <a16:creationId xmlns:a16="http://schemas.microsoft.com/office/drawing/2014/main" id="{93D6E5C0-4591-4383-BF1E-8116FB1C6717}"/>
              </a:ext>
            </a:extLst>
          </p:cNvPr>
          <p:cNvSpPr>
            <a:spLocks noChangeArrowheads="1"/>
          </p:cNvSpPr>
          <p:nvPr/>
        </p:nvSpPr>
        <p:spPr bwMode="auto">
          <a:xfrm>
            <a:off x="5938700" y="260496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0">
            <a:extLst>
              <a:ext uri="{FF2B5EF4-FFF2-40B4-BE49-F238E27FC236}">
                <a16:creationId xmlns:a16="http://schemas.microsoft.com/office/drawing/2014/main" id="{124D241F-05C7-42AD-982A-D956D3DC2570}"/>
              </a:ext>
            </a:extLst>
          </p:cNvPr>
          <p:cNvSpPr>
            <a:spLocks noChangeArrowheads="1"/>
          </p:cNvSpPr>
          <p:nvPr/>
        </p:nvSpPr>
        <p:spPr bwMode="auto">
          <a:xfrm>
            <a:off x="5706480" y="2518378"/>
            <a:ext cx="402778" cy="401467"/>
          </a:xfrm>
          <a:custGeom>
            <a:avLst/>
            <a:gdLst>
              <a:gd name="T0" fmla="*/ 276 w 1354"/>
              <a:gd name="T1" fmla="*/ 1242 h 1349"/>
              <a:gd name="T2" fmla="*/ 298 w 1354"/>
              <a:gd name="T3" fmla="*/ 637 h 1349"/>
              <a:gd name="T4" fmla="*/ 383 w 1354"/>
              <a:gd name="T5" fmla="*/ 611 h 1349"/>
              <a:gd name="T6" fmla="*/ 467 w 1354"/>
              <a:gd name="T7" fmla="*/ 552 h 1349"/>
              <a:gd name="T8" fmla="*/ 505 w 1354"/>
              <a:gd name="T9" fmla="*/ 334 h 1349"/>
              <a:gd name="T10" fmla="*/ 866 w 1354"/>
              <a:gd name="T11" fmla="*/ 292 h 1349"/>
              <a:gd name="T12" fmla="*/ 866 w 1354"/>
              <a:gd name="T13" fmla="*/ 483 h 1349"/>
              <a:gd name="T14" fmla="*/ 924 w 1354"/>
              <a:gd name="T15" fmla="*/ 590 h 1349"/>
              <a:gd name="T16" fmla="*/ 1009 w 1354"/>
              <a:gd name="T17" fmla="*/ 611 h 1349"/>
              <a:gd name="T18" fmla="*/ 1078 w 1354"/>
              <a:gd name="T19" fmla="*/ 695 h 1349"/>
              <a:gd name="T20" fmla="*/ 1078 w 1354"/>
              <a:gd name="T21" fmla="*/ 1311 h 1349"/>
              <a:gd name="T22" fmla="*/ 605 w 1354"/>
              <a:gd name="T23" fmla="*/ 53 h 1349"/>
              <a:gd name="T24" fmla="*/ 748 w 1354"/>
              <a:gd name="T25" fmla="*/ 53 h 1349"/>
              <a:gd name="T26" fmla="*/ 855 w 1354"/>
              <a:gd name="T27" fmla="*/ 159 h 1349"/>
              <a:gd name="T28" fmla="*/ 488 w 1354"/>
              <a:gd name="T29" fmla="*/ 197 h 1349"/>
              <a:gd name="T30" fmla="*/ 1120 w 1354"/>
              <a:gd name="T31" fmla="*/ 191 h 1349"/>
              <a:gd name="T32" fmla="*/ 1057 w 1354"/>
              <a:gd name="T33" fmla="*/ 127 h 1349"/>
              <a:gd name="T34" fmla="*/ 1120 w 1354"/>
              <a:gd name="T35" fmla="*/ 64 h 1349"/>
              <a:gd name="T36" fmla="*/ 1062 w 1354"/>
              <a:gd name="T37" fmla="*/ 43 h 1349"/>
              <a:gd name="T38" fmla="*/ 1014 w 1354"/>
              <a:gd name="T39" fmla="*/ 127 h 1349"/>
              <a:gd name="T40" fmla="*/ 1046 w 1354"/>
              <a:gd name="T41" fmla="*/ 202 h 1349"/>
              <a:gd name="T42" fmla="*/ 1141 w 1354"/>
              <a:gd name="T43" fmla="*/ 233 h 1349"/>
              <a:gd name="T44" fmla="*/ 1264 w 1354"/>
              <a:gd name="T45" fmla="*/ 281 h 1349"/>
              <a:gd name="T46" fmla="*/ 1311 w 1354"/>
              <a:gd name="T47" fmla="*/ 404 h 1349"/>
              <a:gd name="T48" fmla="*/ 1237 w 1354"/>
              <a:gd name="T49" fmla="*/ 547 h 1349"/>
              <a:gd name="T50" fmla="*/ 993 w 1354"/>
              <a:gd name="T51" fmla="*/ 568 h 1349"/>
              <a:gd name="T52" fmla="*/ 913 w 1354"/>
              <a:gd name="T53" fmla="*/ 515 h 1349"/>
              <a:gd name="T54" fmla="*/ 908 w 1354"/>
              <a:gd name="T55" fmla="*/ 233 h 1349"/>
              <a:gd name="T56" fmla="*/ 839 w 1354"/>
              <a:gd name="T57" fmla="*/ 69 h 1349"/>
              <a:gd name="T58" fmla="*/ 680 w 1354"/>
              <a:gd name="T59" fmla="*/ 0 h 1349"/>
              <a:gd name="T60" fmla="*/ 515 w 1354"/>
              <a:gd name="T61" fmla="*/ 69 h 1349"/>
              <a:gd name="T62" fmla="*/ 446 w 1354"/>
              <a:gd name="T63" fmla="*/ 483 h 1349"/>
              <a:gd name="T64" fmla="*/ 420 w 1354"/>
              <a:gd name="T65" fmla="*/ 547 h 1349"/>
              <a:gd name="T66" fmla="*/ 361 w 1354"/>
              <a:gd name="T67" fmla="*/ 568 h 1349"/>
              <a:gd name="T68" fmla="*/ 117 w 1354"/>
              <a:gd name="T69" fmla="*/ 541 h 1349"/>
              <a:gd name="T70" fmla="*/ 48 w 1354"/>
              <a:gd name="T71" fmla="*/ 430 h 1349"/>
              <a:gd name="T72" fmla="*/ 69 w 1354"/>
              <a:gd name="T73" fmla="*/ 302 h 1349"/>
              <a:gd name="T74" fmla="*/ 213 w 1354"/>
              <a:gd name="T75" fmla="*/ 228 h 1349"/>
              <a:gd name="T76" fmla="*/ 292 w 1354"/>
              <a:gd name="T77" fmla="*/ 207 h 1349"/>
              <a:gd name="T78" fmla="*/ 340 w 1354"/>
              <a:gd name="T79" fmla="*/ 122 h 1349"/>
              <a:gd name="T80" fmla="*/ 308 w 1354"/>
              <a:gd name="T81" fmla="*/ 48 h 1349"/>
              <a:gd name="T82" fmla="*/ 234 w 1354"/>
              <a:gd name="T83" fmla="*/ 58 h 1349"/>
              <a:gd name="T84" fmla="*/ 298 w 1354"/>
              <a:gd name="T85" fmla="*/ 122 h 1349"/>
              <a:gd name="T86" fmla="*/ 234 w 1354"/>
              <a:gd name="T87" fmla="*/ 186 h 1349"/>
              <a:gd name="T88" fmla="*/ 95 w 1354"/>
              <a:gd name="T89" fmla="*/ 223 h 1349"/>
              <a:gd name="T90" fmla="*/ 0 w 1354"/>
              <a:gd name="T91" fmla="*/ 398 h 1349"/>
              <a:gd name="T92" fmla="*/ 64 w 1354"/>
              <a:gd name="T93" fmla="*/ 547 h 1349"/>
              <a:gd name="T94" fmla="*/ 213 w 1354"/>
              <a:gd name="T95" fmla="*/ 611 h 1349"/>
              <a:gd name="T96" fmla="*/ 234 w 1354"/>
              <a:gd name="T97" fmla="*/ 674 h 1349"/>
              <a:gd name="T98" fmla="*/ 1120 w 1354"/>
              <a:gd name="T99" fmla="*/ 695 h 1349"/>
              <a:gd name="T100" fmla="*/ 1141 w 1354"/>
              <a:gd name="T101" fmla="*/ 616 h 1349"/>
              <a:gd name="T102" fmla="*/ 1258 w 1354"/>
              <a:gd name="T103" fmla="*/ 579 h 1349"/>
              <a:gd name="T104" fmla="*/ 1353 w 1354"/>
              <a:gd name="T105" fmla="*/ 404 h 1349"/>
              <a:gd name="T106" fmla="*/ 1290 w 1354"/>
              <a:gd name="T107" fmla="*/ 255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4" h="1349">
                <a:moveTo>
                  <a:pt x="276" y="1311"/>
                </a:moveTo>
                <a:lnTo>
                  <a:pt x="276" y="1285"/>
                </a:lnTo>
                <a:lnTo>
                  <a:pt x="313" y="1285"/>
                </a:lnTo>
                <a:lnTo>
                  <a:pt x="313" y="1242"/>
                </a:lnTo>
                <a:lnTo>
                  <a:pt x="276" y="1242"/>
                </a:lnTo>
                <a:lnTo>
                  <a:pt x="276" y="695"/>
                </a:lnTo>
                <a:lnTo>
                  <a:pt x="276" y="695"/>
                </a:lnTo>
                <a:lnTo>
                  <a:pt x="276" y="680"/>
                </a:lnTo>
                <a:lnTo>
                  <a:pt x="281" y="664"/>
                </a:lnTo>
                <a:lnTo>
                  <a:pt x="298" y="637"/>
                </a:lnTo>
                <a:lnTo>
                  <a:pt x="330" y="616"/>
                </a:lnTo>
                <a:lnTo>
                  <a:pt x="345" y="611"/>
                </a:lnTo>
                <a:lnTo>
                  <a:pt x="361" y="611"/>
                </a:lnTo>
                <a:lnTo>
                  <a:pt x="361" y="611"/>
                </a:lnTo>
                <a:lnTo>
                  <a:pt x="383" y="611"/>
                </a:lnTo>
                <a:lnTo>
                  <a:pt x="409" y="600"/>
                </a:lnTo>
                <a:lnTo>
                  <a:pt x="430" y="590"/>
                </a:lnTo>
                <a:lnTo>
                  <a:pt x="451" y="573"/>
                </a:lnTo>
                <a:lnTo>
                  <a:pt x="451" y="573"/>
                </a:lnTo>
                <a:lnTo>
                  <a:pt x="467" y="552"/>
                </a:lnTo>
                <a:lnTo>
                  <a:pt x="478" y="531"/>
                </a:lnTo>
                <a:lnTo>
                  <a:pt x="483" y="510"/>
                </a:lnTo>
                <a:lnTo>
                  <a:pt x="488" y="483"/>
                </a:lnTo>
                <a:lnTo>
                  <a:pt x="488" y="334"/>
                </a:lnTo>
                <a:lnTo>
                  <a:pt x="505" y="334"/>
                </a:lnTo>
                <a:lnTo>
                  <a:pt x="505" y="292"/>
                </a:lnTo>
                <a:lnTo>
                  <a:pt x="488" y="292"/>
                </a:lnTo>
                <a:lnTo>
                  <a:pt x="488" y="271"/>
                </a:lnTo>
                <a:lnTo>
                  <a:pt x="866" y="271"/>
                </a:lnTo>
                <a:lnTo>
                  <a:pt x="866" y="292"/>
                </a:lnTo>
                <a:lnTo>
                  <a:pt x="850" y="292"/>
                </a:lnTo>
                <a:lnTo>
                  <a:pt x="850" y="334"/>
                </a:lnTo>
                <a:lnTo>
                  <a:pt x="866" y="334"/>
                </a:lnTo>
                <a:lnTo>
                  <a:pt x="866" y="483"/>
                </a:lnTo>
                <a:lnTo>
                  <a:pt x="866" y="483"/>
                </a:lnTo>
                <a:lnTo>
                  <a:pt x="871" y="510"/>
                </a:lnTo>
                <a:lnTo>
                  <a:pt x="876" y="536"/>
                </a:lnTo>
                <a:lnTo>
                  <a:pt x="887" y="558"/>
                </a:lnTo>
                <a:lnTo>
                  <a:pt x="903" y="573"/>
                </a:lnTo>
                <a:lnTo>
                  <a:pt x="924" y="590"/>
                </a:lnTo>
                <a:lnTo>
                  <a:pt x="945" y="600"/>
                </a:lnTo>
                <a:lnTo>
                  <a:pt x="966" y="611"/>
                </a:lnTo>
                <a:lnTo>
                  <a:pt x="993" y="611"/>
                </a:lnTo>
                <a:lnTo>
                  <a:pt x="993" y="611"/>
                </a:lnTo>
                <a:lnTo>
                  <a:pt x="1009" y="611"/>
                </a:lnTo>
                <a:lnTo>
                  <a:pt x="1025" y="616"/>
                </a:lnTo>
                <a:lnTo>
                  <a:pt x="1051" y="637"/>
                </a:lnTo>
                <a:lnTo>
                  <a:pt x="1073" y="664"/>
                </a:lnTo>
                <a:lnTo>
                  <a:pt x="1078" y="680"/>
                </a:lnTo>
                <a:lnTo>
                  <a:pt x="1078" y="695"/>
                </a:lnTo>
                <a:lnTo>
                  <a:pt x="1078" y="1242"/>
                </a:lnTo>
                <a:lnTo>
                  <a:pt x="1041" y="1242"/>
                </a:lnTo>
                <a:lnTo>
                  <a:pt x="1041" y="1285"/>
                </a:lnTo>
                <a:lnTo>
                  <a:pt x="1078" y="1285"/>
                </a:lnTo>
                <a:lnTo>
                  <a:pt x="1078" y="1311"/>
                </a:lnTo>
                <a:lnTo>
                  <a:pt x="276" y="1311"/>
                </a:lnTo>
                <a:close/>
                <a:moveTo>
                  <a:pt x="541" y="95"/>
                </a:moveTo>
                <a:lnTo>
                  <a:pt x="541" y="95"/>
                </a:lnTo>
                <a:lnTo>
                  <a:pt x="573" y="74"/>
                </a:lnTo>
                <a:lnTo>
                  <a:pt x="605" y="53"/>
                </a:lnTo>
                <a:lnTo>
                  <a:pt x="643" y="43"/>
                </a:lnTo>
                <a:lnTo>
                  <a:pt x="680" y="43"/>
                </a:lnTo>
                <a:lnTo>
                  <a:pt x="680" y="43"/>
                </a:lnTo>
                <a:lnTo>
                  <a:pt x="717" y="43"/>
                </a:lnTo>
                <a:lnTo>
                  <a:pt x="748" y="53"/>
                </a:lnTo>
                <a:lnTo>
                  <a:pt x="780" y="74"/>
                </a:lnTo>
                <a:lnTo>
                  <a:pt x="812" y="95"/>
                </a:lnTo>
                <a:lnTo>
                  <a:pt x="812" y="95"/>
                </a:lnTo>
                <a:lnTo>
                  <a:pt x="834" y="127"/>
                </a:lnTo>
                <a:lnTo>
                  <a:pt x="855" y="159"/>
                </a:lnTo>
                <a:lnTo>
                  <a:pt x="866" y="197"/>
                </a:lnTo>
                <a:lnTo>
                  <a:pt x="866" y="233"/>
                </a:lnTo>
                <a:lnTo>
                  <a:pt x="483" y="233"/>
                </a:lnTo>
                <a:lnTo>
                  <a:pt x="483" y="233"/>
                </a:lnTo>
                <a:lnTo>
                  <a:pt x="488" y="197"/>
                </a:lnTo>
                <a:lnTo>
                  <a:pt x="499" y="159"/>
                </a:lnTo>
                <a:lnTo>
                  <a:pt x="520" y="127"/>
                </a:lnTo>
                <a:lnTo>
                  <a:pt x="541" y="95"/>
                </a:lnTo>
                <a:close/>
                <a:moveTo>
                  <a:pt x="1141" y="191"/>
                </a:moveTo>
                <a:lnTo>
                  <a:pt x="1120" y="191"/>
                </a:lnTo>
                <a:lnTo>
                  <a:pt x="1120" y="191"/>
                </a:lnTo>
                <a:lnTo>
                  <a:pt x="1094" y="186"/>
                </a:lnTo>
                <a:lnTo>
                  <a:pt x="1078" y="175"/>
                </a:lnTo>
                <a:lnTo>
                  <a:pt x="1062" y="154"/>
                </a:lnTo>
                <a:lnTo>
                  <a:pt x="1057" y="127"/>
                </a:lnTo>
                <a:lnTo>
                  <a:pt x="1057" y="127"/>
                </a:lnTo>
                <a:lnTo>
                  <a:pt x="1062" y="101"/>
                </a:lnTo>
                <a:lnTo>
                  <a:pt x="1078" y="85"/>
                </a:lnTo>
                <a:lnTo>
                  <a:pt x="1094" y="69"/>
                </a:lnTo>
                <a:lnTo>
                  <a:pt x="1120" y="64"/>
                </a:lnTo>
                <a:lnTo>
                  <a:pt x="1120" y="21"/>
                </a:lnTo>
                <a:lnTo>
                  <a:pt x="1120" y="21"/>
                </a:lnTo>
                <a:lnTo>
                  <a:pt x="1099" y="26"/>
                </a:lnTo>
                <a:lnTo>
                  <a:pt x="1078" y="32"/>
                </a:lnTo>
                <a:lnTo>
                  <a:pt x="1062" y="43"/>
                </a:lnTo>
                <a:lnTo>
                  <a:pt x="1046" y="53"/>
                </a:lnTo>
                <a:lnTo>
                  <a:pt x="1036" y="69"/>
                </a:lnTo>
                <a:lnTo>
                  <a:pt x="1025" y="85"/>
                </a:lnTo>
                <a:lnTo>
                  <a:pt x="1019" y="106"/>
                </a:lnTo>
                <a:lnTo>
                  <a:pt x="1014" y="127"/>
                </a:lnTo>
                <a:lnTo>
                  <a:pt x="1014" y="127"/>
                </a:lnTo>
                <a:lnTo>
                  <a:pt x="1019" y="148"/>
                </a:lnTo>
                <a:lnTo>
                  <a:pt x="1025" y="170"/>
                </a:lnTo>
                <a:lnTo>
                  <a:pt x="1036" y="186"/>
                </a:lnTo>
                <a:lnTo>
                  <a:pt x="1046" y="202"/>
                </a:lnTo>
                <a:lnTo>
                  <a:pt x="1062" y="212"/>
                </a:lnTo>
                <a:lnTo>
                  <a:pt x="1078" y="223"/>
                </a:lnTo>
                <a:lnTo>
                  <a:pt x="1099" y="228"/>
                </a:lnTo>
                <a:lnTo>
                  <a:pt x="1120" y="233"/>
                </a:lnTo>
                <a:lnTo>
                  <a:pt x="1141" y="233"/>
                </a:lnTo>
                <a:lnTo>
                  <a:pt x="1141" y="233"/>
                </a:lnTo>
                <a:lnTo>
                  <a:pt x="1173" y="239"/>
                </a:lnTo>
                <a:lnTo>
                  <a:pt x="1205" y="244"/>
                </a:lnTo>
                <a:lnTo>
                  <a:pt x="1237" y="260"/>
                </a:lnTo>
                <a:lnTo>
                  <a:pt x="1264" y="281"/>
                </a:lnTo>
                <a:lnTo>
                  <a:pt x="1280" y="308"/>
                </a:lnTo>
                <a:lnTo>
                  <a:pt x="1296" y="334"/>
                </a:lnTo>
                <a:lnTo>
                  <a:pt x="1306" y="366"/>
                </a:lnTo>
                <a:lnTo>
                  <a:pt x="1311" y="404"/>
                </a:lnTo>
                <a:lnTo>
                  <a:pt x="1311" y="404"/>
                </a:lnTo>
                <a:lnTo>
                  <a:pt x="1306" y="435"/>
                </a:lnTo>
                <a:lnTo>
                  <a:pt x="1296" y="467"/>
                </a:lnTo>
                <a:lnTo>
                  <a:pt x="1280" y="499"/>
                </a:lnTo>
                <a:lnTo>
                  <a:pt x="1264" y="526"/>
                </a:lnTo>
                <a:lnTo>
                  <a:pt x="1237" y="547"/>
                </a:lnTo>
                <a:lnTo>
                  <a:pt x="1205" y="562"/>
                </a:lnTo>
                <a:lnTo>
                  <a:pt x="1173" y="568"/>
                </a:lnTo>
                <a:lnTo>
                  <a:pt x="1141" y="573"/>
                </a:lnTo>
                <a:lnTo>
                  <a:pt x="1141" y="573"/>
                </a:lnTo>
                <a:lnTo>
                  <a:pt x="993" y="568"/>
                </a:lnTo>
                <a:lnTo>
                  <a:pt x="993" y="568"/>
                </a:lnTo>
                <a:lnTo>
                  <a:pt x="977" y="568"/>
                </a:lnTo>
                <a:lnTo>
                  <a:pt x="961" y="562"/>
                </a:lnTo>
                <a:lnTo>
                  <a:pt x="934" y="547"/>
                </a:lnTo>
                <a:lnTo>
                  <a:pt x="913" y="515"/>
                </a:lnTo>
                <a:lnTo>
                  <a:pt x="913" y="499"/>
                </a:lnTo>
                <a:lnTo>
                  <a:pt x="908" y="483"/>
                </a:lnTo>
                <a:lnTo>
                  <a:pt x="908" y="233"/>
                </a:lnTo>
                <a:lnTo>
                  <a:pt x="908" y="233"/>
                </a:lnTo>
                <a:lnTo>
                  <a:pt x="908" y="233"/>
                </a:lnTo>
                <a:lnTo>
                  <a:pt x="903" y="186"/>
                </a:lnTo>
                <a:lnTo>
                  <a:pt x="892" y="144"/>
                </a:lnTo>
                <a:lnTo>
                  <a:pt x="871" y="106"/>
                </a:lnTo>
                <a:lnTo>
                  <a:pt x="839" y="69"/>
                </a:lnTo>
                <a:lnTo>
                  <a:pt x="839" y="69"/>
                </a:lnTo>
                <a:lnTo>
                  <a:pt x="807" y="37"/>
                </a:lnTo>
                <a:lnTo>
                  <a:pt x="765" y="16"/>
                </a:lnTo>
                <a:lnTo>
                  <a:pt x="722" y="5"/>
                </a:lnTo>
                <a:lnTo>
                  <a:pt x="680" y="0"/>
                </a:lnTo>
                <a:lnTo>
                  <a:pt x="680" y="0"/>
                </a:lnTo>
                <a:lnTo>
                  <a:pt x="632" y="5"/>
                </a:lnTo>
                <a:lnTo>
                  <a:pt x="590" y="16"/>
                </a:lnTo>
                <a:lnTo>
                  <a:pt x="547" y="37"/>
                </a:lnTo>
                <a:lnTo>
                  <a:pt x="515" y="69"/>
                </a:lnTo>
                <a:lnTo>
                  <a:pt x="515" y="69"/>
                </a:lnTo>
                <a:lnTo>
                  <a:pt x="483" y="101"/>
                </a:lnTo>
                <a:lnTo>
                  <a:pt x="462" y="144"/>
                </a:lnTo>
                <a:lnTo>
                  <a:pt x="446" y="186"/>
                </a:lnTo>
                <a:lnTo>
                  <a:pt x="446" y="233"/>
                </a:lnTo>
                <a:lnTo>
                  <a:pt x="446" y="483"/>
                </a:lnTo>
                <a:lnTo>
                  <a:pt x="446" y="483"/>
                </a:lnTo>
                <a:lnTo>
                  <a:pt x="441" y="499"/>
                </a:lnTo>
                <a:lnTo>
                  <a:pt x="441" y="515"/>
                </a:lnTo>
                <a:lnTo>
                  <a:pt x="430" y="531"/>
                </a:lnTo>
                <a:lnTo>
                  <a:pt x="420" y="547"/>
                </a:lnTo>
                <a:lnTo>
                  <a:pt x="420" y="547"/>
                </a:lnTo>
                <a:lnTo>
                  <a:pt x="409" y="558"/>
                </a:lnTo>
                <a:lnTo>
                  <a:pt x="393" y="562"/>
                </a:lnTo>
                <a:lnTo>
                  <a:pt x="377" y="568"/>
                </a:lnTo>
                <a:lnTo>
                  <a:pt x="361" y="568"/>
                </a:lnTo>
                <a:lnTo>
                  <a:pt x="213" y="568"/>
                </a:lnTo>
                <a:lnTo>
                  <a:pt x="213" y="568"/>
                </a:lnTo>
                <a:lnTo>
                  <a:pt x="181" y="562"/>
                </a:lnTo>
                <a:lnTo>
                  <a:pt x="149" y="558"/>
                </a:lnTo>
                <a:lnTo>
                  <a:pt x="117" y="541"/>
                </a:lnTo>
                <a:lnTo>
                  <a:pt x="95" y="520"/>
                </a:lnTo>
                <a:lnTo>
                  <a:pt x="95" y="520"/>
                </a:lnTo>
                <a:lnTo>
                  <a:pt x="69" y="494"/>
                </a:lnTo>
                <a:lnTo>
                  <a:pt x="53" y="462"/>
                </a:lnTo>
                <a:lnTo>
                  <a:pt x="48" y="430"/>
                </a:lnTo>
                <a:lnTo>
                  <a:pt x="43" y="398"/>
                </a:lnTo>
                <a:lnTo>
                  <a:pt x="43" y="398"/>
                </a:lnTo>
                <a:lnTo>
                  <a:pt x="48" y="361"/>
                </a:lnTo>
                <a:lnTo>
                  <a:pt x="59" y="329"/>
                </a:lnTo>
                <a:lnTo>
                  <a:pt x="69" y="302"/>
                </a:lnTo>
                <a:lnTo>
                  <a:pt x="91" y="276"/>
                </a:lnTo>
                <a:lnTo>
                  <a:pt x="117" y="255"/>
                </a:lnTo>
                <a:lnTo>
                  <a:pt x="144" y="239"/>
                </a:lnTo>
                <a:lnTo>
                  <a:pt x="176" y="228"/>
                </a:lnTo>
                <a:lnTo>
                  <a:pt x="213" y="228"/>
                </a:lnTo>
                <a:lnTo>
                  <a:pt x="234" y="228"/>
                </a:lnTo>
                <a:lnTo>
                  <a:pt x="234" y="228"/>
                </a:lnTo>
                <a:lnTo>
                  <a:pt x="255" y="223"/>
                </a:lnTo>
                <a:lnTo>
                  <a:pt x="276" y="218"/>
                </a:lnTo>
                <a:lnTo>
                  <a:pt x="292" y="207"/>
                </a:lnTo>
                <a:lnTo>
                  <a:pt x="308" y="197"/>
                </a:lnTo>
                <a:lnTo>
                  <a:pt x="319" y="180"/>
                </a:lnTo>
                <a:lnTo>
                  <a:pt x="330" y="165"/>
                </a:lnTo>
                <a:lnTo>
                  <a:pt x="334" y="144"/>
                </a:lnTo>
                <a:lnTo>
                  <a:pt x="340" y="122"/>
                </a:lnTo>
                <a:lnTo>
                  <a:pt x="340" y="122"/>
                </a:lnTo>
                <a:lnTo>
                  <a:pt x="334" y="101"/>
                </a:lnTo>
                <a:lnTo>
                  <a:pt x="330" y="80"/>
                </a:lnTo>
                <a:lnTo>
                  <a:pt x="319" y="64"/>
                </a:lnTo>
                <a:lnTo>
                  <a:pt x="308" y="48"/>
                </a:lnTo>
                <a:lnTo>
                  <a:pt x="292" y="32"/>
                </a:lnTo>
                <a:lnTo>
                  <a:pt x="271" y="26"/>
                </a:lnTo>
                <a:lnTo>
                  <a:pt x="255" y="16"/>
                </a:lnTo>
                <a:lnTo>
                  <a:pt x="234" y="16"/>
                </a:lnTo>
                <a:lnTo>
                  <a:pt x="234" y="58"/>
                </a:lnTo>
                <a:lnTo>
                  <a:pt x="234" y="58"/>
                </a:lnTo>
                <a:lnTo>
                  <a:pt x="255" y="64"/>
                </a:lnTo>
                <a:lnTo>
                  <a:pt x="276" y="74"/>
                </a:lnTo>
                <a:lnTo>
                  <a:pt x="292" y="95"/>
                </a:lnTo>
                <a:lnTo>
                  <a:pt x="298" y="122"/>
                </a:lnTo>
                <a:lnTo>
                  <a:pt x="298" y="122"/>
                </a:lnTo>
                <a:lnTo>
                  <a:pt x="292" y="148"/>
                </a:lnTo>
                <a:lnTo>
                  <a:pt x="276" y="165"/>
                </a:lnTo>
                <a:lnTo>
                  <a:pt x="260" y="180"/>
                </a:lnTo>
                <a:lnTo>
                  <a:pt x="234" y="186"/>
                </a:lnTo>
                <a:lnTo>
                  <a:pt x="213" y="186"/>
                </a:lnTo>
                <a:lnTo>
                  <a:pt x="213" y="186"/>
                </a:lnTo>
                <a:lnTo>
                  <a:pt x="170" y="191"/>
                </a:lnTo>
                <a:lnTo>
                  <a:pt x="127" y="202"/>
                </a:lnTo>
                <a:lnTo>
                  <a:pt x="95" y="223"/>
                </a:lnTo>
                <a:lnTo>
                  <a:pt x="64" y="250"/>
                </a:lnTo>
                <a:lnTo>
                  <a:pt x="37" y="281"/>
                </a:lnTo>
                <a:lnTo>
                  <a:pt x="16" y="313"/>
                </a:lnTo>
                <a:lnTo>
                  <a:pt x="6" y="355"/>
                </a:lnTo>
                <a:lnTo>
                  <a:pt x="0" y="398"/>
                </a:lnTo>
                <a:lnTo>
                  <a:pt x="0" y="398"/>
                </a:lnTo>
                <a:lnTo>
                  <a:pt x="6" y="441"/>
                </a:lnTo>
                <a:lnTo>
                  <a:pt x="16" y="478"/>
                </a:lnTo>
                <a:lnTo>
                  <a:pt x="37" y="515"/>
                </a:lnTo>
                <a:lnTo>
                  <a:pt x="64" y="547"/>
                </a:lnTo>
                <a:lnTo>
                  <a:pt x="64" y="547"/>
                </a:lnTo>
                <a:lnTo>
                  <a:pt x="95" y="573"/>
                </a:lnTo>
                <a:lnTo>
                  <a:pt x="133" y="594"/>
                </a:lnTo>
                <a:lnTo>
                  <a:pt x="170" y="605"/>
                </a:lnTo>
                <a:lnTo>
                  <a:pt x="213" y="611"/>
                </a:lnTo>
                <a:lnTo>
                  <a:pt x="266" y="611"/>
                </a:lnTo>
                <a:lnTo>
                  <a:pt x="266" y="611"/>
                </a:lnTo>
                <a:lnTo>
                  <a:pt x="255" y="626"/>
                </a:lnTo>
                <a:lnTo>
                  <a:pt x="244" y="648"/>
                </a:lnTo>
                <a:lnTo>
                  <a:pt x="234" y="674"/>
                </a:lnTo>
                <a:lnTo>
                  <a:pt x="234" y="695"/>
                </a:lnTo>
                <a:lnTo>
                  <a:pt x="234" y="1348"/>
                </a:lnTo>
                <a:lnTo>
                  <a:pt x="1120" y="1348"/>
                </a:lnTo>
                <a:lnTo>
                  <a:pt x="1120" y="695"/>
                </a:lnTo>
                <a:lnTo>
                  <a:pt x="1120" y="695"/>
                </a:lnTo>
                <a:lnTo>
                  <a:pt x="1120" y="674"/>
                </a:lnTo>
                <a:lnTo>
                  <a:pt x="1110" y="653"/>
                </a:lnTo>
                <a:lnTo>
                  <a:pt x="1104" y="632"/>
                </a:lnTo>
                <a:lnTo>
                  <a:pt x="1089" y="616"/>
                </a:lnTo>
                <a:lnTo>
                  <a:pt x="1141" y="616"/>
                </a:lnTo>
                <a:lnTo>
                  <a:pt x="1141" y="616"/>
                </a:lnTo>
                <a:lnTo>
                  <a:pt x="1141" y="616"/>
                </a:lnTo>
                <a:lnTo>
                  <a:pt x="1184" y="611"/>
                </a:lnTo>
                <a:lnTo>
                  <a:pt x="1222" y="600"/>
                </a:lnTo>
                <a:lnTo>
                  <a:pt x="1258" y="579"/>
                </a:lnTo>
                <a:lnTo>
                  <a:pt x="1290" y="552"/>
                </a:lnTo>
                <a:lnTo>
                  <a:pt x="1316" y="520"/>
                </a:lnTo>
                <a:lnTo>
                  <a:pt x="1337" y="483"/>
                </a:lnTo>
                <a:lnTo>
                  <a:pt x="1348" y="446"/>
                </a:lnTo>
                <a:lnTo>
                  <a:pt x="1353" y="404"/>
                </a:lnTo>
                <a:lnTo>
                  <a:pt x="1353" y="404"/>
                </a:lnTo>
                <a:lnTo>
                  <a:pt x="1348" y="361"/>
                </a:lnTo>
                <a:lnTo>
                  <a:pt x="1337" y="319"/>
                </a:lnTo>
                <a:lnTo>
                  <a:pt x="1316" y="287"/>
                </a:lnTo>
                <a:lnTo>
                  <a:pt x="1290" y="255"/>
                </a:lnTo>
                <a:lnTo>
                  <a:pt x="1258" y="228"/>
                </a:lnTo>
                <a:lnTo>
                  <a:pt x="1222" y="207"/>
                </a:lnTo>
                <a:lnTo>
                  <a:pt x="1184" y="197"/>
                </a:lnTo>
                <a:lnTo>
                  <a:pt x="1141" y="19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1">
            <a:extLst>
              <a:ext uri="{FF2B5EF4-FFF2-40B4-BE49-F238E27FC236}">
                <a16:creationId xmlns:a16="http://schemas.microsoft.com/office/drawing/2014/main" id="{2EEE51BA-5B56-41BA-9915-BEE528320AF6}"/>
              </a:ext>
            </a:extLst>
          </p:cNvPr>
          <p:cNvSpPr>
            <a:spLocks noChangeArrowheads="1"/>
          </p:cNvSpPr>
          <p:nvPr/>
        </p:nvSpPr>
        <p:spPr bwMode="auto">
          <a:xfrm>
            <a:off x="6044971" y="2523626"/>
            <a:ext cx="19679"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2">
            <a:extLst>
              <a:ext uri="{FF2B5EF4-FFF2-40B4-BE49-F238E27FC236}">
                <a16:creationId xmlns:a16="http://schemas.microsoft.com/office/drawing/2014/main" id="{AF4FD98B-E70C-41C4-A704-6E5F12AA2DA6}"/>
              </a:ext>
            </a:extLst>
          </p:cNvPr>
          <p:cNvSpPr>
            <a:spLocks noChangeArrowheads="1"/>
          </p:cNvSpPr>
          <p:nvPr/>
        </p:nvSpPr>
        <p:spPr bwMode="auto">
          <a:xfrm>
            <a:off x="5749775" y="2522314"/>
            <a:ext cx="19680"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3">
            <a:extLst>
              <a:ext uri="{FF2B5EF4-FFF2-40B4-BE49-F238E27FC236}">
                <a16:creationId xmlns:a16="http://schemas.microsoft.com/office/drawing/2014/main" id="{539116C3-5DDC-4468-9362-F1F6A25CF4C7}"/>
              </a:ext>
            </a:extLst>
          </p:cNvPr>
          <p:cNvSpPr>
            <a:spLocks noChangeArrowheads="1"/>
          </p:cNvSpPr>
          <p:nvPr/>
        </p:nvSpPr>
        <p:spPr bwMode="auto">
          <a:xfrm>
            <a:off x="2661366" y="5825888"/>
            <a:ext cx="237469" cy="225661"/>
          </a:xfrm>
          <a:custGeom>
            <a:avLst/>
            <a:gdLst>
              <a:gd name="T0" fmla="*/ 398 w 797"/>
              <a:gd name="T1" fmla="*/ 525 h 759"/>
              <a:gd name="T2" fmla="*/ 440 w 797"/>
              <a:gd name="T3" fmla="*/ 674 h 759"/>
              <a:gd name="T4" fmla="*/ 414 w 797"/>
              <a:gd name="T5" fmla="*/ 711 h 759"/>
              <a:gd name="T6" fmla="*/ 382 w 797"/>
              <a:gd name="T7" fmla="*/ 711 h 759"/>
              <a:gd name="T8" fmla="*/ 355 w 797"/>
              <a:gd name="T9" fmla="*/ 674 h 759"/>
              <a:gd name="T10" fmla="*/ 398 w 797"/>
              <a:gd name="T11" fmla="*/ 610 h 759"/>
              <a:gd name="T12" fmla="*/ 355 w 797"/>
              <a:gd name="T13" fmla="*/ 419 h 759"/>
              <a:gd name="T14" fmla="*/ 440 w 797"/>
              <a:gd name="T15" fmla="*/ 419 h 759"/>
              <a:gd name="T16" fmla="*/ 546 w 797"/>
              <a:gd name="T17" fmla="*/ 482 h 759"/>
              <a:gd name="T18" fmla="*/ 674 w 797"/>
              <a:gd name="T19" fmla="*/ 546 h 759"/>
              <a:gd name="T20" fmla="*/ 567 w 797"/>
              <a:gd name="T21" fmla="*/ 604 h 759"/>
              <a:gd name="T22" fmla="*/ 525 w 797"/>
              <a:gd name="T23" fmla="*/ 610 h 759"/>
              <a:gd name="T24" fmla="*/ 488 w 797"/>
              <a:gd name="T25" fmla="*/ 568 h 759"/>
              <a:gd name="T26" fmla="*/ 482 w 797"/>
              <a:gd name="T27" fmla="*/ 530 h 759"/>
              <a:gd name="T28" fmla="*/ 509 w 797"/>
              <a:gd name="T29" fmla="*/ 498 h 759"/>
              <a:gd name="T30" fmla="*/ 631 w 797"/>
              <a:gd name="T31" fmla="*/ 42 h 759"/>
              <a:gd name="T32" fmla="*/ 753 w 797"/>
              <a:gd name="T33" fmla="*/ 79 h 759"/>
              <a:gd name="T34" fmla="*/ 721 w 797"/>
              <a:gd name="T35" fmla="*/ 175 h 759"/>
              <a:gd name="T36" fmla="*/ 594 w 797"/>
              <a:gd name="T37" fmla="*/ 323 h 759"/>
              <a:gd name="T38" fmla="*/ 467 w 797"/>
              <a:gd name="T39" fmla="*/ 371 h 759"/>
              <a:gd name="T40" fmla="*/ 398 w 797"/>
              <a:gd name="T41" fmla="*/ 382 h 759"/>
              <a:gd name="T42" fmla="*/ 292 w 797"/>
              <a:gd name="T43" fmla="*/ 365 h 759"/>
              <a:gd name="T44" fmla="*/ 324 w 797"/>
              <a:gd name="T45" fmla="*/ 238 h 759"/>
              <a:gd name="T46" fmla="*/ 446 w 797"/>
              <a:gd name="T47" fmla="*/ 95 h 759"/>
              <a:gd name="T48" fmla="*/ 594 w 797"/>
              <a:gd name="T49" fmla="*/ 42 h 759"/>
              <a:gd name="T50" fmla="*/ 313 w 797"/>
              <a:gd name="T51" fmla="*/ 42 h 759"/>
              <a:gd name="T52" fmla="*/ 355 w 797"/>
              <a:gd name="T53" fmla="*/ 58 h 759"/>
              <a:gd name="T54" fmla="*/ 376 w 797"/>
              <a:gd name="T55" fmla="*/ 95 h 759"/>
              <a:gd name="T56" fmla="*/ 307 w 797"/>
              <a:gd name="T57" fmla="*/ 180 h 759"/>
              <a:gd name="T58" fmla="*/ 265 w 797"/>
              <a:gd name="T59" fmla="*/ 275 h 759"/>
              <a:gd name="T60" fmla="*/ 249 w 797"/>
              <a:gd name="T61" fmla="*/ 350 h 759"/>
              <a:gd name="T62" fmla="*/ 132 w 797"/>
              <a:gd name="T63" fmla="*/ 265 h 759"/>
              <a:gd name="T64" fmla="*/ 58 w 797"/>
              <a:gd name="T65" fmla="*/ 137 h 759"/>
              <a:gd name="T66" fmla="*/ 796 w 797"/>
              <a:gd name="T67" fmla="*/ 21 h 759"/>
              <a:gd name="T68" fmla="*/ 631 w 797"/>
              <a:gd name="T69" fmla="*/ 0 h 759"/>
              <a:gd name="T70" fmla="*/ 461 w 797"/>
              <a:gd name="T71" fmla="*/ 42 h 759"/>
              <a:gd name="T72" fmla="*/ 398 w 797"/>
              <a:gd name="T73" fmla="*/ 42 h 759"/>
              <a:gd name="T74" fmla="*/ 313 w 797"/>
              <a:gd name="T75" fmla="*/ 0 h 759"/>
              <a:gd name="T76" fmla="*/ 0 w 797"/>
              <a:gd name="T77" fmla="*/ 21 h 759"/>
              <a:gd name="T78" fmla="*/ 53 w 797"/>
              <a:gd name="T79" fmla="*/ 217 h 759"/>
              <a:gd name="T80" fmla="*/ 191 w 797"/>
              <a:gd name="T81" fmla="*/ 361 h 759"/>
              <a:gd name="T82" fmla="*/ 313 w 797"/>
              <a:gd name="T83" fmla="*/ 674 h 759"/>
              <a:gd name="T84" fmla="*/ 318 w 797"/>
              <a:gd name="T85" fmla="*/ 705 h 759"/>
              <a:gd name="T86" fmla="*/ 382 w 797"/>
              <a:gd name="T87" fmla="*/ 758 h 759"/>
              <a:gd name="T88" fmla="*/ 414 w 797"/>
              <a:gd name="T89" fmla="*/ 758 h 759"/>
              <a:gd name="T90" fmla="*/ 477 w 797"/>
              <a:gd name="T91" fmla="*/ 705 h 759"/>
              <a:gd name="T92" fmla="*/ 482 w 797"/>
              <a:gd name="T93" fmla="*/ 631 h 759"/>
              <a:gd name="T94" fmla="*/ 546 w 797"/>
              <a:gd name="T95" fmla="*/ 653 h 759"/>
              <a:gd name="T96" fmla="*/ 594 w 797"/>
              <a:gd name="T97" fmla="*/ 642 h 759"/>
              <a:gd name="T98" fmla="*/ 748 w 797"/>
              <a:gd name="T99" fmla="*/ 546 h 759"/>
              <a:gd name="T100" fmla="*/ 647 w 797"/>
              <a:gd name="T101" fmla="*/ 482 h 759"/>
              <a:gd name="T102" fmla="*/ 546 w 797"/>
              <a:gd name="T103" fmla="*/ 440 h 759"/>
              <a:gd name="T104" fmla="*/ 482 w 797"/>
              <a:gd name="T105" fmla="*/ 467 h 759"/>
              <a:gd name="T106" fmla="*/ 546 w 797"/>
              <a:gd name="T107" fmla="*/ 393 h 759"/>
              <a:gd name="T108" fmla="*/ 706 w 797"/>
              <a:gd name="T109" fmla="*/ 275 h 759"/>
              <a:gd name="T110" fmla="*/ 791 w 797"/>
              <a:gd name="T111" fmla="*/ 9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7" h="759">
                <a:moveTo>
                  <a:pt x="440" y="482"/>
                </a:moveTo>
                <a:lnTo>
                  <a:pt x="398" y="482"/>
                </a:lnTo>
                <a:lnTo>
                  <a:pt x="398" y="525"/>
                </a:lnTo>
                <a:lnTo>
                  <a:pt x="440" y="525"/>
                </a:lnTo>
                <a:lnTo>
                  <a:pt x="440" y="674"/>
                </a:lnTo>
                <a:lnTo>
                  <a:pt x="440" y="674"/>
                </a:lnTo>
                <a:lnTo>
                  <a:pt x="435" y="690"/>
                </a:lnTo>
                <a:lnTo>
                  <a:pt x="429" y="705"/>
                </a:lnTo>
                <a:lnTo>
                  <a:pt x="414" y="711"/>
                </a:lnTo>
                <a:lnTo>
                  <a:pt x="398" y="716"/>
                </a:lnTo>
                <a:lnTo>
                  <a:pt x="398" y="716"/>
                </a:lnTo>
                <a:lnTo>
                  <a:pt x="382" y="711"/>
                </a:lnTo>
                <a:lnTo>
                  <a:pt x="366" y="705"/>
                </a:lnTo>
                <a:lnTo>
                  <a:pt x="360" y="690"/>
                </a:lnTo>
                <a:lnTo>
                  <a:pt x="355" y="674"/>
                </a:lnTo>
                <a:lnTo>
                  <a:pt x="355" y="653"/>
                </a:lnTo>
                <a:lnTo>
                  <a:pt x="398" y="653"/>
                </a:lnTo>
                <a:lnTo>
                  <a:pt x="398" y="610"/>
                </a:lnTo>
                <a:lnTo>
                  <a:pt x="355" y="610"/>
                </a:lnTo>
                <a:lnTo>
                  <a:pt x="355" y="419"/>
                </a:lnTo>
                <a:lnTo>
                  <a:pt x="355" y="419"/>
                </a:lnTo>
                <a:lnTo>
                  <a:pt x="398" y="419"/>
                </a:lnTo>
                <a:lnTo>
                  <a:pt x="398" y="419"/>
                </a:lnTo>
                <a:lnTo>
                  <a:pt x="440" y="419"/>
                </a:lnTo>
                <a:lnTo>
                  <a:pt x="440" y="482"/>
                </a:lnTo>
                <a:close/>
                <a:moveTo>
                  <a:pt x="546" y="482"/>
                </a:moveTo>
                <a:lnTo>
                  <a:pt x="546" y="482"/>
                </a:lnTo>
                <a:lnTo>
                  <a:pt x="567" y="488"/>
                </a:lnTo>
                <a:lnTo>
                  <a:pt x="599" y="504"/>
                </a:lnTo>
                <a:lnTo>
                  <a:pt x="674" y="546"/>
                </a:lnTo>
                <a:lnTo>
                  <a:pt x="674" y="546"/>
                </a:lnTo>
                <a:lnTo>
                  <a:pt x="599" y="589"/>
                </a:lnTo>
                <a:lnTo>
                  <a:pt x="567" y="604"/>
                </a:lnTo>
                <a:lnTo>
                  <a:pt x="546" y="610"/>
                </a:lnTo>
                <a:lnTo>
                  <a:pt x="546" y="610"/>
                </a:lnTo>
                <a:lnTo>
                  <a:pt x="525" y="610"/>
                </a:lnTo>
                <a:lnTo>
                  <a:pt x="509" y="600"/>
                </a:lnTo>
                <a:lnTo>
                  <a:pt x="493" y="589"/>
                </a:lnTo>
                <a:lnTo>
                  <a:pt x="488" y="568"/>
                </a:lnTo>
                <a:lnTo>
                  <a:pt x="546" y="568"/>
                </a:lnTo>
                <a:lnTo>
                  <a:pt x="546" y="530"/>
                </a:lnTo>
                <a:lnTo>
                  <a:pt x="482" y="530"/>
                </a:lnTo>
                <a:lnTo>
                  <a:pt x="482" y="530"/>
                </a:lnTo>
                <a:lnTo>
                  <a:pt x="493" y="509"/>
                </a:lnTo>
                <a:lnTo>
                  <a:pt x="509" y="498"/>
                </a:lnTo>
                <a:lnTo>
                  <a:pt x="525" y="488"/>
                </a:lnTo>
                <a:lnTo>
                  <a:pt x="546" y="482"/>
                </a:lnTo>
                <a:close/>
                <a:moveTo>
                  <a:pt x="631" y="42"/>
                </a:moveTo>
                <a:lnTo>
                  <a:pt x="753" y="42"/>
                </a:lnTo>
                <a:lnTo>
                  <a:pt x="753" y="42"/>
                </a:lnTo>
                <a:lnTo>
                  <a:pt x="753" y="79"/>
                </a:lnTo>
                <a:lnTo>
                  <a:pt x="742" y="111"/>
                </a:lnTo>
                <a:lnTo>
                  <a:pt x="732" y="143"/>
                </a:lnTo>
                <a:lnTo>
                  <a:pt x="721" y="175"/>
                </a:lnTo>
                <a:lnTo>
                  <a:pt x="689" y="233"/>
                </a:lnTo>
                <a:lnTo>
                  <a:pt x="642" y="281"/>
                </a:lnTo>
                <a:lnTo>
                  <a:pt x="594" y="323"/>
                </a:lnTo>
                <a:lnTo>
                  <a:pt x="531" y="355"/>
                </a:lnTo>
                <a:lnTo>
                  <a:pt x="499" y="365"/>
                </a:lnTo>
                <a:lnTo>
                  <a:pt x="467" y="371"/>
                </a:lnTo>
                <a:lnTo>
                  <a:pt x="435" y="376"/>
                </a:lnTo>
                <a:lnTo>
                  <a:pt x="398" y="382"/>
                </a:lnTo>
                <a:lnTo>
                  <a:pt x="398" y="382"/>
                </a:lnTo>
                <a:lnTo>
                  <a:pt x="345" y="376"/>
                </a:lnTo>
                <a:lnTo>
                  <a:pt x="292" y="365"/>
                </a:lnTo>
                <a:lnTo>
                  <a:pt x="292" y="365"/>
                </a:lnTo>
                <a:lnTo>
                  <a:pt x="297" y="329"/>
                </a:lnTo>
                <a:lnTo>
                  <a:pt x="302" y="297"/>
                </a:lnTo>
                <a:lnTo>
                  <a:pt x="324" y="238"/>
                </a:lnTo>
                <a:lnTo>
                  <a:pt x="355" y="185"/>
                </a:lnTo>
                <a:lnTo>
                  <a:pt x="398" y="137"/>
                </a:lnTo>
                <a:lnTo>
                  <a:pt x="446" y="95"/>
                </a:lnTo>
                <a:lnTo>
                  <a:pt x="504" y="68"/>
                </a:lnTo>
                <a:lnTo>
                  <a:pt x="562" y="47"/>
                </a:lnTo>
                <a:lnTo>
                  <a:pt x="594" y="42"/>
                </a:lnTo>
                <a:lnTo>
                  <a:pt x="631" y="42"/>
                </a:lnTo>
                <a:close/>
                <a:moveTo>
                  <a:pt x="42" y="42"/>
                </a:moveTo>
                <a:lnTo>
                  <a:pt x="313" y="42"/>
                </a:lnTo>
                <a:lnTo>
                  <a:pt x="313" y="42"/>
                </a:lnTo>
                <a:lnTo>
                  <a:pt x="334" y="47"/>
                </a:lnTo>
                <a:lnTo>
                  <a:pt x="355" y="58"/>
                </a:lnTo>
                <a:lnTo>
                  <a:pt x="371" y="74"/>
                </a:lnTo>
                <a:lnTo>
                  <a:pt x="376" y="95"/>
                </a:lnTo>
                <a:lnTo>
                  <a:pt x="376" y="95"/>
                </a:lnTo>
                <a:lnTo>
                  <a:pt x="350" y="122"/>
                </a:lnTo>
                <a:lnTo>
                  <a:pt x="328" y="148"/>
                </a:lnTo>
                <a:lnTo>
                  <a:pt x="307" y="180"/>
                </a:lnTo>
                <a:lnTo>
                  <a:pt x="292" y="212"/>
                </a:lnTo>
                <a:lnTo>
                  <a:pt x="275" y="243"/>
                </a:lnTo>
                <a:lnTo>
                  <a:pt x="265" y="275"/>
                </a:lnTo>
                <a:lnTo>
                  <a:pt x="254" y="313"/>
                </a:lnTo>
                <a:lnTo>
                  <a:pt x="249" y="350"/>
                </a:lnTo>
                <a:lnTo>
                  <a:pt x="249" y="350"/>
                </a:lnTo>
                <a:lnTo>
                  <a:pt x="207" y="323"/>
                </a:lnTo>
                <a:lnTo>
                  <a:pt x="169" y="297"/>
                </a:lnTo>
                <a:lnTo>
                  <a:pt x="132" y="265"/>
                </a:lnTo>
                <a:lnTo>
                  <a:pt x="106" y="228"/>
                </a:lnTo>
                <a:lnTo>
                  <a:pt x="79" y="185"/>
                </a:lnTo>
                <a:lnTo>
                  <a:pt x="58" y="137"/>
                </a:lnTo>
                <a:lnTo>
                  <a:pt x="47" y="90"/>
                </a:lnTo>
                <a:lnTo>
                  <a:pt x="42" y="42"/>
                </a:lnTo>
                <a:close/>
                <a:moveTo>
                  <a:pt x="796" y="21"/>
                </a:moveTo>
                <a:lnTo>
                  <a:pt x="796" y="0"/>
                </a:lnTo>
                <a:lnTo>
                  <a:pt x="631" y="0"/>
                </a:lnTo>
                <a:lnTo>
                  <a:pt x="631" y="0"/>
                </a:lnTo>
                <a:lnTo>
                  <a:pt x="567" y="4"/>
                </a:lnTo>
                <a:lnTo>
                  <a:pt x="514" y="21"/>
                </a:lnTo>
                <a:lnTo>
                  <a:pt x="461" y="42"/>
                </a:lnTo>
                <a:lnTo>
                  <a:pt x="414" y="68"/>
                </a:lnTo>
                <a:lnTo>
                  <a:pt x="414" y="68"/>
                </a:lnTo>
                <a:lnTo>
                  <a:pt x="398" y="42"/>
                </a:lnTo>
                <a:lnTo>
                  <a:pt x="376" y="21"/>
                </a:lnTo>
                <a:lnTo>
                  <a:pt x="345" y="4"/>
                </a:lnTo>
                <a:lnTo>
                  <a:pt x="313" y="0"/>
                </a:lnTo>
                <a:lnTo>
                  <a:pt x="0" y="0"/>
                </a:lnTo>
                <a:lnTo>
                  <a:pt x="0" y="21"/>
                </a:lnTo>
                <a:lnTo>
                  <a:pt x="0" y="21"/>
                </a:lnTo>
                <a:lnTo>
                  <a:pt x="5" y="90"/>
                </a:lnTo>
                <a:lnTo>
                  <a:pt x="21" y="158"/>
                </a:lnTo>
                <a:lnTo>
                  <a:pt x="53" y="217"/>
                </a:lnTo>
                <a:lnTo>
                  <a:pt x="90" y="275"/>
                </a:lnTo>
                <a:lnTo>
                  <a:pt x="132" y="323"/>
                </a:lnTo>
                <a:lnTo>
                  <a:pt x="191" y="361"/>
                </a:lnTo>
                <a:lnTo>
                  <a:pt x="249" y="393"/>
                </a:lnTo>
                <a:lnTo>
                  <a:pt x="313" y="414"/>
                </a:lnTo>
                <a:lnTo>
                  <a:pt x="313" y="674"/>
                </a:lnTo>
                <a:lnTo>
                  <a:pt x="313" y="674"/>
                </a:lnTo>
                <a:lnTo>
                  <a:pt x="313" y="690"/>
                </a:lnTo>
                <a:lnTo>
                  <a:pt x="318" y="705"/>
                </a:lnTo>
                <a:lnTo>
                  <a:pt x="339" y="732"/>
                </a:lnTo>
                <a:lnTo>
                  <a:pt x="366" y="753"/>
                </a:lnTo>
                <a:lnTo>
                  <a:pt x="382" y="758"/>
                </a:lnTo>
                <a:lnTo>
                  <a:pt x="398" y="758"/>
                </a:lnTo>
                <a:lnTo>
                  <a:pt x="398" y="758"/>
                </a:lnTo>
                <a:lnTo>
                  <a:pt x="414" y="758"/>
                </a:lnTo>
                <a:lnTo>
                  <a:pt x="429" y="753"/>
                </a:lnTo>
                <a:lnTo>
                  <a:pt x="456" y="732"/>
                </a:lnTo>
                <a:lnTo>
                  <a:pt x="477" y="705"/>
                </a:lnTo>
                <a:lnTo>
                  <a:pt x="477" y="690"/>
                </a:lnTo>
                <a:lnTo>
                  <a:pt x="482" y="674"/>
                </a:lnTo>
                <a:lnTo>
                  <a:pt x="482" y="631"/>
                </a:lnTo>
                <a:lnTo>
                  <a:pt x="482" y="631"/>
                </a:lnTo>
                <a:lnTo>
                  <a:pt x="509" y="647"/>
                </a:lnTo>
                <a:lnTo>
                  <a:pt x="546" y="653"/>
                </a:lnTo>
                <a:lnTo>
                  <a:pt x="546" y="653"/>
                </a:lnTo>
                <a:lnTo>
                  <a:pt x="567" y="647"/>
                </a:lnTo>
                <a:lnTo>
                  <a:pt x="594" y="642"/>
                </a:lnTo>
                <a:lnTo>
                  <a:pt x="647" y="615"/>
                </a:lnTo>
                <a:lnTo>
                  <a:pt x="727" y="568"/>
                </a:lnTo>
                <a:lnTo>
                  <a:pt x="748" y="546"/>
                </a:lnTo>
                <a:lnTo>
                  <a:pt x="727" y="530"/>
                </a:lnTo>
                <a:lnTo>
                  <a:pt x="727" y="530"/>
                </a:lnTo>
                <a:lnTo>
                  <a:pt x="647" y="482"/>
                </a:lnTo>
                <a:lnTo>
                  <a:pt x="594" y="456"/>
                </a:lnTo>
                <a:lnTo>
                  <a:pt x="567" y="446"/>
                </a:lnTo>
                <a:lnTo>
                  <a:pt x="546" y="440"/>
                </a:lnTo>
                <a:lnTo>
                  <a:pt x="546" y="440"/>
                </a:lnTo>
                <a:lnTo>
                  <a:pt x="509" y="451"/>
                </a:lnTo>
                <a:lnTo>
                  <a:pt x="482" y="467"/>
                </a:lnTo>
                <a:lnTo>
                  <a:pt x="482" y="414"/>
                </a:lnTo>
                <a:lnTo>
                  <a:pt x="482" y="414"/>
                </a:lnTo>
                <a:lnTo>
                  <a:pt x="546" y="393"/>
                </a:lnTo>
                <a:lnTo>
                  <a:pt x="605" y="361"/>
                </a:lnTo>
                <a:lnTo>
                  <a:pt x="663" y="323"/>
                </a:lnTo>
                <a:lnTo>
                  <a:pt x="706" y="275"/>
                </a:lnTo>
                <a:lnTo>
                  <a:pt x="742" y="217"/>
                </a:lnTo>
                <a:lnTo>
                  <a:pt x="774" y="158"/>
                </a:lnTo>
                <a:lnTo>
                  <a:pt x="791" y="90"/>
                </a:lnTo>
                <a:lnTo>
                  <a:pt x="796" y="2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4">
            <a:extLst>
              <a:ext uri="{FF2B5EF4-FFF2-40B4-BE49-F238E27FC236}">
                <a16:creationId xmlns:a16="http://schemas.microsoft.com/office/drawing/2014/main" id="{80C0558A-C908-40BF-A558-583C48CE149E}"/>
              </a:ext>
            </a:extLst>
          </p:cNvPr>
          <p:cNvSpPr>
            <a:spLocks noChangeArrowheads="1"/>
          </p:cNvSpPr>
          <p:nvPr/>
        </p:nvSpPr>
        <p:spPr bwMode="auto">
          <a:xfrm>
            <a:off x="2686294" y="5737985"/>
            <a:ext cx="186302" cy="81343"/>
          </a:xfrm>
          <a:custGeom>
            <a:avLst/>
            <a:gdLst>
              <a:gd name="T0" fmla="*/ 36 w 627"/>
              <a:gd name="T1" fmla="*/ 37 h 272"/>
              <a:gd name="T2" fmla="*/ 228 w 627"/>
              <a:gd name="T3" fmla="*/ 37 h 272"/>
              <a:gd name="T4" fmla="*/ 228 w 627"/>
              <a:gd name="T5" fmla="*/ 37 h 272"/>
              <a:gd name="T6" fmla="*/ 275 w 627"/>
              <a:gd name="T7" fmla="*/ 43 h 272"/>
              <a:gd name="T8" fmla="*/ 318 w 627"/>
              <a:gd name="T9" fmla="*/ 58 h 272"/>
              <a:gd name="T10" fmla="*/ 361 w 627"/>
              <a:gd name="T11" fmla="*/ 80 h 272"/>
              <a:gd name="T12" fmla="*/ 392 w 627"/>
              <a:gd name="T13" fmla="*/ 107 h 272"/>
              <a:gd name="T14" fmla="*/ 419 w 627"/>
              <a:gd name="T15" fmla="*/ 144 h 272"/>
              <a:gd name="T16" fmla="*/ 440 w 627"/>
              <a:gd name="T17" fmla="*/ 181 h 272"/>
              <a:gd name="T18" fmla="*/ 456 w 627"/>
              <a:gd name="T19" fmla="*/ 223 h 272"/>
              <a:gd name="T20" fmla="*/ 461 w 627"/>
              <a:gd name="T21" fmla="*/ 271 h 272"/>
              <a:gd name="T22" fmla="*/ 504 w 627"/>
              <a:gd name="T23" fmla="*/ 271 h 272"/>
              <a:gd name="T24" fmla="*/ 504 w 627"/>
              <a:gd name="T25" fmla="*/ 271 h 272"/>
              <a:gd name="T26" fmla="*/ 499 w 627"/>
              <a:gd name="T27" fmla="*/ 223 h 272"/>
              <a:gd name="T28" fmla="*/ 482 w 627"/>
              <a:gd name="T29" fmla="*/ 176 h 272"/>
              <a:gd name="T30" fmla="*/ 467 w 627"/>
              <a:gd name="T31" fmla="*/ 133 h 272"/>
              <a:gd name="T32" fmla="*/ 440 w 627"/>
              <a:gd name="T33" fmla="*/ 96 h 272"/>
              <a:gd name="T34" fmla="*/ 440 w 627"/>
              <a:gd name="T35" fmla="*/ 96 h 272"/>
              <a:gd name="T36" fmla="*/ 446 w 627"/>
              <a:gd name="T37" fmla="*/ 75 h 272"/>
              <a:gd name="T38" fmla="*/ 461 w 627"/>
              <a:gd name="T39" fmla="*/ 58 h 272"/>
              <a:gd name="T40" fmla="*/ 477 w 627"/>
              <a:gd name="T41" fmla="*/ 43 h 272"/>
              <a:gd name="T42" fmla="*/ 504 w 627"/>
              <a:gd name="T43" fmla="*/ 37 h 272"/>
              <a:gd name="T44" fmla="*/ 589 w 627"/>
              <a:gd name="T45" fmla="*/ 37 h 272"/>
              <a:gd name="T46" fmla="*/ 589 w 627"/>
              <a:gd name="T47" fmla="*/ 271 h 272"/>
              <a:gd name="T48" fmla="*/ 626 w 627"/>
              <a:gd name="T49" fmla="*/ 271 h 272"/>
              <a:gd name="T50" fmla="*/ 626 w 627"/>
              <a:gd name="T51" fmla="*/ 0 h 272"/>
              <a:gd name="T52" fmla="*/ 504 w 627"/>
              <a:gd name="T53" fmla="*/ 0 h 272"/>
              <a:gd name="T54" fmla="*/ 504 w 627"/>
              <a:gd name="T55" fmla="*/ 0 h 272"/>
              <a:gd name="T56" fmla="*/ 472 w 627"/>
              <a:gd name="T57" fmla="*/ 6 h 272"/>
              <a:gd name="T58" fmla="*/ 446 w 627"/>
              <a:gd name="T59" fmla="*/ 16 h 272"/>
              <a:gd name="T60" fmla="*/ 419 w 627"/>
              <a:gd name="T61" fmla="*/ 37 h 272"/>
              <a:gd name="T62" fmla="*/ 403 w 627"/>
              <a:gd name="T63" fmla="*/ 64 h 272"/>
              <a:gd name="T64" fmla="*/ 403 w 627"/>
              <a:gd name="T65" fmla="*/ 64 h 272"/>
              <a:gd name="T66" fmla="*/ 366 w 627"/>
              <a:gd name="T67" fmla="*/ 37 h 272"/>
              <a:gd name="T68" fmla="*/ 323 w 627"/>
              <a:gd name="T69" fmla="*/ 16 h 272"/>
              <a:gd name="T70" fmla="*/ 275 w 627"/>
              <a:gd name="T71" fmla="*/ 0 h 272"/>
              <a:gd name="T72" fmla="*/ 228 w 627"/>
              <a:gd name="T73" fmla="*/ 0 h 272"/>
              <a:gd name="T74" fmla="*/ 0 w 627"/>
              <a:gd name="T75" fmla="*/ 0 h 272"/>
              <a:gd name="T76" fmla="*/ 0 w 627"/>
              <a:gd name="T77" fmla="*/ 271 h 272"/>
              <a:gd name="T78" fmla="*/ 36 w 627"/>
              <a:gd name="T79" fmla="*/ 271 h 272"/>
              <a:gd name="T80" fmla="*/ 36 w 627"/>
              <a:gd name="T81"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7" h="272">
                <a:moveTo>
                  <a:pt x="36" y="37"/>
                </a:moveTo>
                <a:lnTo>
                  <a:pt x="228" y="37"/>
                </a:lnTo>
                <a:lnTo>
                  <a:pt x="228" y="37"/>
                </a:lnTo>
                <a:lnTo>
                  <a:pt x="275" y="43"/>
                </a:lnTo>
                <a:lnTo>
                  <a:pt x="318" y="58"/>
                </a:lnTo>
                <a:lnTo>
                  <a:pt x="361" y="80"/>
                </a:lnTo>
                <a:lnTo>
                  <a:pt x="392" y="107"/>
                </a:lnTo>
                <a:lnTo>
                  <a:pt x="419" y="144"/>
                </a:lnTo>
                <a:lnTo>
                  <a:pt x="440" y="181"/>
                </a:lnTo>
                <a:lnTo>
                  <a:pt x="456" y="223"/>
                </a:lnTo>
                <a:lnTo>
                  <a:pt x="461" y="271"/>
                </a:lnTo>
                <a:lnTo>
                  <a:pt x="504" y="271"/>
                </a:lnTo>
                <a:lnTo>
                  <a:pt x="504" y="271"/>
                </a:lnTo>
                <a:lnTo>
                  <a:pt x="499" y="223"/>
                </a:lnTo>
                <a:lnTo>
                  <a:pt x="482" y="176"/>
                </a:lnTo>
                <a:lnTo>
                  <a:pt x="467" y="133"/>
                </a:lnTo>
                <a:lnTo>
                  <a:pt x="440" y="96"/>
                </a:lnTo>
                <a:lnTo>
                  <a:pt x="440" y="96"/>
                </a:lnTo>
                <a:lnTo>
                  <a:pt x="446" y="75"/>
                </a:lnTo>
                <a:lnTo>
                  <a:pt x="461" y="58"/>
                </a:lnTo>
                <a:lnTo>
                  <a:pt x="477" y="43"/>
                </a:lnTo>
                <a:lnTo>
                  <a:pt x="504" y="37"/>
                </a:lnTo>
                <a:lnTo>
                  <a:pt x="589" y="37"/>
                </a:lnTo>
                <a:lnTo>
                  <a:pt x="589" y="271"/>
                </a:lnTo>
                <a:lnTo>
                  <a:pt x="626" y="271"/>
                </a:lnTo>
                <a:lnTo>
                  <a:pt x="626" y="0"/>
                </a:lnTo>
                <a:lnTo>
                  <a:pt x="504" y="0"/>
                </a:lnTo>
                <a:lnTo>
                  <a:pt x="504" y="0"/>
                </a:lnTo>
                <a:lnTo>
                  <a:pt x="472" y="6"/>
                </a:lnTo>
                <a:lnTo>
                  <a:pt x="446" y="16"/>
                </a:lnTo>
                <a:lnTo>
                  <a:pt x="419" y="37"/>
                </a:lnTo>
                <a:lnTo>
                  <a:pt x="403" y="64"/>
                </a:lnTo>
                <a:lnTo>
                  <a:pt x="403" y="64"/>
                </a:lnTo>
                <a:lnTo>
                  <a:pt x="366" y="37"/>
                </a:lnTo>
                <a:lnTo>
                  <a:pt x="323" y="16"/>
                </a:lnTo>
                <a:lnTo>
                  <a:pt x="275" y="0"/>
                </a:lnTo>
                <a:lnTo>
                  <a:pt x="228" y="0"/>
                </a:lnTo>
                <a:lnTo>
                  <a:pt x="0" y="0"/>
                </a:lnTo>
                <a:lnTo>
                  <a:pt x="0" y="271"/>
                </a:lnTo>
                <a:lnTo>
                  <a:pt x="36" y="271"/>
                </a:lnTo>
                <a:lnTo>
                  <a:pt x="36"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5">
            <a:extLst>
              <a:ext uri="{FF2B5EF4-FFF2-40B4-BE49-F238E27FC236}">
                <a16:creationId xmlns:a16="http://schemas.microsoft.com/office/drawing/2014/main" id="{9E067948-578A-4F08-B88C-8E92C99460A0}"/>
              </a:ext>
            </a:extLst>
          </p:cNvPr>
          <p:cNvSpPr>
            <a:spLocks noChangeArrowheads="1"/>
          </p:cNvSpPr>
          <p:nvPr/>
        </p:nvSpPr>
        <p:spPr bwMode="auto">
          <a:xfrm>
            <a:off x="2709910" y="5648770"/>
            <a:ext cx="139070" cy="83967"/>
          </a:xfrm>
          <a:custGeom>
            <a:avLst/>
            <a:gdLst>
              <a:gd name="T0" fmla="*/ 234 w 468"/>
              <a:gd name="T1" fmla="*/ 53 h 282"/>
              <a:gd name="T2" fmla="*/ 234 w 468"/>
              <a:gd name="T3" fmla="*/ 53 h 282"/>
              <a:gd name="T4" fmla="*/ 287 w 468"/>
              <a:gd name="T5" fmla="*/ 95 h 282"/>
              <a:gd name="T6" fmla="*/ 350 w 468"/>
              <a:gd name="T7" fmla="*/ 149 h 282"/>
              <a:gd name="T8" fmla="*/ 382 w 468"/>
              <a:gd name="T9" fmla="*/ 180 h 282"/>
              <a:gd name="T10" fmla="*/ 403 w 468"/>
              <a:gd name="T11" fmla="*/ 217 h 282"/>
              <a:gd name="T12" fmla="*/ 420 w 468"/>
              <a:gd name="T13" fmla="*/ 249 h 282"/>
              <a:gd name="T14" fmla="*/ 425 w 468"/>
              <a:gd name="T15" fmla="*/ 281 h 282"/>
              <a:gd name="T16" fmla="*/ 467 w 468"/>
              <a:gd name="T17" fmla="*/ 281 h 282"/>
              <a:gd name="T18" fmla="*/ 467 w 468"/>
              <a:gd name="T19" fmla="*/ 281 h 282"/>
              <a:gd name="T20" fmla="*/ 462 w 468"/>
              <a:gd name="T21" fmla="*/ 260 h 282"/>
              <a:gd name="T22" fmla="*/ 457 w 468"/>
              <a:gd name="T23" fmla="*/ 239 h 282"/>
              <a:gd name="T24" fmla="*/ 435 w 468"/>
              <a:gd name="T25" fmla="*/ 191 h 282"/>
              <a:gd name="T26" fmla="*/ 403 w 468"/>
              <a:gd name="T27" fmla="*/ 143 h 282"/>
              <a:gd name="T28" fmla="*/ 350 w 468"/>
              <a:gd name="T29" fmla="*/ 95 h 282"/>
              <a:gd name="T30" fmla="*/ 350 w 468"/>
              <a:gd name="T31" fmla="*/ 95 h 282"/>
              <a:gd name="T32" fmla="*/ 282 w 468"/>
              <a:gd name="T33" fmla="*/ 31 h 282"/>
              <a:gd name="T34" fmla="*/ 244 w 468"/>
              <a:gd name="T35" fmla="*/ 10 h 282"/>
              <a:gd name="T36" fmla="*/ 234 w 468"/>
              <a:gd name="T37" fmla="*/ 0 h 282"/>
              <a:gd name="T38" fmla="*/ 223 w 468"/>
              <a:gd name="T39" fmla="*/ 10 h 282"/>
              <a:gd name="T40" fmla="*/ 223 w 468"/>
              <a:gd name="T41" fmla="*/ 10 h 282"/>
              <a:gd name="T42" fmla="*/ 186 w 468"/>
              <a:gd name="T43" fmla="*/ 31 h 282"/>
              <a:gd name="T44" fmla="*/ 111 w 468"/>
              <a:gd name="T45" fmla="*/ 95 h 282"/>
              <a:gd name="T46" fmla="*/ 111 w 468"/>
              <a:gd name="T47" fmla="*/ 95 h 282"/>
              <a:gd name="T48" fmla="*/ 64 w 468"/>
              <a:gd name="T49" fmla="*/ 143 h 282"/>
              <a:gd name="T50" fmla="*/ 32 w 468"/>
              <a:gd name="T51" fmla="*/ 191 h 282"/>
              <a:gd name="T52" fmla="*/ 11 w 468"/>
              <a:gd name="T53" fmla="*/ 239 h 282"/>
              <a:gd name="T54" fmla="*/ 5 w 468"/>
              <a:gd name="T55" fmla="*/ 260 h 282"/>
              <a:gd name="T56" fmla="*/ 0 w 468"/>
              <a:gd name="T57" fmla="*/ 281 h 282"/>
              <a:gd name="T58" fmla="*/ 43 w 468"/>
              <a:gd name="T59" fmla="*/ 281 h 282"/>
              <a:gd name="T60" fmla="*/ 43 w 468"/>
              <a:gd name="T61" fmla="*/ 281 h 282"/>
              <a:gd name="T62" fmla="*/ 48 w 468"/>
              <a:gd name="T63" fmla="*/ 249 h 282"/>
              <a:gd name="T64" fmla="*/ 64 w 468"/>
              <a:gd name="T65" fmla="*/ 217 h 282"/>
              <a:gd name="T66" fmla="*/ 85 w 468"/>
              <a:gd name="T67" fmla="*/ 180 h 282"/>
              <a:gd name="T68" fmla="*/ 117 w 468"/>
              <a:gd name="T69" fmla="*/ 149 h 282"/>
              <a:gd name="T70" fmla="*/ 175 w 468"/>
              <a:gd name="T71" fmla="*/ 95 h 282"/>
              <a:gd name="T72" fmla="*/ 234 w 468"/>
              <a:gd name="T73" fmla="*/ 5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282">
                <a:moveTo>
                  <a:pt x="234" y="53"/>
                </a:moveTo>
                <a:lnTo>
                  <a:pt x="234" y="53"/>
                </a:lnTo>
                <a:lnTo>
                  <a:pt x="287" y="95"/>
                </a:lnTo>
                <a:lnTo>
                  <a:pt x="350" y="149"/>
                </a:lnTo>
                <a:lnTo>
                  <a:pt x="382" y="180"/>
                </a:lnTo>
                <a:lnTo>
                  <a:pt x="403" y="217"/>
                </a:lnTo>
                <a:lnTo>
                  <a:pt x="420" y="249"/>
                </a:lnTo>
                <a:lnTo>
                  <a:pt x="425" y="281"/>
                </a:lnTo>
                <a:lnTo>
                  <a:pt x="467" y="281"/>
                </a:lnTo>
                <a:lnTo>
                  <a:pt x="467" y="281"/>
                </a:lnTo>
                <a:lnTo>
                  <a:pt x="462" y="260"/>
                </a:lnTo>
                <a:lnTo>
                  <a:pt x="457" y="239"/>
                </a:lnTo>
                <a:lnTo>
                  <a:pt x="435" y="191"/>
                </a:lnTo>
                <a:lnTo>
                  <a:pt x="403" y="143"/>
                </a:lnTo>
                <a:lnTo>
                  <a:pt x="350" y="95"/>
                </a:lnTo>
                <a:lnTo>
                  <a:pt x="350" y="95"/>
                </a:lnTo>
                <a:lnTo>
                  <a:pt x="282" y="31"/>
                </a:lnTo>
                <a:lnTo>
                  <a:pt x="244" y="10"/>
                </a:lnTo>
                <a:lnTo>
                  <a:pt x="234" y="0"/>
                </a:lnTo>
                <a:lnTo>
                  <a:pt x="223" y="10"/>
                </a:lnTo>
                <a:lnTo>
                  <a:pt x="223" y="10"/>
                </a:lnTo>
                <a:lnTo>
                  <a:pt x="186" y="31"/>
                </a:lnTo>
                <a:lnTo>
                  <a:pt x="111" y="95"/>
                </a:lnTo>
                <a:lnTo>
                  <a:pt x="111" y="95"/>
                </a:lnTo>
                <a:lnTo>
                  <a:pt x="64" y="143"/>
                </a:lnTo>
                <a:lnTo>
                  <a:pt x="32" y="191"/>
                </a:lnTo>
                <a:lnTo>
                  <a:pt x="11" y="239"/>
                </a:lnTo>
                <a:lnTo>
                  <a:pt x="5" y="260"/>
                </a:lnTo>
                <a:lnTo>
                  <a:pt x="0" y="281"/>
                </a:lnTo>
                <a:lnTo>
                  <a:pt x="43" y="281"/>
                </a:lnTo>
                <a:lnTo>
                  <a:pt x="43" y="281"/>
                </a:lnTo>
                <a:lnTo>
                  <a:pt x="48" y="249"/>
                </a:lnTo>
                <a:lnTo>
                  <a:pt x="64" y="217"/>
                </a:lnTo>
                <a:lnTo>
                  <a:pt x="85" y="180"/>
                </a:lnTo>
                <a:lnTo>
                  <a:pt x="117" y="149"/>
                </a:lnTo>
                <a:lnTo>
                  <a:pt x="175" y="95"/>
                </a:lnTo>
                <a:lnTo>
                  <a:pt x="234" y="5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26">
            <a:extLst>
              <a:ext uri="{FF2B5EF4-FFF2-40B4-BE49-F238E27FC236}">
                <a16:creationId xmlns:a16="http://schemas.microsoft.com/office/drawing/2014/main" id="{484DAFC8-B01C-4960-A2CD-2F51A52A8B6F}"/>
              </a:ext>
            </a:extLst>
          </p:cNvPr>
          <p:cNvSpPr>
            <a:spLocks noChangeArrowheads="1"/>
          </p:cNvSpPr>
          <p:nvPr/>
        </p:nvSpPr>
        <p:spPr bwMode="auto">
          <a:xfrm>
            <a:off x="2786005" y="5908543"/>
            <a:ext cx="27551" cy="17056"/>
          </a:xfrm>
          <a:custGeom>
            <a:avLst/>
            <a:gdLst>
              <a:gd name="T0" fmla="*/ 80 w 91"/>
              <a:gd name="T1" fmla="*/ 0 h 59"/>
              <a:gd name="T2" fmla="*/ 80 w 91"/>
              <a:gd name="T3" fmla="*/ 0 h 59"/>
              <a:gd name="T4" fmla="*/ 37 w 91"/>
              <a:gd name="T5" fmla="*/ 10 h 59"/>
              <a:gd name="T6" fmla="*/ 0 w 91"/>
              <a:gd name="T7" fmla="*/ 16 h 59"/>
              <a:gd name="T8" fmla="*/ 0 w 91"/>
              <a:gd name="T9" fmla="*/ 58 h 59"/>
              <a:gd name="T10" fmla="*/ 0 w 91"/>
              <a:gd name="T11" fmla="*/ 58 h 59"/>
              <a:gd name="T12" fmla="*/ 48 w 91"/>
              <a:gd name="T13" fmla="*/ 53 h 59"/>
              <a:gd name="T14" fmla="*/ 90 w 91"/>
              <a:gd name="T15" fmla="*/ 37 h 59"/>
              <a:gd name="T16" fmla="*/ 80 w 9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59">
                <a:moveTo>
                  <a:pt x="80" y="0"/>
                </a:moveTo>
                <a:lnTo>
                  <a:pt x="80" y="0"/>
                </a:lnTo>
                <a:lnTo>
                  <a:pt x="37" y="10"/>
                </a:lnTo>
                <a:lnTo>
                  <a:pt x="0" y="16"/>
                </a:lnTo>
                <a:lnTo>
                  <a:pt x="0" y="58"/>
                </a:lnTo>
                <a:lnTo>
                  <a:pt x="0" y="58"/>
                </a:lnTo>
                <a:lnTo>
                  <a:pt x="48" y="53"/>
                </a:lnTo>
                <a:lnTo>
                  <a:pt x="90" y="37"/>
                </a:lnTo>
                <a:lnTo>
                  <a:pt x="8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27">
            <a:extLst>
              <a:ext uri="{FF2B5EF4-FFF2-40B4-BE49-F238E27FC236}">
                <a16:creationId xmlns:a16="http://schemas.microsoft.com/office/drawing/2014/main" id="{600A54AC-3D45-49D9-BE5D-F177AB77404C}"/>
              </a:ext>
            </a:extLst>
          </p:cNvPr>
          <p:cNvSpPr>
            <a:spLocks noChangeArrowheads="1"/>
          </p:cNvSpPr>
          <p:nvPr/>
        </p:nvSpPr>
        <p:spPr bwMode="auto">
          <a:xfrm>
            <a:off x="2813556" y="5850816"/>
            <a:ext cx="48544" cy="66912"/>
          </a:xfrm>
          <a:custGeom>
            <a:avLst/>
            <a:gdLst>
              <a:gd name="T0" fmla="*/ 160 w 161"/>
              <a:gd name="T1" fmla="*/ 0 h 224"/>
              <a:gd name="T2" fmla="*/ 117 w 161"/>
              <a:gd name="T3" fmla="*/ 0 h 224"/>
              <a:gd name="T4" fmla="*/ 117 w 161"/>
              <a:gd name="T5" fmla="*/ 0 h 224"/>
              <a:gd name="T6" fmla="*/ 112 w 161"/>
              <a:gd name="T7" fmla="*/ 32 h 224"/>
              <a:gd name="T8" fmla="*/ 107 w 161"/>
              <a:gd name="T9" fmla="*/ 59 h 224"/>
              <a:gd name="T10" fmla="*/ 96 w 161"/>
              <a:gd name="T11" fmla="*/ 85 h 224"/>
              <a:gd name="T12" fmla="*/ 85 w 161"/>
              <a:gd name="T13" fmla="*/ 112 h 224"/>
              <a:gd name="T14" fmla="*/ 70 w 161"/>
              <a:gd name="T15" fmla="*/ 133 h 224"/>
              <a:gd name="T16" fmla="*/ 48 w 161"/>
              <a:gd name="T17" fmla="*/ 154 h 224"/>
              <a:gd name="T18" fmla="*/ 27 w 161"/>
              <a:gd name="T19" fmla="*/ 176 h 224"/>
              <a:gd name="T20" fmla="*/ 0 w 161"/>
              <a:gd name="T21" fmla="*/ 186 h 224"/>
              <a:gd name="T22" fmla="*/ 21 w 161"/>
              <a:gd name="T23" fmla="*/ 223 h 224"/>
              <a:gd name="T24" fmla="*/ 21 w 161"/>
              <a:gd name="T25" fmla="*/ 223 h 224"/>
              <a:gd name="T26" fmla="*/ 48 w 161"/>
              <a:gd name="T27" fmla="*/ 207 h 224"/>
              <a:gd name="T28" fmla="*/ 75 w 161"/>
              <a:gd name="T29" fmla="*/ 186 h 224"/>
              <a:gd name="T30" fmla="*/ 101 w 161"/>
              <a:gd name="T31" fmla="*/ 159 h 224"/>
              <a:gd name="T32" fmla="*/ 122 w 161"/>
              <a:gd name="T33" fmla="*/ 133 h 224"/>
              <a:gd name="T34" fmla="*/ 139 w 161"/>
              <a:gd name="T35" fmla="*/ 101 h 224"/>
              <a:gd name="T36" fmla="*/ 149 w 161"/>
              <a:gd name="T37" fmla="*/ 69 h 224"/>
              <a:gd name="T38" fmla="*/ 154 w 161"/>
              <a:gd name="T39" fmla="*/ 38 h 224"/>
              <a:gd name="T40" fmla="*/ 160 w 161"/>
              <a:gd name="T4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24">
                <a:moveTo>
                  <a:pt x="160" y="0"/>
                </a:moveTo>
                <a:lnTo>
                  <a:pt x="117" y="0"/>
                </a:lnTo>
                <a:lnTo>
                  <a:pt x="117" y="0"/>
                </a:lnTo>
                <a:lnTo>
                  <a:pt x="112" y="32"/>
                </a:lnTo>
                <a:lnTo>
                  <a:pt x="107" y="59"/>
                </a:lnTo>
                <a:lnTo>
                  <a:pt x="96" y="85"/>
                </a:lnTo>
                <a:lnTo>
                  <a:pt x="85" y="112"/>
                </a:lnTo>
                <a:lnTo>
                  <a:pt x="70" y="133"/>
                </a:lnTo>
                <a:lnTo>
                  <a:pt x="48" y="154"/>
                </a:lnTo>
                <a:lnTo>
                  <a:pt x="27" y="176"/>
                </a:lnTo>
                <a:lnTo>
                  <a:pt x="0" y="186"/>
                </a:lnTo>
                <a:lnTo>
                  <a:pt x="21" y="223"/>
                </a:lnTo>
                <a:lnTo>
                  <a:pt x="21" y="223"/>
                </a:lnTo>
                <a:lnTo>
                  <a:pt x="48" y="207"/>
                </a:lnTo>
                <a:lnTo>
                  <a:pt x="75" y="186"/>
                </a:lnTo>
                <a:lnTo>
                  <a:pt x="101" y="159"/>
                </a:lnTo>
                <a:lnTo>
                  <a:pt x="122" y="133"/>
                </a:lnTo>
                <a:lnTo>
                  <a:pt x="139" y="101"/>
                </a:lnTo>
                <a:lnTo>
                  <a:pt x="149" y="69"/>
                </a:lnTo>
                <a:lnTo>
                  <a:pt x="154" y="38"/>
                </a:lnTo>
                <a:lnTo>
                  <a:pt x="16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28">
            <a:extLst>
              <a:ext uri="{FF2B5EF4-FFF2-40B4-BE49-F238E27FC236}">
                <a16:creationId xmlns:a16="http://schemas.microsoft.com/office/drawing/2014/main" id="{613F4143-9C2C-4A0E-9B1C-4A67A7A16131}"/>
              </a:ext>
            </a:extLst>
          </p:cNvPr>
          <p:cNvSpPr>
            <a:spLocks noChangeArrowheads="1"/>
          </p:cNvSpPr>
          <p:nvPr/>
        </p:nvSpPr>
        <p:spPr bwMode="auto">
          <a:xfrm>
            <a:off x="2711221" y="5774721"/>
            <a:ext cx="11808" cy="44607"/>
          </a:xfrm>
          <a:custGeom>
            <a:avLst/>
            <a:gdLst>
              <a:gd name="T0" fmla="*/ 0 w 39"/>
              <a:gd name="T1" fmla="*/ 0 h 150"/>
              <a:gd name="T2" fmla="*/ 38 w 39"/>
              <a:gd name="T3" fmla="*/ 0 h 150"/>
              <a:gd name="T4" fmla="*/ 38 w 39"/>
              <a:gd name="T5" fmla="*/ 149 h 150"/>
              <a:gd name="T6" fmla="*/ 0 w 39"/>
              <a:gd name="T7" fmla="*/ 149 h 150"/>
              <a:gd name="T8" fmla="*/ 0 w 39"/>
              <a:gd name="T9" fmla="*/ 0 h 150"/>
            </a:gdLst>
            <a:ahLst/>
            <a:cxnLst>
              <a:cxn ang="0">
                <a:pos x="T0" y="T1"/>
              </a:cxn>
              <a:cxn ang="0">
                <a:pos x="T2" y="T3"/>
              </a:cxn>
              <a:cxn ang="0">
                <a:pos x="T4" y="T5"/>
              </a:cxn>
              <a:cxn ang="0">
                <a:pos x="T6" y="T7"/>
              </a:cxn>
              <a:cxn ang="0">
                <a:pos x="T8" y="T9"/>
              </a:cxn>
            </a:cxnLst>
            <a:rect l="0" t="0" r="r" b="b"/>
            <a:pathLst>
              <a:path w="39" h="150">
                <a:moveTo>
                  <a:pt x="0" y="0"/>
                </a:moveTo>
                <a:lnTo>
                  <a:pt x="38" y="0"/>
                </a:lnTo>
                <a:lnTo>
                  <a:pt x="38" y="149"/>
                </a:lnTo>
                <a:lnTo>
                  <a:pt x="0" y="149"/>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29">
            <a:extLst>
              <a:ext uri="{FF2B5EF4-FFF2-40B4-BE49-F238E27FC236}">
                <a16:creationId xmlns:a16="http://schemas.microsoft.com/office/drawing/2014/main" id="{FB742C39-430A-4FF5-BAD1-BAEE953412A8}"/>
              </a:ext>
            </a:extLst>
          </p:cNvPr>
          <p:cNvSpPr>
            <a:spLocks noChangeArrowheads="1"/>
          </p:cNvSpPr>
          <p:nvPr/>
        </p:nvSpPr>
        <p:spPr bwMode="auto">
          <a:xfrm>
            <a:off x="2778133" y="5681570"/>
            <a:ext cx="39360" cy="44607"/>
          </a:xfrm>
          <a:custGeom>
            <a:avLst/>
            <a:gdLst>
              <a:gd name="T0" fmla="*/ 69 w 134"/>
              <a:gd name="T1" fmla="*/ 38 h 150"/>
              <a:gd name="T2" fmla="*/ 69 w 134"/>
              <a:gd name="T3" fmla="*/ 38 h 150"/>
              <a:gd name="T4" fmla="*/ 32 w 134"/>
              <a:gd name="T5" fmla="*/ 11 h 150"/>
              <a:gd name="T6" fmla="*/ 11 w 134"/>
              <a:gd name="T7" fmla="*/ 0 h 150"/>
              <a:gd name="T8" fmla="*/ 0 w 134"/>
              <a:gd name="T9" fmla="*/ 38 h 150"/>
              <a:gd name="T10" fmla="*/ 0 w 134"/>
              <a:gd name="T11" fmla="*/ 38 h 150"/>
              <a:gd name="T12" fmla="*/ 11 w 134"/>
              <a:gd name="T13" fmla="*/ 48 h 150"/>
              <a:gd name="T14" fmla="*/ 43 w 134"/>
              <a:gd name="T15" fmla="*/ 69 h 150"/>
              <a:gd name="T16" fmla="*/ 64 w 134"/>
              <a:gd name="T17" fmla="*/ 80 h 150"/>
              <a:gd name="T18" fmla="*/ 75 w 134"/>
              <a:gd name="T19" fmla="*/ 101 h 150"/>
              <a:gd name="T20" fmla="*/ 85 w 134"/>
              <a:gd name="T21" fmla="*/ 123 h 150"/>
              <a:gd name="T22" fmla="*/ 90 w 134"/>
              <a:gd name="T23" fmla="*/ 149 h 150"/>
              <a:gd name="T24" fmla="*/ 133 w 134"/>
              <a:gd name="T25" fmla="*/ 149 h 150"/>
              <a:gd name="T26" fmla="*/ 133 w 134"/>
              <a:gd name="T27" fmla="*/ 149 h 150"/>
              <a:gd name="T28" fmla="*/ 128 w 134"/>
              <a:gd name="T29" fmla="*/ 117 h 150"/>
              <a:gd name="T30" fmla="*/ 117 w 134"/>
              <a:gd name="T31" fmla="*/ 85 h 150"/>
              <a:gd name="T32" fmla="*/ 96 w 134"/>
              <a:gd name="T33" fmla="*/ 59 h 150"/>
              <a:gd name="T34" fmla="*/ 69 w 134"/>
              <a:gd name="T35"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50">
                <a:moveTo>
                  <a:pt x="69" y="38"/>
                </a:moveTo>
                <a:lnTo>
                  <a:pt x="69" y="38"/>
                </a:lnTo>
                <a:lnTo>
                  <a:pt x="32" y="11"/>
                </a:lnTo>
                <a:lnTo>
                  <a:pt x="11" y="0"/>
                </a:lnTo>
                <a:lnTo>
                  <a:pt x="0" y="38"/>
                </a:lnTo>
                <a:lnTo>
                  <a:pt x="0" y="38"/>
                </a:lnTo>
                <a:lnTo>
                  <a:pt x="11" y="48"/>
                </a:lnTo>
                <a:lnTo>
                  <a:pt x="43" y="69"/>
                </a:lnTo>
                <a:lnTo>
                  <a:pt x="64" y="80"/>
                </a:lnTo>
                <a:lnTo>
                  <a:pt x="75" y="101"/>
                </a:lnTo>
                <a:lnTo>
                  <a:pt x="85" y="123"/>
                </a:lnTo>
                <a:lnTo>
                  <a:pt x="90" y="149"/>
                </a:lnTo>
                <a:lnTo>
                  <a:pt x="133" y="149"/>
                </a:lnTo>
                <a:lnTo>
                  <a:pt x="133" y="149"/>
                </a:lnTo>
                <a:lnTo>
                  <a:pt x="128" y="117"/>
                </a:lnTo>
                <a:lnTo>
                  <a:pt x="117" y="85"/>
                </a:lnTo>
                <a:lnTo>
                  <a:pt x="96" y="59"/>
                </a:lnTo>
                <a:lnTo>
                  <a:pt x="69" y="3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3" name="Picture 30">
            <a:extLst>
              <a:ext uri="{FF2B5EF4-FFF2-40B4-BE49-F238E27FC236}">
                <a16:creationId xmlns:a16="http://schemas.microsoft.com/office/drawing/2014/main" id="{DD1CAD52-0D65-42C1-9EE3-CF3574174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848" y="5680258"/>
            <a:ext cx="313564" cy="408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4" name="Freeform 31">
            <a:extLst>
              <a:ext uri="{FF2B5EF4-FFF2-40B4-BE49-F238E27FC236}">
                <a16:creationId xmlns:a16="http://schemas.microsoft.com/office/drawing/2014/main" id="{CE7528D9-E055-4EDD-9848-E0D47C267186}"/>
              </a:ext>
            </a:extLst>
          </p:cNvPr>
          <p:cNvSpPr>
            <a:spLocks noChangeArrowheads="1"/>
          </p:cNvSpPr>
          <p:nvPr/>
        </p:nvSpPr>
        <p:spPr bwMode="auto">
          <a:xfrm>
            <a:off x="3246510" y="5895423"/>
            <a:ext cx="139070" cy="137759"/>
          </a:xfrm>
          <a:custGeom>
            <a:avLst/>
            <a:gdLst>
              <a:gd name="T0" fmla="*/ 43 w 468"/>
              <a:gd name="T1" fmla="*/ 228 h 463"/>
              <a:gd name="T2" fmla="*/ 58 w 468"/>
              <a:gd name="T3" fmla="*/ 154 h 463"/>
              <a:gd name="T4" fmla="*/ 101 w 468"/>
              <a:gd name="T5" fmla="*/ 96 h 463"/>
              <a:gd name="T6" fmla="*/ 159 w 468"/>
              <a:gd name="T7" fmla="*/ 53 h 463"/>
              <a:gd name="T8" fmla="*/ 233 w 468"/>
              <a:gd name="T9" fmla="*/ 42 h 463"/>
              <a:gd name="T10" fmla="*/ 271 w 468"/>
              <a:gd name="T11" fmla="*/ 42 h 463"/>
              <a:gd name="T12" fmla="*/ 340 w 468"/>
              <a:gd name="T13" fmla="*/ 74 h 463"/>
              <a:gd name="T14" fmla="*/ 393 w 468"/>
              <a:gd name="T15" fmla="*/ 122 h 463"/>
              <a:gd name="T16" fmla="*/ 419 w 468"/>
              <a:gd name="T17" fmla="*/ 191 h 463"/>
              <a:gd name="T18" fmla="*/ 425 w 468"/>
              <a:gd name="T19" fmla="*/ 228 h 463"/>
              <a:gd name="T20" fmla="*/ 409 w 468"/>
              <a:gd name="T21" fmla="*/ 303 h 463"/>
              <a:gd name="T22" fmla="*/ 372 w 468"/>
              <a:gd name="T23" fmla="*/ 367 h 463"/>
              <a:gd name="T24" fmla="*/ 308 w 468"/>
              <a:gd name="T25" fmla="*/ 409 h 463"/>
              <a:gd name="T26" fmla="*/ 233 w 468"/>
              <a:gd name="T27" fmla="*/ 420 h 463"/>
              <a:gd name="T28" fmla="*/ 197 w 468"/>
              <a:gd name="T29" fmla="*/ 420 h 463"/>
              <a:gd name="T30" fmla="*/ 128 w 468"/>
              <a:gd name="T31" fmla="*/ 388 h 463"/>
              <a:gd name="T32" fmla="*/ 75 w 468"/>
              <a:gd name="T33" fmla="*/ 339 h 463"/>
              <a:gd name="T34" fmla="*/ 48 w 468"/>
              <a:gd name="T35" fmla="*/ 271 h 463"/>
              <a:gd name="T36" fmla="*/ 467 w 468"/>
              <a:gd name="T37" fmla="*/ 228 h 463"/>
              <a:gd name="T38" fmla="*/ 462 w 468"/>
              <a:gd name="T39" fmla="*/ 186 h 463"/>
              <a:gd name="T40" fmla="*/ 425 w 468"/>
              <a:gd name="T41" fmla="*/ 101 h 463"/>
              <a:gd name="T42" fmla="*/ 366 w 468"/>
              <a:gd name="T43" fmla="*/ 37 h 463"/>
              <a:gd name="T44" fmla="*/ 282 w 468"/>
              <a:gd name="T45" fmla="*/ 5 h 463"/>
              <a:gd name="T46" fmla="*/ 233 w 468"/>
              <a:gd name="T47" fmla="*/ 0 h 463"/>
              <a:gd name="T48" fmla="*/ 143 w 468"/>
              <a:gd name="T49" fmla="*/ 16 h 463"/>
              <a:gd name="T50" fmla="*/ 69 w 468"/>
              <a:gd name="T51" fmla="*/ 69 h 463"/>
              <a:gd name="T52" fmla="*/ 21 w 468"/>
              <a:gd name="T53" fmla="*/ 138 h 463"/>
              <a:gd name="T54" fmla="*/ 0 w 468"/>
              <a:gd name="T55" fmla="*/ 228 h 463"/>
              <a:gd name="T56" fmla="*/ 5 w 468"/>
              <a:gd name="T57" fmla="*/ 276 h 463"/>
              <a:gd name="T58" fmla="*/ 43 w 468"/>
              <a:gd name="T59" fmla="*/ 361 h 463"/>
              <a:gd name="T60" fmla="*/ 106 w 468"/>
              <a:gd name="T61" fmla="*/ 425 h 463"/>
              <a:gd name="T62" fmla="*/ 186 w 468"/>
              <a:gd name="T63" fmla="*/ 457 h 463"/>
              <a:gd name="T64" fmla="*/ 233 w 468"/>
              <a:gd name="T65" fmla="*/ 462 h 463"/>
              <a:gd name="T66" fmla="*/ 324 w 468"/>
              <a:gd name="T67" fmla="*/ 446 h 463"/>
              <a:gd name="T68" fmla="*/ 398 w 468"/>
              <a:gd name="T69" fmla="*/ 393 h 463"/>
              <a:gd name="T70" fmla="*/ 446 w 468"/>
              <a:gd name="T71" fmla="*/ 318 h 463"/>
              <a:gd name="T72" fmla="*/ 467 w 468"/>
              <a:gd name="T73" fmla="*/ 22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463">
                <a:moveTo>
                  <a:pt x="43" y="228"/>
                </a:moveTo>
                <a:lnTo>
                  <a:pt x="43" y="228"/>
                </a:lnTo>
                <a:lnTo>
                  <a:pt x="48" y="191"/>
                </a:lnTo>
                <a:lnTo>
                  <a:pt x="58" y="154"/>
                </a:lnTo>
                <a:lnTo>
                  <a:pt x="75" y="122"/>
                </a:lnTo>
                <a:lnTo>
                  <a:pt x="101" y="96"/>
                </a:lnTo>
                <a:lnTo>
                  <a:pt x="128" y="74"/>
                </a:lnTo>
                <a:lnTo>
                  <a:pt x="159" y="53"/>
                </a:lnTo>
                <a:lnTo>
                  <a:pt x="197" y="42"/>
                </a:lnTo>
                <a:lnTo>
                  <a:pt x="233" y="42"/>
                </a:lnTo>
                <a:lnTo>
                  <a:pt x="233" y="42"/>
                </a:lnTo>
                <a:lnTo>
                  <a:pt x="271" y="42"/>
                </a:lnTo>
                <a:lnTo>
                  <a:pt x="308" y="53"/>
                </a:lnTo>
                <a:lnTo>
                  <a:pt x="340" y="74"/>
                </a:lnTo>
                <a:lnTo>
                  <a:pt x="372" y="96"/>
                </a:lnTo>
                <a:lnTo>
                  <a:pt x="393" y="122"/>
                </a:lnTo>
                <a:lnTo>
                  <a:pt x="409" y="154"/>
                </a:lnTo>
                <a:lnTo>
                  <a:pt x="419" y="191"/>
                </a:lnTo>
                <a:lnTo>
                  <a:pt x="425" y="228"/>
                </a:lnTo>
                <a:lnTo>
                  <a:pt x="425" y="228"/>
                </a:lnTo>
                <a:lnTo>
                  <a:pt x="419" y="271"/>
                </a:lnTo>
                <a:lnTo>
                  <a:pt x="409" y="303"/>
                </a:lnTo>
                <a:lnTo>
                  <a:pt x="393" y="339"/>
                </a:lnTo>
                <a:lnTo>
                  <a:pt x="372" y="367"/>
                </a:lnTo>
                <a:lnTo>
                  <a:pt x="340" y="388"/>
                </a:lnTo>
                <a:lnTo>
                  <a:pt x="308" y="409"/>
                </a:lnTo>
                <a:lnTo>
                  <a:pt x="271" y="420"/>
                </a:lnTo>
                <a:lnTo>
                  <a:pt x="233" y="420"/>
                </a:lnTo>
                <a:lnTo>
                  <a:pt x="233" y="420"/>
                </a:lnTo>
                <a:lnTo>
                  <a:pt x="197" y="420"/>
                </a:lnTo>
                <a:lnTo>
                  <a:pt x="159" y="409"/>
                </a:lnTo>
                <a:lnTo>
                  <a:pt x="128" y="388"/>
                </a:lnTo>
                <a:lnTo>
                  <a:pt x="101" y="367"/>
                </a:lnTo>
                <a:lnTo>
                  <a:pt x="75" y="339"/>
                </a:lnTo>
                <a:lnTo>
                  <a:pt x="58" y="303"/>
                </a:lnTo>
                <a:lnTo>
                  <a:pt x="48" y="271"/>
                </a:lnTo>
                <a:lnTo>
                  <a:pt x="43" y="228"/>
                </a:lnTo>
                <a:close/>
                <a:moveTo>
                  <a:pt x="467" y="228"/>
                </a:moveTo>
                <a:lnTo>
                  <a:pt x="467" y="228"/>
                </a:lnTo>
                <a:lnTo>
                  <a:pt x="462" y="186"/>
                </a:lnTo>
                <a:lnTo>
                  <a:pt x="446" y="138"/>
                </a:lnTo>
                <a:lnTo>
                  <a:pt x="425" y="101"/>
                </a:lnTo>
                <a:lnTo>
                  <a:pt x="398" y="69"/>
                </a:lnTo>
                <a:lnTo>
                  <a:pt x="366" y="37"/>
                </a:lnTo>
                <a:lnTo>
                  <a:pt x="324" y="16"/>
                </a:lnTo>
                <a:lnTo>
                  <a:pt x="282" y="5"/>
                </a:lnTo>
                <a:lnTo>
                  <a:pt x="233" y="0"/>
                </a:lnTo>
                <a:lnTo>
                  <a:pt x="233" y="0"/>
                </a:lnTo>
                <a:lnTo>
                  <a:pt x="186" y="5"/>
                </a:lnTo>
                <a:lnTo>
                  <a:pt x="143" y="16"/>
                </a:lnTo>
                <a:lnTo>
                  <a:pt x="106" y="37"/>
                </a:lnTo>
                <a:lnTo>
                  <a:pt x="69" y="69"/>
                </a:lnTo>
                <a:lnTo>
                  <a:pt x="43" y="101"/>
                </a:lnTo>
                <a:lnTo>
                  <a:pt x="21" y="138"/>
                </a:lnTo>
                <a:lnTo>
                  <a:pt x="5" y="186"/>
                </a:lnTo>
                <a:lnTo>
                  <a:pt x="0" y="228"/>
                </a:lnTo>
                <a:lnTo>
                  <a:pt x="0" y="228"/>
                </a:lnTo>
                <a:lnTo>
                  <a:pt x="5" y="276"/>
                </a:lnTo>
                <a:lnTo>
                  <a:pt x="21" y="318"/>
                </a:lnTo>
                <a:lnTo>
                  <a:pt x="43" y="361"/>
                </a:lnTo>
                <a:lnTo>
                  <a:pt x="69" y="393"/>
                </a:lnTo>
                <a:lnTo>
                  <a:pt x="106" y="425"/>
                </a:lnTo>
                <a:lnTo>
                  <a:pt x="143" y="446"/>
                </a:lnTo>
                <a:lnTo>
                  <a:pt x="186" y="457"/>
                </a:lnTo>
                <a:lnTo>
                  <a:pt x="233" y="462"/>
                </a:lnTo>
                <a:lnTo>
                  <a:pt x="233" y="462"/>
                </a:lnTo>
                <a:lnTo>
                  <a:pt x="282" y="457"/>
                </a:lnTo>
                <a:lnTo>
                  <a:pt x="324" y="446"/>
                </a:lnTo>
                <a:lnTo>
                  <a:pt x="366" y="425"/>
                </a:lnTo>
                <a:lnTo>
                  <a:pt x="398" y="393"/>
                </a:lnTo>
                <a:lnTo>
                  <a:pt x="425" y="361"/>
                </a:lnTo>
                <a:lnTo>
                  <a:pt x="446" y="318"/>
                </a:lnTo>
                <a:lnTo>
                  <a:pt x="462" y="276"/>
                </a:lnTo>
                <a:lnTo>
                  <a:pt x="467" y="22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2">
            <a:extLst>
              <a:ext uri="{FF2B5EF4-FFF2-40B4-BE49-F238E27FC236}">
                <a16:creationId xmlns:a16="http://schemas.microsoft.com/office/drawing/2014/main" id="{831F81EF-F64A-4136-A180-535F153C3DE2}"/>
              </a:ext>
            </a:extLst>
          </p:cNvPr>
          <p:cNvSpPr>
            <a:spLocks noChangeArrowheads="1"/>
          </p:cNvSpPr>
          <p:nvPr/>
        </p:nvSpPr>
        <p:spPr bwMode="auto">
          <a:xfrm>
            <a:off x="3316046" y="5920351"/>
            <a:ext cx="44607" cy="44607"/>
          </a:xfrm>
          <a:custGeom>
            <a:avLst/>
            <a:gdLst>
              <a:gd name="T0" fmla="*/ 107 w 150"/>
              <a:gd name="T1" fmla="*/ 149 h 150"/>
              <a:gd name="T2" fmla="*/ 149 w 150"/>
              <a:gd name="T3" fmla="*/ 149 h 150"/>
              <a:gd name="T4" fmla="*/ 149 w 150"/>
              <a:gd name="T5" fmla="*/ 149 h 150"/>
              <a:gd name="T6" fmla="*/ 144 w 150"/>
              <a:gd name="T7" fmla="*/ 117 h 150"/>
              <a:gd name="T8" fmla="*/ 139 w 150"/>
              <a:gd name="T9" fmla="*/ 90 h 150"/>
              <a:gd name="T10" fmla="*/ 123 w 150"/>
              <a:gd name="T11" fmla="*/ 64 h 150"/>
              <a:gd name="T12" fmla="*/ 107 w 150"/>
              <a:gd name="T13" fmla="*/ 43 h 150"/>
              <a:gd name="T14" fmla="*/ 85 w 150"/>
              <a:gd name="T15" fmla="*/ 21 h 150"/>
              <a:gd name="T16" fmla="*/ 59 w 150"/>
              <a:gd name="T17" fmla="*/ 11 h 150"/>
              <a:gd name="T18" fmla="*/ 32 w 150"/>
              <a:gd name="T19" fmla="*/ 0 h 150"/>
              <a:gd name="T20" fmla="*/ 0 w 150"/>
              <a:gd name="T21" fmla="*/ 0 h 150"/>
              <a:gd name="T22" fmla="*/ 0 w 150"/>
              <a:gd name="T23" fmla="*/ 37 h 150"/>
              <a:gd name="T24" fmla="*/ 0 w 150"/>
              <a:gd name="T25" fmla="*/ 37 h 150"/>
              <a:gd name="T26" fmla="*/ 22 w 150"/>
              <a:gd name="T27" fmla="*/ 43 h 150"/>
              <a:gd name="T28" fmla="*/ 43 w 150"/>
              <a:gd name="T29" fmla="*/ 47 h 150"/>
              <a:gd name="T30" fmla="*/ 59 w 150"/>
              <a:gd name="T31" fmla="*/ 58 h 150"/>
              <a:gd name="T32" fmla="*/ 75 w 150"/>
              <a:gd name="T33" fmla="*/ 69 h 150"/>
              <a:gd name="T34" fmla="*/ 91 w 150"/>
              <a:gd name="T35" fmla="*/ 85 h 150"/>
              <a:gd name="T36" fmla="*/ 102 w 150"/>
              <a:gd name="T37" fmla="*/ 106 h 150"/>
              <a:gd name="T38" fmla="*/ 107 w 150"/>
              <a:gd name="T39" fmla="*/ 128 h 150"/>
              <a:gd name="T40" fmla="*/ 107 w 150"/>
              <a:gd name="T41" fmla="*/ 14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150">
                <a:moveTo>
                  <a:pt x="107" y="149"/>
                </a:moveTo>
                <a:lnTo>
                  <a:pt x="149" y="149"/>
                </a:lnTo>
                <a:lnTo>
                  <a:pt x="149" y="149"/>
                </a:lnTo>
                <a:lnTo>
                  <a:pt x="144" y="117"/>
                </a:lnTo>
                <a:lnTo>
                  <a:pt x="139" y="90"/>
                </a:lnTo>
                <a:lnTo>
                  <a:pt x="123" y="64"/>
                </a:lnTo>
                <a:lnTo>
                  <a:pt x="107" y="43"/>
                </a:lnTo>
                <a:lnTo>
                  <a:pt x="85" y="21"/>
                </a:lnTo>
                <a:lnTo>
                  <a:pt x="59" y="11"/>
                </a:lnTo>
                <a:lnTo>
                  <a:pt x="32" y="0"/>
                </a:lnTo>
                <a:lnTo>
                  <a:pt x="0" y="0"/>
                </a:lnTo>
                <a:lnTo>
                  <a:pt x="0" y="37"/>
                </a:lnTo>
                <a:lnTo>
                  <a:pt x="0" y="37"/>
                </a:lnTo>
                <a:lnTo>
                  <a:pt x="22" y="43"/>
                </a:lnTo>
                <a:lnTo>
                  <a:pt x="43" y="47"/>
                </a:lnTo>
                <a:lnTo>
                  <a:pt x="59" y="58"/>
                </a:lnTo>
                <a:lnTo>
                  <a:pt x="75" y="69"/>
                </a:lnTo>
                <a:lnTo>
                  <a:pt x="91" y="85"/>
                </a:lnTo>
                <a:lnTo>
                  <a:pt x="102" y="106"/>
                </a:lnTo>
                <a:lnTo>
                  <a:pt x="107" y="128"/>
                </a:lnTo>
                <a:lnTo>
                  <a:pt x="107" y="14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3">
            <a:extLst>
              <a:ext uri="{FF2B5EF4-FFF2-40B4-BE49-F238E27FC236}">
                <a16:creationId xmlns:a16="http://schemas.microsoft.com/office/drawing/2014/main" id="{677E8900-36A8-4D48-AE7D-8CC9CE7DB9AB}"/>
              </a:ext>
            </a:extLst>
          </p:cNvPr>
          <p:cNvSpPr>
            <a:spLocks noChangeArrowheads="1"/>
          </p:cNvSpPr>
          <p:nvPr/>
        </p:nvSpPr>
        <p:spPr bwMode="auto">
          <a:xfrm>
            <a:off x="3402637" y="5736673"/>
            <a:ext cx="14431" cy="13120"/>
          </a:xfrm>
          <a:custGeom>
            <a:avLst/>
            <a:gdLst>
              <a:gd name="T0" fmla="*/ 0 w 50"/>
              <a:gd name="T1" fmla="*/ 0 h 43"/>
              <a:gd name="T2" fmla="*/ 49 w 50"/>
              <a:gd name="T3" fmla="*/ 0 h 43"/>
              <a:gd name="T4" fmla="*/ 49 w 50"/>
              <a:gd name="T5" fmla="*/ 42 h 43"/>
              <a:gd name="T6" fmla="*/ 0 w 50"/>
              <a:gd name="T7" fmla="*/ 42 h 43"/>
              <a:gd name="T8" fmla="*/ 0 w 50"/>
              <a:gd name="T9" fmla="*/ 0 h 43"/>
            </a:gdLst>
            <a:ahLst/>
            <a:cxnLst>
              <a:cxn ang="0">
                <a:pos x="T0" y="T1"/>
              </a:cxn>
              <a:cxn ang="0">
                <a:pos x="T2" y="T3"/>
              </a:cxn>
              <a:cxn ang="0">
                <a:pos x="T4" y="T5"/>
              </a:cxn>
              <a:cxn ang="0">
                <a:pos x="T6" y="T7"/>
              </a:cxn>
              <a:cxn ang="0">
                <a:pos x="T8" y="T9"/>
              </a:cxn>
            </a:cxnLst>
            <a:rect l="0" t="0" r="r" b="b"/>
            <a:pathLst>
              <a:path w="50" h="43">
                <a:moveTo>
                  <a:pt x="0" y="0"/>
                </a:moveTo>
                <a:lnTo>
                  <a:pt x="49" y="0"/>
                </a:lnTo>
                <a:lnTo>
                  <a:pt x="4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4">
            <a:extLst>
              <a:ext uri="{FF2B5EF4-FFF2-40B4-BE49-F238E27FC236}">
                <a16:creationId xmlns:a16="http://schemas.microsoft.com/office/drawing/2014/main" id="{DD07BF07-C286-4088-BBAF-4983930616B4}"/>
              </a:ext>
            </a:extLst>
          </p:cNvPr>
          <p:cNvSpPr>
            <a:spLocks noChangeArrowheads="1"/>
          </p:cNvSpPr>
          <p:nvPr/>
        </p:nvSpPr>
        <p:spPr bwMode="auto">
          <a:xfrm>
            <a:off x="3402637" y="5850816"/>
            <a:ext cx="14431" cy="13120"/>
          </a:xfrm>
          <a:custGeom>
            <a:avLst/>
            <a:gdLst>
              <a:gd name="T0" fmla="*/ 0 w 50"/>
              <a:gd name="T1" fmla="*/ 0 h 44"/>
              <a:gd name="T2" fmla="*/ 49 w 50"/>
              <a:gd name="T3" fmla="*/ 0 h 44"/>
              <a:gd name="T4" fmla="*/ 49 w 50"/>
              <a:gd name="T5" fmla="*/ 43 h 44"/>
              <a:gd name="T6" fmla="*/ 0 w 50"/>
              <a:gd name="T7" fmla="*/ 43 h 44"/>
              <a:gd name="T8" fmla="*/ 0 w 50"/>
              <a:gd name="T9" fmla="*/ 0 h 44"/>
            </a:gdLst>
            <a:ahLst/>
            <a:cxnLst>
              <a:cxn ang="0">
                <a:pos x="T0" y="T1"/>
              </a:cxn>
              <a:cxn ang="0">
                <a:pos x="T2" y="T3"/>
              </a:cxn>
              <a:cxn ang="0">
                <a:pos x="T4" y="T5"/>
              </a:cxn>
              <a:cxn ang="0">
                <a:pos x="T6" y="T7"/>
              </a:cxn>
              <a:cxn ang="0">
                <a:pos x="T8" y="T9"/>
              </a:cxn>
            </a:cxnLst>
            <a:rect l="0" t="0" r="r" b="b"/>
            <a:pathLst>
              <a:path w="50" h="44">
                <a:moveTo>
                  <a:pt x="0" y="0"/>
                </a:moveTo>
                <a:lnTo>
                  <a:pt x="49" y="0"/>
                </a:lnTo>
                <a:lnTo>
                  <a:pt x="49"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5">
            <a:extLst>
              <a:ext uri="{FF2B5EF4-FFF2-40B4-BE49-F238E27FC236}">
                <a16:creationId xmlns:a16="http://schemas.microsoft.com/office/drawing/2014/main" id="{3758F9F1-49B5-4DB0-8568-3CE98319FFFD}"/>
              </a:ext>
            </a:extLst>
          </p:cNvPr>
          <p:cNvSpPr>
            <a:spLocks noChangeArrowheads="1"/>
          </p:cNvSpPr>
          <p:nvPr/>
        </p:nvSpPr>
        <p:spPr bwMode="auto">
          <a:xfrm>
            <a:off x="3448556" y="59452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9" name="Picture 36">
            <a:extLst>
              <a:ext uri="{FF2B5EF4-FFF2-40B4-BE49-F238E27FC236}">
                <a16:creationId xmlns:a16="http://schemas.microsoft.com/office/drawing/2014/main" id="{15265EF3-C38E-4352-9F6D-806126690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0426" y="1774484"/>
            <a:ext cx="417211" cy="4132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0" name="Picture 37">
            <a:extLst>
              <a:ext uri="{FF2B5EF4-FFF2-40B4-BE49-F238E27FC236}">
                <a16:creationId xmlns:a16="http://schemas.microsoft.com/office/drawing/2014/main" id="{EE4AFAFA-0CCC-4006-A1DC-A5C651D9D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527" y="5644835"/>
            <a:ext cx="246653"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 name="Freeform 38">
            <a:extLst>
              <a:ext uri="{FF2B5EF4-FFF2-40B4-BE49-F238E27FC236}">
                <a16:creationId xmlns:a16="http://schemas.microsoft.com/office/drawing/2014/main" id="{7EB3622C-2BCE-4471-BEB7-C77E08A80890}"/>
              </a:ext>
            </a:extLst>
          </p:cNvPr>
          <p:cNvSpPr>
            <a:spLocks noChangeArrowheads="1"/>
          </p:cNvSpPr>
          <p:nvPr/>
        </p:nvSpPr>
        <p:spPr bwMode="auto">
          <a:xfrm>
            <a:off x="3804104" y="5680258"/>
            <a:ext cx="150878" cy="44607"/>
          </a:xfrm>
          <a:custGeom>
            <a:avLst/>
            <a:gdLst>
              <a:gd name="T0" fmla="*/ 106 w 505"/>
              <a:gd name="T1" fmla="*/ 85 h 150"/>
              <a:gd name="T2" fmla="*/ 133 w 505"/>
              <a:gd name="T3" fmla="*/ 90 h 150"/>
              <a:gd name="T4" fmla="*/ 160 w 505"/>
              <a:gd name="T5" fmla="*/ 85 h 150"/>
              <a:gd name="T6" fmla="*/ 175 w 505"/>
              <a:gd name="T7" fmla="*/ 69 h 150"/>
              <a:gd name="T8" fmla="*/ 223 w 505"/>
              <a:gd name="T9" fmla="*/ 47 h 150"/>
              <a:gd name="T10" fmla="*/ 255 w 505"/>
              <a:gd name="T11" fmla="*/ 43 h 150"/>
              <a:gd name="T12" fmla="*/ 297 w 505"/>
              <a:gd name="T13" fmla="*/ 53 h 150"/>
              <a:gd name="T14" fmla="*/ 340 w 505"/>
              <a:gd name="T15" fmla="*/ 74 h 150"/>
              <a:gd name="T16" fmla="*/ 361 w 505"/>
              <a:gd name="T17" fmla="*/ 74 h 150"/>
              <a:gd name="T18" fmla="*/ 382 w 505"/>
              <a:gd name="T19" fmla="*/ 69 h 150"/>
              <a:gd name="T20" fmla="*/ 399 w 505"/>
              <a:gd name="T21" fmla="*/ 64 h 150"/>
              <a:gd name="T22" fmla="*/ 446 w 505"/>
              <a:gd name="T23" fmla="*/ 85 h 150"/>
              <a:gd name="T24" fmla="*/ 462 w 505"/>
              <a:gd name="T25" fmla="*/ 128 h 150"/>
              <a:gd name="T26" fmla="*/ 504 w 505"/>
              <a:gd name="T27" fmla="*/ 149 h 150"/>
              <a:gd name="T28" fmla="*/ 504 w 505"/>
              <a:gd name="T29" fmla="*/ 128 h 150"/>
              <a:gd name="T30" fmla="*/ 499 w 505"/>
              <a:gd name="T31" fmla="*/ 85 h 150"/>
              <a:gd name="T32" fmla="*/ 473 w 505"/>
              <a:gd name="T33" fmla="*/ 53 h 150"/>
              <a:gd name="T34" fmla="*/ 441 w 505"/>
              <a:gd name="T35" fmla="*/ 32 h 150"/>
              <a:gd name="T36" fmla="*/ 399 w 505"/>
              <a:gd name="T37" fmla="*/ 21 h 150"/>
              <a:gd name="T38" fmla="*/ 377 w 505"/>
              <a:gd name="T39" fmla="*/ 26 h 150"/>
              <a:gd name="T40" fmla="*/ 350 w 505"/>
              <a:gd name="T41" fmla="*/ 32 h 150"/>
              <a:gd name="T42" fmla="*/ 303 w 505"/>
              <a:gd name="T43" fmla="*/ 11 h 150"/>
              <a:gd name="T44" fmla="*/ 255 w 505"/>
              <a:gd name="T45" fmla="*/ 0 h 150"/>
              <a:gd name="T46" fmla="*/ 223 w 505"/>
              <a:gd name="T47" fmla="*/ 5 h 150"/>
              <a:gd name="T48" fmla="*/ 160 w 505"/>
              <a:gd name="T49" fmla="*/ 26 h 150"/>
              <a:gd name="T50" fmla="*/ 138 w 505"/>
              <a:gd name="T51" fmla="*/ 47 h 150"/>
              <a:gd name="T52" fmla="*/ 106 w 505"/>
              <a:gd name="T53" fmla="*/ 43 h 150"/>
              <a:gd name="T54" fmla="*/ 64 w 505"/>
              <a:gd name="T55" fmla="*/ 53 h 150"/>
              <a:gd name="T56" fmla="*/ 32 w 505"/>
              <a:gd name="T57" fmla="*/ 74 h 150"/>
              <a:gd name="T58" fmla="*/ 6 w 505"/>
              <a:gd name="T59" fmla="*/ 106 h 150"/>
              <a:gd name="T60" fmla="*/ 0 w 505"/>
              <a:gd name="T61" fmla="*/ 149 h 150"/>
              <a:gd name="T62" fmla="*/ 43 w 505"/>
              <a:gd name="T63" fmla="*/ 149 h 150"/>
              <a:gd name="T64" fmla="*/ 59 w 505"/>
              <a:gd name="T65" fmla="*/ 101 h 150"/>
              <a:gd name="T66" fmla="*/ 106 w 505"/>
              <a:gd name="T67" fmla="*/ 8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5" h="150">
                <a:moveTo>
                  <a:pt x="106" y="85"/>
                </a:moveTo>
                <a:lnTo>
                  <a:pt x="106" y="85"/>
                </a:lnTo>
                <a:lnTo>
                  <a:pt x="117" y="85"/>
                </a:lnTo>
                <a:lnTo>
                  <a:pt x="133" y="90"/>
                </a:lnTo>
                <a:lnTo>
                  <a:pt x="149" y="96"/>
                </a:lnTo>
                <a:lnTo>
                  <a:pt x="160" y="85"/>
                </a:lnTo>
                <a:lnTo>
                  <a:pt x="160" y="85"/>
                </a:lnTo>
                <a:lnTo>
                  <a:pt x="175" y="69"/>
                </a:lnTo>
                <a:lnTo>
                  <a:pt x="202" y="53"/>
                </a:lnTo>
                <a:lnTo>
                  <a:pt x="223" y="47"/>
                </a:lnTo>
                <a:lnTo>
                  <a:pt x="255" y="43"/>
                </a:lnTo>
                <a:lnTo>
                  <a:pt x="255" y="43"/>
                </a:lnTo>
                <a:lnTo>
                  <a:pt x="276" y="43"/>
                </a:lnTo>
                <a:lnTo>
                  <a:pt x="297" y="53"/>
                </a:lnTo>
                <a:lnTo>
                  <a:pt x="319" y="58"/>
                </a:lnTo>
                <a:lnTo>
                  <a:pt x="340" y="74"/>
                </a:lnTo>
                <a:lnTo>
                  <a:pt x="350" y="85"/>
                </a:lnTo>
                <a:lnTo>
                  <a:pt x="361" y="74"/>
                </a:lnTo>
                <a:lnTo>
                  <a:pt x="361" y="74"/>
                </a:lnTo>
                <a:lnTo>
                  <a:pt x="382" y="69"/>
                </a:lnTo>
                <a:lnTo>
                  <a:pt x="399" y="64"/>
                </a:lnTo>
                <a:lnTo>
                  <a:pt x="399" y="64"/>
                </a:lnTo>
                <a:lnTo>
                  <a:pt x="425" y="69"/>
                </a:lnTo>
                <a:lnTo>
                  <a:pt x="446" y="85"/>
                </a:lnTo>
                <a:lnTo>
                  <a:pt x="462" y="101"/>
                </a:lnTo>
                <a:lnTo>
                  <a:pt x="462" y="128"/>
                </a:lnTo>
                <a:lnTo>
                  <a:pt x="462" y="149"/>
                </a:lnTo>
                <a:lnTo>
                  <a:pt x="504" y="149"/>
                </a:lnTo>
                <a:lnTo>
                  <a:pt x="504" y="128"/>
                </a:lnTo>
                <a:lnTo>
                  <a:pt x="504" y="128"/>
                </a:lnTo>
                <a:lnTo>
                  <a:pt x="504" y="106"/>
                </a:lnTo>
                <a:lnTo>
                  <a:pt x="499" y="85"/>
                </a:lnTo>
                <a:lnTo>
                  <a:pt x="489" y="69"/>
                </a:lnTo>
                <a:lnTo>
                  <a:pt x="473" y="53"/>
                </a:lnTo>
                <a:lnTo>
                  <a:pt x="462" y="43"/>
                </a:lnTo>
                <a:lnTo>
                  <a:pt x="441" y="32"/>
                </a:lnTo>
                <a:lnTo>
                  <a:pt x="420" y="26"/>
                </a:lnTo>
                <a:lnTo>
                  <a:pt x="399" y="21"/>
                </a:lnTo>
                <a:lnTo>
                  <a:pt x="399" y="21"/>
                </a:lnTo>
                <a:lnTo>
                  <a:pt x="377" y="26"/>
                </a:lnTo>
                <a:lnTo>
                  <a:pt x="350" y="32"/>
                </a:lnTo>
                <a:lnTo>
                  <a:pt x="350" y="32"/>
                </a:lnTo>
                <a:lnTo>
                  <a:pt x="329" y="21"/>
                </a:lnTo>
                <a:lnTo>
                  <a:pt x="303" y="11"/>
                </a:lnTo>
                <a:lnTo>
                  <a:pt x="282" y="5"/>
                </a:lnTo>
                <a:lnTo>
                  <a:pt x="255" y="0"/>
                </a:lnTo>
                <a:lnTo>
                  <a:pt x="255" y="0"/>
                </a:lnTo>
                <a:lnTo>
                  <a:pt x="223" y="5"/>
                </a:lnTo>
                <a:lnTo>
                  <a:pt x="192" y="16"/>
                </a:lnTo>
                <a:lnTo>
                  <a:pt x="160" y="26"/>
                </a:lnTo>
                <a:lnTo>
                  <a:pt x="138" y="47"/>
                </a:lnTo>
                <a:lnTo>
                  <a:pt x="138" y="47"/>
                </a:lnTo>
                <a:lnTo>
                  <a:pt x="106" y="43"/>
                </a:lnTo>
                <a:lnTo>
                  <a:pt x="106" y="43"/>
                </a:lnTo>
                <a:lnTo>
                  <a:pt x="85" y="47"/>
                </a:lnTo>
                <a:lnTo>
                  <a:pt x="64" y="53"/>
                </a:lnTo>
                <a:lnTo>
                  <a:pt x="48" y="64"/>
                </a:lnTo>
                <a:lnTo>
                  <a:pt x="32" y="74"/>
                </a:lnTo>
                <a:lnTo>
                  <a:pt x="16" y="90"/>
                </a:lnTo>
                <a:lnTo>
                  <a:pt x="6" y="106"/>
                </a:lnTo>
                <a:lnTo>
                  <a:pt x="0" y="128"/>
                </a:lnTo>
                <a:lnTo>
                  <a:pt x="0" y="149"/>
                </a:lnTo>
                <a:lnTo>
                  <a:pt x="43" y="149"/>
                </a:lnTo>
                <a:lnTo>
                  <a:pt x="43" y="149"/>
                </a:lnTo>
                <a:lnTo>
                  <a:pt x="48" y="122"/>
                </a:lnTo>
                <a:lnTo>
                  <a:pt x="59" y="101"/>
                </a:lnTo>
                <a:lnTo>
                  <a:pt x="80" y="90"/>
                </a:lnTo>
                <a:lnTo>
                  <a:pt x="106" y="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39">
            <a:extLst>
              <a:ext uri="{FF2B5EF4-FFF2-40B4-BE49-F238E27FC236}">
                <a16:creationId xmlns:a16="http://schemas.microsoft.com/office/drawing/2014/main" id="{232B9109-A6BF-46E4-9A44-541BC592FC30}"/>
              </a:ext>
            </a:extLst>
          </p:cNvPr>
          <p:cNvSpPr>
            <a:spLocks noChangeArrowheads="1"/>
          </p:cNvSpPr>
          <p:nvPr/>
        </p:nvSpPr>
        <p:spPr bwMode="auto">
          <a:xfrm>
            <a:off x="3810663" y="581276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0">
            <a:extLst>
              <a:ext uri="{FF2B5EF4-FFF2-40B4-BE49-F238E27FC236}">
                <a16:creationId xmlns:a16="http://schemas.microsoft.com/office/drawing/2014/main" id="{71EEAB84-85C3-4A8E-8782-1B1CDB183625}"/>
              </a:ext>
            </a:extLst>
          </p:cNvPr>
          <p:cNvSpPr>
            <a:spLocks noChangeArrowheads="1"/>
          </p:cNvSpPr>
          <p:nvPr/>
        </p:nvSpPr>
        <p:spPr bwMode="auto">
          <a:xfrm>
            <a:off x="3835591" y="5819328"/>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1">
            <a:extLst>
              <a:ext uri="{FF2B5EF4-FFF2-40B4-BE49-F238E27FC236}">
                <a16:creationId xmlns:a16="http://schemas.microsoft.com/office/drawing/2014/main" id="{FC21C644-9A8B-46AA-BAC6-7A95DFC64125}"/>
              </a:ext>
            </a:extLst>
          </p:cNvPr>
          <p:cNvSpPr>
            <a:spLocks noChangeArrowheads="1"/>
          </p:cNvSpPr>
          <p:nvPr/>
        </p:nvSpPr>
        <p:spPr bwMode="auto">
          <a:xfrm>
            <a:off x="3886758" y="5882303"/>
            <a:ext cx="13120" cy="11808"/>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2">
            <a:extLst>
              <a:ext uri="{FF2B5EF4-FFF2-40B4-BE49-F238E27FC236}">
                <a16:creationId xmlns:a16="http://schemas.microsoft.com/office/drawing/2014/main" id="{B0E16CC1-C246-4CED-8814-81C6262590B3}"/>
              </a:ext>
            </a:extLst>
          </p:cNvPr>
          <p:cNvSpPr>
            <a:spLocks noChangeArrowheads="1"/>
          </p:cNvSpPr>
          <p:nvPr/>
        </p:nvSpPr>
        <p:spPr bwMode="auto">
          <a:xfrm>
            <a:off x="3842151" y="5907231"/>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3">
            <a:extLst>
              <a:ext uri="{FF2B5EF4-FFF2-40B4-BE49-F238E27FC236}">
                <a16:creationId xmlns:a16="http://schemas.microsoft.com/office/drawing/2014/main" id="{FC4C7161-CEB8-4477-8CD6-555313569D20}"/>
              </a:ext>
            </a:extLst>
          </p:cNvPr>
          <p:cNvSpPr>
            <a:spLocks noChangeArrowheads="1"/>
          </p:cNvSpPr>
          <p:nvPr/>
        </p:nvSpPr>
        <p:spPr bwMode="auto">
          <a:xfrm>
            <a:off x="3886758" y="5933471"/>
            <a:ext cx="13120" cy="10496"/>
          </a:xfrm>
          <a:custGeom>
            <a:avLst/>
            <a:gdLst>
              <a:gd name="T0" fmla="*/ 0 w 44"/>
              <a:gd name="T1" fmla="*/ 0 h 37"/>
              <a:gd name="T2" fmla="*/ 43 w 44"/>
              <a:gd name="T3" fmla="*/ 0 h 37"/>
              <a:gd name="T4" fmla="*/ 43 w 44"/>
              <a:gd name="T5" fmla="*/ 36 h 37"/>
              <a:gd name="T6" fmla="*/ 0 w 44"/>
              <a:gd name="T7" fmla="*/ 36 h 37"/>
              <a:gd name="T8" fmla="*/ 0 w 44"/>
              <a:gd name="T9" fmla="*/ 0 h 37"/>
            </a:gdLst>
            <a:ahLst/>
            <a:cxnLst>
              <a:cxn ang="0">
                <a:pos x="T0" y="T1"/>
              </a:cxn>
              <a:cxn ang="0">
                <a:pos x="T2" y="T3"/>
              </a:cxn>
              <a:cxn ang="0">
                <a:pos x="T4" y="T5"/>
              </a:cxn>
              <a:cxn ang="0">
                <a:pos x="T6" y="T7"/>
              </a:cxn>
              <a:cxn ang="0">
                <a:pos x="T8" y="T9"/>
              </a:cxn>
            </a:cxnLst>
            <a:rect l="0" t="0" r="r" b="b"/>
            <a:pathLst>
              <a:path w="44" h="37">
                <a:moveTo>
                  <a:pt x="0" y="0"/>
                </a:moveTo>
                <a:lnTo>
                  <a:pt x="43" y="0"/>
                </a:lnTo>
                <a:lnTo>
                  <a:pt x="43"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4">
            <a:extLst>
              <a:ext uri="{FF2B5EF4-FFF2-40B4-BE49-F238E27FC236}">
                <a16:creationId xmlns:a16="http://schemas.microsoft.com/office/drawing/2014/main" id="{D5F37781-C816-4881-9FD7-CEACBD1C686A}"/>
              </a:ext>
            </a:extLst>
          </p:cNvPr>
          <p:cNvSpPr>
            <a:spLocks noChangeArrowheads="1"/>
          </p:cNvSpPr>
          <p:nvPr/>
        </p:nvSpPr>
        <p:spPr bwMode="auto">
          <a:xfrm>
            <a:off x="3829031" y="5955774"/>
            <a:ext cx="13120" cy="38048"/>
          </a:xfrm>
          <a:custGeom>
            <a:avLst/>
            <a:gdLst>
              <a:gd name="T0" fmla="*/ 0 w 44"/>
              <a:gd name="T1" fmla="*/ 0 h 129"/>
              <a:gd name="T2" fmla="*/ 43 w 44"/>
              <a:gd name="T3" fmla="*/ 0 h 129"/>
              <a:gd name="T4" fmla="*/ 43 w 44"/>
              <a:gd name="T5" fmla="*/ 128 h 129"/>
              <a:gd name="T6" fmla="*/ 0 w 44"/>
              <a:gd name="T7" fmla="*/ 128 h 129"/>
              <a:gd name="T8" fmla="*/ 0 w 44"/>
              <a:gd name="T9" fmla="*/ 0 h 129"/>
            </a:gdLst>
            <a:ahLst/>
            <a:cxnLst>
              <a:cxn ang="0">
                <a:pos x="T0" y="T1"/>
              </a:cxn>
              <a:cxn ang="0">
                <a:pos x="T2" y="T3"/>
              </a:cxn>
              <a:cxn ang="0">
                <a:pos x="T4" y="T5"/>
              </a:cxn>
              <a:cxn ang="0">
                <a:pos x="T6" y="T7"/>
              </a:cxn>
              <a:cxn ang="0">
                <a:pos x="T8" y="T9"/>
              </a:cxn>
            </a:cxnLst>
            <a:rect l="0" t="0" r="r" b="b"/>
            <a:pathLst>
              <a:path w="44" h="129">
                <a:moveTo>
                  <a:pt x="0" y="0"/>
                </a:moveTo>
                <a:lnTo>
                  <a:pt x="43" y="0"/>
                </a:lnTo>
                <a:lnTo>
                  <a:pt x="43" y="128"/>
                </a:lnTo>
                <a:lnTo>
                  <a:pt x="0" y="12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45">
            <a:extLst>
              <a:ext uri="{FF2B5EF4-FFF2-40B4-BE49-F238E27FC236}">
                <a16:creationId xmlns:a16="http://schemas.microsoft.com/office/drawing/2014/main" id="{A7188944-017D-4FBA-8AA6-00BDE6C2927B}"/>
              </a:ext>
            </a:extLst>
          </p:cNvPr>
          <p:cNvSpPr>
            <a:spLocks noChangeArrowheads="1"/>
          </p:cNvSpPr>
          <p:nvPr/>
        </p:nvSpPr>
        <p:spPr bwMode="auto">
          <a:xfrm>
            <a:off x="3861831" y="6000382"/>
            <a:ext cx="10496" cy="13120"/>
          </a:xfrm>
          <a:custGeom>
            <a:avLst/>
            <a:gdLst>
              <a:gd name="T0" fmla="*/ 0 w 37"/>
              <a:gd name="T1" fmla="*/ 0 h 43"/>
              <a:gd name="T2" fmla="*/ 36 w 37"/>
              <a:gd name="T3" fmla="*/ 0 h 43"/>
              <a:gd name="T4" fmla="*/ 36 w 37"/>
              <a:gd name="T5" fmla="*/ 42 h 43"/>
              <a:gd name="T6" fmla="*/ 0 w 37"/>
              <a:gd name="T7" fmla="*/ 42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lnTo>
                  <a:pt x="36" y="0"/>
                </a:lnTo>
                <a:lnTo>
                  <a:pt x="3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46">
            <a:extLst>
              <a:ext uri="{FF2B5EF4-FFF2-40B4-BE49-F238E27FC236}">
                <a16:creationId xmlns:a16="http://schemas.microsoft.com/office/drawing/2014/main" id="{BDF42951-7A57-4F72-9D1D-50BE957ABFEE}"/>
              </a:ext>
            </a:extLst>
          </p:cNvPr>
          <p:cNvSpPr>
            <a:spLocks noChangeArrowheads="1"/>
          </p:cNvSpPr>
          <p:nvPr/>
        </p:nvSpPr>
        <p:spPr bwMode="auto">
          <a:xfrm>
            <a:off x="3890695" y="6013502"/>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7">
            <a:extLst>
              <a:ext uri="{FF2B5EF4-FFF2-40B4-BE49-F238E27FC236}">
                <a16:creationId xmlns:a16="http://schemas.microsoft.com/office/drawing/2014/main" id="{B1F66026-9A68-4902-9E33-A8A738361262}"/>
              </a:ext>
            </a:extLst>
          </p:cNvPr>
          <p:cNvSpPr>
            <a:spLocks noChangeArrowheads="1"/>
          </p:cNvSpPr>
          <p:nvPr/>
        </p:nvSpPr>
        <p:spPr bwMode="auto">
          <a:xfrm>
            <a:off x="3923494" y="5812768"/>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48">
            <a:extLst>
              <a:ext uri="{FF2B5EF4-FFF2-40B4-BE49-F238E27FC236}">
                <a16:creationId xmlns:a16="http://schemas.microsoft.com/office/drawing/2014/main" id="{6C43084B-9826-48C2-AA55-541FBD91BD7D}"/>
              </a:ext>
            </a:extLst>
          </p:cNvPr>
          <p:cNvSpPr>
            <a:spLocks noChangeArrowheads="1"/>
          </p:cNvSpPr>
          <p:nvPr/>
        </p:nvSpPr>
        <p:spPr bwMode="auto">
          <a:xfrm>
            <a:off x="3928742" y="589935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49">
            <a:extLst>
              <a:ext uri="{FF2B5EF4-FFF2-40B4-BE49-F238E27FC236}">
                <a16:creationId xmlns:a16="http://schemas.microsoft.com/office/drawing/2014/main" id="{C4011BD0-1463-4BEF-8A65-40FE09DDE627}"/>
              </a:ext>
            </a:extLst>
          </p:cNvPr>
          <p:cNvSpPr>
            <a:spLocks noChangeArrowheads="1"/>
          </p:cNvSpPr>
          <p:nvPr/>
        </p:nvSpPr>
        <p:spPr bwMode="auto">
          <a:xfrm>
            <a:off x="3835591" y="587574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0">
            <a:extLst>
              <a:ext uri="{FF2B5EF4-FFF2-40B4-BE49-F238E27FC236}">
                <a16:creationId xmlns:a16="http://schemas.microsoft.com/office/drawing/2014/main" id="{07832C4F-4E70-4A69-8405-444BEB9A03B3}"/>
              </a:ext>
            </a:extLst>
          </p:cNvPr>
          <p:cNvSpPr>
            <a:spLocks noChangeArrowheads="1"/>
          </p:cNvSpPr>
          <p:nvPr/>
        </p:nvSpPr>
        <p:spPr bwMode="auto">
          <a:xfrm>
            <a:off x="3829031" y="602662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1">
            <a:extLst>
              <a:ext uri="{FF2B5EF4-FFF2-40B4-BE49-F238E27FC236}">
                <a16:creationId xmlns:a16="http://schemas.microsoft.com/office/drawing/2014/main" id="{2A8DDD53-8F6D-4885-A778-9A9EB717BEDA}"/>
              </a:ext>
            </a:extLst>
          </p:cNvPr>
          <p:cNvSpPr>
            <a:spLocks noChangeArrowheads="1"/>
          </p:cNvSpPr>
          <p:nvPr/>
        </p:nvSpPr>
        <p:spPr bwMode="auto">
          <a:xfrm>
            <a:off x="3910374" y="5955774"/>
            <a:ext cx="14432" cy="13120"/>
          </a:xfrm>
          <a:custGeom>
            <a:avLst/>
            <a:gdLst>
              <a:gd name="T0" fmla="*/ 0 w 48"/>
              <a:gd name="T1" fmla="*/ 0 h 43"/>
              <a:gd name="T2" fmla="*/ 47 w 48"/>
              <a:gd name="T3" fmla="*/ 0 h 43"/>
              <a:gd name="T4" fmla="*/ 47 w 48"/>
              <a:gd name="T5" fmla="*/ 42 h 43"/>
              <a:gd name="T6" fmla="*/ 0 w 48"/>
              <a:gd name="T7" fmla="*/ 42 h 43"/>
              <a:gd name="T8" fmla="*/ 0 w 48"/>
              <a:gd name="T9" fmla="*/ 0 h 43"/>
            </a:gdLst>
            <a:ahLst/>
            <a:cxnLst>
              <a:cxn ang="0">
                <a:pos x="T0" y="T1"/>
              </a:cxn>
              <a:cxn ang="0">
                <a:pos x="T2" y="T3"/>
              </a:cxn>
              <a:cxn ang="0">
                <a:pos x="T4" y="T5"/>
              </a:cxn>
              <a:cxn ang="0">
                <a:pos x="T6" y="T7"/>
              </a:cxn>
              <a:cxn ang="0">
                <a:pos x="T8" y="T9"/>
              </a:cxn>
            </a:cxnLst>
            <a:rect l="0" t="0" r="r" b="b"/>
            <a:pathLst>
              <a:path w="48" h="43">
                <a:moveTo>
                  <a:pt x="0" y="0"/>
                </a:moveTo>
                <a:lnTo>
                  <a:pt x="47" y="0"/>
                </a:lnTo>
                <a:lnTo>
                  <a:pt x="4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2">
            <a:extLst>
              <a:ext uri="{FF2B5EF4-FFF2-40B4-BE49-F238E27FC236}">
                <a16:creationId xmlns:a16="http://schemas.microsoft.com/office/drawing/2014/main" id="{67874C5E-5C53-4CF0-86FA-83704D69A23F}"/>
              </a:ext>
            </a:extLst>
          </p:cNvPr>
          <p:cNvSpPr>
            <a:spLocks noChangeArrowheads="1"/>
          </p:cNvSpPr>
          <p:nvPr/>
        </p:nvSpPr>
        <p:spPr bwMode="auto">
          <a:xfrm>
            <a:off x="3829031" y="6051549"/>
            <a:ext cx="99711" cy="13120"/>
          </a:xfrm>
          <a:custGeom>
            <a:avLst/>
            <a:gdLst>
              <a:gd name="T0" fmla="*/ 0 w 336"/>
              <a:gd name="T1" fmla="*/ 0 h 44"/>
              <a:gd name="T2" fmla="*/ 335 w 336"/>
              <a:gd name="T3" fmla="*/ 0 h 44"/>
              <a:gd name="T4" fmla="*/ 335 w 336"/>
              <a:gd name="T5" fmla="*/ 43 h 44"/>
              <a:gd name="T6" fmla="*/ 0 w 336"/>
              <a:gd name="T7" fmla="*/ 43 h 44"/>
              <a:gd name="T8" fmla="*/ 0 w 336"/>
              <a:gd name="T9" fmla="*/ 0 h 44"/>
            </a:gdLst>
            <a:ahLst/>
            <a:cxnLst>
              <a:cxn ang="0">
                <a:pos x="T0" y="T1"/>
              </a:cxn>
              <a:cxn ang="0">
                <a:pos x="T2" y="T3"/>
              </a:cxn>
              <a:cxn ang="0">
                <a:pos x="T4" y="T5"/>
              </a:cxn>
              <a:cxn ang="0">
                <a:pos x="T6" y="T7"/>
              </a:cxn>
              <a:cxn ang="0">
                <a:pos x="T8" y="T9"/>
              </a:cxn>
            </a:cxnLst>
            <a:rect l="0" t="0" r="r" b="b"/>
            <a:pathLst>
              <a:path w="336" h="44">
                <a:moveTo>
                  <a:pt x="0" y="0"/>
                </a:moveTo>
                <a:lnTo>
                  <a:pt x="335" y="0"/>
                </a:lnTo>
                <a:lnTo>
                  <a:pt x="33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3">
            <a:extLst>
              <a:ext uri="{FF2B5EF4-FFF2-40B4-BE49-F238E27FC236}">
                <a16:creationId xmlns:a16="http://schemas.microsoft.com/office/drawing/2014/main" id="{82C2641A-F4C5-48AE-9DBF-58481716118B}"/>
              </a:ext>
            </a:extLst>
          </p:cNvPr>
          <p:cNvSpPr>
            <a:spLocks noChangeArrowheads="1"/>
          </p:cNvSpPr>
          <p:nvPr/>
        </p:nvSpPr>
        <p:spPr bwMode="auto">
          <a:xfrm>
            <a:off x="3855271" y="5705186"/>
            <a:ext cx="17056" cy="19679"/>
          </a:xfrm>
          <a:custGeom>
            <a:avLst/>
            <a:gdLst>
              <a:gd name="T0" fmla="*/ 43 w 59"/>
              <a:gd name="T1" fmla="*/ 64 h 65"/>
              <a:gd name="T2" fmla="*/ 43 w 59"/>
              <a:gd name="T3" fmla="*/ 64 h 65"/>
              <a:gd name="T4" fmla="*/ 48 w 59"/>
              <a:gd name="T5" fmla="*/ 48 h 65"/>
              <a:gd name="T6" fmla="*/ 53 w 59"/>
              <a:gd name="T7" fmla="*/ 43 h 65"/>
              <a:gd name="T8" fmla="*/ 58 w 59"/>
              <a:gd name="T9" fmla="*/ 43 h 65"/>
              <a:gd name="T10" fmla="*/ 58 w 59"/>
              <a:gd name="T11" fmla="*/ 0 h 65"/>
              <a:gd name="T12" fmla="*/ 58 w 59"/>
              <a:gd name="T13" fmla="*/ 0 h 65"/>
              <a:gd name="T14" fmla="*/ 37 w 59"/>
              <a:gd name="T15" fmla="*/ 5 h 65"/>
              <a:gd name="T16" fmla="*/ 16 w 59"/>
              <a:gd name="T17" fmla="*/ 21 h 65"/>
              <a:gd name="T18" fmla="*/ 5 w 59"/>
              <a:gd name="T19" fmla="*/ 37 h 65"/>
              <a:gd name="T20" fmla="*/ 0 w 59"/>
              <a:gd name="T21" fmla="*/ 64 h 65"/>
              <a:gd name="T22" fmla="*/ 43 w 59"/>
              <a:gd name="T23"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5">
                <a:moveTo>
                  <a:pt x="43" y="64"/>
                </a:moveTo>
                <a:lnTo>
                  <a:pt x="43" y="64"/>
                </a:lnTo>
                <a:lnTo>
                  <a:pt x="48" y="48"/>
                </a:lnTo>
                <a:lnTo>
                  <a:pt x="53" y="43"/>
                </a:lnTo>
                <a:lnTo>
                  <a:pt x="58" y="43"/>
                </a:lnTo>
                <a:lnTo>
                  <a:pt x="58" y="0"/>
                </a:lnTo>
                <a:lnTo>
                  <a:pt x="58" y="0"/>
                </a:lnTo>
                <a:lnTo>
                  <a:pt x="37" y="5"/>
                </a:lnTo>
                <a:lnTo>
                  <a:pt x="16" y="21"/>
                </a:lnTo>
                <a:lnTo>
                  <a:pt x="5" y="37"/>
                </a:lnTo>
                <a:lnTo>
                  <a:pt x="0" y="64"/>
                </a:lnTo>
                <a:lnTo>
                  <a:pt x="43"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4">
            <a:extLst>
              <a:ext uri="{FF2B5EF4-FFF2-40B4-BE49-F238E27FC236}">
                <a16:creationId xmlns:a16="http://schemas.microsoft.com/office/drawing/2014/main" id="{70D443A0-2348-4428-A0E4-291DAB9597A2}"/>
              </a:ext>
            </a:extLst>
          </p:cNvPr>
          <p:cNvSpPr>
            <a:spLocks noChangeArrowheads="1"/>
          </p:cNvSpPr>
          <p:nvPr/>
        </p:nvSpPr>
        <p:spPr bwMode="auto">
          <a:xfrm>
            <a:off x="3772616" y="5730113"/>
            <a:ext cx="213853" cy="352924"/>
          </a:xfrm>
          <a:custGeom>
            <a:avLst/>
            <a:gdLst>
              <a:gd name="T0" fmla="*/ 579 w 717"/>
              <a:gd name="T1" fmla="*/ 865 h 1185"/>
              <a:gd name="T2" fmla="*/ 579 w 717"/>
              <a:gd name="T3" fmla="*/ 908 h 1185"/>
              <a:gd name="T4" fmla="*/ 127 w 717"/>
              <a:gd name="T5" fmla="*/ 483 h 1185"/>
              <a:gd name="T6" fmla="*/ 127 w 717"/>
              <a:gd name="T7" fmla="*/ 446 h 1185"/>
              <a:gd name="T8" fmla="*/ 382 w 717"/>
              <a:gd name="T9" fmla="*/ 361 h 1185"/>
              <a:gd name="T10" fmla="*/ 80 w 717"/>
              <a:gd name="T11" fmla="*/ 340 h 1185"/>
              <a:gd name="T12" fmla="*/ 42 w 717"/>
              <a:gd name="T13" fmla="*/ 255 h 1185"/>
              <a:gd name="T14" fmla="*/ 212 w 717"/>
              <a:gd name="T15" fmla="*/ 233 h 1185"/>
              <a:gd name="T16" fmla="*/ 59 w 717"/>
              <a:gd name="T17" fmla="*/ 191 h 1185"/>
              <a:gd name="T18" fmla="*/ 191 w 717"/>
              <a:gd name="T19" fmla="*/ 148 h 1185"/>
              <a:gd name="T20" fmla="*/ 127 w 717"/>
              <a:gd name="T21" fmla="*/ 42 h 1185"/>
              <a:gd name="T22" fmla="*/ 191 w 717"/>
              <a:gd name="T23" fmla="*/ 42 h 1185"/>
              <a:gd name="T24" fmla="*/ 212 w 717"/>
              <a:gd name="T25" fmla="*/ 74 h 1185"/>
              <a:gd name="T26" fmla="*/ 212 w 717"/>
              <a:gd name="T27" fmla="*/ 148 h 1185"/>
              <a:gd name="T28" fmla="*/ 244 w 717"/>
              <a:gd name="T29" fmla="*/ 207 h 1185"/>
              <a:gd name="T30" fmla="*/ 281 w 717"/>
              <a:gd name="T31" fmla="*/ 228 h 1185"/>
              <a:gd name="T32" fmla="*/ 329 w 717"/>
              <a:gd name="T33" fmla="*/ 233 h 1185"/>
              <a:gd name="T34" fmla="*/ 409 w 717"/>
              <a:gd name="T35" fmla="*/ 180 h 1185"/>
              <a:gd name="T36" fmla="*/ 605 w 717"/>
              <a:gd name="T37" fmla="*/ 148 h 1185"/>
              <a:gd name="T38" fmla="*/ 425 w 717"/>
              <a:gd name="T39" fmla="*/ 191 h 1185"/>
              <a:gd name="T40" fmla="*/ 674 w 717"/>
              <a:gd name="T41" fmla="*/ 233 h 1185"/>
              <a:gd name="T42" fmla="*/ 669 w 717"/>
              <a:gd name="T43" fmla="*/ 287 h 1185"/>
              <a:gd name="T44" fmla="*/ 605 w 717"/>
              <a:gd name="T45" fmla="*/ 355 h 1185"/>
              <a:gd name="T46" fmla="*/ 589 w 717"/>
              <a:gd name="T47" fmla="*/ 106 h 1185"/>
              <a:gd name="T48" fmla="*/ 419 w 717"/>
              <a:gd name="T49" fmla="*/ 74 h 1185"/>
              <a:gd name="T50" fmla="*/ 441 w 717"/>
              <a:gd name="T51" fmla="*/ 42 h 1185"/>
              <a:gd name="T52" fmla="*/ 632 w 717"/>
              <a:gd name="T53" fmla="*/ 0 h 1185"/>
              <a:gd name="T54" fmla="*/ 425 w 717"/>
              <a:gd name="T55" fmla="*/ 5 h 1185"/>
              <a:gd name="T56" fmla="*/ 382 w 717"/>
              <a:gd name="T57" fmla="*/ 74 h 1185"/>
              <a:gd name="T58" fmla="*/ 377 w 717"/>
              <a:gd name="T59" fmla="*/ 148 h 1185"/>
              <a:gd name="T60" fmla="*/ 324 w 717"/>
              <a:gd name="T61" fmla="*/ 191 h 1185"/>
              <a:gd name="T62" fmla="*/ 276 w 717"/>
              <a:gd name="T63" fmla="*/ 175 h 1185"/>
              <a:gd name="T64" fmla="*/ 255 w 717"/>
              <a:gd name="T65" fmla="*/ 127 h 1185"/>
              <a:gd name="T66" fmla="*/ 249 w 717"/>
              <a:gd name="T67" fmla="*/ 42 h 1185"/>
              <a:gd name="T68" fmla="*/ 181 w 717"/>
              <a:gd name="T69" fmla="*/ 0 h 1185"/>
              <a:gd name="T70" fmla="*/ 85 w 717"/>
              <a:gd name="T71" fmla="*/ 112 h 1185"/>
              <a:gd name="T72" fmla="*/ 5 w 717"/>
              <a:gd name="T73" fmla="*/ 212 h 1185"/>
              <a:gd name="T74" fmla="*/ 5 w 717"/>
              <a:gd name="T75" fmla="*/ 297 h 1185"/>
              <a:gd name="T76" fmla="*/ 69 w 717"/>
              <a:gd name="T77" fmla="*/ 382 h 1185"/>
              <a:gd name="T78" fmla="*/ 610 w 717"/>
              <a:gd name="T79" fmla="*/ 1184 h 1185"/>
              <a:gd name="T80" fmla="*/ 669 w 717"/>
              <a:gd name="T81" fmla="*/ 366 h 1185"/>
              <a:gd name="T82" fmla="*/ 716 w 717"/>
              <a:gd name="T83" fmla="*/ 255 h 1185"/>
              <a:gd name="T84" fmla="*/ 712 w 717"/>
              <a:gd name="T85" fmla="*/ 212 h 1185"/>
              <a:gd name="T86" fmla="*/ 632 w 717"/>
              <a:gd name="T87" fmla="*/ 1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7" h="1185">
                <a:moveTo>
                  <a:pt x="605" y="355"/>
                </a:moveTo>
                <a:lnTo>
                  <a:pt x="595" y="355"/>
                </a:lnTo>
                <a:lnTo>
                  <a:pt x="579" y="865"/>
                </a:lnTo>
                <a:lnTo>
                  <a:pt x="547" y="865"/>
                </a:lnTo>
                <a:lnTo>
                  <a:pt x="547" y="908"/>
                </a:lnTo>
                <a:lnTo>
                  <a:pt x="579" y="908"/>
                </a:lnTo>
                <a:lnTo>
                  <a:pt x="573" y="1141"/>
                </a:lnTo>
                <a:lnTo>
                  <a:pt x="149" y="1141"/>
                </a:lnTo>
                <a:lnTo>
                  <a:pt x="127" y="483"/>
                </a:lnTo>
                <a:lnTo>
                  <a:pt x="170" y="483"/>
                </a:lnTo>
                <a:lnTo>
                  <a:pt x="170" y="446"/>
                </a:lnTo>
                <a:lnTo>
                  <a:pt x="127" y="446"/>
                </a:lnTo>
                <a:lnTo>
                  <a:pt x="127" y="398"/>
                </a:lnTo>
                <a:lnTo>
                  <a:pt x="382" y="398"/>
                </a:lnTo>
                <a:lnTo>
                  <a:pt x="382" y="361"/>
                </a:lnTo>
                <a:lnTo>
                  <a:pt x="106" y="361"/>
                </a:lnTo>
                <a:lnTo>
                  <a:pt x="106" y="361"/>
                </a:lnTo>
                <a:lnTo>
                  <a:pt x="80" y="340"/>
                </a:lnTo>
                <a:lnTo>
                  <a:pt x="59" y="319"/>
                </a:lnTo>
                <a:lnTo>
                  <a:pt x="48" y="287"/>
                </a:lnTo>
                <a:lnTo>
                  <a:pt x="42" y="255"/>
                </a:lnTo>
                <a:lnTo>
                  <a:pt x="42" y="255"/>
                </a:lnTo>
                <a:lnTo>
                  <a:pt x="42" y="233"/>
                </a:lnTo>
                <a:lnTo>
                  <a:pt x="212" y="233"/>
                </a:lnTo>
                <a:lnTo>
                  <a:pt x="212" y="191"/>
                </a:lnTo>
                <a:lnTo>
                  <a:pt x="59" y="191"/>
                </a:lnTo>
                <a:lnTo>
                  <a:pt x="59" y="191"/>
                </a:lnTo>
                <a:lnTo>
                  <a:pt x="80" y="165"/>
                </a:lnTo>
                <a:lnTo>
                  <a:pt x="112" y="148"/>
                </a:lnTo>
                <a:lnTo>
                  <a:pt x="191" y="148"/>
                </a:lnTo>
                <a:lnTo>
                  <a:pt x="191" y="106"/>
                </a:lnTo>
                <a:lnTo>
                  <a:pt x="127" y="106"/>
                </a:lnTo>
                <a:lnTo>
                  <a:pt x="127" y="42"/>
                </a:lnTo>
                <a:lnTo>
                  <a:pt x="181" y="42"/>
                </a:lnTo>
                <a:lnTo>
                  <a:pt x="181" y="42"/>
                </a:lnTo>
                <a:lnTo>
                  <a:pt x="191" y="42"/>
                </a:lnTo>
                <a:lnTo>
                  <a:pt x="202" y="53"/>
                </a:lnTo>
                <a:lnTo>
                  <a:pt x="207" y="58"/>
                </a:lnTo>
                <a:lnTo>
                  <a:pt x="212" y="74"/>
                </a:lnTo>
                <a:lnTo>
                  <a:pt x="212" y="127"/>
                </a:lnTo>
                <a:lnTo>
                  <a:pt x="212" y="127"/>
                </a:lnTo>
                <a:lnTo>
                  <a:pt x="212" y="148"/>
                </a:lnTo>
                <a:lnTo>
                  <a:pt x="223" y="170"/>
                </a:lnTo>
                <a:lnTo>
                  <a:pt x="234" y="186"/>
                </a:lnTo>
                <a:lnTo>
                  <a:pt x="244" y="207"/>
                </a:lnTo>
                <a:lnTo>
                  <a:pt x="244" y="207"/>
                </a:lnTo>
                <a:lnTo>
                  <a:pt x="266" y="217"/>
                </a:lnTo>
                <a:lnTo>
                  <a:pt x="281" y="228"/>
                </a:lnTo>
                <a:lnTo>
                  <a:pt x="302" y="233"/>
                </a:lnTo>
                <a:lnTo>
                  <a:pt x="329" y="233"/>
                </a:lnTo>
                <a:lnTo>
                  <a:pt x="329" y="233"/>
                </a:lnTo>
                <a:lnTo>
                  <a:pt x="361" y="223"/>
                </a:lnTo>
                <a:lnTo>
                  <a:pt x="388" y="202"/>
                </a:lnTo>
                <a:lnTo>
                  <a:pt x="409" y="180"/>
                </a:lnTo>
                <a:lnTo>
                  <a:pt x="419" y="148"/>
                </a:lnTo>
                <a:lnTo>
                  <a:pt x="605" y="148"/>
                </a:lnTo>
                <a:lnTo>
                  <a:pt x="605" y="148"/>
                </a:lnTo>
                <a:lnTo>
                  <a:pt x="632" y="165"/>
                </a:lnTo>
                <a:lnTo>
                  <a:pt x="653" y="191"/>
                </a:lnTo>
                <a:lnTo>
                  <a:pt x="425" y="191"/>
                </a:lnTo>
                <a:lnTo>
                  <a:pt x="425" y="233"/>
                </a:lnTo>
                <a:lnTo>
                  <a:pt x="674" y="233"/>
                </a:lnTo>
                <a:lnTo>
                  <a:pt x="674" y="233"/>
                </a:lnTo>
                <a:lnTo>
                  <a:pt x="674" y="255"/>
                </a:lnTo>
                <a:lnTo>
                  <a:pt x="674" y="255"/>
                </a:lnTo>
                <a:lnTo>
                  <a:pt x="669" y="287"/>
                </a:lnTo>
                <a:lnTo>
                  <a:pt x="658" y="313"/>
                </a:lnTo>
                <a:lnTo>
                  <a:pt x="637" y="340"/>
                </a:lnTo>
                <a:lnTo>
                  <a:pt x="605" y="355"/>
                </a:lnTo>
                <a:close/>
                <a:moveTo>
                  <a:pt x="451" y="42"/>
                </a:moveTo>
                <a:lnTo>
                  <a:pt x="589" y="42"/>
                </a:lnTo>
                <a:lnTo>
                  <a:pt x="589" y="106"/>
                </a:lnTo>
                <a:lnTo>
                  <a:pt x="419" y="106"/>
                </a:lnTo>
                <a:lnTo>
                  <a:pt x="419" y="74"/>
                </a:lnTo>
                <a:lnTo>
                  <a:pt x="419" y="74"/>
                </a:lnTo>
                <a:lnTo>
                  <a:pt x="425" y="58"/>
                </a:lnTo>
                <a:lnTo>
                  <a:pt x="430" y="53"/>
                </a:lnTo>
                <a:lnTo>
                  <a:pt x="441" y="42"/>
                </a:lnTo>
                <a:lnTo>
                  <a:pt x="451" y="42"/>
                </a:lnTo>
                <a:close/>
                <a:moveTo>
                  <a:pt x="632" y="112"/>
                </a:moveTo>
                <a:lnTo>
                  <a:pt x="632" y="0"/>
                </a:lnTo>
                <a:lnTo>
                  <a:pt x="451" y="0"/>
                </a:lnTo>
                <a:lnTo>
                  <a:pt x="451" y="0"/>
                </a:lnTo>
                <a:lnTo>
                  <a:pt x="425" y="5"/>
                </a:lnTo>
                <a:lnTo>
                  <a:pt x="403" y="21"/>
                </a:lnTo>
                <a:lnTo>
                  <a:pt x="388" y="42"/>
                </a:lnTo>
                <a:lnTo>
                  <a:pt x="382" y="74"/>
                </a:lnTo>
                <a:lnTo>
                  <a:pt x="382" y="122"/>
                </a:lnTo>
                <a:lnTo>
                  <a:pt x="382" y="122"/>
                </a:lnTo>
                <a:lnTo>
                  <a:pt x="377" y="148"/>
                </a:lnTo>
                <a:lnTo>
                  <a:pt x="366" y="170"/>
                </a:lnTo>
                <a:lnTo>
                  <a:pt x="345" y="186"/>
                </a:lnTo>
                <a:lnTo>
                  <a:pt x="324" y="191"/>
                </a:lnTo>
                <a:lnTo>
                  <a:pt x="324" y="191"/>
                </a:lnTo>
                <a:lnTo>
                  <a:pt x="298" y="186"/>
                </a:lnTo>
                <a:lnTo>
                  <a:pt x="276" y="175"/>
                </a:lnTo>
                <a:lnTo>
                  <a:pt x="276" y="175"/>
                </a:lnTo>
                <a:lnTo>
                  <a:pt x="260" y="154"/>
                </a:lnTo>
                <a:lnTo>
                  <a:pt x="255" y="127"/>
                </a:lnTo>
                <a:lnTo>
                  <a:pt x="255" y="74"/>
                </a:lnTo>
                <a:lnTo>
                  <a:pt x="255" y="74"/>
                </a:lnTo>
                <a:lnTo>
                  <a:pt x="249" y="42"/>
                </a:lnTo>
                <a:lnTo>
                  <a:pt x="234" y="21"/>
                </a:lnTo>
                <a:lnTo>
                  <a:pt x="207" y="5"/>
                </a:lnTo>
                <a:lnTo>
                  <a:pt x="181" y="0"/>
                </a:lnTo>
                <a:lnTo>
                  <a:pt x="85" y="0"/>
                </a:lnTo>
                <a:lnTo>
                  <a:pt x="85" y="112"/>
                </a:lnTo>
                <a:lnTo>
                  <a:pt x="85" y="112"/>
                </a:lnTo>
                <a:lnTo>
                  <a:pt x="48" y="138"/>
                </a:lnTo>
                <a:lnTo>
                  <a:pt x="21" y="170"/>
                </a:lnTo>
                <a:lnTo>
                  <a:pt x="5" y="212"/>
                </a:lnTo>
                <a:lnTo>
                  <a:pt x="0" y="255"/>
                </a:lnTo>
                <a:lnTo>
                  <a:pt x="0" y="255"/>
                </a:lnTo>
                <a:lnTo>
                  <a:pt x="5" y="297"/>
                </a:lnTo>
                <a:lnTo>
                  <a:pt x="21" y="334"/>
                </a:lnTo>
                <a:lnTo>
                  <a:pt x="53" y="372"/>
                </a:lnTo>
                <a:lnTo>
                  <a:pt x="69" y="382"/>
                </a:lnTo>
                <a:lnTo>
                  <a:pt x="85" y="393"/>
                </a:lnTo>
                <a:lnTo>
                  <a:pt x="106" y="1184"/>
                </a:lnTo>
                <a:lnTo>
                  <a:pt x="610" y="1184"/>
                </a:lnTo>
                <a:lnTo>
                  <a:pt x="632" y="387"/>
                </a:lnTo>
                <a:lnTo>
                  <a:pt x="632" y="387"/>
                </a:lnTo>
                <a:lnTo>
                  <a:pt x="669" y="366"/>
                </a:lnTo>
                <a:lnTo>
                  <a:pt x="695" y="334"/>
                </a:lnTo>
                <a:lnTo>
                  <a:pt x="712" y="297"/>
                </a:lnTo>
                <a:lnTo>
                  <a:pt x="716" y="255"/>
                </a:lnTo>
                <a:lnTo>
                  <a:pt x="716" y="255"/>
                </a:lnTo>
                <a:lnTo>
                  <a:pt x="716" y="233"/>
                </a:lnTo>
                <a:lnTo>
                  <a:pt x="712" y="212"/>
                </a:lnTo>
                <a:lnTo>
                  <a:pt x="690" y="170"/>
                </a:lnTo>
                <a:lnTo>
                  <a:pt x="663" y="138"/>
                </a:lnTo>
                <a:lnTo>
                  <a:pt x="632" y="1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55">
            <a:extLst>
              <a:ext uri="{FF2B5EF4-FFF2-40B4-BE49-F238E27FC236}">
                <a16:creationId xmlns:a16="http://schemas.microsoft.com/office/drawing/2014/main" id="{6F115152-4386-4167-AC95-BF55810C9003}"/>
              </a:ext>
            </a:extLst>
          </p:cNvPr>
          <p:cNvSpPr>
            <a:spLocks noChangeArrowheads="1"/>
          </p:cNvSpPr>
          <p:nvPr/>
        </p:nvSpPr>
        <p:spPr bwMode="auto">
          <a:xfrm>
            <a:off x="4296097" y="5621219"/>
            <a:ext cx="207293" cy="74783"/>
          </a:xfrm>
          <a:custGeom>
            <a:avLst/>
            <a:gdLst>
              <a:gd name="T0" fmla="*/ 159 w 697"/>
              <a:gd name="T1" fmla="*/ 106 h 250"/>
              <a:gd name="T2" fmla="*/ 165 w 697"/>
              <a:gd name="T3" fmla="*/ 100 h 250"/>
              <a:gd name="T4" fmla="*/ 212 w 697"/>
              <a:gd name="T5" fmla="*/ 53 h 250"/>
              <a:gd name="T6" fmla="*/ 271 w 697"/>
              <a:gd name="T7" fmla="*/ 36 h 250"/>
              <a:gd name="T8" fmla="*/ 297 w 697"/>
              <a:gd name="T9" fmla="*/ 42 h 250"/>
              <a:gd name="T10" fmla="*/ 340 w 697"/>
              <a:gd name="T11" fmla="*/ 58 h 250"/>
              <a:gd name="T12" fmla="*/ 372 w 697"/>
              <a:gd name="T13" fmla="*/ 85 h 250"/>
              <a:gd name="T14" fmla="*/ 383 w 697"/>
              <a:gd name="T15" fmla="*/ 74 h 250"/>
              <a:gd name="T16" fmla="*/ 419 w 697"/>
              <a:gd name="T17" fmla="*/ 58 h 250"/>
              <a:gd name="T18" fmla="*/ 436 w 697"/>
              <a:gd name="T19" fmla="*/ 63 h 250"/>
              <a:gd name="T20" fmla="*/ 468 w 697"/>
              <a:gd name="T21" fmla="*/ 79 h 250"/>
              <a:gd name="T22" fmla="*/ 483 w 697"/>
              <a:gd name="T23" fmla="*/ 100 h 250"/>
              <a:gd name="T24" fmla="*/ 494 w 697"/>
              <a:gd name="T25" fmla="*/ 106 h 250"/>
              <a:gd name="T26" fmla="*/ 547 w 697"/>
              <a:gd name="T27" fmla="*/ 117 h 250"/>
              <a:gd name="T28" fmla="*/ 600 w 697"/>
              <a:gd name="T29" fmla="*/ 148 h 250"/>
              <a:gd name="T30" fmla="*/ 637 w 697"/>
              <a:gd name="T31" fmla="*/ 196 h 250"/>
              <a:gd name="T32" fmla="*/ 653 w 697"/>
              <a:gd name="T33" fmla="*/ 249 h 250"/>
              <a:gd name="T34" fmla="*/ 696 w 697"/>
              <a:gd name="T35" fmla="*/ 249 h 250"/>
              <a:gd name="T36" fmla="*/ 680 w 697"/>
              <a:gd name="T37" fmla="*/ 180 h 250"/>
              <a:gd name="T38" fmla="*/ 632 w 697"/>
              <a:gd name="T39" fmla="*/ 121 h 250"/>
              <a:gd name="T40" fmla="*/ 600 w 697"/>
              <a:gd name="T41" fmla="*/ 100 h 250"/>
              <a:gd name="T42" fmla="*/ 536 w 697"/>
              <a:gd name="T43" fmla="*/ 68 h 250"/>
              <a:gd name="T44" fmla="*/ 504 w 697"/>
              <a:gd name="T45" fmla="*/ 63 h 250"/>
              <a:gd name="T46" fmla="*/ 468 w 697"/>
              <a:gd name="T47" fmla="*/ 31 h 250"/>
              <a:gd name="T48" fmla="*/ 419 w 697"/>
              <a:gd name="T49" fmla="*/ 21 h 250"/>
              <a:gd name="T50" fmla="*/ 393 w 697"/>
              <a:gd name="T51" fmla="*/ 21 h 250"/>
              <a:gd name="T52" fmla="*/ 372 w 697"/>
              <a:gd name="T53" fmla="*/ 31 h 250"/>
              <a:gd name="T54" fmla="*/ 324 w 697"/>
              <a:gd name="T55" fmla="*/ 5 h 250"/>
              <a:gd name="T56" fmla="*/ 271 w 697"/>
              <a:gd name="T57" fmla="*/ 0 h 250"/>
              <a:gd name="T58" fmla="*/ 234 w 697"/>
              <a:gd name="T59" fmla="*/ 5 h 250"/>
              <a:gd name="T60" fmla="*/ 165 w 697"/>
              <a:gd name="T61" fmla="*/ 36 h 250"/>
              <a:gd name="T62" fmla="*/ 133 w 697"/>
              <a:gd name="T63" fmla="*/ 68 h 250"/>
              <a:gd name="T64" fmla="*/ 80 w 697"/>
              <a:gd name="T65" fmla="*/ 95 h 250"/>
              <a:gd name="T66" fmla="*/ 37 w 697"/>
              <a:gd name="T67" fmla="*/ 138 h 250"/>
              <a:gd name="T68" fmla="*/ 5 w 697"/>
              <a:gd name="T69" fmla="*/ 191 h 250"/>
              <a:gd name="T70" fmla="*/ 0 w 697"/>
              <a:gd name="T71" fmla="*/ 249 h 250"/>
              <a:gd name="T72" fmla="*/ 37 w 697"/>
              <a:gd name="T73" fmla="*/ 249 h 250"/>
              <a:gd name="T74" fmla="*/ 48 w 697"/>
              <a:gd name="T75" fmla="*/ 201 h 250"/>
              <a:gd name="T76" fmla="*/ 69 w 697"/>
              <a:gd name="T77" fmla="*/ 159 h 250"/>
              <a:gd name="T78" fmla="*/ 107 w 697"/>
              <a:gd name="T79" fmla="*/ 127 h 250"/>
              <a:gd name="T80" fmla="*/ 154 w 697"/>
              <a:gd name="T81" fmla="*/ 10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250">
                <a:moveTo>
                  <a:pt x="154" y="106"/>
                </a:moveTo>
                <a:lnTo>
                  <a:pt x="159" y="106"/>
                </a:lnTo>
                <a:lnTo>
                  <a:pt x="165" y="100"/>
                </a:lnTo>
                <a:lnTo>
                  <a:pt x="165" y="100"/>
                </a:lnTo>
                <a:lnTo>
                  <a:pt x="186" y="74"/>
                </a:lnTo>
                <a:lnTo>
                  <a:pt x="212" y="53"/>
                </a:lnTo>
                <a:lnTo>
                  <a:pt x="239" y="42"/>
                </a:lnTo>
                <a:lnTo>
                  <a:pt x="271" y="36"/>
                </a:lnTo>
                <a:lnTo>
                  <a:pt x="271" y="36"/>
                </a:lnTo>
                <a:lnTo>
                  <a:pt x="297" y="42"/>
                </a:lnTo>
                <a:lnTo>
                  <a:pt x="319" y="47"/>
                </a:lnTo>
                <a:lnTo>
                  <a:pt x="340" y="58"/>
                </a:lnTo>
                <a:lnTo>
                  <a:pt x="356" y="74"/>
                </a:lnTo>
                <a:lnTo>
                  <a:pt x="372" y="85"/>
                </a:lnTo>
                <a:lnTo>
                  <a:pt x="383" y="74"/>
                </a:lnTo>
                <a:lnTo>
                  <a:pt x="383" y="74"/>
                </a:lnTo>
                <a:lnTo>
                  <a:pt x="398" y="63"/>
                </a:lnTo>
                <a:lnTo>
                  <a:pt x="419" y="58"/>
                </a:lnTo>
                <a:lnTo>
                  <a:pt x="419" y="58"/>
                </a:lnTo>
                <a:lnTo>
                  <a:pt x="436" y="63"/>
                </a:lnTo>
                <a:lnTo>
                  <a:pt x="451" y="68"/>
                </a:lnTo>
                <a:lnTo>
                  <a:pt x="468" y="79"/>
                </a:lnTo>
                <a:lnTo>
                  <a:pt x="478" y="95"/>
                </a:lnTo>
                <a:lnTo>
                  <a:pt x="483" y="100"/>
                </a:lnTo>
                <a:lnTo>
                  <a:pt x="494" y="106"/>
                </a:lnTo>
                <a:lnTo>
                  <a:pt x="494" y="106"/>
                </a:lnTo>
                <a:lnTo>
                  <a:pt x="521" y="106"/>
                </a:lnTo>
                <a:lnTo>
                  <a:pt x="547" y="117"/>
                </a:lnTo>
                <a:lnTo>
                  <a:pt x="579" y="132"/>
                </a:lnTo>
                <a:lnTo>
                  <a:pt x="600" y="148"/>
                </a:lnTo>
                <a:lnTo>
                  <a:pt x="621" y="169"/>
                </a:lnTo>
                <a:lnTo>
                  <a:pt x="637" y="196"/>
                </a:lnTo>
                <a:lnTo>
                  <a:pt x="648" y="222"/>
                </a:lnTo>
                <a:lnTo>
                  <a:pt x="653" y="249"/>
                </a:lnTo>
                <a:lnTo>
                  <a:pt x="696" y="249"/>
                </a:lnTo>
                <a:lnTo>
                  <a:pt x="696" y="249"/>
                </a:lnTo>
                <a:lnTo>
                  <a:pt x="690" y="217"/>
                </a:lnTo>
                <a:lnTo>
                  <a:pt x="680" y="180"/>
                </a:lnTo>
                <a:lnTo>
                  <a:pt x="658" y="148"/>
                </a:lnTo>
                <a:lnTo>
                  <a:pt x="632" y="121"/>
                </a:lnTo>
                <a:lnTo>
                  <a:pt x="632" y="121"/>
                </a:lnTo>
                <a:lnTo>
                  <a:pt x="600" y="100"/>
                </a:lnTo>
                <a:lnTo>
                  <a:pt x="574" y="79"/>
                </a:lnTo>
                <a:lnTo>
                  <a:pt x="536" y="68"/>
                </a:lnTo>
                <a:lnTo>
                  <a:pt x="504" y="63"/>
                </a:lnTo>
                <a:lnTo>
                  <a:pt x="504" y="63"/>
                </a:lnTo>
                <a:lnTo>
                  <a:pt x="489" y="42"/>
                </a:lnTo>
                <a:lnTo>
                  <a:pt x="468" y="31"/>
                </a:lnTo>
                <a:lnTo>
                  <a:pt x="446" y="21"/>
                </a:lnTo>
                <a:lnTo>
                  <a:pt x="419" y="21"/>
                </a:lnTo>
                <a:lnTo>
                  <a:pt x="419" y="21"/>
                </a:lnTo>
                <a:lnTo>
                  <a:pt x="393" y="21"/>
                </a:lnTo>
                <a:lnTo>
                  <a:pt x="372" y="31"/>
                </a:lnTo>
                <a:lnTo>
                  <a:pt x="372" y="31"/>
                </a:lnTo>
                <a:lnTo>
                  <a:pt x="351" y="15"/>
                </a:lnTo>
                <a:lnTo>
                  <a:pt x="324" y="5"/>
                </a:lnTo>
                <a:lnTo>
                  <a:pt x="297" y="0"/>
                </a:lnTo>
                <a:lnTo>
                  <a:pt x="271" y="0"/>
                </a:lnTo>
                <a:lnTo>
                  <a:pt x="271" y="0"/>
                </a:lnTo>
                <a:lnTo>
                  <a:pt x="234" y="5"/>
                </a:lnTo>
                <a:lnTo>
                  <a:pt x="197" y="15"/>
                </a:lnTo>
                <a:lnTo>
                  <a:pt x="165" y="36"/>
                </a:lnTo>
                <a:lnTo>
                  <a:pt x="133" y="68"/>
                </a:lnTo>
                <a:lnTo>
                  <a:pt x="133" y="68"/>
                </a:lnTo>
                <a:lnTo>
                  <a:pt x="107" y="79"/>
                </a:lnTo>
                <a:lnTo>
                  <a:pt x="80" y="95"/>
                </a:lnTo>
                <a:lnTo>
                  <a:pt x="58" y="117"/>
                </a:lnTo>
                <a:lnTo>
                  <a:pt x="37" y="138"/>
                </a:lnTo>
                <a:lnTo>
                  <a:pt x="22" y="164"/>
                </a:lnTo>
                <a:lnTo>
                  <a:pt x="5" y="191"/>
                </a:lnTo>
                <a:lnTo>
                  <a:pt x="0" y="222"/>
                </a:lnTo>
                <a:lnTo>
                  <a:pt x="0" y="249"/>
                </a:lnTo>
                <a:lnTo>
                  <a:pt x="37" y="249"/>
                </a:lnTo>
                <a:lnTo>
                  <a:pt x="37" y="249"/>
                </a:lnTo>
                <a:lnTo>
                  <a:pt x="43" y="228"/>
                </a:lnTo>
                <a:lnTo>
                  <a:pt x="48" y="201"/>
                </a:lnTo>
                <a:lnTo>
                  <a:pt x="58" y="180"/>
                </a:lnTo>
                <a:lnTo>
                  <a:pt x="69" y="159"/>
                </a:lnTo>
                <a:lnTo>
                  <a:pt x="85" y="143"/>
                </a:lnTo>
                <a:lnTo>
                  <a:pt x="107" y="127"/>
                </a:lnTo>
                <a:lnTo>
                  <a:pt x="128" y="117"/>
                </a:lnTo>
                <a:lnTo>
                  <a:pt x="154" y="10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56">
            <a:extLst>
              <a:ext uri="{FF2B5EF4-FFF2-40B4-BE49-F238E27FC236}">
                <a16:creationId xmlns:a16="http://schemas.microsoft.com/office/drawing/2014/main" id="{37395B9F-7CC3-4015-A69B-9F9FCDA38077}"/>
              </a:ext>
            </a:extLst>
          </p:cNvPr>
          <p:cNvSpPr>
            <a:spLocks noChangeArrowheads="1"/>
          </p:cNvSpPr>
          <p:nvPr/>
        </p:nvSpPr>
        <p:spPr bwMode="auto">
          <a:xfrm>
            <a:off x="4321025" y="5727489"/>
            <a:ext cx="23616" cy="245341"/>
          </a:xfrm>
          <a:custGeom>
            <a:avLst/>
            <a:gdLst>
              <a:gd name="T0" fmla="*/ 80 w 81"/>
              <a:gd name="T1" fmla="*/ 781 h 824"/>
              <a:gd name="T2" fmla="*/ 37 w 81"/>
              <a:gd name="T3" fmla="*/ 781 h 824"/>
              <a:gd name="T4" fmla="*/ 37 w 81"/>
              <a:gd name="T5" fmla="*/ 0 h 824"/>
              <a:gd name="T6" fmla="*/ 0 w 81"/>
              <a:gd name="T7" fmla="*/ 0 h 824"/>
              <a:gd name="T8" fmla="*/ 0 w 81"/>
              <a:gd name="T9" fmla="*/ 823 h 824"/>
              <a:gd name="T10" fmla="*/ 80 w 81"/>
              <a:gd name="T11" fmla="*/ 823 h 824"/>
              <a:gd name="T12" fmla="*/ 80 w 81"/>
              <a:gd name="T13" fmla="*/ 781 h 824"/>
            </a:gdLst>
            <a:ahLst/>
            <a:cxnLst>
              <a:cxn ang="0">
                <a:pos x="T0" y="T1"/>
              </a:cxn>
              <a:cxn ang="0">
                <a:pos x="T2" y="T3"/>
              </a:cxn>
              <a:cxn ang="0">
                <a:pos x="T4" y="T5"/>
              </a:cxn>
              <a:cxn ang="0">
                <a:pos x="T6" y="T7"/>
              </a:cxn>
              <a:cxn ang="0">
                <a:pos x="T8" y="T9"/>
              </a:cxn>
              <a:cxn ang="0">
                <a:pos x="T10" y="T11"/>
              </a:cxn>
              <a:cxn ang="0">
                <a:pos x="T12" y="T13"/>
              </a:cxn>
            </a:cxnLst>
            <a:rect l="0" t="0" r="r" b="b"/>
            <a:pathLst>
              <a:path w="81" h="824">
                <a:moveTo>
                  <a:pt x="80" y="781"/>
                </a:moveTo>
                <a:lnTo>
                  <a:pt x="37" y="781"/>
                </a:lnTo>
                <a:lnTo>
                  <a:pt x="37" y="0"/>
                </a:lnTo>
                <a:lnTo>
                  <a:pt x="0" y="0"/>
                </a:lnTo>
                <a:lnTo>
                  <a:pt x="0" y="823"/>
                </a:lnTo>
                <a:lnTo>
                  <a:pt x="80" y="823"/>
                </a:lnTo>
                <a:lnTo>
                  <a:pt x="80" y="78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57">
            <a:extLst>
              <a:ext uri="{FF2B5EF4-FFF2-40B4-BE49-F238E27FC236}">
                <a16:creationId xmlns:a16="http://schemas.microsoft.com/office/drawing/2014/main" id="{E69B5153-6483-4AB2-ACBD-CFEB9B4C30FD}"/>
              </a:ext>
            </a:extLst>
          </p:cNvPr>
          <p:cNvSpPr>
            <a:spLocks noChangeArrowheads="1"/>
          </p:cNvSpPr>
          <p:nvPr/>
        </p:nvSpPr>
        <p:spPr bwMode="auto">
          <a:xfrm>
            <a:off x="4363009" y="5790464"/>
            <a:ext cx="26240" cy="182366"/>
          </a:xfrm>
          <a:custGeom>
            <a:avLst/>
            <a:gdLst>
              <a:gd name="T0" fmla="*/ 85 w 86"/>
              <a:gd name="T1" fmla="*/ 568 h 611"/>
              <a:gd name="T2" fmla="*/ 42 w 86"/>
              <a:gd name="T3" fmla="*/ 568 h 611"/>
              <a:gd name="T4" fmla="*/ 42 w 86"/>
              <a:gd name="T5" fmla="*/ 0 h 611"/>
              <a:gd name="T6" fmla="*/ 0 w 86"/>
              <a:gd name="T7" fmla="*/ 0 h 611"/>
              <a:gd name="T8" fmla="*/ 0 w 86"/>
              <a:gd name="T9" fmla="*/ 610 h 611"/>
              <a:gd name="T10" fmla="*/ 85 w 86"/>
              <a:gd name="T11" fmla="*/ 610 h 611"/>
              <a:gd name="T12" fmla="*/ 85 w 86"/>
              <a:gd name="T13" fmla="*/ 568 h 611"/>
            </a:gdLst>
            <a:ahLst/>
            <a:cxnLst>
              <a:cxn ang="0">
                <a:pos x="T0" y="T1"/>
              </a:cxn>
              <a:cxn ang="0">
                <a:pos x="T2" y="T3"/>
              </a:cxn>
              <a:cxn ang="0">
                <a:pos x="T4" y="T5"/>
              </a:cxn>
              <a:cxn ang="0">
                <a:pos x="T6" y="T7"/>
              </a:cxn>
              <a:cxn ang="0">
                <a:pos x="T8" y="T9"/>
              </a:cxn>
              <a:cxn ang="0">
                <a:pos x="T10" y="T11"/>
              </a:cxn>
              <a:cxn ang="0">
                <a:pos x="T12" y="T13"/>
              </a:cxn>
            </a:cxnLst>
            <a:rect l="0" t="0" r="r" b="b"/>
            <a:pathLst>
              <a:path w="86" h="611">
                <a:moveTo>
                  <a:pt x="85" y="568"/>
                </a:moveTo>
                <a:lnTo>
                  <a:pt x="42" y="568"/>
                </a:lnTo>
                <a:lnTo>
                  <a:pt x="42" y="0"/>
                </a:lnTo>
                <a:lnTo>
                  <a:pt x="0" y="0"/>
                </a:lnTo>
                <a:lnTo>
                  <a:pt x="0" y="610"/>
                </a:lnTo>
                <a:lnTo>
                  <a:pt x="85" y="610"/>
                </a:lnTo>
                <a:lnTo>
                  <a:pt x="85" y="5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58">
            <a:extLst>
              <a:ext uri="{FF2B5EF4-FFF2-40B4-BE49-F238E27FC236}">
                <a16:creationId xmlns:a16="http://schemas.microsoft.com/office/drawing/2014/main" id="{796F0959-1431-462A-BF22-C67C36788D09}"/>
              </a:ext>
            </a:extLst>
          </p:cNvPr>
          <p:cNvSpPr>
            <a:spLocks noChangeArrowheads="1"/>
          </p:cNvSpPr>
          <p:nvPr/>
        </p:nvSpPr>
        <p:spPr bwMode="auto">
          <a:xfrm>
            <a:off x="4407616" y="5752417"/>
            <a:ext cx="26240" cy="220413"/>
          </a:xfrm>
          <a:custGeom>
            <a:avLst/>
            <a:gdLst>
              <a:gd name="T0" fmla="*/ 85 w 86"/>
              <a:gd name="T1" fmla="*/ 696 h 739"/>
              <a:gd name="T2" fmla="*/ 42 w 86"/>
              <a:gd name="T3" fmla="*/ 696 h 739"/>
              <a:gd name="T4" fmla="*/ 42 w 86"/>
              <a:gd name="T5" fmla="*/ 0 h 739"/>
              <a:gd name="T6" fmla="*/ 0 w 86"/>
              <a:gd name="T7" fmla="*/ 0 h 739"/>
              <a:gd name="T8" fmla="*/ 0 w 86"/>
              <a:gd name="T9" fmla="*/ 738 h 739"/>
              <a:gd name="T10" fmla="*/ 85 w 86"/>
              <a:gd name="T11" fmla="*/ 738 h 739"/>
              <a:gd name="T12" fmla="*/ 85 w 86"/>
              <a:gd name="T13" fmla="*/ 696 h 739"/>
            </a:gdLst>
            <a:ahLst/>
            <a:cxnLst>
              <a:cxn ang="0">
                <a:pos x="T0" y="T1"/>
              </a:cxn>
              <a:cxn ang="0">
                <a:pos x="T2" y="T3"/>
              </a:cxn>
              <a:cxn ang="0">
                <a:pos x="T4" y="T5"/>
              </a:cxn>
              <a:cxn ang="0">
                <a:pos x="T6" y="T7"/>
              </a:cxn>
              <a:cxn ang="0">
                <a:pos x="T8" y="T9"/>
              </a:cxn>
              <a:cxn ang="0">
                <a:pos x="T10" y="T11"/>
              </a:cxn>
              <a:cxn ang="0">
                <a:pos x="T12" y="T13"/>
              </a:cxn>
            </a:cxnLst>
            <a:rect l="0" t="0" r="r" b="b"/>
            <a:pathLst>
              <a:path w="86" h="739">
                <a:moveTo>
                  <a:pt x="85" y="696"/>
                </a:moveTo>
                <a:lnTo>
                  <a:pt x="42" y="696"/>
                </a:lnTo>
                <a:lnTo>
                  <a:pt x="42" y="0"/>
                </a:lnTo>
                <a:lnTo>
                  <a:pt x="0" y="0"/>
                </a:lnTo>
                <a:lnTo>
                  <a:pt x="0" y="738"/>
                </a:lnTo>
                <a:lnTo>
                  <a:pt x="85" y="738"/>
                </a:lnTo>
                <a:lnTo>
                  <a:pt x="85" y="69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59">
            <a:extLst>
              <a:ext uri="{FF2B5EF4-FFF2-40B4-BE49-F238E27FC236}">
                <a16:creationId xmlns:a16="http://schemas.microsoft.com/office/drawing/2014/main" id="{8D8E8EEF-D5FF-49F5-92E4-E10CB3792499}"/>
              </a:ext>
            </a:extLst>
          </p:cNvPr>
          <p:cNvSpPr>
            <a:spLocks noChangeArrowheads="1"/>
          </p:cNvSpPr>
          <p:nvPr/>
        </p:nvSpPr>
        <p:spPr bwMode="auto">
          <a:xfrm>
            <a:off x="4452224" y="5741921"/>
            <a:ext cx="26240" cy="230909"/>
          </a:xfrm>
          <a:custGeom>
            <a:avLst/>
            <a:gdLst>
              <a:gd name="T0" fmla="*/ 85 w 86"/>
              <a:gd name="T1" fmla="*/ 733 h 776"/>
              <a:gd name="T2" fmla="*/ 42 w 86"/>
              <a:gd name="T3" fmla="*/ 733 h 776"/>
              <a:gd name="T4" fmla="*/ 42 w 86"/>
              <a:gd name="T5" fmla="*/ 0 h 776"/>
              <a:gd name="T6" fmla="*/ 0 w 86"/>
              <a:gd name="T7" fmla="*/ 0 h 776"/>
              <a:gd name="T8" fmla="*/ 0 w 86"/>
              <a:gd name="T9" fmla="*/ 775 h 776"/>
              <a:gd name="T10" fmla="*/ 85 w 86"/>
              <a:gd name="T11" fmla="*/ 775 h 776"/>
              <a:gd name="T12" fmla="*/ 85 w 86"/>
              <a:gd name="T13" fmla="*/ 733 h 776"/>
            </a:gdLst>
            <a:ahLst/>
            <a:cxnLst>
              <a:cxn ang="0">
                <a:pos x="T0" y="T1"/>
              </a:cxn>
              <a:cxn ang="0">
                <a:pos x="T2" y="T3"/>
              </a:cxn>
              <a:cxn ang="0">
                <a:pos x="T4" y="T5"/>
              </a:cxn>
              <a:cxn ang="0">
                <a:pos x="T6" y="T7"/>
              </a:cxn>
              <a:cxn ang="0">
                <a:pos x="T8" y="T9"/>
              </a:cxn>
              <a:cxn ang="0">
                <a:pos x="T10" y="T11"/>
              </a:cxn>
              <a:cxn ang="0">
                <a:pos x="T12" y="T13"/>
              </a:cxn>
            </a:cxnLst>
            <a:rect l="0" t="0" r="r" b="b"/>
            <a:pathLst>
              <a:path w="86" h="776">
                <a:moveTo>
                  <a:pt x="85" y="733"/>
                </a:moveTo>
                <a:lnTo>
                  <a:pt x="42" y="733"/>
                </a:lnTo>
                <a:lnTo>
                  <a:pt x="42" y="0"/>
                </a:lnTo>
                <a:lnTo>
                  <a:pt x="0" y="0"/>
                </a:lnTo>
                <a:lnTo>
                  <a:pt x="0" y="775"/>
                </a:lnTo>
                <a:lnTo>
                  <a:pt x="85" y="775"/>
                </a:lnTo>
                <a:lnTo>
                  <a:pt x="85" y="73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60">
            <a:extLst>
              <a:ext uri="{FF2B5EF4-FFF2-40B4-BE49-F238E27FC236}">
                <a16:creationId xmlns:a16="http://schemas.microsoft.com/office/drawing/2014/main" id="{72906C3E-DB63-497C-9ABF-D6A3768F0533}"/>
              </a:ext>
            </a:extLst>
          </p:cNvPr>
          <p:cNvSpPr>
            <a:spLocks noChangeArrowheads="1"/>
          </p:cNvSpPr>
          <p:nvPr/>
        </p:nvSpPr>
        <p:spPr bwMode="auto">
          <a:xfrm>
            <a:off x="4327585" y="5985950"/>
            <a:ext cx="144318" cy="11807"/>
          </a:xfrm>
          <a:custGeom>
            <a:avLst/>
            <a:gdLst>
              <a:gd name="T0" fmla="*/ 0 w 484"/>
              <a:gd name="T1" fmla="*/ 0 h 38"/>
              <a:gd name="T2" fmla="*/ 483 w 484"/>
              <a:gd name="T3" fmla="*/ 0 h 38"/>
              <a:gd name="T4" fmla="*/ 483 w 484"/>
              <a:gd name="T5" fmla="*/ 37 h 38"/>
              <a:gd name="T6" fmla="*/ 0 w 484"/>
              <a:gd name="T7" fmla="*/ 37 h 38"/>
              <a:gd name="T8" fmla="*/ 0 w 484"/>
              <a:gd name="T9" fmla="*/ 0 h 38"/>
            </a:gdLst>
            <a:ahLst/>
            <a:cxnLst>
              <a:cxn ang="0">
                <a:pos x="T0" y="T1"/>
              </a:cxn>
              <a:cxn ang="0">
                <a:pos x="T2" y="T3"/>
              </a:cxn>
              <a:cxn ang="0">
                <a:pos x="T4" y="T5"/>
              </a:cxn>
              <a:cxn ang="0">
                <a:pos x="T6" y="T7"/>
              </a:cxn>
              <a:cxn ang="0">
                <a:pos x="T8" y="T9"/>
              </a:cxn>
            </a:cxnLst>
            <a:rect l="0" t="0" r="r" b="b"/>
            <a:pathLst>
              <a:path w="484" h="38">
                <a:moveTo>
                  <a:pt x="0" y="0"/>
                </a:moveTo>
                <a:lnTo>
                  <a:pt x="483" y="0"/>
                </a:lnTo>
                <a:lnTo>
                  <a:pt x="48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1">
            <a:extLst>
              <a:ext uri="{FF2B5EF4-FFF2-40B4-BE49-F238E27FC236}">
                <a16:creationId xmlns:a16="http://schemas.microsoft.com/office/drawing/2014/main" id="{4614F681-4559-47EE-886F-F82287D55869}"/>
              </a:ext>
            </a:extLst>
          </p:cNvPr>
          <p:cNvSpPr>
            <a:spLocks noChangeArrowheads="1"/>
          </p:cNvSpPr>
          <p:nvPr/>
        </p:nvSpPr>
        <p:spPr bwMode="auto">
          <a:xfrm>
            <a:off x="4296097" y="5702562"/>
            <a:ext cx="283388" cy="321436"/>
          </a:xfrm>
          <a:custGeom>
            <a:avLst/>
            <a:gdLst>
              <a:gd name="T0" fmla="*/ 897 w 951"/>
              <a:gd name="T1" fmla="*/ 680 h 1079"/>
              <a:gd name="T2" fmla="*/ 844 w 951"/>
              <a:gd name="T3" fmla="*/ 733 h 1079"/>
              <a:gd name="T4" fmla="*/ 696 w 951"/>
              <a:gd name="T5" fmla="*/ 552 h 1079"/>
              <a:gd name="T6" fmla="*/ 743 w 951"/>
              <a:gd name="T7" fmla="*/ 658 h 1079"/>
              <a:gd name="T8" fmla="*/ 802 w 951"/>
              <a:gd name="T9" fmla="*/ 701 h 1079"/>
              <a:gd name="T10" fmla="*/ 865 w 951"/>
              <a:gd name="T11" fmla="*/ 637 h 1079"/>
              <a:gd name="T12" fmla="*/ 844 w 951"/>
              <a:gd name="T13" fmla="*/ 170 h 1079"/>
              <a:gd name="T14" fmla="*/ 775 w 951"/>
              <a:gd name="T15" fmla="*/ 154 h 1079"/>
              <a:gd name="T16" fmla="*/ 738 w 951"/>
              <a:gd name="T17" fmla="*/ 298 h 1079"/>
              <a:gd name="T18" fmla="*/ 775 w 951"/>
              <a:gd name="T19" fmla="*/ 106 h 1079"/>
              <a:gd name="T20" fmla="*/ 871 w 951"/>
              <a:gd name="T21" fmla="*/ 144 h 1079"/>
              <a:gd name="T22" fmla="*/ 908 w 951"/>
              <a:gd name="T23" fmla="*/ 239 h 1079"/>
              <a:gd name="T24" fmla="*/ 85 w 951"/>
              <a:gd name="T25" fmla="*/ 993 h 1079"/>
              <a:gd name="T26" fmla="*/ 144 w 951"/>
              <a:gd name="T27" fmla="*/ 43 h 1079"/>
              <a:gd name="T28" fmla="*/ 165 w 951"/>
              <a:gd name="T29" fmla="*/ 59 h 1079"/>
              <a:gd name="T30" fmla="*/ 170 w 951"/>
              <a:gd name="T31" fmla="*/ 180 h 1079"/>
              <a:gd name="T32" fmla="*/ 207 w 951"/>
              <a:gd name="T33" fmla="*/ 239 h 1079"/>
              <a:gd name="T34" fmla="*/ 261 w 951"/>
              <a:gd name="T35" fmla="*/ 255 h 1079"/>
              <a:gd name="T36" fmla="*/ 329 w 951"/>
              <a:gd name="T37" fmla="*/ 229 h 1079"/>
              <a:gd name="T38" fmla="*/ 356 w 951"/>
              <a:gd name="T39" fmla="*/ 180 h 1079"/>
              <a:gd name="T40" fmla="*/ 356 w 951"/>
              <a:gd name="T41" fmla="*/ 59 h 1079"/>
              <a:gd name="T42" fmla="*/ 377 w 951"/>
              <a:gd name="T43" fmla="*/ 43 h 1079"/>
              <a:gd name="T44" fmla="*/ 398 w 951"/>
              <a:gd name="T45" fmla="*/ 64 h 1079"/>
              <a:gd name="T46" fmla="*/ 419 w 951"/>
              <a:gd name="T47" fmla="*/ 133 h 1079"/>
              <a:gd name="T48" fmla="*/ 489 w 951"/>
              <a:gd name="T49" fmla="*/ 144 h 1079"/>
              <a:gd name="T50" fmla="*/ 526 w 951"/>
              <a:gd name="T51" fmla="*/ 64 h 1079"/>
              <a:gd name="T52" fmla="*/ 536 w 951"/>
              <a:gd name="T53" fmla="*/ 43 h 1079"/>
              <a:gd name="T54" fmla="*/ 611 w 951"/>
              <a:gd name="T55" fmla="*/ 956 h 1079"/>
              <a:gd name="T56" fmla="*/ 37 w 951"/>
              <a:gd name="T57" fmla="*/ 1036 h 1079"/>
              <a:gd name="T58" fmla="*/ 781 w 951"/>
              <a:gd name="T59" fmla="*/ 212 h 1079"/>
              <a:gd name="T60" fmla="*/ 791 w 951"/>
              <a:gd name="T61" fmla="*/ 191 h 1079"/>
              <a:gd name="T62" fmla="*/ 818 w 951"/>
              <a:gd name="T63" fmla="*/ 197 h 1079"/>
              <a:gd name="T64" fmla="*/ 823 w 951"/>
              <a:gd name="T65" fmla="*/ 637 h 1079"/>
              <a:gd name="T66" fmla="*/ 802 w 951"/>
              <a:gd name="T67" fmla="*/ 658 h 1079"/>
              <a:gd name="T68" fmla="*/ 781 w 951"/>
              <a:gd name="T69" fmla="*/ 643 h 1079"/>
              <a:gd name="T70" fmla="*/ 775 w 951"/>
              <a:gd name="T71" fmla="*/ 64 h 1079"/>
              <a:gd name="T72" fmla="*/ 547 w 951"/>
              <a:gd name="T73" fmla="*/ 0 h 1079"/>
              <a:gd name="T74" fmla="*/ 483 w 951"/>
              <a:gd name="T75" fmla="*/ 64 h 1079"/>
              <a:gd name="T76" fmla="*/ 478 w 951"/>
              <a:gd name="T77" fmla="*/ 101 h 1079"/>
              <a:gd name="T78" fmla="*/ 457 w 951"/>
              <a:gd name="T79" fmla="*/ 106 h 1079"/>
              <a:gd name="T80" fmla="*/ 441 w 951"/>
              <a:gd name="T81" fmla="*/ 64 h 1079"/>
              <a:gd name="T82" fmla="*/ 404 w 951"/>
              <a:gd name="T83" fmla="*/ 5 h 1079"/>
              <a:gd name="T84" fmla="*/ 335 w 951"/>
              <a:gd name="T85" fmla="*/ 22 h 1079"/>
              <a:gd name="T86" fmla="*/ 314 w 951"/>
              <a:gd name="T87" fmla="*/ 159 h 1079"/>
              <a:gd name="T88" fmla="*/ 282 w 951"/>
              <a:gd name="T89" fmla="*/ 208 h 1079"/>
              <a:gd name="T90" fmla="*/ 223 w 951"/>
              <a:gd name="T91" fmla="*/ 197 h 1079"/>
              <a:gd name="T92" fmla="*/ 207 w 951"/>
              <a:gd name="T93" fmla="*/ 64 h 1079"/>
              <a:gd name="T94" fmla="*/ 144 w 951"/>
              <a:gd name="T95" fmla="*/ 0 h 1079"/>
              <a:gd name="T96" fmla="*/ 696 w 951"/>
              <a:gd name="T97" fmla="*/ 786 h 1079"/>
              <a:gd name="T98" fmla="*/ 860 w 951"/>
              <a:gd name="T99" fmla="*/ 770 h 1079"/>
              <a:gd name="T100" fmla="*/ 940 w 951"/>
              <a:gd name="T101" fmla="*/ 696 h 1079"/>
              <a:gd name="T102" fmla="*/ 950 w 951"/>
              <a:gd name="T103" fmla="*/ 239 h 1079"/>
              <a:gd name="T104" fmla="*/ 897 w 951"/>
              <a:gd name="T105" fmla="*/ 117 h 1079"/>
              <a:gd name="T106" fmla="*/ 775 w 951"/>
              <a:gd name="T107" fmla="*/ 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1" h="1079">
                <a:moveTo>
                  <a:pt x="908" y="643"/>
                </a:moveTo>
                <a:lnTo>
                  <a:pt x="908" y="643"/>
                </a:lnTo>
                <a:lnTo>
                  <a:pt x="903" y="664"/>
                </a:lnTo>
                <a:lnTo>
                  <a:pt x="897" y="680"/>
                </a:lnTo>
                <a:lnTo>
                  <a:pt x="892" y="696"/>
                </a:lnTo>
                <a:lnTo>
                  <a:pt x="876" y="712"/>
                </a:lnTo>
                <a:lnTo>
                  <a:pt x="860" y="722"/>
                </a:lnTo>
                <a:lnTo>
                  <a:pt x="844" y="733"/>
                </a:lnTo>
                <a:lnTo>
                  <a:pt x="829" y="738"/>
                </a:lnTo>
                <a:lnTo>
                  <a:pt x="807" y="744"/>
                </a:lnTo>
                <a:lnTo>
                  <a:pt x="696" y="744"/>
                </a:lnTo>
                <a:lnTo>
                  <a:pt x="696" y="552"/>
                </a:lnTo>
                <a:lnTo>
                  <a:pt x="738" y="552"/>
                </a:lnTo>
                <a:lnTo>
                  <a:pt x="738" y="637"/>
                </a:lnTo>
                <a:lnTo>
                  <a:pt x="738" y="637"/>
                </a:lnTo>
                <a:lnTo>
                  <a:pt x="743" y="658"/>
                </a:lnTo>
                <a:lnTo>
                  <a:pt x="754" y="680"/>
                </a:lnTo>
                <a:lnTo>
                  <a:pt x="775" y="696"/>
                </a:lnTo>
                <a:lnTo>
                  <a:pt x="802" y="701"/>
                </a:lnTo>
                <a:lnTo>
                  <a:pt x="802" y="701"/>
                </a:lnTo>
                <a:lnTo>
                  <a:pt x="823" y="696"/>
                </a:lnTo>
                <a:lnTo>
                  <a:pt x="844" y="680"/>
                </a:lnTo>
                <a:lnTo>
                  <a:pt x="860" y="658"/>
                </a:lnTo>
                <a:lnTo>
                  <a:pt x="865" y="637"/>
                </a:lnTo>
                <a:lnTo>
                  <a:pt x="865" y="212"/>
                </a:lnTo>
                <a:lnTo>
                  <a:pt x="865" y="212"/>
                </a:lnTo>
                <a:lnTo>
                  <a:pt x="860" y="186"/>
                </a:lnTo>
                <a:lnTo>
                  <a:pt x="844" y="170"/>
                </a:lnTo>
                <a:lnTo>
                  <a:pt x="823" y="154"/>
                </a:lnTo>
                <a:lnTo>
                  <a:pt x="802" y="149"/>
                </a:lnTo>
                <a:lnTo>
                  <a:pt x="802" y="149"/>
                </a:lnTo>
                <a:lnTo>
                  <a:pt x="775" y="154"/>
                </a:lnTo>
                <a:lnTo>
                  <a:pt x="754" y="170"/>
                </a:lnTo>
                <a:lnTo>
                  <a:pt x="743" y="186"/>
                </a:lnTo>
                <a:lnTo>
                  <a:pt x="738" y="212"/>
                </a:lnTo>
                <a:lnTo>
                  <a:pt x="738" y="298"/>
                </a:lnTo>
                <a:lnTo>
                  <a:pt x="696" y="298"/>
                </a:lnTo>
                <a:lnTo>
                  <a:pt x="696" y="106"/>
                </a:lnTo>
                <a:lnTo>
                  <a:pt x="775" y="106"/>
                </a:lnTo>
                <a:lnTo>
                  <a:pt x="775" y="106"/>
                </a:lnTo>
                <a:lnTo>
                  <a:pt x="802" y="112"/>
                </a:lnTo>
                <a:lnTo>
                  <a:pt x="829" y="117"/>
                </a:lnTo>
                <a:lnTo>
                  <a:pt x="850" y="128"/>
                </a:lnTo>
                <a:lnTo>
                  <a:pt x="871" y="144"/>
                </a:lnTo>
                <a:lnTo>
                  <a:pt x="887" y="165"/>
                </a:lnTo>
                <a:lnTo>
                  <a:pt x="897" y="186"/>
                </a:lnTo>
                <a:lnTo>
                  <a:pt x="903" y="212"/>
                </a:lnTo>
                <a:lnTo>
                  <a:pt x="908" y="239"/>
                </a:lnTo>
                <a:lnTo>
                  <a:pt x="908" y="643"/>
                </a:lnTo>
                <a:close/>
                <a:moveTo>
                  <a:pt x="37" y="1036"/>
                </a:moveTo>
                <a:lnTo>
                  <a:pt x="37" y="993"/>
                </a:lnTo>
                <a:lnTo>
                  <a:pt x="85" y="993"/>
                </a:lnTo>
                <a:lnTo>
                  <a:pt x="85" y="956"/>
                </a:lnTo>
                <a:lnTo>
                  <a:pt x="37" y="956"/>
                </a:lnTo>
                <a:lnTo>
                  <a:pt x="37" y="43"/>
                </a:lnTo>
                <a:lnTo>
                  <a:pt x="144" y="43"/>
                </a:lnTo>
                <a:lnTo>
                  <a:pt x="144" y="43"/>
                </a:lnTo>
                <a:lnTo>
                  <a:pt x="154" y="43"/>
                </a:lnTo>
                <a:lnTo>
                  <a:pt x="159" y="48"/>
                </a:lnTo>
                <a:lnTo>
                  <a:pt x="165" y="59"/>
                </a:lnTo>
                <a:lnTo>
                  <a:pt x="165" y="64"/>
                </a:lnTo>
                <a:lnTo>
                  <a:pt x="165" y="159"/>
                </a:lnTo>
                <a:lnTo>
                  <a:pt x="165" y="159"/>
                </a:lnTo>
                <a:lnTo>
                  <a:pt x="170" y="180"/>
                </a:lnTo>
                <a:lnTo>
                  <a:pt x="176" y="197"/>
                </a:lnTo>
                <a:lnTo>
                  <a:pt x="186" y="212"/>
                </a:lnTo>
                <a:lnTo>
                  <a:pt x="197" y="229"/>
                </a:lnTo>
                <a:lnTo>
                  <a:pt x="207" y="239"/>
                </a:lnTo>
                <a:lnTo>
                  <a:pt x="223" y="250"/>
                </a:lnTo>
                <a:lnTo>
                  <a:pt x="244" y="255"/>
                </a:lnTo>
                <a:lnTo>
                  <a:pt x="261" y="255"/>
                </a:lnTo>
                <a:lnTo>
                  <a:pt x="261" y="255"/>
                </a:lnTo>
                <a:lnTo>
                  <a:pt x="282" y="255"/>
                </a:lnTo>
                <a:lnTo>
                  <a:pt x="297" y="250"/>
                </a:lnTo>
                <a:lnTo>
                  <a:pt x="314" y="239"/>
                </a:lnTo>
                <a:lnTo>
                  <a:pt x="329" y="229"/>
                </a:lnTo>
                <a:lnTo>
                  <a:pt x="329" y="229"/>
                </a:lnTo>
                <a:lnTo>
                  <a:pt x="340" y="212"/>
                </a:lnTo>
                <a:lnTo>
                  <a:pt x="351" y="197"/>
                </a:lnTo>
                <a:lnTo>
                  <a:pt x="356" y="180"/>
                </a:lnTo>
                <a:lnTo>
                  <a:pt x="356" y="159"/>
                </a:lnTo>
                <a:lnTo>
                  <a:pt x="356" y="64"/>
                </a:lnTo>
                <a:lnTo>
                  <a:pt x="356" y="64"/>
                </a:lnTo>
                <a:lnTo>
                  <a:pt x="356" y="59"/>
                </a:lnTo>
                <a:lnTo>
                  <a:pt x="361" y="48"/>
                </a:lnTo>
                <a:lnTo>
                  <a:pt x="372" y="43"/>
                </a:lnTo>
                <a:lnTo>
                  <a:pt x="377" y="43"/>
                </a:lnTo>
                <a:lnTo>
                  <a:pt x="377" y="43"/>
                </a:lnTo>
                <a:lnTo>
                  <a:pt x="388" y="43"/>
                </a:lnTo>
                <a:lnTo>
                  <a:pt x="393" y="48"/>
                </a:lnTo>
                <a:lnTo>
                  <a:pt x="398" y="59"/>
                </a:lnTo>
                <a:lnTo>
                  <a:pt x="398" y="64"/>
                </a:lnTo>
                <a:lnTo>
                  <a:pt x="398" y="85"/>
                </a:lnTo>
                <a:lnTo>
                  <a:pt x="398" y="85"/>
                </a:lnTo>
                <a:lnTo>
                  <a:pt x="404" y="112"/>
                </a:lnTo>
                <a:lnTo>
                  <a:pt x="419" y="133"/>
                </a:lnTo>
                <a:lnTo>
                  <a:pt x="441" y="144"/>
                </a:lnTo>
                <a:lnTo>
                  <a:pt x="462" y="149"/>
                </a:lnTo>
                <a:lnTo>
                  <a:pt x="462" y="149"/>
                </a:lnTo>
                <a:lnTo>
                  <a:pt x="489" y="144"/>
                </a:lnTo>
                <a:lnTo>
                  <a:pt x="510" y="133"/>
                </a:lnTo>
                <a:lnTo>
                  <a:pt x="521" y="112"/>
                </a:lnTo>
                <a:lnTo>
                  <a:pt x="526" y="85"/>
                </a:lnTo>
                <a:lnTo>
                  <a:pt x="526" y="64"/>
                </a:lnTo>
                <a:lnTo>
                  <a:pt x="526" y="64"/>
                </a:lnTo>
                <a:lnTo>
                  <a:pt x="526" y="59"/>
                </a:lnTo>
                <a:lnTo>
                  <a:pt x="531" y="48"/>
                </a:lnTo>
                <a:lnTo>
                  <a:pt x="536" y="43"/>
                </a:lnTo>
                <a:lnTo>
                  <a:pt x="547" y="43"/>
                </a:lnTo>
                <a:lnTo>
                  <a:pt x="653" y="43"/>
                </a:lnTo>
                <a:lnTo>
                  <a:pt x="653" y="956"/>
                </a:lnTo>
                <a:lnTo>
                  <a:pt x="611" y="956"/>
                </a:lnTo>
                <a:lnTo>
                  <a:pt x="611" y="993"/>
                </a:lnTo>
                <a:lnTo>
                  <a:pt x="653" y="993"/>
                </a:lnTo>
                <a:lnTo>
                  <a:pt x="653" y="1036"/>
                </a:lnTo>
                <a:lnTo>
                  <a:pt x="37" y="1036"/>
                </a:lnTo>
                <a:close/>
                <a:moveTo>
                  <a:pt x="696" y="510"/>
                </a:moveTo>
                <a:lnTo>
                  <a:pt x="696" y="340"/>
                </a:lnTo>
                <a:lnTo>
                  <a:pt x="781" y="340"/>
                </a:lnTo>
                <a:lnTo>
                  <a:pt x="781" y="212"/>
                </a:lnTo>
                <a:lnTo>
                  <a:pt x="781" y="212"/>
                </a:lnTo>
                <a:lnTo>
                  <a:pt x="781" y="208"/>
                </a:lnTo>
                <a:lnTo>
                  <a:pt x="786" y="197"/>
                </a:lnTo>
                <a:lnTo>
                  <a:pt x="791" y="191"/>
                </a:lnTo>
                <a:lnTo>
                  <a:pt x="802" y="191"/>
                </a:lnTo>
                <a:lnTo>
                  <a:pt x="802" y="191"/>
                </a:lnTo>
                <a:lnTo>
                  <a:pt x="807" y="191"/>
                </a:lnTo>
                <a:lnTo>
                  <a:pt x="818" y="197"/>
                </a:lnTo>
                <a:lnTo>
                  <a:pt x="823" y="208"/>
                </a:lnTo>
                <a:lnTo>
                  <a:pt x="823" y="212"/>
                </a:lnTo>
                <a:lnTo>
                  <a:pt x="823" y="637"/>
                </a:lnTo>
                <a:lnTo>
                  <a:pt x="823" y="637"/>
                </a:lnTo>
                <a:lnTo>
                  <a:pt x="823" y="643"/>
                </a:lnTo>
                <a:lnTo>
                  <a:pt x="818" y="653"/>
                </a:lnTo>
                <a:lnTo>
                  <a:pt x="807" y="653"/>
                </a:lnTo>
                <a:lnTo>
                  <a:pt x="802" y="658"/>
                </a:lnTo>
                <a:lnTo>
                  <a:pt x="802" y="658"/>
                </a:lnTo>
                <a:lnTo>
                  <a:pt x="791" y="653"/>
                </a:lnTo>
                <a:lnTo>
                  <a:pt x="786" y="653"/>
                </a:lnTo>
                <a:lnTo>
                  <a:pt x="781" y="643"/>
                </a:lnTo>
                <a:lnTo>
                  <a:pt x="781" y="637"/>
                </a:lnTo>
                <a:lnTo>
                  <a:pt x="781" y="510"/>
                </a:lnTo>
                <a:lnTo>
                  <a:pt x="696" y="510"/>
                </a:lnTo>
                <a:close/>
                <a:moveTo>
                  <a:pt x="775" y="64"/>
                </a:moveTo>
                <a:lnTo>
                  <a:pt x="696" y="64"/>
                </a:lnTo>
                <a:lnTo>
                  <a:pt x="696" y="0"/>
                </a:lnTo>
                <a:lnTo>
                  <a:pt x="547" y="0"/>
                </a:lnTo>
                <a:lnTo>
                  <a:pt x="547" y="0"/>
                </a:lnTo>
                <a:lnTo>
                  <a:pt x="521" y="5"/>
                </a:lnTo>
                <a:lnTo>
                  <a:pt x="504" y="22"/>
                </a:lnTo>
                <a:lnTo>
                  <a:pt x="489" y="43"/>
                </a:lnTo>
                <a:lnTo>
                  <a:pt x="483" y="64"/>
                </a:lnTo>
                <a:lnTo>
                  <a:pt x="483" y="85"/>
                </a:lnTo>
                <a:lnTo>
                  <a:pt x="483" y="85"/>
                </a:lnTo>
                <a:lnTo>
                  <a:pt x="483" y="96"/>
                </a:lnTo>
                <a:lnTo>
                  <a:pt x="478" y="101"/>
                </a:lnTo>
                <a:lnTo>
                  <a:pt x="472" y="106"/>
                </a:lnTo>
                <a:lnTo>
                  <a:pt x="462" y="106"/>
                </a:lnTo>
                <a:lnTo>
                  <a:pt x="462" y="106"/>
                </a:lnTo>
                <a:lnTo>
                  <a:pt x="457" y="106"/>
                </a:lnTo>
                <a:lnTo>
                  <a:pt x="446" y="101"/>
                </a:lnTo>
                <a:lnTo>
                  <a:pt x="441" y="96"/>
                </a:lnTo>
                <a:lnTo>
                  <a:pt x="441" y="85"/>
                </a:lnTo>
                <a:lnTo>
                  <a:pt x="441" y="64"/>
                </a:lnTo>
                <a:lnTo>
                  <a:pt x="441" y="64"/>
                </a:lnTo>
                <a:lnTo>
                  <a:pt x="436" y="43"/>
                </a:lnTo>
                <a:lnTo>
                  <a:pt x="425" y="22"/>
                </a:lnTo>
                <a:lnTo>
                  <a:pt x="404" y="5"/>
                </a:lnTo>
                <a:lnTo>
                  <a:pt x="377" y="0"/>
                </a:lnTo>
                <a:lnTo>
                  <a:pt x="377" y="0"/>
                </a:lnTo>
                <a:lnTo>
                  <a:pt x="356" y="5"/>
                </a:lnTo>
                <a:lnTo>
                  <a:pt x="335" y="22"/>
                </a:lnTo>
                <a:lnTo>
                  <a:pt x="319" y="43"/>
                </a:lnTo>
                <a:lnTo>
                  <a:pt x="314" y="64"/>
                </a:lnTo>
                <a:lnTo>
                  <a:pt x="314" y="159"/>
                </a:lnTo>
                <a:lnTo>
                  <a:pt x="314" y="159"/>
                </a:lnTo>
                <a:lnTo>
                  <a:pt x="314" y="180"/>
                </a:lnTo>
                <a:lnTo>
                  <a:pt x="297" y="197"/>
                </a:lnTo>
                <a:lnTo>
                  <a:pt x="297" y="197"/>
                </a:lnTo>
                <a:lnTo>
                  <a:pt x="282" y="208"/>
                </a:lnTo>
                <a:lnTo>
                  <a:pt x="261" y="212"/>
                </a:lnTo>
                <a:lnTo>
                  <a:pt x="261" y="212"/>
                </a:lnTo>
                <a:lnTo>
                  <a:pt x="239" y="208"/>
                </a:lnTo>
                <a:lnTo>
                  <a:pt x="223" y="197"/>
                </a:lnTo>
                <a:lnTo>
                  <a:pt x="212" y="180"/>
                </a:lnTo>
                <a:lnTo>
                  <a:pt x="207" y="159"/>
                </a:lnTo>
                <a:lnTo>
                  <a:pt x="207" y="64"/>
                </a:lnTo>
                <a:lnTo>
                  <a:pt x="207" y="64"/>
                </a:lnTo>
                <a:lnTo>
                  <a:pt x="202" y="43"/>
                </a:lnTo>
                <a:lnTo>
                  <a:pt x="191" y="22"/>
                </a:lnTo>
                <a:lnTo>
                  <a:pt x="170" y="5"/>
                </a:lnTo>
                <a:lnTo>
                  <a:pt x="144" y="0"/>
                </a:lnTo>
                <a:lnTo>
                  <a:pt x="0" y="0"/>
                </a:lnTo>
                <a:lnTo>
                  <a:pt x="0" y="1078"/>
                </a:lnTo>
                <a:lnTo>
                  <a:pt x="696" y="1078"/>
                </a:lnTo>
                <a:lnTo>
                  <a:pt x="696" y="786"/>
                </a:lnTo>
                <a:lnTo>
                  <a:pt x="807" y="786"/>
                </a:lnTo>
                <a:lnTo>
                  <a:pt x="807" y="786"/>
                </a:lnTo>
                <a:lnTo>
                  <a:pt x="834" y="780"/>
                </a:lnTo>
                <a:lnTo>
                  <a:pt x="860" y="770"/>
                </a:lnTo>
                <a:lnTo>
                  <a:pt x="887" y="759"/>
                </a:lnTo>
                <a:lnTo>
                  <a:pt x="908" y="744"/>
                </a:lnTo>
                <a:lnTo>
                  <a:pt x="924" y="722"/>
                </a:lnTo>
                <a:lnTo>
                  <a:pt x="940" y="696"/>
                </a:lnTo>
                <a:lnTo>
                  <a:pt x="946" y="669"/>
                </a:lnTo>
                <a:lnTo>
                  <a:pt x="950" y="643"/>
                </a:lnTo>
                <a:lnTo>
                  <a:pt x="950" y="239"/>
                </a:lnTo>
                <a:lnTo>
                  <a:pt x="950" y="239"/>
                </a:lnTo>
                <a:lnTo>
                  <a:pt x="946" y="202"/>
                </a:lnTo>
                <a:lnTo>
                  <a:pt x="935" y="170"/>
                </a:lnTo>
                <a:lnTo>
                  <a:pt x="918" y="144"/>
                </a:lnTo>
                <a:lnTo>
                  <a:pt x="897" y="117"/>
                </a:lnTo>
                <a:lnTo>
                  <a:pt x="871" y="96"/>
                </a:lnTo>
                <a:lnTo>
                  <a:pt x="844" y="80"/>
                </a:lnTo>
                <a:lnTo>
                  <a:pt x="812" y="69"/>
                </a:lnTo>
                <a:lnTo>
                  <a:pt x="775" y="6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2">
            <a:extLst>
              <a:ext uri="{FF2B5EF4-FFF2-40B4-BE49-F238E27FC236}">
                <a16:creationId xmlns:a16="http://schemas.microsoft.com/office/drawing/2014/main" id="{386DBB80-3442-404B-B8D6-21A176ADE45E}"/>
              </a:ext>
            </a:extLst>
          </p:cNvPr>
          <p:cNvSpPr>
            <a:spLocks noChangeArrowheads="1"/>
          </p:cNvSpPr>
          <p:nvPr/>
        </p:nvSpPr>
        <p:spPr bwMode="auto">
          <a:xfrm>
            <a:off x="9370849" y="1784979"/>
            <a:ext cx="124639" cy="401467"/>
          </a:xfrm>
          <a:custGeom>
            <a:avLst/>
            <a:gdLst>
              <a:gd name="T0" fmla="*/ 80 w 421"/>
              <a:gd name="T1" fmla="*/ 1306 h 1349"/>
              <a:gd name="T2" fmla="*/ 42 w 421"/>
              <a:gd name="T3" fmla="*/ 1178 h 1349"/>
              <a:gd name="T4" fmla="*/ 377 w 421"/>
              <a:gd name="T5" fmla="*/ 1268 h 1349"/>
              <a:gd name="T6" fmla="*/ 334 w 421"/>
              <a:gd name="T7" fmla="*/ 780 h 1349"/>
              <a:gd name="T8" fmla="*/ 377 w 421"/>
              <a:gd name="T9" fmla="*/ 780 h 1349"/>
              <a:gd name="T10" fmla="*/ 127 w 421"/>
              <a:gd name="T11" fmla="*/ 785 h 1349"/>
              <a:gd name="T12" fmla="*/ 191 w 421"/>
              <a:gd name="T13" fmla="*/ 716 h 1349"/>
              <a:gd name="T14" fmla="*/ 244 w 421"/>
              <a:gd name="T15" fmla="*/ 722 h 1349"/>
              <a:gd name="T16" fmla="*/ 298 w 421"/>
              <a:gd name="T17" fmla="*/ 801 h 1349"/>
              <a:gd name="T18" fmla="*/ 271 w 421"/>
              <a:gd name="T19" fmla="*/ 860 h 1349"/>
              <a:gd name="T20" fmla="*/ 213 w 421"/>
              <a:gd name="T21" fmla="*/ 886 h 1349"/>
              <a:gd name="T22" fmla="*/ 133 w 421"/>
              <a:gd name="T23" fmla="*/ 833 h 1349"/>
              <a:gd name="T24" fmla="*/ 42 w 421"/>
              <a:gd name="T25" fmla="*/ 780 h 1349"/>
              <a:gd name="T26" fmla="*/ 85 w 421"/>
              <a:gd name="T27" fmla="*/ 780 h 1349"/>
              <a:gd name="T28" fmla="*/ 42 w 421"/>
              <a:gd name="T29" fmla="*/ 1120 h 1349"/>
              <a:gd name="T30" fmla="*/ 85 w 421"/>
              <a:gd name="T31" fmla="*/ 822 h 1349"/>
              <a:gd name="T32" fmla="*/ 112 w 421"/>
              <a:gd name="T33" fmla="*/ 881 h 1349"/>
              <a:gd name="T34" fmla="*/ 186 w 421"/>
              <a:gd name="T35" fmla="*/ 923 h 1349"/>
              <a:gd name="T36" fmla="*/ 255 w 421"/>
              <a:gd name="T37" fmla="*/ 918 h 1349"/>
              <a:gd name="T38" fmla="*/ 319 w 421"/>
              <a:gd name="T39" fmla="*/ 865 h 1349"/>
              <a:gd name="T40" fmla="*/ 377 w 421"/>
              <a:gd name="T41" fmla="*/ 1078 h 1349"/>
              <a:gd name="T42" fmla="*/ 117 w 421"/>
              <a:gd name="T43" fmla="*/ 382 h 1349"/>
              <a:gd name="T44" fmla="*/ 175 w 421"/>
              <a:gd name="T45" fmla="*/ 408 h 1349"/>
              <a:gd name="T46" fmla="*/ 228 w 421"/>
              <a:gd name="T47" fmla="*/ 419 h 1349"/>
              <a:gd name="T48" fmla="*/ 303 w 421"/>
              <a:gd name="T49" fmla="*/ 382 h 1349"/>
              <a:gd name="T50" fmla="*/ 345 w 421"/>
              <a:gd name="T51" fmla="*/ 488 h 1349"/>
              <a:gd name="T52" fmla="*/ 377 w 421"/>
              <a:gd name="T53" fmla="*/ 716 h 1349"/>
              <a:gd name="T54" fmla="*/ 260 w 421"/>
              <a:gd name="T55" fmla="*/ 685 h 1349"/>
              <a:gd name="T56" fmla="*/ 181 w 421"/>
              <a:gd name="T57" fmla="*/ 679 h 1349"/>
              <a:gd name="T58" fmla="*/ 42 w 421"/>
              <a:gd name="T59" fmla="*/ 716 h 1349"/>
              <a:gd name="T60" fmla="*/ 59 w 421"/>
              <a:gd name="T61" fmla="*/ 557 h 1349"/>
              <a:gd name="T62" fmla="*/ 266 w 421"/>
              <a:gd name="T63" fmla="*/ 42 h 1349"/>
              <a:gd name="T64" fmla="*/ 287 w 421"/>
              <a:gd name="T65" fmla="*/ 85 h 1349"/>
              <a:gd name="T66" fmla="*/ 138 w 421"/>
              <a:gd name="T67" fmla="*/ 53 h 1349"/>
              <a:gd name="T68" fmla="*/ 255 w 421"/>
              <a:gd name="T69" fmla="*/ 127 h 1349"/>
              <a:gd name="T70" fmla="*/ 159 w 421"/>
              <a:gd name="T71" fmla="*/ 233 h 1349"/>
              <a:gd name="T72" fmla="*/ 255 w 421"/>
              <a:gd name="T73" fmla="*/ 127 h 1349"/>
              <a:gd name="T74" fmla="*/ 223 w 421"/>
              <a:gd name="T75" fmla="*/ 371 h 1349"/>
              <a:gd name="T76" fmla="*/ 202 w 421"/>
              <a:gd name="T77" fmla="*/ 376 h 1349"/>
              <a:gd name="T78" fmla="*/ 191 w 421"/>
              <a:gd name="T79" fmla="*/ 355 h 1349"/>
              <a:gd name="T80" fmla="*/ 213 w 421"/>
              <a:gd name="T81" fmla="*/ 334 h 1349"/>
              <a:gd name="T82" fmla="*/ 228 w 421"/>
              <a:gd name="T83" fmla="*/ 350 h 1349"/>
              <a:gd name="T84" fmla="*/ 260 w 421"/>
              <a:gd name="T85" fmla="*/ 318 h 1349"/>
              <a:gd name="T86" fmla="*/ 213 w 421"/>
              <a:gd name="T87" fmla="*/ 297 h 1349"/>
              <a:gd name="T88" fmla="*/ 149 w 421"/>
              <a:gd name="T89" fmla="*/ 339 h 1349"/>
              <a:gd name="T90" fmla="*/ 271 w 421"/>
              <a:gd name="T91" fmla="*/ 275 h 1349"/>
              <a:gd name="T92" fmla="*/ 356 w 421"/>
              <a:gd name="T93" fmla="*/ 403 h 1349"/>
              <a:gd name="T94" fmla="*/ 298 w 421"/>
              <a:gd name="T95" fmla="*/ 196 h 1349"/>
              <a:gd name="T96" fmla="*/ 324 w 421"/>
              <a:gd name="T97" fmla="*/ 111 h 1349"/>
              <a:gd name="T98" fmla="*/ 324 w 421"/>
              <a:gd name="T99" fmla="*/ 42 h 1349"/>
              <a:gd name="T100" fmla="*/ 287 w 421"/>
              <a:gd name="T101" fmla="*/ 0 h 1349"/>
              <a:gd name="T102" fmla="*/ 133 w 421"/>
              <a:gd name="T103" fmla="*/ 0 h 1349"/>
              <a:gd name="T104" fmla="*/ 90 w 421"/>
              <a:gd name="T105" fmla="*/ 74 h 1349"/>
              <a:gd name="T106" fmla="*/ 101 w 421"/>
              <a:gd name="T107" fmla="*/ 111 h 1349"/>
              <a:gd name="T108" fmla="*/ 122 w 421"/>
              <a:gd name="T109" fmla="*/ 196 h 1349"/>
              <a:gd name="T110" fmla="*/ 64 w 421"/>
              <a:gd name="T111" fmla="*/ 403 h 1349"/>
              <a:gd name="T112" fmla="*/ 0 w 421"/>
              <a:gd name="T113" fmla="*/ 700 h 1349"/>
              <a:gd name="T114" fmla="*/ 6 w 421"/>
              <a:gd name="T115" fmla="*/ 1285 h 1349"/>
              <a:gd name="T116" fmla="*/ 64 w 421"/>
              <a:gd name="T117" fmla="*/ 1343 h 1349"/>
              <a:gd name="T118" fmla="*/ 313 w 421"/>
              <a:gd name="T119" fmla="*/ 1348 h 1349"/>
              <a:gd name="T120" fmla="*/ 388 w 421"/>
              <a:gd name="T121" fmla="*/ 1321 h 1349"/>
              <a:gd name="T122" fmla="*/ 420 w 421"/>
              <a:gd name="T123" fmla="*/ 1247 h 1349"/>
              <a:gd name="T124" fmla="*/ 403 w 421"/>
              <a:gd name="T125" fmla="*/ 546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1" h="1349">
                <a:moveTo>
                  <a:pt x="313" y="1311"/>
                </a:moveTo>
                <a:lnTo>
                  <a:pt x="106" y="1311"/>
                </a:lnTo>
                <a:lnTo>
                  <a:pt x="106" y="1311"/>
                </a:lnTo>
                <a:lnTo>
                  <a:pt x="80" y="1306"/>
                </a:lnTo>
                <a:lnTo>
                  <a:pt x="59" y="1290"/>
                </a:lnTo>
                <a:lnTo>
                  <a:pt x="48" y="1268"/>
                </a:lnTo>
                <a:lnTo>
                  <a:pt x="42" y="1247"/>
                </a:lnTo>
                <a:lnTo>
                  <a:pt x="42" y="1178"/>
                </a:lnTo>
                <a:lnTo>
                  <a:pt x="377" y="1178"/>
                </a:lnTo>
                <a:lnTo>
                  <a:pt x="377" y="1247"/>
                </a:lnTo>
                <a:lnTo>
                  <a:pt x="377" y="1247"/>
                </a:lnTo>
                <a:lnTo>
                  <a:pt x="377" y="1268"/>
                </a:lnTo>
                <a:lnTo>
                  <a:pt x="361" y="1290"/>
                </a:lnTo>
                <a:lnTo>
                  <a:pt x="340" y="1306"/>
                </a:lnTo>
                <a:lnTo>
                  <a:pt x="313" y="1311"/>
                </a:lnTo>
                <a:close/>
                <a:moveTo>
                  <a:pt x="334" y="780"/>
                </a:moveTo>
                <a:lnTo>
                  <a:pt x="334" y="780"/>
                </a:lnTo>
                <a:lnTo>
                  <a:pt x="329" y="759"/>
                </a:lnTo>
                <a:lnTo>
                  <a:pt x="377" y="759"/>
                </a:lnTo>
                <a:lnTo>
                  <a:pt x="377" y="780"/>
                </a:lnTo>
                <a:lnTo>
                  <a:pt x="334" y="780"/>
                </a:lnTo>
                <a:close/>
                <a:moveTo>
                  <a:pt x="127" y="801"/>
                </a:moveTo>
                <a:lnTo>
                  <a:pt x="127" y="801"/>
                </a:lnTo>
                <a:lnTo>
                  <a:pt x="127" y="785"/>
                </a:lnTo>
                <a:lnTo>
                  <a:pt x="133" y="769"/>
                </a:lnTo>
                <a:lnTo>
                  <a:pt x="149" y="743"/>
                </a:lnTo>
                <a:lnTo>
                  <a:pt x="175" y="722"/>
                </a:lnTo>
                <a:lnTo>
                  <a:pt x="191" y="716"/>
                </a:lnTo>
                <a:lnTo>
                  <a:pt x="213" y="716"/>
                </a:lnTo>
                <a:lnTo>
                  <a:pt x="213" y="716"/>
                </a:lnTo>
                <a:lnTo>
                  <a:pt x="228" y="716"/>
                </a:lnTo>
                <a:lnTo>
                  <a:pt x="244" y="722"/>
                </a:lnTo>
                <a:lnTo>
                  <a:pt x="271" y="743"/>
                </a:lnTo>
                <a:lnTo>
                  <a:pt x="287" y="769"/>
                </a:lnTo>
                <a:lnTo>
                  <a:pt x="292" y="785"/>
                </a:lnTo>
                <a:lnTo>
                  <a:pt x="298" y="801"/>
                </a:lnTo>
                <a:lnTo>
                  <a:pt x="298" y="801"/>
                </a:lnTo>
                <a:lnTo>
                  <a:pt x="292" y="817"/>
                </a:lnTo>
                <a:lnTo>
                  <a:pt x="287" y="833"/>
                </a:lnTo>
                <a:lnTo>
                  <a:pt x="271" y="860"/>
                </a:lnTo>
                <a:lnTo>
                  <a:pt x="244" y="881"/>
                </a:lnTo>
                <a:lnTo>
                  <a:pt x="228" y="886"/>
                </a:lnTo>
                <a:lnTo>
                  <a:pt x="213" y="886"/>
                </a:lnTo>
                <a:lnTo>
                  <a:pt x="213" y="886"/>
                </a:lnTo>
                <a:lnTo>
                  <a:pt x="191" y="886"/>
                </a:lnTo>
                <a:lnTo>
                  <a:pt x="175" y="881"/>
                </a:lnTo>
                <a:lnTo>
                  <a:pt x="149" y="860"/>
                </a:lnTo>
                <a:lnTo>
                  <a:pt x="133" y="833"/>
                </a:lnTo>
                <a:lnTo>
                  <a:pt x="127" y="817"/>
                </a:lnTo>
                <a:lnTo>
                  <a:pt x="127" y="801"/>
                </a:lnTo>
                <a:close/>
                <a:moveTo>
                  <a:pt x="85" y="780"/>
                </a:moveTo>
                <a:lnTo>
                  <a:pt x="42" y="780"/>
                </a:lnTo>
                <a:lnTo>
                  <a:pt x="42" y="759"/>
                </a:lnTo>
                <a:lnTo>
                  <a:pt x="90" y="759"/>
                </a:lnTo>
                <a:lnTo>
                  <a:pt x="90" y="759"/>
                </a:lnTo>
                <a:lnTo>
                  <a:pt x="85" y="780"/>
                </a:lnTo>
                <a:close/>
                <a:moveTo>
                  <a:pt x="377" y="1120"/>
                </a:moveTo>
                <a:lnTo>
                  <a:pt x="377" y="1136"/>
                </a:lnTo>
                <a:lnTo>
                  <a:pt x="42" y="1136"/>
                </a:lnTo>
                <a:lnTo>
                  <a:pt x="42" y="1120"/>
                </a:lnTo>
                <a:lnTo>
                  <a:pt x="377" y="1120"/>
                </a:lnTo>
                <a:close/>
                <a:moveTo>
                  <a:pt x="42" y="1078"/>
                </a:moveTo>
                <a:lnTo>
                  <a:pt x="42" y="822"/>
                </a:lnTo>
                <a:lnTo>
                  <a:pt x="85" y="822"/>
                </a:lnTo>
                <a:lnTo>
                  <a:pt x="85" y="822"/>
                </a:lnTo>
                <a:lnTo>
                  <a:pt x="90" y="843"/>
                </a:lnTo>
                <a:lnTo>
                  <a:pt x="101" y="865"/>
                </a:lnTo>
                <a:lnTo>
                  <a:pt x="112" y="881"/>
                </a:lnTo>
                <a:lnTo>
                  <a:pt x="127" y="897"/>
                </a:lnTo>
                <a:lnTo>
                  <a:pt x="143" y="913"/>
                </a:lnTo>
                <a:lnTo>
                  <a:pt x="165" y="918"/>
                </a:lnTo>
                <a:lnTo>
                  <a:pt x="186" y="923"/>
                </a:lnTo>
                <a:lnTo>
                  <a:pt x="213" y="929"/>
                </a:lnTo>
                <a:lnTo>
                  <a:pt x="213" y="929"/>
                </a:lnTo>
                <a:lnTo>
                  <a:pt x="234" y="923"/>
                </a:lnTo>
                <a:lnTo>
                  <a:pt x="255" y="918"/>
                </a:lnTo>
                <a:lnTo>
                  <a:pt x="276" y="913"/>
                </a:lnTo>
                <a:lnTo>
                  <a:pt x="292" y="897"/>
                </a:lnTo>
                <a:lnTo>
                  <a:pt x="308" y="881"/>
                </a:lnTo>
                <a:lnTo>
                  <a:pt x="319" y="865"/>
                </a:lnTo>
                <a:lnTo>
                  <a:pt x="329" y="843"/>
                </a:lnTo>
                <a:lnTo>
                  <a:pt x="334" y="822"/>
                </a:lnTo>
                <a:lnTo>
                  <a:pt x="377" y="822"/>
                </a:lnTo>
                <a:lnTo>
                  <a:pt x="377" y="1078"/>
                </a:lnTo>
                <a:lnTo>
                  <a:pt x="42" y="1078"/>
                </a:lnTo>
                <a:close/>
                <a:moveTo>
                  <a:pt x="101" y="419"/>
                </a:moveTo>
                <a:lnTo>
                  <a:pt x="101" y="419"/>
                </a:lnTo>
                <a:lnTo>
                  <a:pt x="117" y="382"/>
                </a:lnTo>
                <a:lnTo>
                  <a:pt x="149" y="382"/>
                </a:lnTo>
                <a:lnTo>
                  <a:pt x="149" y="382"/>
                </a:lnTo>
                <a:lnTo>
                  <a:pt x="159" y="398"/>
                </a:lnTo>
                <a:lnTo>
                  <a:pt x="175" y="408"/>
                </a:lnTo>
                <a:lnTo>
                  <a:pt x="191" y="419"/>
                </a:lnTo>
                <a:lnTo>
                  <a:pt x="213" y="419"/>
                </a:lnTo>
                <a:lnTo>
                  <a:pt x="213" y="419"/>
                </a:lnTo>
                <a:lnTo>
                  <a:pt x="228" y="419"/>
                </a:lnTo>
                <a:lnTo>
                  <a:pt x="244" y="408"/>
                </a:lnTo>
                <a:lnTo>
                  <a:pt x="260" y="398"/>
                </a:lnTo>
                <a:lnTo>
                  <a:pt x="271" y="382"/>
                </a:lnTo>
                <a:lnTo>
                  <a:pt x="303" y="382"/>
                </a:lnTo>
                <a:lnTo>
                  <a:pt x="303" y="382"/>
                </a:lnTo>
                <a:lnTo>
                  <a:pt x="319" y="419"/>
                </a:lnTo>
                <a:lnTo>
                  <a:pt x="319" y="419"/>
                </a:lnTo>
                <a:lnTo>
                  <a:pt x="345" y="488"/>
                </a:lnTo>
                <a:lnTo>
                  <a:pt x="366" y="557"/>
                </a:lnTo>
                <a:lnTo>
                  <a:pt x="377" y="626"/>
                </a:lnTo>
                <a:lnTo>
                  <a:pt x="377" y="700"/>
                </a:lnTo>
                <a:lnTo>
                  <a:pt x="377" y="716"/>
                </a:lnTo>
                <a:lnTo>
                  <a:pt x="303" y="716"/>
                </a:lnTo>
                <a:lnTo>
                  <a:pt x="303" y="716"/>
                </a:lnTo>
                <a:lnTo>
                  <a:pt x="287" y="700"/>
                </a:lnTo>
                <a:lnTo>
                  <a:pt x="260" y="685"/>
                </a:lnTo>
                <a:lnTo>
                  <a:pt x="239" y="679"/>
                </a:lnTo>
                <a:lnTo>
                  <a:pt x="213" y="674"/>
                </a:lnTo>
                <a:lnTo>
                  <a:pt x="213" y="674"/>
                </a:lnTo>
                <a:lnTo>
                  <a:pt x="181" y="679"/>
                </a:lnTo>
                <a:lnTo>
                  <a:pt x="159" y="685"/>
                </a:lnTo>
                <a:lnTo>
                  <a:pt x="133" y="700"/>
                </a:lnTo>
                <a:lnTo>
                  <a:pt x="117" y="716"/>
                </a:lnTo>
                <a:lnTo>
                  <a:pt x="42" y="716"/>
                </a:lnTo>
                <a:lnTo>
                  <a:pt x="42" y="700"/>
                </a:lnTo>
                <a:lnTo>
                  <a:pt x="42" y="700"/>
                </a:lnTo>
                <a:lnTo>
                  <a:pt x="42" y="626"/>
                </a:lnTo>
                <a:lnTo>
                  <a:pt x="59" y="557"/>
                </a:lnTo>
                <a:lnTo>
                  <a:pt x="74" y="488"/>
                </a:lnTo>
                <a:lnTo>
                  <a:pt x="101" y="419"/>
                </a:lnTo>
                <a:close/>
                <a:moveTo>
                  <a:pt x="154" y="42"/>
                </a:moveTo>
                <a:lnTo>
                  <a:pt x="266" y="42"/>
                </a:lnTo>
                <a:lnTo>
                  <a:pt x="266" y="42"/>
                </a:lnTo>
                <a:lnTo>
                  <a:pt x="276" y="42"/>
                </a:lnTo>
                <a:lnTo>
                  <a:pt x="281" y="53"/>
                </a:lnTo>
                <a:lnTo>
                  <a:pt x="287" y="85"/>
                </a:lnTo>
                <a:lnTo>
                  <a:pt x="287" y="85"/>
                </a:lnTo>
                <a:lnTo>
                  <a:pt x="287" y="85"/>
                </a:lnTo>
                <a:lnTo>
                  <a:pt x="133" y="85"/>
                </a:lnTo>
                <a:lnTo>
                  <a:pt x="138" y="53"/>
                </a:lnTo>
                <a:lnTo>
                  <a:pt x="138" y="53"/>
                </a:lnTo>
                <a:lnTo>
                  <a:pt x="143" y="42"/>
                </a:lnTo>
                <a:lnTo>
                  <a:pt x="154" y="42"/>
                </a:lnTo>
                <a:close/>
                <a:moveTo>
                  <a:pt x="255" y="127"/>
                </a:moveTo>
                <a:lnTo>
                  <a:pt x="255" y="127"/>
                </a:lnTo>
                <a:lnTo>
                  <a:pt x="255" y="180"/>
                </a:lnTo>
                <a:lnTo>
                  <a:pt x="260" y="233"/>
                </a:lnTo>
                <a:lnTo>
                  <a:pt x="159" y="233"/>
                </a:lnTo>
                <a:lnTo>
                  <a:pt x="159" y="233"/>
                </a:lnTo>
                <a:lnTo>
                  <a:pt x="165" y="180"/>
                </a:lnTo>
                <a:lnTo>
                  <a:pt x="170" y="127"/>
                </a:lnTo>
                <a:lnTo>
                  <a:pt x="255" y="127"/>
                </a:lnTo>
                <a:close/>
                <a:moveTo>
                  <a:pt x="234" y="355"/>
                </a:moveTo>
                <a:lnTo>
                  <a:pt x="234" y="355"/>
                </a:lnTo>
                <a:lnTo>
                  <a:pt x="228" y="366"/>
                </a:lnTo>
                <a:lnTo>
                  <a:pt x="223" y="371"/>
                </a:lnTo>
                <a:lnTo>
                  <a:pt x="217" y="376"/>
                </a:lnTo>
                <a:lnTo>
                  <a:pt x="213" y="376"/>
                </a:lnTo>
                <a:lnTo>
                  <a:pt x="213" y="376"/>
                </a:lnTo>
                <a:lnTo>
                  <a:pt x="202" y="376"/>
                </a:lnTo>
                <a:lnTo>
                  <a:pt x="196" y="371"/>
                </a:lnTo>
                <a:lnTo>
                  <a:pt x="191" y="366"/>
                </a:lnTo>
                <a:lnTo>
                  <a:pt x="191" y="355"/>
                </a:lnTo>
                <a:lnTo>
                  <a:pt x="191" y="355"/>
                </a:lnTo>
                <a:lnTo>
                  <a:pt x="191" y="350"/>
                </a:lnTo>
                <a:lnTo>
                  <a:pt x="196" y="345"/>
                </a:lnTo>
                <a:lnTo>
                  <a:pt x="202" y="339"/>
                </a:lnTo>
                <a:lnTo>
                  <a:pt x="213" y="334"/>
                </a:lnTo>
                <a:lnTo>
                  <a:pt x="213" y="334"/>
                </a:lnTo>
                <a:lnTo>
                  <a:pt x="217" y="339"/>
                </a:lnTo>
                <a:lnTo>
                  <a:pt x="223" y="345"/>
                </a:lnTo>
                <a:lnTo>
                  <a:pt x="228" y="350"/>
                </a:lnTo>
                <a:lnTo>
                  <a:pt x="234" y="355"/>
                </a:lnTo>
                <a:close/>
                <a:moveTo>
                  <a:pt x="271" y="339"/>
                </a:moveTo>
                <a:lnTo>
                  <a:pt x="271" y="339"/>
                </a:lnTo>
                <a:lnTo>
                  <a:pt x="260" y="318"/>
                </a:lnTo>
                <a:lnTo>
                  <a:pt x="249" y="307"/>
                </a:lnTo>
                <a:lnTo>
                  <a:pt x="228" y="297"/>
                </a:lnTo>
                <a:lnTo>
                  <a:pt x="213" y="297"/>
                </a:lnTo>
                <a:lnTo>
                  <a:pt x="213" y="297"/>
                </a:lnTo>
                <a:lnTo>
                  <a:pt x="191" y="297"/>
                </a:lnTo>
                <a:lnTo>
                  <a:pt x="175" y="307"/>
                </a:lnTo>
                <a:lnTo>
                  <a:pt x="159" y="318"/>
                </a:lnTo>
                <a:lnTo>
                  <a:pt x="149" y="339"/>
                </a:lnTo>
                <a:lnTo>
                  <a:pt x="133" y="339"/>
                </a:lnTo>
                <a:lnTo>
                  <a:pt x="133" y="339"/>
                </a:lnTo>
                <a:lnTo>
                  <a:pt x="149" y="275"/>
                </a:lnTo>
                <a:lnTo>
                  <a:pt x="271" y="275"/>
                </a:lnTo>
                <a:lnTo>
                  <a:pt x="271" y="275"/>
                </a:lnTo>
                <a:lnTo>
                  <a:pt x="287" y="339"/>
                </a:lnTo>
                <a:lnTo>
                  <a:pt x="271" y="339"/>
                </a:lnTo>
                <a:close/>
                <a:moveTo>
                  <a:pt x="356" y="403"/>
                </a:moveTo>
                <a:lnTo>
                  <a:pt x="356" y="403"/>
                </a:lnTo>
                <a:lnTo>
                  <a:pt x="329" y="334"/>
                </a:lnTo>
                <a:lnTo>
                  <a:pt x="308" y="265"/>
                </a:lnTo>
                <a:lnTo>
                  <a:pt x="298" y="196"/>
                </a:lnTo>
                <a:lnTo>
                  <a:pt x="292" y="127"/>
                </a:lnTo>
                <a:lnTo>
                  <a:pt x="292" y="127"/>
                </a:lnTo>
                <a:lnTo>
                  <a:pt x="308" y="122"/>
                </a:lnTo>
                <a:lnTo>
                  <a:pt x="324" y="111"/>
                </a:lnTo>
                <a:lnTo>
                  <a:pt x="324" y="111"/>
                </a:lnTo>
                <a:lnTo>
                  <a:pt x="329" y="90"/>
                </a:lnTo>
                <a:lnTo>
                  <a:pt x="329" y="74"/>
                </a:lnTo>
                <a:lnTo>
                  <a:pt x="324" y="42"/>
                </a:lnTo>
                <a:lnTo>
                  <a:pt x="324" y="42"/>
                </a:lnTo>
                <a:lnTo>
                  <a:pt x="313" y="26"/>
                </a:lnTo>
                <a:lnTo>
                  <a:pt x="303" y="10"/>
                </a:lnTo>
                <a:lnTo>
                  <a:pt x="287" y="0"/>
                </a:lnTo>
                <a:lnTo>
                  <a:pt x="266" y="0"/>
                </a:lnTo>
                <a:lnTo>
                  <a:pt x="154" y="0"/>
                </a:lnTo>
                <a:lnTo>
                  <a:pt x="154" y="0"/>
                </a:lnTo>
                <a:lnTo>
                  <a:pt x="133" y="0"/>
                </a:lnTo>
                <a:lnTo>
                  <a:pt x="117" y="10"/>
                </a:lnTo>
                <a:lnTo>
                  <a:pt x="106" y="26"/>
                </a:lnTo>
                <a:lnTo>
                  <a:pt x="101" y="42"/>
                </a:lnTo>
                <a:lnTo>
                  <a:pt x="90" y="74"/>
                </a:lnTo>
                <a:lnTo>
                  <a:pt x="90" y="74"/>
                </a:lnTo>
                <a:lnTo>
                  <a:pt x="90" y="90"/>
                </a:lnTo>
                <a:lnTo>
                  <a:pt x="101" y="111"/>
                </a:lnTo>
                <a:lnTo>
                  <a:pt x="101" y="111"/>
                </a:lnTo>
                <a:lnTo>
                  <a:pt x="112" y="122"/>
                </a:lnTo>
                <a:lnTo>
                  <a:pt x="127" y="127"/>
                </a:lnTo>
                <a:lnTo>
                  <a:pt x="127" y="127"/>
                </a:lnTo>
                <a:lnTo>
                  <a:pt x="122" y="196"/>
                </a:lnTo>
                <a:lnTo>
                  <a:pt x="112" y="265"/>
                </a:lnTo>
                <a:lnTo>
                  <a:pt x="90" y="334"/>
                </a:lnTo>
                <a:lnTo>
                  <a:pt x="64" y="403"/>
                </a:lnTo>
                <a:lnTo>
                  <a:pt x="64" y="403"/>
                </a:lnTo>
                <a:lnTo>
                  <a:pt x="37" y="472"/>
                </a:lnTo>
                <a:lnTo>
                  <a:pt x="16" y="546"/>
                </a:lnTo>
                <a:lnTo>
                  <a:pt x="6" y="621"/>
                </a:lnTo>
                <a:lnTo>
                  <a:pt x="0" y="700"/>
                </a:lnTo>
                <a:lnTo>
                  <a:pt x="0" y="1247"/>
                </a:lnTo>
                <a:lnTo>
                  <a:pt x="0" y="1247"/>
                </a:lnTo>
                <a:lnTo>
                  <a:pt x="0" y="1268"/>
                </a:lnTo>
                <a:lnTo>
                  <a:pt x="6" y="1285"/>
                </a:lnTo>
                <a:lnTo>
                  <a:pt x="16" y="1306"/>
                </a:lnTo>
                <a:lnTo>
                  <a:pt x="32" y="1321"/>
                </a:lnTo>
                <a:lnTo>
                  <a:pt x="48" y="1332"/>
                </a:lnTo>
                <a:lnTo>
                  <a:pt x="64" y="1343"/>
                </a:lnTo>
                <a:lnTo>
                  <a:pt x="85" y="1348"/>
                </a:lnTo>
                <a:lnTo>
                  <a:pt x="106" y="1348"/>
                </a:lnTo>
                <a:lnTo>
                  <a:pt x="313" y="1348"/>
                </a:lnTo>
                <a:lnTo>
                  <a:pt x="313" y="1348"/>
                </a:lnTo>
                <a:lnTo>
                  <a:pt x="334" y="1348"/>
                </a:lnTo>
                <a:lnTo>
                  <a:pt x="356" y="1343"/>
                </a:lnTo>
                <a:lnTo>
                  <a:pt x="377" y="1332"/>
                </a:lnTo>
                <a:lnTo>
                  <a:pt x="388" y="1321"/>
                </a:lnTo>
                <a:lnTo>
                  <a:pt x="403" y="1306"/>
                </a:lnTo>
                <a:lnTo>
                  <a:pt x="414" y="1285"/>
                </a:lnTo>
                <a:lnTo>
                  <a:pt x="420" y="1268"/>
                </a:lnTo>
                <a:lnTo>
                  <a:pt x="420" y="1247"/>
                </a:lnTo>
                <a:lnTo>
                  <a:pt x="420" y="700"/>
                </a:lnTo>
                <a:lnTo>
                  <a:pt x="420" y="700"/>
                </a:lnTo>
                <a:lnTo>
                  <a:pt x="420" y="621"/>
                </a:lnTo>
                <a:lnTo>
                  <a:pt x="403" y="546"/>
                </a:lnTo>
                <a:lnTo>
                  <a:pt x="382" y="472"/>
                </a:lnTo>
                <a:lnTo>
                  <a:pt x="356" y="4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3">
            <a:extLst>
              <a:ext uri="{FF2B5EF4-FFF2-40B4-BE49-F238E27FC236}">
                <a16:creationId xmlns:a16="http://schemas.microsoft.com/office/drawing/2014/main" id="{C6A10A2D-91F6-41BF-A69C-E60CB3520C23}"/>
              </a:ext>
            </a:extLst>
          </p:cNvPr>
          <p:cNvSpPr>
            <a:spLocks noChangeArrowheads="1"/>
          </p:cNvSpPr>
          <p:nvPr/>
        </p:nvSpPr>
        <p:spPr bwMode="auto">
          <a:xfrm>
            <a:off x="9414145" y="2004080"/>
            <a:ext cx="36736" cy="38048"/>
          </a:xfrm>
          <a:custGeom>
            <a:avLst/>
            <a:gdLst>
              <a:gd name="T0" fmla="*/ 42 w 123"/>
              <a:gd name="T1" fmla="*/ 63 h 128"/>
              <a:gd name="T2" fmla="*/ 42 w 123"/>
              <a:gd name="T3" fmla="*/ 63 h 128"/>
              <a:gd name="T4" fmla="*/ 42 w 123"/>
              <a:gd name="T5" fmla="*/ 52 h 128"/>
              <a:gd name="T6" fmla="*/ 47 w 123"/>
              <a:gd name="T7" fmla="*/ 47 h 128"/>
              <a:gd name="T8" fmla="*/ 53 w 123"/>
              <a:gd name="T9" fmla="*/ 42 h 128"/>
              <a:gd name="T10" fmla="*/ 64 w 123"/>
              <a:gd name="T11" fmla="*/ 42 h 128"/>
              <a:gd name="T12" fmla="*/ 64 w 123"/>
              <a:gd name="T13" fmla="*/ 42 h 128"/>
              <a:gd name="T14" fmla="*/ 68 w 123"/>
              <a:gd name="T15" fmla="*/ 42 h 128"/>
              <a:gd name="T16" fmla="*/ 74 w 123"/>
              <a:gd name="T17" fmla="*/ 47 h 128"/>
              <a:gd name="T18" fmla="*/ 79 w 123"/>
              <a:gd name="T19" fmla="*/ 52 h 128"/>
              <a:gd name="T20" fmla="*/ 85 w 123"/>
              <a:gd name="T21" fmla="*/ 63 h 128"/>
              <a:gd name="T22" fmla="*/ 85 w 123"/>
              <a:gd name="T23" fmla="*/ 63 h 128"/>
              <a:gd name="T24" fmla="*/ 79 w 123"/>
              <a:gd name="T25" fmla="*/ 74 h 128"/>
              <a:gd name="T26" fmla="*/ 74 w 123"/>
              <a:gd name="T27" fmla="*/ 79 h 128"/>
              <a:gd name="T28" fmla="*/ 68 w 123"/>
              <a:gd name="T29" fmla="*/ 84 h 128"/>
              <a:gd name="T30" fmla="*/ 64 w 123"/>
              <a:gd name="T31" fmla="*/ 84 h 128"/>
              <a:gd name="T32" fmla="*/ 64 w 123"/>
              <a:gd name="T33" fmla="*/ 84 h 128"/>
              <a:gd name="T34" fmla="*/ 53 w 123"/>
              <a:gd name="T35" fmla="*/ 84 h 128"/>
              <a:gd name="T36" fmla="*/ 47 w 123"/>
              <a:gd name="T37" fmla="*/ 79 h 128"/>
              <a:gd name="T38" fmla="*/ 42 w 123"/>
              <a:gd name="T39" fmla="*/ 74 h 128"/>
              <a:gd name="T40" fmla="*/ 42 w 123"/>
              <a:gd name="T41" fmla="*/ 63 h 128"/>
              <a:gd name="T42" fmla="*/ 122 w 123"/>
              <a:gd name="T43" fmla="*/ 63 h 128"/>
              <a:gd name="T44" fmla="*/ 122 w 123"/>
              <a:gd name="T45" fmla="*/ 63 h 128"/>
              <a:gd name="T46" fmla="*/ 122 w 123"/>
              <a:gd name="T47" fmla="*/ 37 h 128"/>
              <a:gd name="T48" fmla="*/ 106 w 123"/>
              <a:gd name="T49" fmla="*/ 21 h 128"/>
              <a:gd name="T50" fmla="*/ 85 w 123"/>
              <a:gd name="T51" fmla="*/ 5 h 128"/>
              <a:gd name="T52" fmla="*/ 64 w 123"/>
              <a:gd name="T53" fmla="*/ 0 h 128"/>
              <a:gd name="T54" fmla="*/ 64 w 123"/>
              <a:gd name="T55" fmla="*/ 0 h 128"/>
              <a:gd name="T56" fmla="*/ 37 w 123"/>
              <a:gd name="T57" fmla="*/ 5 h 128"/>
              <a:gd name="T58" fmla="*/ 16 w 123"/>
              <a:gd name="T59" fmla="*/ 21 h 128"/>
              <a:gd name="T60" fmla="*/ 5 w 123"/>
              <a:gd name="T61" fmla="*/ 37 h 128"/>
              <a:gd name="T62" fmla="*/ 0 w 123"/>
              <a:gd name="T63" fmla="*/ 63 h 128"/>
              <a:gd name="T64" fmla="*/ 0 w 123"/>
              <a:gd name="T65" fmla="*/ 63 h 128"/>
              <a:gd name="T66" fmla="*/ 5 w 123"/>
              <a:gd name="T67" fmla="*/ 90 h 128"/>
              <a:gd name="T68" fmla="*/ 16 w 123"/>
              <a:gd name="T69" fmla="*/ 105 h 128"/>
              <a:gd name="T70" fmla="*/ 37 w 123"/>
              <a:gd name="T71" fmla="*/ 122 h 128"/>
              <a:gd name="T72" fmla="*/ 64 w 123"/>
              <a:gd name="T73" fmla="*/ 127 h 128"/>
              <a:gd name="T74" fmla="*/ 64 w 123"/>
              <a:gd name="T75" fmla="*/ 127 h 128"/>
              <a:gd name="T76" fmla="*/ 85 w 123"/>
              <a:gd name="T77" fmla="*/ 122 h 128"/>
              <a:gd name="T78" fmla="*/ 106 w 123"/>
              <a:gd name="T79" fmla="*/ 105 h 128"/>
              <a:gd name="T80" fmla="*/ 122 w 123"/>
              <a:gd name="T81" fmla="*/ 90 h 128"/>
              <a:gd name="T82" fmla="*/ 122 w 123"/>
              <a:gd name="T83"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8">
                <a:moveTo>
                  <a:pt x="42" y="63"/>
                </a:moveTo>
                <a:lnTo>
                  <a:pt x="42" y="63"/>
                </a:lnTo>
                <a:lnTo>
                  <a:pt x="42" y="52"/>
                </a:lnTo>
                <a:lnTo>
                  <a:pt x="47" y="47"/>
                </a:lnTo>
                <a:lnTo>
                  <a:pt x="53" y="42"/>
                </a:lnTo>
                <a:lnTo>
                  <a:pt x="64" y="42"/>
                </a:lnTo>
                <a:lnTo>
                  <a:pt x="64" y="42"/>
                </a:lnTo>
                <a:lnTo>
                  <a:pt x="68" y="42"/>
                </a:lnTo>
                <a:lnTo>
                  <a:pt x="74" y="47"/>
                </a:lnTo>
                <a:lnTo>
                  <a:pt x="79" y="52"/>
                </a:lnTo>
                <a:lnTo>
                  <a:pt x="85" y="63"/>
                </a:lnTo>
                <a:lnTo>
                  <a:pt x="85" y="63"/>
                </a:lnTo>
                <a:lnTo>
                  <a:pt x="79" y="74"/>
                </a:lnTo>
                <a:lnTo>
                  <a:pt x="74" y="79"/>
                </a:lnTo>
                <a:lnTo>
                  <a:pt x="68" y="84"/>
                </a:lnTo>
                <a:lnTo>
                  <a:pt x="64" y="84"/>
                </a:lnTo>
                <a:lnTo>
                  <a:pt x="64" y="84"/>
                </a:lnTo>
                <a:lnTo>
                  <a:pt x="53" y="84"/>
                </a:lnTo>
                <a:lnTo>
                  <a:pt x="47" y="79"/>
                </a:lnTo>
                <a:lnTo>
                  <a:pt x="42" y="74"/>
                </a:lnTo>
                <a:lnTo>
                  <a:pt x="42" y="63"/>
                </a:lnTo>
                <a:close/>
                <a:moveTo>
                  <a:pt x="122" y="63"/>
                </a:moveTo>
                <a:lnTo>
                  <a:pt x="122" y="63"/>
                </a:lnTo>
                <a:lnTo>
                  <a:pt x="122" y="37"/>
                </a:lnTo>
                <a:lnTo>
                  <a:pt x="106" y="21"/>
                </a:lnTo>
                <a:lnTo>
                  <a:pt x="85" y="5"/>
                </a:lnTo>
                <a:lnTo>
                  <a:pt x="64" y="0"/>
                </a:lnTo>
                <a:lnTo>
                  <a:pt x="64" y="0"/>
                </a:lnTo>
                <a:lnTo>
                  <a:pt x="37" y="5"/>
                </a:lnTo>
                <a:lnTo>
                  <a:pt x="16" y="21"/>
                </a:lnTo>
                <a:lnTo>
                  <a:pt x="5" y="37"/>
                </a:lnTo>
                <a:lnTo>
                  <a:pt x="0" y="63"/>
                </a:lnTo>
                <a:lnTo>
                  <a:pt x="0" y="63"/>
                </a:lnTo>
                <a:lnTo>
                  <a:pt x="5" y="90"/>
                </a:lnTo>
                <a:lnTo>
                  <a:pt x="16" y="105"/>
                </a:lnTo>
                <a:lnTo>
                  <a:pt x="37" y="122"/>
                </a:lnTo>
                <a:lnTo>
                  <a:pt x="64" y="127"/>
                </a:lnTo>
                <a:lnTo>
                  <a:pt x="64" y="127"/>
                </a:lnTo>
                <a:lnTo>
                  <a:pt x="85" y="122"/>
                </a:lnTo>
                <a:lnTo>
                  <a:pt x="106" y="105"/>
                </a:lnTo>
                <a:lnTo>
                  <a:pt x="122" y="90"/>
                </a:lnTo>
                <a:lnTo>
                  <a:pt x="122" y="6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4">
            <a:extLst>
              <a:ext uri="{FF2B5EF4-FFF2-40B4-BE49-F238E27FC236}">
                <a16:creationId xmlns:a16="http://schemas.microsoft.com/office/drawing/2014/main" id="{4F918A72-1439-4CA2-9D18-0D0B50271F44}"/>
              </a:ext>
            </a:extLst>
          </p:cNvPr>
          <p:cNvSpPr>
            <a:spLocks noChangeArrowheads="1"/>
          </p:cNvSpPr>
          <p:nvPr/>
        </p:nvSpPr>
        <p:spPr bwMode="auto">
          <a:xfrm>
            <a:off x="9395777" y="2086736"/>
            <a:ext cx="74783" cy="13120"/>
          </a:xfrm>
          <a:custGeom>
            <a:avLst/>
            <a:gdLst>
              <a:gd name="T0" fmla="*/ 0 w 250"/>
              <a:gd name="T1" fmla="*/ 0 h 43"/>
              <a:gd name="T2" fmla="*/ 249 w 250"/>
              <a:gd name="T3" fmla="*/ 0 h 43"/>
              <a:gd name="T4" fmla="*/ 249 w 250"/>
              <a:gd name="T5" fmla="*/ 42 h 43"/>
              <a:gd name="T6" fmla="*/ 0 w 250"/>
              <a:gd name="T7" fmla="*/ 42 h 43"/>
              <a:gd name="T8" fmla="*/ 0 w 250"/>
              <a:gd name="T9" fmla="*/ 0 h 43"/>
            </a:gdLst>
            <a:ahLst/>
            <a:cxnLst>
              <a:cxn ang="0">
                <a:pos x="T0" y="T1"/>
              </a:cxn>
              <a:cxn ang="0">
                <a:pos x="T2" y="T3"/>
              </a:cxn>
              <a:cxn ang="0">
                <a:pos x="T4" y="T5"/>
              </a:cxn>
              <a:cxn ang="0">
                <a:pos x="T6" y="T7"/>
              </a:cxn>
              <a:cxn ang="0">
                <a:pos x="T8" y="T9"/>
              </a:cxn>
            </a:cxnLst>
            <a:rect l="0" t="0" r="r" b="b"/>
            <a:pathLst>
              <a:path w="250" h="43">
                <a:moveTo>
                  <a:pt x="0" y="0"/>
                </a:moveTo>
                <a:lnTo>
                  <a:pt x="249" y="0"/>
                </a:lnTo>
                <a:lnTo>
                  <a:pt x="24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65">
            <a:extLst>
              <a:ext uri="{FF2B5EF4-FFF2-40B4-BE49-F238E27FC236}">
                <a16:creationId xmlns:a16="http://schemas.microsoft.com/office/drawing/2014/main" id="{F433076C-B250-4DF0-91D0-55CD39E0F4DE}"/>
              </a:ext>
            </a:extLst>
          </p:cNvPr>
          <p:cNvSpPr>
            <a:spLocks noChangeArrowheads="1"/>
          </p:cNvSpPr>
          <p:nvPr/>
        </p:nvSpPr>
        <p:spPr bwMode="auto">
          <a:xfrm>
            <a:off x="9406273" y="2068368"/>
            <a:ext cx="52479" cy="13120"/>
          </a:xfrm>
          <a:custGeom>
            <a:avLst/>
            <a:gdLst>
              <a:gd name="T0" fmla="*/ 0 w 177"/>
              <a:gd name="T1" fmla="*/ 0 h 43"/>
              <a:gd name="T2" fmla="*/ 176 w 177"/>
              <a:gd name="T3" fmla="*/ 0 h 43"/>
              <a:gd name="T4" fmla="*/ 176 w 177"/>
              <a:gd name="T5" fmla="*/ 42 h 43"/>
              <a:gd name="T6" fmla="*/ 0 w 177"/>
              <a:gd name="T7" fmla="*/ 42 h 43"/>
              <a:gd name="T8" fmla="*/ 0 w 177"/>
              <a:gd name="T9" fmla="*/ 0 h 43"/>
            </a:gdLst>
            <a:ahLst/>
            <a:cxnLst>
              <a:cxn ang="0">
                <a:pos x="T0" y="T1"/>
              </a:cxn>
              <a:cxn ang="0">
                <a:pos x="T2" y="T3"/>
              </a:cxn>
              <a:cxn ang="0">
                <a:pos x="T4" y="T5"/>
              </a:cxn>
              <a:cxn ang="0">
                <a:pos x="T6" y="T7"/>
              </a:cxn>
              <a:cxn ang="0">
                <a:pos x="T8" y="T9"/>
              </a:cxn>
            </a:cxnLst>
            <a:rect l="0" t="0" r="r" b="b"/>
            <a:pathLst>
              <a:path w="177" h="43">
                <a:moveTo>
                  <a:pt x="0" y="0"/>
                </a:moveTo>
                <a:lnTo>
                  <a:pt x="176" y="0"/>
                </a:lnTo>
                <a:lnTo>
                  <a:pt x="17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66">
            <a:extLst>
              <a:ext uri="{FF2B5EF4-FFF2-40B4-BE49-F238E27FC236}">
                <a16:creationId xmlns:a16="http://schemas.microsoft.com/office/drawing/2014/main" id="{FAE66DFA-C9C4-48DC-99D0-65C5B64D3D89}"/>
              </a:ext>
            </a:extLst>
          </p:cNvPr>
          <p:cNvSpPr>
            <a:spLocks noChangeArrowheads="1"/>
          </p:cNvSpPr>
          <p:nvPr/>
        </p:nvSpPr>
        <p:spPr bwMode="auto">
          <a:xfrm>
            <a:off x="9988793" y="203556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67">
            <a:extLst>
              <a:ext uri="{FF2B5EF4-FFF2-40B4-BE49-F238E27FC236}">
                <a16:creationId xmlns:a16="http://schemas.microsoft.com/office/drawing/2014/main" id="{232A39DB-1EC1-4324-BE63-4B9D055161F8}"/>
              </a:ext>
            </a:extLst>
          </p:cNvPr>
          <p:cNvSpPr>
            <a:spLocks noChangeArrowheads="1"/>
          </p:cNvSpPr>
          <p:nvPr/>
        </p:nvSpPr>
        <p:spPr bwMode="auto">
          <a:xfrm>
            <a:off x="9894331" y="1746932"/>
            <a:ext cx="215165" cy="402779"/>
          </a:xfrm>
          <a:custGeom>
            <a:avLst/>
            <a:gdLst>
              <a:gd name="T0" fmla="*/ 617 w 724"/>
              <a:gd name="T1" fmla="*/ 1227 h 1355"/>
              <a:gd name="T2" fmla="*/ 563 w 724"/>
              <a:gd name="T3" fmla="*/ 1306 h 1355"/>
              <a:gd name="T4" fmla="*/ 500 w 724"/>
              <a:gd name="T5" fmla="*/ 1306 h 1355"/>
              <a:gd name="T6" fmla="*/ 489 w 724"/>
              <a:gd name="T7" fmla="*/ 1242 h 1355"/>
              <a:gd name="T8" fmla="*/ 489 w 724"/>
              <a:gd name="T9" fmla="*/ 1232 h 1355"/>
              <a:gd name="T10" fmla="*/ 595 w 724"/>
              <a:gd name="T11" fmla="*/ 526 h 1355"/>
              <a:gd name="T12" fmla="*/ 553 w 724"/>
              <a:gd name="T13" fmla="*/ 457 h 1355"/>
              <a:gd name="T14" fmla="*/ 548 w 724"/>
              <a:gd name="T15" fmla="*/ 446 h 1355"/>
              <a:gd name="T16" fmla="*/ 510 w 724"/>
              <a:gd name="T17" fmla="*/ 350 h 1355"/>
              <a:gd name="T18" fmla="*/ 531 w 724"/>
              <a:gd name="T19" fmla="*/ 318 h 1355"/>
              <a:gd name="T20" fmla="*/ 653 w 724"/>
              <a:gd name="T21" fmla="*/ 382 h 1355"/>
              <a:gd name="T22" fmla="*/ 446 w 724"/>
              <a:gd name="T23" fmla="*/ 1227 h 1355"/>
              <a:gd name="T24" fmla="*/ 446 w 724"/>
              <a:gd name="T25" fmla="*/ 1232 h 1355"/>
              <a:gd name="T26" fmla="*/ 446 w 724"/>
              <a:gd name="T27" fmla="*/ 1242 h 1355"/>
              <a:gd name="T28" fmla="*/ 446 w 724"/>
              <a:gd name="T29" fmla="*/ 1248 h 1355"/>
              <a:gd name="T30" fmla="*/ 415 w 724"/>
              <a:gd name="T31" fmla="*/ 1296 h 1355"/>
              <a:gd name="T32" fmla="*/ 340 w 724"/>
              <a:gd name="T33" fmla="*/ 1311 h 1355"/>
              <a:gd name="T34" fmla="*/ 292 w 724"/>
              <a:gd name="T35" fmla="*/ 1274 h 1355"/>
              <a:gd name="T36" fmla="*/ 277 w 724"/>
              <a:gd name="T37" fmla="*/ 1232 h 1355"/>
              <a:gd name="T38" fmla="*/ 319 w 724"/>
              <a:gd name="T39" fmla="*/ 1014 h 1355"/>
              <a:gd name="T40" fmla="*/ 213 w 724"/>
              <a:gd name="T41" fmla="*/ 483 h 1355"/>
              <a:gd name="T42" fmla="*/ 213 w 724"/>
              <a:gd name="T43" fmla="*/ 441 h 1355"/>
              <a:gd name="T44" fmla="*/ 239 w 724"/>
              <a:gd name="T45" fmla="*/ 377 h 1355"/>
              <a:gd name="T46" fmla="*/ 324 w 724"/>
              <a:gd name="T47" fmla="*/ 318 h 1355"/>
              <a:gd name="T48" fmla="*/ 436 w 724"/>
              <a:gd name="T49" fmla="*/ 335 h 1355"/>
              <a:gd name="T50" fmla="*/ 505 w 724"/>
              <a:gd name="T51" fmla="*/ 441 h 1355"/>
              <a:gd name="T52" fmla="*/ 510 w 724"/>
              <a:gd name="T53" fmla="*/ 446 h 1355"/>
              <a:gd name="T54" fmla="*/ 510 w 724"/>
              <a:gd name="T55" fmla="*/ 457 h 1355"/>
              <a:gd name="T56" fmla="*/ 489 w 724"/>
              <a:gd name="T57" fmla="*/ 701 h 1355"/>
              <a:gd name="T58" fmla="*/ 192 w 724"/>
              <a:gd name="T59" fmla="*/ 1311 h 1355"/>
              <a:gd name="T60" fmla="*/ 117 w 724"/>
              <a:gd name="T61" fmla="*/ 1269 h 1355"/>
              <a:gd name="T62" fmla="*/ 43 w 724"/>
              <a:gd name="T63" fmla="*/ 462 h 1355"/>
              <a:gd name="T64" fmla="*/ 85 w 724"/>
              <a:gd name="T65" fmla="*/ 361 h 1355"/>
              <a:gd name="T66" fmla="*/ 192 w 724"/>
              <a:gd name="T67" fmla="*/ 318 h 1355"/>
              <a:gd name="T68" fmla="*/ 192 w 724"/>
              <a:gd name="T69" fmla="*/ 382 h 1355"/>
              <a:gd name="T70" fmla="*/ 171 w 724"/>
              <a:gd name="T71" fmla="*/ 457 h 1355"/>
              <a:gd name="T72" fmla="*/ 107 w 724"/>
              <a:gd name="T73" fmla="*/ 611 h 1355"/>
              <a:gd name="T74" fmla="*/ 250 w 724"/>
              <a:gd name="T75" fmla="*/ 1285 h 1355"/>
              <a:gd name="T76" fmla="*/ 531 w 724"/>
              <a:gd name="T77" fmla="*/ 276 h 1355"/>
              <a:gd name="T78" fmla="*/ 415 w 724"/>
              <a:gd name="T79" fmla="*/ 282 h 1355"/>
              <a:gd name="T80" fmla="*/ 393 w 724"/>
              <a:gd name="T81" fmla="*/ 202 h 1355"/>
              <a:gd name="T82" fmla="*/ 404 w 724"/>
              <a:gd name="T83" fmla="*/ 154 h 1355"/>
              <a:gd name="T84" fmla="*/ 388 w 724"/>
              <a:gd name="T85" fmla="*/ 96 h 1355"/>
              <a:gd name="T86" fmla="*/ 468 w 724"/>
              <a:gd name="T87" fmla="*/ 42 h 1355"/>
              <a:gd name="T88" fmla="*/ 553 w 724"/>
              <a:gd name="T89" fmla="*/ 111 h 1355"/>
              <a:gd name="T90" fmla="*/ 585 w 724"/>
              <a:gd name="T91" fmla="*/ 80 h 1355"/>
              <a:gd name="T92" fmla="*/ 495 w 724"/>
              <a:gd name="T93" fmla="*/ 6 h 1355"/>
              <a:gd name="T94" fmla="*/ 367 w 724"/>
              <a:gd name="T95" fmla="*/ 48 h 1355"/>
              <a:gd name="T96" fmla="*/ 298 w 724"/>
              <a:gd name="T97" fmla="*/ 106 h 1355"/>
              <a:gd name="T98" fmla="*/ 340 w 724"/>
              <a:gd name="T99" fmla="*/ 149 h 1355"/>
              <a:gd name="T100" fmla="*/ 277 w 724"/>
              <a:gd name="T101" fmla="*/ 297 h 1355"/>
              <a:gd name="T102" fmla="*/ 117 w 724"/>
              <a:gd name="T103" fmla="*/ 292 h 1355"/>
              <a:gd name="T104" fmla="*/ 6 w 724"/>
              <a:gd name="T105" fmla="*/ 425 h 1355"/>
              <a:gd name="T106" fmla="*/ 70 w 724"/>
              <a:gd name="T107" fmla="*/ 1253 h 1355"/>
              <a:gd name="T108" fmla="*/ 144 w 724"/>
              <a:gd name="T109" fmla="*/ 1343 h 1355"/>
              <a:gd name="T110" fmla="*/ 239 w 724"/>
              <a:gd name="T111" fmla="*/ 1343 h 1355"/>
              <a:gd name="T112" fmla="*/ 314 w 724"/>
              <a:gd name="T113" fmla="*/ 1343 h 1355"/>
              <a:gd name="T114" fmla="*/ 410 w 724"/>
              <a:gd name="T115" fmla="*/ 1343 h 1355"/>
              <a:gd name="T116" fmla="*/ 484 w 724"/>
              <a:gd name="T117" fmla="*/ 1343 h 1355"/>
              <a:gd name="T118" fmla="*/ 579 w 724"/>
              <a:gd name="T119" fmla="*/ 1343 h 1355"/>
              <a:gd name="T120" fmla="*/ 653 w 724"/>
              <a:gd name="T121" fmla="*/ 1253 h 1355"/>
              <a:gd name="T122" fmla="*/ 717 w 724"/>
              <a:gd name="T123" fmla="*/ 425 h 1355"/>
              <a:gd name="T124" fmla="*/ 606 w 724"/>
              <a:gd name="T125" fmla="*/ 292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355">
                <a:moveTo>
                  <a:pt x="617" y="1184"/>
                </a:moveTo>
                <a:lnTo>
                  <a:pt x="574" y="1184"/>
                </a:lnTo>
                <a:lnTo>
                  <a:pt x="574" y="1227"/>
                </a:lnTo>
                <a:lnTo>
                  <a:pt x="617" y="1227"/>
                </a:lnTo>
                <a:lnTo>
                  <a:pt x="617" y="1227"/>
                </a:lnTo>
                <a:lnTo>
                  <a:pt x="617" y="1227"/>
                </a:lnTo>
                <a:lnTo>
                  <a:pt x="617" y="1242"/>
                </a:lnTo>
                <a:lnTo>
                  <a:pt x="611" y="1258"/>
                </a:lnTo>
                <a:lnTo>
                  <a:pt x="590" y="1285"/>
                </a:lnTo>
                <a:lnTo>
                  <a:pt x="563" y="1306"/>
                </a:lnTo>
                <a:lnTo>
                  <a:pt x="548" y="1311"/>
                </a:lnTo>
                <a:lnTo>
                  <a:pt x="531" y="1311"/>
                </a:lnTo>
                <a:lnTo>
                  <a:pt x="531" y="1311"/>
                </a:lnTo>
                <a:lnTo>
                  <a:pt x="516" y="1311"/>
                </a:lnTo>
                <a:lnTo>
                  <a:pt x="500" y="1306"/>
                </a:lnTo>
                <a:lnTo>
                  <a:pt x="473" y="1285"/>
                </a:lnTo>
                <a:lnTo>
                  <a:pt x="473" y="1285"/>
                </a:lnTo>
                <a:lnTo>
                  <a:pt x="484" y="1264"/>
                </a:lnTo>
                <a:lnTo>
                  <a:pt x="489" y="1242"/>
                </a:lnTo>
                <a:lnTo>
                  <a:pt x="489" y="1242"/>
                </a:lnTo>
                <a:lnTo>
                  <a:pt x="489" y="1242"/>
                </a:lnTo>
                <a:lnTo>
                  <a:pt x="489" y="1242"/>
                </a:lnTo>
                <a:lnTo>
                  <a:pt x="489" y="1237"/>
                </a:lnTo>
                <a:lnTo>
                  <a:pt x="489" y="1237"/>
                </a:lnTo>
                <a:lnTo>
                  <a:pt x="489" y="1232"/>
                </a:lnTo>
                <a:lnTo>
                  <a:pt x="489" y="1232"/>
                </a:lnTo>
                <a:lnTo>
                  <a:pt x="489" y="1227"/>
                </a:lnTo>
                <a:lnTo>
                  <a:pt x="542" y="568"/>
                </a:lnTo>
                <a:lnTo>
                  <a:pt x="595" y="568"/>
                </a:lnTo>
                <a:lnTo>
                  <a:pt x="595" y="526"/>
                </a:lnTo>
                <a:lnTo>
                  <a:pt x="548" y="526"/>
                </a:lnTo>
                <a:lnTo>
                  <a:pt x="553" y="467"/>
                </a:lnTo>
                <a:lnTo>
                  <a:pt x="553" y="467"/>
                </a:lnTo>
                <a:lnTo>
                  <a:pt x="553" y="467"/>
                </a:lnTo>
                <a:lnTo>
                  <a:pt x="553" y="457"/>
                </a:lnTo>
                <a:lnTo>
                  <a:pt x="553" y="457"/>
                </a:lnTo>
                <a:lnTo>
                  <a:pt x="553" y="457"/>
                </a:lnTo>
                <a:lnTo>
                  <a:pt x="553" y="457"/>
                </a:lnTo>
                <a:lnTo>
                  <a:pt x="548" y="446"/>
                </a:lnTo>
                <a:lnTo>
                  <a:pt x="548" y="446"/>
                </a:lnTo>
                <a:lnTo>
                  <a:pt x="548" y="446"/>
                </a:lnTo>
                <a:lnTo>
                  <a:pt x="548" y="446"/>
                </a:lnTo>
                <a:lnTo>
                  <a:pt x="542" y="409"/>
                </a:lnTo>
                <a:lnTo>
                  <a:pt x="531" y="377"/>
                </a:lnTo>
                <a:lnTo>
                  <a:pt x="510" y="350"/>
                </a:lnTo>
                <a:lnTo>
                  <a:pt x="489" y="324"/>
                </a:lnTo>
                <a:lnTo>
                  <a:pt x="489" y="324"/>
                </a:lnTo>
                <a:lnTo>
                  <a:pt x="510" y="318"/>
                </a:lnTo>
                <a:lnTo>
                  <a:pt x="531" y="318"/>
                </a:lnTo>
                <a:lnTo>
                  <a:pt x="531" y="318"/>
                </a:lnTo>
                <a:lnTo>
                  <a:pt x="558" y="318"/>
                </a:lnTo>
                <a:lnTo>
                  <a:pt x="590" y="329"/>
                </a:lnTo>
                <a:lnTo>
                  <a:pt x="611" y="340"/>
                </a:lnTo>
                <a:lnTo>
                  <a:pt x="638" y="361"/>
                </a:lnTo>
                <a:lnTo>
                  <a:pt x="653" y="382"/>
                </a:lnTo>
                <a:lnTo>
                  <a:pt x="670" y="409"/>
                </a:lnTo>
                <a:lnTo>
                  <a:pt x="675" y="435"/>
                </a:lnTo>
                <a:lnTo>
                  <a:pt x="680" y="462"/>
                </a:lnTo>
                <a:lnTo>
                  <a:pt x="617" y="1184"/>
                </a:lnTo>
                <a:close/>
                <a:moveTo>
                  <a:pt x="446" y="1227"/>
                </a:moveTo>
                <a:lnTo>
                  <a:pt x="446" y="1227"/>
                </a:lnTo>
                <a:lnTo>
                  <a:pt x="446" y="1232"/>
                </a:lnTo>
                <a:lnTo>
                  <a:pt x="446" y="1232"/>
                </a:lnTo>
                <a:lnTo>
                  <a:pt x="446" y="1232"/>
                </a:lnTo>
                <a:lnTo>
                  <a:pt x="446" y="1232"/>
                </a:lnTo>
                <a:lnTo>
                  <a:pt x="446" y="1237"/>
                </a:lnTo>
                <a:lnTo>
                  <a:pt x="446" y="1237"/>
                </a:lnTo>
                <a:lnTo>
                  <a:pt x="446" y="1237"/>
                </a:lnTo>
                <a:lnTo>
                  <a:pt x="446" y="1237"/>
                </a:lnTo>
                <a:lnTo>
                  <a:pt x="446" y="1242"/>
                </a:lnTo>
                <a:lnTo>
                  <a:pt x="446" y="1242"/>
                </a:lnTo>
                <a:lnTo>
                  <a:pt x="446" y="1248"/>
                </a:lnTo>
                <a:lnTo>
                  <a:pt x="446" y="1248"/>
                </a:lnTo>
                <a:lnTo>
                  <a:pt x="446" y="1248"/>
                </a:lnTo>
                <a:lnTo>
                  <a:pt x="446" y="1248"/>
                </a:lnTo>
                <a:lnTo>
                  <a:pt x="436" y="1264"/>
                </a:lnTo>
                <a:lnTo>
                  <a:pt x="431" y="1274"/>
                </a:lnTo>
                <a:lnTo>
                  <a:pt x="425" y="1280"/>
                </a:lnTo>
                <a:lnTo>
                  <a:pt x="425" y="1280"/>
                </a:lnTo>
                <a:lnTo>
                  <a:pt x="415" y="1296"/>
                </a:lnTo>
                <a:lnTo>
                  <a:pt x="399" y="1301"/>
                </a:lnTo>
                <a:lnTo>
                  <a:pt x="378" y="1311"/>
                </a:lnTo>
                <a:lnTo>
                  <a:pt x="362" y="1311"/>
                </a:lnTo>
                <a:lnTo>
                  <a:pt x="362" y="1311"/>
                </a:lnTo>
                <a:lnTo>
                  <a:pt x="340" y="1311"/>
                </a:lnTo>
                <a:lnTo>
                  <a:pt x="324" y="1306"/>
                </a:lnTo>
                <a:lnTo>
                  <a:pt x="309" y="1296"/>
                </a:lnTo>
                <a:lnTo>
                  <a:pt x="298" y="1285"/>
                </a:lnTo>
                <a:lnTo>
                  <a:pt x="292" y="1274"/>
                </a:lnTo>
                <a:lnTo>
                  <a:pt x="292" y="1274"/>
                </a:lnTo>
                <a:lnTo>
                  <a:pt x="282" y="1258"/>
                </a:lnTo>
                <a:lnTo>
                  <a:pt x="277" y="1232"/>
                </a:lnTo>
                <a:lnTo>
                  <a:pt x="277" y="1232"/>
                </a:lnTo>
                <a:lnTo>
                  <a:pt x="277" y="1232"/>
                </a:lnTo>
                <a:lnTo>
                  <a:pt x="277" y="1232"/>
                </a:lnTo>
                <a:lnTo>
                  <a:pt x="277" y="1227"/>
                </a:lnTo>
                <a:lnTo>
                  <a:pt x="277" y="1227"/>
                </a:lnTo>
                <a:lnTo>
                  <a:pt x="261" y="1057"/>
                </a:lnTo>
                <a:lnTo>
                  <a:pt x="319" y="1057"/>
                </a:lnTo>
                <a:lnTo>
                  <a:pt x="319" y="1014"/>
                </a:lnTo>
                <a:lnTo>
                  <a:pt x="261" y="1014"/>
                </a:lnTo>
                <a:lnTo>
                  <a:pt x="218" y="526"/>
                </a:lnTo>
                <a:lnTo>
                  <a:pt x="256" y="526"/>
                </a:lnTo>
                <a:lnTo>
                  <a:pt x="256" y="483"/>
                </a:lnTo>
                <a:lnTo>
                  <a:pt x="213" y="483"/>
                </a:lnTo>
                <a:lnTo>
                  <a:pt x="213" y="462"/>
                </a:lnTo>
                <a:lnTo>
                  <a:pt x="213" y="462"/>
                </a:lnTo>
                <a:lnTo>
                  <a:pt x="213" y="441"/>
                </a:lnTo>
                <a:lnTo>
                  <a:pt x="213" y="441"/>
                </a:lnTo>
                <a:lnTo>
                  <a:pt x="213" y="441"/>
                </a:lnTo>
                <a:lnTo>
                  <a:pt x="213" y="441"/>
                </a:lnTo>
                <a:lnTo>
                  <a:pt x="213" y="435"/>
                </a:lnTo>
                <a:lnTo>
                  <a:pt x="213" y="435"/>
                </a:lnTo>
                <a:lnTo>
                  <a:pt x="224" y="409"/>
                </a:lnTo>
                <a:lnTo>
                  <a:pt x="239" y="377"/>
                </a:lnTo>
                <a:lnTo>
                  <a:pt x="261" y="356"/>
                </a:lnTo>
                <a:lnTo>
                  <a:pt x="288" y="335"/>
                </a:lnTo>
                <a:lnTo>
                  <a:pt x="292" y="335"/>
                </a:lnTo>
                <a:lnTo>
                  <a:pt x="292" y="335"/>
                </a:lnTo>
                <a:lnTo>
                  <a:pt x="324" y="318"/>
                </a:lnTo>
                <a:lnTo>
                  <a:pt x="362" y="318"/>
                </a:lnTo>
                <a:lnTo>
                  <a:pt x="362" y="318"/>
                </a:lnTo>
                <a:lnTo>
                  <a:pt x="399" y="318"/>
                </a:lnTo>
                <a:lnTo>
                  <a:pt x="431" y="335"/>
                </a:lnTo>
                <a:lnTo>
                  <a:pt x="436" y="335"/>
                </a:lnTo>
                <a:lnTo>
                  <a:pt x="436" y="335"/>
                </a:lnTo>
                <a:lnTo>
                  <a:pt x="463" y="356"/>
                </a:lnTo>
                <a:lnTo>
                  <a:pt x="484" y="382"/>
                </a:lnTo>
                <a:lnTo>
                  <a:pt x="500" y="409"/>
                </a:lnTo>
                <a:lnTo>
                  <a:pt x="505" y="441"/>
                </a:lnTo>
                <a:lnTo>
                  <a:pt x="505" y="441"/>
                </a:lnTo>
                <a:lnTo>
                  <a:pt x="510" y="441"/>
                </a:lnTo>
                <a:lnTo>
                  <a:pt x="510" y="441"/>
                </a:lnTo>
                <a:lnTo>
                  <a:pt x="510" y="446"/>
                </a:lnTo>
                <a:lnTo>
                  <a:pt x="510" y="446"/>
                </a:lnTo>
                <a:lnTo>
                  <a:pt x="510" y="446"/>
                </a:lnTo>
                <a:lnTo>
                  <a:pt x="510" y="446"/>
                </a:lnTo>
                <a:lnTo>
                  <a:pt x="510" y="451"/>
                </a:lnTo>
                <a:lnTo>
                  <a:pt x="510" y="451"/>
                </a:lnTo>
                <a:lnTo>
                  <a:pt x="510" y="457"/>
                </a:lnTo>
                <a:lnTo>
                  <a:pt x="510" y="457"/>
                </a:lnTo>
                <a:lnTo>
                  <a:pt x="510" y="457"/>
                </a:lnTo>
                <a:lnTo>
                  <a:pt x="510" y="457"/>
                </a:lnTo>
                <a:lnTo>
                  <a:pt x="510" y="462"/>
                </a:lnTo>
                <a:lnTo>
                  <a:pt x="489" y="701"/>
                </a:lnTo>
                <a:lnTo>
                  <a:pt x="425" y="701"/>
                </a:lnTo>
                <a:lnTo>
                  <a:pt x="425" y="738"/>
                </a:lnTo>
                <a:lnTo>
                  <a:pt x="489" y="738"/>
                </a:lnTo>
                <a:lnTo>
                  <a:pt x="446" y="1227"/>
                </a:lnTo>
                <a:close/>
                <a:moveTo>
                  <a:pt x="192" y="1311"/>
                </a:moveTo>
                <a:lnTo>
                  <a:pt x="192" y="1311"/>
                </a:lnTo>
                <a:lnTo>
                  <a:pt x="171" y="1306"/>
                </a:lnTo>
                <a:lnTo>
                  <a:pt x="149" y="1301"/>
                </a:lnTo>
                <a:lnTo>
                  <a:pt x="128" y="1285"/>
                </a:lnTo>
                <a:lnTo>
                  <a:pt x="117" y="1269"/>
                </a:lnTo>
                <a:lnTo>
                  <a:pt x="149" y="1269"/>
                </a:lnTo>
                <a:lnTo>
                  <a:pt x="149" y="1227"/>
                </a:lnTo>
                <a:lnTo>
                  <a:pt x="107" y="1227"/>
                </a:lnTo>
                <a:lnTo>
                  <a:pt x="107" y="1227"/>
                </a:lnTo>
                <a:lnTo>
                  <a:pt x="43" y="462"/>
                </a:lnTo>
                <a:lnTo>
                  <a:pt x="43" y="462"/>
                </a:lnTo>
                <a:lnTo>
                  <a:pt x="49" y="435"/>
                </a:lnTo>
                <a:lnTo>
                  <a:pt x="54" y="409"/>
                </a:lnTo>
                <a:lnTo>
                  <a:pt x="70" y="382"/>
                </a:lnTo>
                <a:lnTo>
                  <a:pt x="85" y="361"/>
                </a:lnTo>
                <a:lnTo>
                  <a:pt x="107" y="340"/>
                </a:lnTo>
                <a:lnTo>
                  <a:pt x="133" y="329"/>
                </a:lnTo>
                <a:lnTo>
                  <a:pt x="160" y="318"/>
                </a:lnTo>
                <a:lnTo>
                  <a:pt x="192" y="318"/>
                </a:lnTo>
                <a:lnTo>
                  <a:pt x="192" y="318"/>
                </a:lnTo>
                <a:lnTo>
                  <a:pt x="213" y="318"/>
                </a:lnTo>
                <a:lnTo>
                  <a:pt x="234" y="324"/>
                </a:lnTo>
                <a:lnTo>
                  <a:pt x="234" y="324"/>
                </a:lnTo>
                <a:lnTo>
                  <a:pt x="213" y="350"/>
                </a:lnTo>
                <a:lnTo>
                  <a:pt x="192" y="382"/>
                </a:lnTo>
                <a:lnTo>
                  <a:pt x="176" y="414"/>
                </a:lnTo>
                <a:lnTo>
                  <a:pt x="171" y="457"/>
                </a:lnTo>
                <a:lnTo>
                  <a:pt x="171" y="457"/>
                </a:lnTo>
                <a:lnTo>
                  <a:pt x="171" y="457"/>
                </a:lnTo>
                <a:lnTo>
                  <a:pt x="171" y="457"/>
                </a:lnTo>
                <a:lnTo>
                  <a:pt x="171" y="467"/>
                </a:lnTo>
                <a:lnTo>
                  <a:pt x="171" y="467"/>
                </a:lnTo>
                <a:lnTo>
                  <a:pt x="181" y="568"/>
                </a:lnTo>
                <a:lnTo>
                  <a:pt x="107" y="568"/>
                </a:lnTo>
                <a:lnTo>
                  <a:pt x="107" y="611"/>
                </a:lnTo>
                <a:lnTo>
                  <a:pt x="181" y="611"/>
                </a:lnTo>
                <a:lnTo>
                  <a:pt x="234" y="1227"/>
                </a:lnTo>
                <a:lnTo>
                  <a:pt x="234" y="1227"/>
                </a:lnTo>
                <a:lnTo>
                  <a:pt x="239" y="1258"/>
                </a:lnTo>
                <a:lnTo>
                  <a:pt x="250" y="1285"/>
                </a:lnTo>
                <a:lnTo>
                  <a:pt x="250" y="1285"/>
                </a:lnTo>
                <a:lnTo>
                  <a:pt x="224" y="1306"/>
                </a:lnTo>
                <a:lnTo>
                  <a:pt x="207" y="1311"/>
                </a:lnTo>
                <a:lnTo>
                  <a:pt x="192" y="1311"/>
                </a:lnTo>
                <a:close/>
                <a:moveTo>
                  <a:pt x="531" y="276"/>
                </a:moveTo>
                <a:lnTo>
                  <a:pt x="531" y="276"/>
                </a:lnTo>
                <a:lnTo>
                  <a:pt x="489" y="282"/>
                </a:lnTo>
                <a:lnTo>
                  <a:pt x="446" y="297"/>
                </a:lnTo>
                <a:lnTo>
                  <a:pt x="446" y="297"/>
                </a:lnTo>
                <a:lnTo>
                  <a:pt x="415" y="282"/>
                </a:lnTo>
                <a:lnTo>
                  <a:pt x="383" y="276"/>
                </a:lnTo>
                <a:lnTo>
                  <a:pt x="383" y="234"/>
                </a:lnTo>
                <a:lnTo>
                  <a:pt x="383" y="234"/>
                </a:lnTo>
                <a:lnTo>
                  <a:pt x="383" y="218"/>
                </a:lnTo>
                <a:lnTo>
                  <a:pt x="393" y="202"/>
                </a:lnTo>
                <a:lnTo>
                  <a:pt x="410" y="192"/>
                </a:lnTo>
                <a:lnTo>
                  <a:pt x="425" y="192"/>
                </a:lnTo>
                <a:lnTo>
                  <a:pt x="425" y="149"/>
                </a:lnTo>
                <a:lnTo>
                  <a:pt x="425" y="149"/>
                </a:lnTo>
                <a:lnTo>
                  <a:pt x="404" y="154"/>
                </a:lnTo>
                <a:lnTo>
                  <a:pt x="383" y="160"/>
                </a:lnTo>
                <a:lnTo>
                  <a:pt x="383" y="128"/>
                </a:lnTo>
                <a:lnTo>
                  <a:pt x="383" y="128"/>
                </a:lnTo>
                <a:lnTo>
                  <a:pt x="383" y="111"/>
                </a:lnTo>
                <a:lnTo>
                  <a:pt x="388" y="96"/>
                </a:lnTo>
                <a:lnTo>
                  <a:pt x="410" y="69"/>
                </a:lnTo>
                <a:lnTo>
                  <a:pt x="436" y="48"/>
                </a:lnTo>
                <a:lnTo>
                  <a:pt x="452" y="42"/>
                </a:lnTo>
                <a:lnTo>
                  <a:pt x="468" y="42"/>
                </a:lnTo>
                <a:lnTo>
                  <a:pt x="468" y="42"/>
                </a:lnTo>
                <a:lnTo>
                  <a:pt x="484" y="42"/>
                </a:lnTo>
                <a:lnTo>
                  <a:pt x="500" y="48"/>
                </a:lnTo>
                <a:lnTo>
                  <a:pt x="526" y="69"/>
                </a:lnTo>
                <a:lnTo>
                  <a:pt x="548" y="96"/>
                </a:lnTo>
                <a:lnTo>
                  <a:pt x="553" y="111"/>
                </a:lnTo>
                <a:lnTo>
                  <a:pt x="553" y="128"/>
                </a:lnTo>
                <a:lnTo>
                  <a:pt x="595" y="128"/>
                </a:lnTo>
                <a:lnTo>
                  <a:pt x="595" y="128"/>
                </a:lnTo>
                <a:lnTo>
                  <a:pt x="590" y="101"/>
                </a:lnTo>
                <a:lnTo>
                  <a:pt x="585" y="80"/>
                </a:lnTo>
                <a:lnTo>
                  <a:pt x="574" y="59"/>
                </a:lnTo>
                <a:lnTo>
                  <a:pt x="558" y="37"/>
                </a:lnTo>
                <a:lnTo>
                  <a:pt x="537" y="21"/>
                </a:lnTo>
                <a:lnTo>
                  <a:pt x="516" y="11"/>
                </a:lnTo>
                <a:lnTo>
                  <a:pt x="495" y="6"/>
                </a:lnTo>
                <a:lnTo>
                  <a:pt x="468" y="0"/>
                </a:lnTo>
                <a:lnTo>
                  <a:pt x="468" y="0"/>
                </a:lnTo>
                <a:lnTo>
                  <a:pt x="431" y="6"/>
                </a:lnTo>
                <a:lnTo>
                  <a:pt x="393" y="21"/>
                </a:lnTo>
                <a:lnTo>
                  <a:pt x="367" y="48"/>
                </a:lnTo>
                <a:lnTo>
                  <a:pt x="351" y="80"/>
                </a:lnTo>
                <a:lnTo>
                  <a:pt x="351" y="80"/>
                </a:lnTo>
                <a:lnTo>
                  <a:pt x="324" y="69"/>
                </a:lnTo>
                <a:lnTo>
                  <a:pt x="298" y="64"/>
                </a:lnTo>
                <a:lnTo>
                  <a:pt x="298" y="106"/>
                </a:lnTo>
                <a:lnTo>
                  <a:pt x="298" y="106"/>
                </a:lnTo>
                <a:lnTo>
                  <a:pt x="314" y="106"/>
                </a:lnTo>
                <a:lnTo>
                  <a:pt x="330" y="117"/>
                </a:lnTo>
                <a:lnTo>
                  <a:pt x="335" y="133"/>
                </a:lnTo>
                <a:lnTo>
                  <a:pt x="340" y="149"/>
                </a:lnTo>
                <a:lnTo>
                  <a:pt x="340" y="276"/>
                </a:lnTo>
                <a:lnTo>
                  <a:pt x="340" y="276"/>
                </a:lnTo>
                <a:lnTo>
                  <a:pt x="309" y="282"/>
                </a:lnTo>
                <a:lnTo>
                  <a:pt x="277" y="297"/>
                </a:lnTo>
                <a:lnTo>
                  <a:pt x="277" y="297"/>
                </a:lnTo>
                <a:lnTo>
                  <a:pt x="234" y="282"/>
                </a:lnTo>
                <a:lnTo>
                  <a:pt x="192" y="276"/>
                </a:lnTo>
                <a:lnTo>
                  <a:pt x="192" y="276"/>
                </a:lnTo>
                <a:lnTo>
                  <a:pt x="155" y="282"/>
                </a:lnTo>
                <a:lnTo>
                  <a:pt x="117" y="292"/>
                </a:lnTo>
                <a:lnTo>
                  <a:pt x="85" y="308"/>
                </a:lnTo>
                <a:lnTo>
                  <a:pt x="59" y="329"/>
                </a:lnTo>
                <a:lnTo>
                  <a:pt x="32" y="361"/>
                </a:lnTo>
                <a:lnTo>
                  <a:pt x="17" y="393"/>
                </a:lnTo>
                <a:lnTo>
                  <a:pt x="6" y="425"/>
                </a:lnTo>
                <a:lnTo>
                  <a:pt x="0" y="467"/>
                </a:lnTo>
                <a:lnTo>
                  <a:pt x="0" y="467"/>
                </a:lnTo>
                <a:lnTo>
                  <a:pt x="64" y="1227"/>
                </a:lnTo>
                <a:lnTo>
                  <a:pt x="64" y="1227"/>
                </a:lnTo>
                <a:lnTo>
                  <a:pt x="70" y="1253"/>
                </a:lnTo>
                <a:lnTo>
                  <a:pt x="75" y="1274"/>
                </a:lnTo>
                <a:lnTo>
                  <a:pt x="85" y="1296"/>
                </a:lnTo>
                <a:lnTo>
                  <a:pt x="102" y="1317"/>
                </a:lnTo>
                <a:lnTo>
                  <a:pt x="123" y="1332"/>
                </a:lnTo>
                <a:lnTo>
                  <a:pt x="144" y="1343"/>
                </a:lnTo>
                <a:lnTo>
                  <a:pt x="165" y="1349"/>
                </a:lnTo>
                <a:lnTo>
                  <a:pt x="192" y="1354"/>
                </a:lnTo>
                <a:lnTo>
                  <a:pt x="192" y="1354"/>
                </a:lnTo>
                <a:lnTo>
                  <a:pt x="213" y="1349"/>
                </a:lnTo>
                <a:lnTo>
                  <a:pt x="239" y="1343"/>
                </a:lnTo>
                <a:lnTo>
                  <a:pt x="261" y="1332"/>
                </a:lnTo>
                <a:lnTo>
                  <a:pt x="277" y="1322"/>
                </a:lnTo>
                <a:lnTo>
                  <a:pt x="277" y="1322"/>
                </a:lnTo>
                <a:lnTo>
                  <a:pt x="292" y="1332"/>
                </a:lnTo>
                <a:lnTo>
                  <a:pt x="314" y="1343"/>
                </a:lnTo>
                <a:lnTo>
                  <a:pt x="335" y="1349"/>
                </a:lnTo>
                <a:lnTo>
                  <a:pt x="362" y="1354"/>
                </a:lnTo>
                <a:lnTo>
                  <a:pt x="362" y="1354"/>
                </a:lnTo>
                <a:lnTo>
                  <a:pt x="383" y="1349"/>
                </a:lnTo>
                <a:lnTo>
                  <a:pt x="410" y="1343"/>
                </a:lnTo>
                <a:lnTo>
                  <a:pt x="425" y="1332"/>
                </a:lnTo>
                <a:lnTo>
                  <a:pt x="446" y="1322"/>
                </a:lnTo>
                <a:lnTo>
                  <a:pt x="446" y="1322"/>
                </a:lnTo>
                <a:lnTo>
                  <a:pt x="463" y="1332"/>
                </a:lnTo>
                <a:lnTo>
                  <a:pt x="484" y="1343"/>
                </a:lnTo>
                <a:lnTo>
                  <a:pt x="505" y="1349"/>
                </a:lnTo>
                <a:lnTo>
                  <a:pt x="531" y="1354"/>
                </a:lnTo>
                <a:lnTo>
                  <a:pt x="531" y="1354"/>
                </a:lnTo>
                <a:lnTo>
                  <a:pt x="558" y="1349"/>
                </a:lnTo>
                <a:lnTo>
                  <a:pt x="579" y="1343"/>
                </a:lnTo>
                <a:lnTo>
                  <a:pt x="600" y="1332"/>
                </a:lnTo>
                <a:lnTo>
                  <a:pt x="622" y="1317"/>
                </a:lnTo>
                <a:lnTo>
                  <a:pt x="632" y="1296"/>
                </a:lnTo>
                <a:lnTo>
                  <a:pt x="648" y="1274"/>
                </a:lnTo>
                <a:lnTo>
                  <a:pt x="653" y="1253"/>
                </a:lnTo>
                <a:lnTo>
                  <a:pt x="659" y="1227"/>
                </a:lnTo>
                <a:lnTo>
                  <a:pt x="723" y="467"/>
                </a:lnTo>
                <a:lnTo>
                  <a:pt x="723" y="467"/>
                </a:lnTo>
                <a:lnTo>
                  <a:pt x="723" y="467"/>
                </a:lnTo>
                <a:lnTo>
                  <a:pt x="717" y="425"/>
                </a:lnTo>
                <a:lnTo>
                  <a:pt x="707" y="393"/>
                </a:lnTo>
                <a:lnTo>
                  <a:pt x="685" y="361"/>
                </a:lnTo>
                <a:lnTo>
                  <a:pt x="664" y="329"/>
                </a:lnTo>
                <a:lnTo>
                  <a:pt x="638" y="308"/>
                </a:lnTo>
                <a:lnTo>
                  <a:pt x="606" y="292"/>
                </a:lnTo>
                <a:lnTo>
                  <a:pt x="569" y="282"/>
                </a:lnTo>
                <a:lnTo>
                  <a:pt x="531" y="27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68">
            <a:extLst>
              <a:ext uri="{FF2B5EF4-FFF2-40B4-BE49-F238E27FC236}">
                <a16:creationId xmlns:a16="http://schemas.microsoft.com/office/drawing/2014/main" id="{6E82EC26-DE89-4911-9A9A-0F79FB09C4EE}"/>
              </a:ext>
            </a:extLst>
          </p:cNvPr>
          <p:cNvSpPr>
            <a:spLocks noChangeArrowheads="1"/>
          </p:cNvSpPr>
          <p:nvPr/>
        </p:nvSpPr>
        <p:spPr bwMode="auto">
          <a:xfrm>
            <a:off x="9983545" y="2111663"/>
            <a:ext cx="19679" cy="19680"/>
          </a:xfrm>
          <a:custGeom>
            <a:avLst/>
            <a:gdLst>
              <a:gd name="T0" fmla="*/ 42 w 65"/>
              <a:gd name="T1" fmla="*/ 0 h 64"/>
              <a:gd name="T2" fmla="*/ 0 w 65"/>
              <a:gd name="T3" fmla="*/ 0 h 64"/>
              <a:gd name="T4" fmla="*/ 0 w 65"/>
              <a:gd name="T5" fmla="*/ 0 h 64"/>
              <a:gd name="T6" fmla="*/ 5 w 65"/>
              <a:gd name="T7" fmla="*/ 21 h 64"/>
              <a:gd name="T8" fmla="*/ 16 w 65"/>
              <a:gd name="T9" fmla="*/ 42 h 64"/>
              <a:gd name="T10" fmla="*/ 37 w 65"/>
              <a:gd name="T11" fmla="*/ 58 h 64"/>
              <a:gd name="T12" fmla="*/ 64 w 65"/>
              <a:gd name="T13" fmla="*/ 63 h 64"/>
              <a:gd name="T14" fmla="*/ 64 w 65"/>
              <a:gd name="T15" fmla="*/ 21 h 64"/>
              <a:gd name="T16" fmla="*/ 64 w 65"/>
              <a:gd name="T17" fmla="*/ 21 h 64"/>
              <a:gd name="T18" fmla="*/ 48 w 65"/>
              <a:gd name="T19" fmla="*/ 15 h 64"/>
              <a:gd name="T20" fmla="*/ 42 w 65"/>
              <a:gd name="T21" fmla="*/ 10 h 64"/>
              <a:gd name="T22" fmla="*/ 42 w 65"/>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4">
                <a:moveTo>
                  <a:pt x="42" y="0"/>
                </a:moveTo>
                <a:lnTo>
                  <a:pt x="0" y="0"/>
                </a:lnTo>
                <a:lnTo>
                  <a:pt x="0" y="0"/>
                </a:lnTo>
                <a:lnTo>
                  <a:pt x="5" y="21"/>
                </a:lnTo>
                <a:lnTo>
                  <a:pt x="16" y="42"/>
                </a:lnTo>
                <a:lnTo>
                  <a:pt x="37" y="58"/>
                </a:lnTo>
                <a:lnTo>
                  <a:pt x="64" y="63"/>
                </a:lnTo>
                <a:lnTo>
                  <a:pt x="64" y="21"/>
                </a:lnTo>
                <a:lnTo>
                  <a:pt x="64" y="21"/>
                </a:lnTo>
                <a:lnTo>
                  <a:pt x="48" y="15"/>
                </a:lnTo>
                <a:lnTo>
                  <a:pt x="42" y="10"/>
                </a:lnTo>
                <a:lnTo>
                  <a:pt x="4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69">
            <a:extLst>
              <a:ext uri="{FF2B5EF4-FFF2-40B4-BE49-F238E27FC236}">
                <a16:creationId xmlns:a16="http://schemas.microsoft.com/office/drawing/2014/main" id="{360D78B4-1282-48C9-8177-176055C9CEE4}"/>
              </a:ext>
            </a:extLst>
          </p:cNvPr>
          <p:cNvSpPr>
            <a:spLocks noChangeArrowheads="1"/>
          </p:cNvSpPr>
          <p:nvPr/>
        </p:nvSpPr>
        <p:spPr bwMode="auto">
          <a:xfrm>
            <a:off x="10001913" y="1854514"/>
            <a:ext cx="31488" cy="31488"/>
          </a:xfrm>
          <a:custGeom>
            <a:avLst/>
            <a:gdLst>
              <a:gd name="T0" fmla="*/ 0 w 107"/>
              <a:gd name="T1" fmla="*/ 0 h 107"/>
              <a:gd name="T2" fmla="*/ 0 w 107"/>
              <a:gd name="T3" fmla="*/ 42 h 107"/>
              <a:gd name="T4" fmla="*/ 0 w 107"/>
              <a:gd name="T5" fmla="*/ 42 h 107"/>
              <a:gd name="T6" fmla="*/ 26 w 107"/>
              <a:gd name="T7" fmla="*/ 42 h 107"/>
              <a:gd name="T8" fmla="*/ 42 w 107"/>
              <a:gd name="T9" fmla="*/ 59 h 107"/>
              <a:gd name="T10" fmla="*/ 58 w 107"/>
              <a:gd name="T11" fmla="*/ 80 h 107"/>
              <a:gd name="T12" fmla="*/ 63 w 107"/>
              <a:gd name="T13" fmla="*/ 106 h 107"/>
              <a:gd name="T14" fmla="*/ 106 w 107"/>
              <a:gd name="T15" fmla="*/ 106 h 107"/>
              <a:gd name="T16" fmla="*/ 106 w 107"/>
              <a:gd name="T17" fmla="*/ 106 h 107"/>
              <a:gd name="T18" fmla="*/ 101 w 107"/>
              <a:gd name="T19" fmla="*/ 85 h 107"/>
              <a:gd name="T20" fmla="*/ 95 w 107"/>
              <a:gd name="T21" fmla="*/ 64 h 107"/>
              <a:gd name="T22" fmla="*/ 84 w 107"/>
              <a:gd name="T23" fmla="*/ 48 h 107"/>
              <a:gd name="T24" fmla="*/ 74 w 107"/>
              <a:gd name="T25" fmla="*/ 32 h 107"/>
              <a:gd name="T26" fmla="*/ 58 w 107"/>
              <a:gd name="T27" fmla="*/ 16 h 107"/>
              <a:gd name="T28" fmla="*/ 42 w 107"/>
              <a:gd name="T29" fmla="*/ 6 h 107"/>
              <a:gd name="T30" fmla="*/ 21 w 107"/>
              <a:gd name="T31" fmla="*/ 0 h 107"/>
              <a:gd name="T32" fmla="*/ 0 w 107"/>
              <a:gd name="T3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07">
                <a:moveTo>
                  <a:pt x="0" y="0"/>
                </a:moveTo>
                <a:lnTo>
                  <a:pt x="0" y="42"/>
                </a:lnTo>
                <a:lnTo>
                  <a:pt x="0" y="42"/>
                </a:lnTo>
                <a:lnTo>
                  <a:pt x="26" y="42"/>
                </a:lnTo>
                <a:lnTo>
                  <a:pt x="42" y="59"/>
                </a:lnTo>
                <a:lnTo>
                  <a:pt x="58" y="80"/>
                </a:lnTo>
                <a:lnTo>
                  <a:pt x="63" y="106"/>
                </a:lnTo>
                <a:lnTo>
                  <a:pt x="106" y="106"/>
                </a:lnTo>
                <a:lnTo>
                  <a:pt x="106" y="106"/>
                </a:lnTo>
                <a:lnTo>
                  <a:pt x="101" y="85"/>
                </a:lnTo>
                <a:lnTo>
                  <a:pt x="95" y="64"/>
                </a:lnTo>
                <a:lnTo>
                  <a:pt x="84" y="48"/>
                </a:lnTo>
                <a:lnTo>
                  <a:pt x="74" y="32"/>
                </a:lnTo>
                <a:lnTo>
                  <a:pt x="58" y="16"/>
                </a:lnTo>
                <a:lnTo>
                  <a:pt x="42" y="6"/>
                </a:lnTo>
                <a:lnTo>
                  <a:pt x="21"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70">
            <a:extLst>
              <a:ext uri="{FF2B5EF4-FFF2-40B4-BE49-F238E27FC236}">
                <a16:creationId xmlns:a16="http://schemas.microsoft.com/office/drawing/2014/main" id="{67890B94-5E8C-435E-8128-95FCD7C1243A}"/>
              </a:ext>
            </a:extLst>
          </p:cNvPr>
          <p:cNvSpPr>
            <a:spLocks noChangeArrowheads="1"/>
          </p:cNvSpPr>
          <p:nvPr/>
        </p:nvSpPr>
        <p:spPr bwMode="auto">
          <a:xfrm>
            <a:off x="8688617" y="2074927"/>
            <a:ext cx="402779" cy="51168"/>
          </a:xfrm>
          <a:custGeom>
            <a:avLst/>
            <a:gdLst>
              <a:gd name="T0" fmla="*/ 1141 w 1354"/>
              <a:gd name="T1" fmla="*/ 128 h 171"/>
              <a:gd name="T2" fmla="*/ 212 w 1354"/>
              <a:gd name="T3" fmla="*/ 128 h 171"/>
              <a:gd name="T4" fmla="*/ 212 w 1354"/>
              <a:gd name="T5" fmla="*/ 128 h 171"/>
              <a:gd name="T6" fmla="*/ 196 w 1354"/>
              <a:gd name="T7" fmla="*/ 128 h 171"/>
              <a:gd name="T8" fmla="*/ 175 w 1354"/>
              <a:gd name="T9" fmla="*/ 123 h 171"/>
              <a:gd name="T10" fmla="*/ 143 w 1354"/>
              <a:gd name="T11" fmla="*/ 106 h 171"/>
              <a:gd name="T12" fmla="*/ 122 w 1354"/>
              <a:gd name="T13" fmla="*/ 80 h 171"/>
              <a:gd name="T14" fmla="*/ 116 w 1354"/>
              <a:gd name="T15" fmla="*/ 59 h 171"/>
              <a:gd name="T16" fmla="*/ 111 w 1354"/>
              <a:gd name="T17" fmla="*/ 43 h 171"/>
              <a:gd name="T18" fmla="*/ 1242 w 1354"/>
              <a:gd name="T19" fmla="*/ 43 h 171"/>
              <a:gd name="T20" fmla="*/ 1242 w 1354"/>
              <a:gd name="T21" fmla="*/ 43 h 171"/>
              <a:gd name="T22" fmla="*/ 1236 w 1354"/>
              <a:gd name="T23" fmla="*/ 59 h 171"/>
              <a:gd name="T24" fmla="*/ 1231 w 1354"/>
              <a:gd name="T25" fmla="*/ 80 h 171"/>
              <a:gd name="T26" fmla="*/ 1210 w 1354"/>
              <a:gd name="T27" fmla="*/ 106 h 171"/>
              <a:gd name="T28" fmla="*/ 1178 w 1354"/>
              <a:gd name="T29" fmla="*/ 123 h 171"/>
              <a:gd name="T30" fmla="*/ 1157 w 1354"/>
              <a:gd name="T31" fmla="*/ 128 h 171"/>
              <a:gd name="T32" fmla="*/ 1141 w 1354"/>
              <a:gd name="T33" fmla="*/ 128 h 171"/>
              <a:gd name="T34" fmla="*/ 1353 w 1354"/>
              <a:gd name="T35" fmla="*/ 0 h 171"/>
              <a:gd name="T36" fmla="*/ 0 w 1354"/>
              <a:gd name="T37" fmla="*/ 0 h 171"/>
              <a:gd name="T38" fmla="*/ 0 w 1354"/>
              <a:gd name="T39" fmla="*/ 43 h 171"/>
              <a:gd name="T40" fmla="*/ 69 w 1354"/>
              <a:gd name="T41" fmla="*/ 43 h 171"/>
              <a:gd name="T42" fmla="*/ 69 w 1354"/>
              <a:gd name="T43" fmla="*/ 43 h 171"/>
              <a:gd name="T44" fmla="*/ 74 w 1354"/>
              <a:gd name="T45" fmla="*/ 70 h 171"/>
              <a:gd name="T46" fmla="*/ 84 w 1354"/>
              <a:gd name="T47" fmla="*/ 96 h 171"/>
              <a:gd name="T48" fmla="*/ 95 w 1354"/>
              <a:gd name="T49" fmla="*/ 117 h 171"/>
              <a:gd name="T50" fmla="*/ 116 w 1354"/>
              <a:gd name="T51" fmla="*/ 133 h 171"/>
              <a:gd name="T52" fmla="*/ 137 w 1354"/>
              <a:gd name="T53" fmla="*/ 149 h 171"/>
              <a:gd name="T54" fmla="*/ 159 w 1354"/>
              <a:gd name="T55" fmla="*/ 160 h 171"/>
              <a:gd name="T56" fmla="*/ 186 w 1354"/>
              <a:gd name="T57" fmla="*/ 170 h 171"/>
              <a:gd name="T58" fmla="*/ 212 w 1354"/>
              <a:gd name="T59" fmla="*/ 170 h 171"/>
              <a:gd name="T60" fmla="*/ 1141 w 1354"/>
              <a:gd name="T61" fmla="*/ 170 h 171"/>
              <a:gd name="T62" fmla="*/ 1141 w 1354"/>
              <a:gd name="T63" fmla="*/ 170 h 171"/>
              <a:gd name="T64" fmla="*/ 1168 w 1354"/>
              <a:gd name="T65" fmla="*/ 170 h 171"/>
              <a:gd name="T66" fmla="*/ 1194 w 1354"/>
              <a:gd name="T67" fmla="*/ 160 h 171"/>
              <a:gd name="T68" fmla="*/ 1215 w 1354"/>
              <a:gd name="T69" fmla="*/ 149 h 171"/>
              <a:gd name="T70" fmla="*/ 1236 w 1354"/>
              <a:gd name="T71" fmla="*/ 133 h 171"/>
              <a:gd name="T72" fmla="*/ 1258 w 1354"/>
              <a:gd name="T73" fmla="*/ 117 h 171"/>
              <a:gd name="T74" fmla="*/ 1268 w 1354"/>
              <a:gd name="T75" fmla="*/ 96 h 171"/>
              <a:gd name="T76" fmla="*/ 1279 w 1354"/>
              <a:gd name="T77" fmla="*/ 70 h 171"/>
              <a:gd name="T78" fmla="*/ 1285 w 1354"/>
              <a:gd name="T79" fmla="*/ 43 h 171"/>
              <a:gd name="T80" fmla="*/ 1353 w 1354"/>
              <a:gd name="T81" fmla="*/ 43 h 171"/>
              <a:gd name="T82" fmla="*/ 1353 w 1354"/>
              <a:gd name="T8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4" h="171">
                <a:moveTo>
                  <a:pt x="1141" y="128"/>
                </a:moveTo>
                <a:lnTo>
                  <a:pt x="212" y="128"/>
                </a:lnTo>
                <a:lnTo>
                  <a:pt x="212" y="128"/>
                </a:lnTo>
                <a:lnTo>
                  <a:pt x="196" y="128"/>
                </a:lnTo>
                <a:lnTo>
                  <a:pt x="175" y="123"/>
                </a:lnTo>
                <a:lnTo>
                  <a:pt x="143" y="106"/>
                </a:lnTo>
                <a:lnTo>
                  <a:pt x="122" y="80"/>
                </a:lnTo>
                <a:lnTo>
                  <a:pt x="116" y="59"/>
                </a:lnTo>
                <a:lnTo>
                  <a:pt x="111" y="43"/>
                </a:lnTo>
                <a:lnTo>
                  <a:pt x="1242" y="43"/>
                </a:lnTo>
                <a:lnTo>
                  <a:pt x="1242" y="43"/>
                </a:lnTo>
                <a:lnTo>
                  <a:pt x="1236" y="59"/>
                </a:lnTo>
                <a:lnTo>
                  <a:pt x="1231" y="80"/>
                </a:lnTo>
                <a:lnTo>
                  <a:pt x="1210" y="106"/>
                </a:lnTo>
                <a:lnTo>
                  <a:pt x="1178" y="123"/>
                </a:lnTo>
                <a:lnTo>
                  <a:pt x="1157" y="128"/>
                </a:lnTo>
                <a:lnTo>
                  <a:pt x="1141" y="128"/>
                </a:lnTo>
                <a:close/>
                <a:moveTo>
                  <a:pt x="1353" y="0"/>
                </a:moveTo>
                <a:lnTo>
                  <a:pt x="0" y="0"/>
                </a:lnTo>
                <a:lnTo>
                  <a:pt x="0" y="43"/>
                </a:lnTo>
                <a:lnTo>
                  <a:pt x="69" y="43"/>
                </a:lnTo>
                <a:lnTo>
                  <a:pt x="69" y="43"/>
                </a:lnTo>
                <a:lnTo>
                  <a:pt x="74" y="70"/>
                </a:lnTo>
                <a:lnTo>
                  <a:pt x="84" y="96"/>
                </a:lnTo>
                <a:lnTo>
                  <a:pt x="95" y="117"/>
                </a:lnTo>
                <a:lnTo>
                  <a:pt x="116" y="133"/>
                </a:lnTo>
                <a:lnTo>
                  <a:pt x="137" y="149"/>
                </a:lnTo>
                <a:lnTo>
                  <a:pt x="159" y="160"/>
                </a:lnTo>
                <a:lnTo>
                  <a:pt x="186" y="170"/>
                </a:lnTo>
                <a:lnTo>
                  <a:pt x="212" y="170"/>
                </a:lnTo>
                <a:lnTo>
                  <a:pt x="1141" y="170"/>
                </a:lnTo>
                <a:lnTo>
                  <a:pt x="1141" y="170"/>
                </a:lnTo>
                <a:lnTo>
                  <a:pt x="1168" y="170"/>
                </a:lnTo>
                <a:lnTo>
                  <a:pt x="1194" y="160"/>
                </a:lnTo>
                <a:lnTo>
                  <a:pt x="1215" y="149"/>
                </a:lnTo>
                <a:lnTo>
                  <a:pt x="1236" y="133"/>
                </a:lnTo>
                <a:lnTo>
                  <a:pt x="1258" y="117"/>
                </a:lnTo>
                <a:lnTo>
                  <a:pt x="1268" y="96"/>
                </a:lnTo>
                <a:lnTo>
                  <a:pt x="1279" y="70"/>
                </a:lnTo>
                <a:lnTo>
                  <a:pt x="1285" y="43"/>
                </a:lnTo>
                <a:lnTo>
                  <a:pt x="1353" y="43"/>
                </a:lnTo>
                <a:lnTo>
                  <a:pt x="135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71">
            <a:extLst>
              <a:ext uri="{FF2B5EF4-FFF2-40B4-BE49-F238E27FC236}">
                <a16:creationId xmlns:a16="http://schemas.microsoft.com/office/drawing/2014/main" id="{7F94F8CD-B6FF-4FB4-A6BA-74EAAEFEA885}"/>
              </a:ext>
            </a:extLst>
          </p:cNvPr>
          <p:cNvSpPr>
            <a:spLocks noChangeArrowheads="1"/>
          </p:cNvSpPr>
          <p:nvPr/>
        </p:nvSpPr>
        <p:spPr bwMode="auto">
          <a:xfrm>
            <a:off x="8756841" y="1757427"/>
            <a:ext cx="275517" cy="310940"/>
          </a:xfrm>
          <a:custGeom>
            <a:avLst/>
            <a:gdLst>
              <a:gd name="T0" fmla="*/ 420 w 925"/>
              <a:gd name="T1" fmla="*/ 271 h 1047"/>
              <a:gd name="T2" fmla="*/ 557 w 925"/>
              <a:gd name="T3" fmla="*/ 467 h 1047"/>
              <a:gd name="T4" fmla="*/ 526 w 925"/>
              <a:gd name="T5" fmla="*/ 542 h 1047"/>
              <a:gd name="T6" fmla="*/ 489 w 925"/>
              <a:gd name="T7" fmla="*/ 484 h 1047"/>
              <a:gd name="T8" fmla="*/ 420 w 925"/>
              <a:gd name="T9" fmla="*/ 308 h 1047"/>
              <a:gd name="T10" fmla="*/ 420 w 925"/>
              <a:gd name="T11" fmla="*/ 127 h 1047"/>
              <a:gd name="T12" fmla="*/ 382 w 925"/>
              <a:gd name="T13" fmla="*/ 127 h 1047"/>
              <a:gd name="T14" fmla="*/ 760 w 925"/>
              <a:gd name="T15" fmla="*/ 738 h 1047"/>
              <a:gd name="T16" fmla="*/ 589 w 925"/>
              <a:gd name="T17" fmla="*/ 738 h 1047"/>
              <a:gd name="T18" fmla="*/ 420 w 925"/>
              <a:gd name="T19" fmla="*/ 738 h 1047"/>
              <a:gd name="T20" fmla="*/ 250 w 925"/>
              <a:gd name="T21" fmla="*/ 738 h 1047"/>
              <a:gd name="T22" fmla="*/ 107 w 925"/>
              <a:gd name="T23" fmla="*/ 669 h 1047"/>
              <a:gd name="T24" fmla="*/ 664 w 925"/>
              <a:gd name="T25" fmla="*/ 983 h 1047"/>
              <a:gd name="T26" fmla="*/ 494 w 925"/>
              <a:gd name="T27" fmla="*/ 983 h 1047"/>
              <a:gd name="T28" fmla="*/ 324 w 925"/>
              <a:gd name="T29" fmla="*/ 983 h 1047"/>
              <a:gd name="T30" fmla="*/ 160 w 925"/>
              <a:gd name="T31" fmla="*/ 983 h 1047"/>
              <a:gd name="T32" fmla="*/ 149 w 925"/>
              <a:gd name="T33" fmla="*/ 962 h 1047"/>
              <a:gd name="T34" fmla="*/ 318 w 925"/>
              <a:gd name="T35" fmla="*/ 962 h 1047"/>
              <a:gd name="T36" fmla="*/ 483 w 925"/>
              <a:gd name="T37" fmla="*/ 962 h 1047"/>
              <a:gd name="T38" fmla="*/ 653 w 925"/>
              <a:gd name="T39" fmla="*/ 962 h 1047"/>
              <a:gd name="T40" fmla="*/ 760 w 925"/>
              <a:gd name="T41" fmla="*/ 972 h 1047"/>
              <a:gd name="T42" fmla="*/ 664 w 925"/>
              <a:gd name="T43" fmla="*/ 813 h 1047"/>
              <a:gd name="T44" fmla="*/ 494 w 925"/>
              <a:gd name="T45" fmla="*/ 813 h 1047"/>
              <a:gd name="T46" fmla="*/ 324 w 925"/>
              <a:gd name="T47" fmla="*/ 813 h 1047"/>
              <a:gd name="T48" fmla="*/ 160 w 925"/>
              <a:gd name="T49" fmla="*/ 813 h 1047"/>
              <a:gd name="T50" fmla="*/ 170 w 925"/>
              <a:gd name="T51" fmla="*/ 791 h 1047"/>
              <a:gd name="T52" fmla="*/ 335 w 925"/>
              <a:gd name="T53" fmla="*/ 791 h 1047"/>
              <a:gd name="T54" fmla="*/ 504 w 925"/>
              <a:gd name="T55" fmla="*/ 791 h 1047"/>
              <a:gd name="T56" fmla="*/ 674 w 925"/>
              <a:gd name="T57" fmla="*/ 791 h 1047"/>
              <a:gd name="T58" fmla="*/ 128 w 925"/>
              <a:gd name="T59" fmla="*/ 850 h 1047"/>
              <a:gd name="T60" fmla="*/ 297 w 925"/>
              <a:gd name="T61" fmla="*/ 855 h 1047"/>
              <a:gd name="T62" fmla="*/ 467 w 925"/>
              <a:gd name="T63" fmla="*/ 855 h 1047"/>
              <a:gd name="T64" fmla="*/ 637 w 925"/>
              <a:gd name="T65" fmla="*/ 855 h 1047"/>
              <a:gd name="T66" fmla="*/ 781 w 925"/>
              <a:gd name="T67" fmla="*/ 850 h 1047"/>
              <a:gd name="T68" fmla="*/ 664 w 925"/>
              <a:gd name="T69" fmla="*/ 919 h 1047"/>
              <a:gd name="T70" fmla="*/ 494 w 925"/>
              <a:gd name="T71" fmla="*/ 919 h 1047"/>
              <a:gd name="T72" fmla="*/ 324 w 925"/>
              <a:gd name="T73" fmla="*/ 919 h 1047"/>
              <a:gd name="T74" fmla="*/ 160 w 925"/>
              <a:gd name="T75" fmla="*/ 919 h 1047"/>
              <a:gd name="T76" fmla="*/ 107 w 925"/>
              <a:gd name="T77" fmla="*/ 1014 h 1047"/>
              <a:gd name="T78" fmla="*/ 239 w 925"/>
              <a:gd name="T79" fmla="*/ 1009 h 1047"/>
              <a:gd name="T80" fmla="*/ 409 w 925"/>
              <a:gd name="T81" fmla="*/ 1009 h 1047"/>
              <a:gd name="T82" fmla="*/ 579 w 925"/>
              <a:gd name="T83" fmla="*/ 1009 h 1047"/>
              <a:gd name="T84" fmla="*/ 749 w 925"/>
              <a:gd name="T85" fmla="*/ 1009 h 1047"/>
              <a:gd name="T86" fmla="*/ 64 w 925"/>
              <a:gd name="T87" fmla="*/ 627 h 1047"/>
              <a:gd name="T88" fmla="*/ 43 w 925"/>
              <a:gd name="T89" fmla="*/ 600 h 1047"/>
              <a:gd name="T90" fmla="*/ 887 w 925"/>
              <a:gd name="T91" fmla="*/ 605 h 1047"/>
              <a:gd name="T92" fmla="*/ 887 w 925"/>
              <a:gd name="T93" fmla="*/ 552 h 1047"/>
              <a:gd name="T94" fmla="*/ 760 w 925"/>
              <a:gd name="T95" fmla="*/ 520 h 1047"/>
              <a:gd name="T96" fmla="*/ 600 w 925"/>
              <a:gd name="T97" fmla="*/ 547 h 1047"/>
              <a:gd name="T98" fmla="*/ 589 w 925"/>
              <a:gd name="T99" fmla="*/ 446 h 1047"/>
              <a:gd name="T100" fmla="*/ 664 w 925"/>
              <a:gd name="T101" fmla="*/ 308 h 1047"/>
              <a:gd name="T102" fmla="*/ 606 w 925"/>
              <a:gd name="T103" fmla="*/ 287 h 1047"/>
              <a:gd name="T104" fmla="*/ 510 w 925"/>
              <a:gd name="T105" fmla="*/ 420 h 1047"/>
              <a:gd name="T106" fmla="*/ 420 w 925"/>
              <a:gd name="T107" fmla="*/ 181 h 1047"/>
              <a:gd name="T108" fmla="*/ 457 w 925"/>
              <a:gd name="T109" fmla="*/ 91 h 1047"/>
              <a:gd name="T110" fmla="*/ 345 w 925"/>
              <a:gd name="T111" fmla="*/ 91 h 1047"/>
              <a:gd name="T112" fmla="*/ 382 w 925"/>
              <a:gd name="T113" fmla="*/ 181 h 1047"/>
              <a:gd name="T114" fmla="*/ 255 w 925"/>
              <a:gd name="T115" fmla="*/ 547 h 1047"/>
              <a:gd name="T116" fmla="*/ 85 w 925"/>
              <a:gd name="T117" fmla="*/ 520 h 1047"/>
              <a:gd name="T118" fmla="*/ 0 w 925"/>
              <a:gd name="T119" fmla="*/ 605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25" h="1047">
                <a:moveTo>
                  <a:pt x="377" y="372"/>
                </a:moveTo>
                <a:lnTo>
                  <a:pt x="420" y="372"/>
                </a:lnTo>
                <a:lnTo>
                  <a:pt x="420" y="547"/>
                </a:lnTo>
                <a:lnTo>
                  <a:pt x="377" y="547"/>
                </a:lnTo>
                <a:lnTo>
                  <a:pt x="377" y="372"/>
                </a:lnTo>
                <a:close/>
                <a:moveTo>
                  <a:pt x="420" y="250"/>
                </a:moveTo>
                <a:lnTo>
                  <a:pt x="420" y="271"/>
                </a:lnTo>
                <a:lnTo>
                  <a:pt x="377" y="271"/>
                </a:lnTo>
                <a:lnTo>
                  <a:pt x="377" y="250"/>
                </a:lnTo>
                <a:lnTo>
                  <a:pt x="420" y="250"/>
                </a:lnTo>
                <a:close/>
                <a:moveTo>
                  <a:pt x="526" y="457"/>
                </a:moveTo>
                <a:lnTo>
                  <a:pt x="526" y="457"/>
                </a:lnTo>
                <a:lnTo>
                  <a:pt x="547" y="462"/>
                </a:lnTo>
                <a:lnTo>
                  <a:pt x="557" y="467"/>
                </a:lnTo>
                <a:lnTo>
                  <a:pt x="568" y="484"/>
                </a:lnTo>
                <a:lnTo>
                  <a:pt x="568" y="499"/>
                </a:lnTo>
                <a:lnTo>
                  <a:pt x="568" y="499"/>
                </a:lnTo>
                <a:lnTo>
                  <a:pt x="568" y="515"/>
                </a:lnTo>
                <a:lnTo>
                  <a:pt x="557" y="531"/>
                </a:lnTo>
                <a:lnTo>
                  <a:pt x="547" y="542"/>
                </a:lnTo>
                <a:lnTo>
                  <a:pt x="526" y="542"/>
                </a:lnTo>
                <a:lnTo>
                  <a:pt x="526" y="542"/>
                </a:lnTo>
                <a:lnTo>
                  <a:pt x="510" y="542"/>
                </a:lnTo>
                <a:lnTo>
                  <a:pt x="499" y="531"/>
                </a:lnTo>
                <a:lnTo>
                  <a:pt x="489" y="515"/>
                </a:lnTo>
                <a:lnTo>
                  <a:pt x="483" y="499"/>
                </a:lnTo>
                <a:lnTo>
                  <a:pt x="483" y="499"/>
                </a:lnTo>
                <a:lnTo>
                  <a:pt x="489" y="484"/>
                </a:lnTo>
                <a:lnTo>
                  <a:pt x="499" y="467"/>
                </a:lnTo>
                <a:lnTo>
                  <a:pt x="510" y="462"/>
                </a:lnTo>
                <a:lnTo>
                  <a:pt x="526" y="457"/>
                </a:lnTo>
                <a:close/>
                <a:moveTo>
                  <a:pt x="420" y="334"/>
                </a:moveTo>
                <a:lnTo>
                  <a:pt x="377" y="334"/>
                </a:lnTo>
                <a:lnTo>
                  <a:pt x="377" y="308"/>
                </a:lnTo>
                <a:lnTo>
                  <a:pt x="420" y="308"/>
                </a:lnTo>
                <a:lnTo>
                  <a:pt x="420" y="334"/>
                </a:lnTo>
                <a:close/>
                <a:moveTo>
                  <a:pt x="404" y="74"/>
                </a:moveTo>
                <a:lnTo>
                  <a:pt x="404" y="74"/>
                </a:lnTo>
                <a:lnTo>
                  <a:pt x="414" y="101"/>
                </a:lnTo>
                <a:lnTo>
                  <a:pt x="425" y="123"/>
                </a:lnTo>
                <a:lnTo>
                  <a:pt x="425" y="123"/>
                </a:lnTo>
                <a:lnTo>
                  <a:pt x="420" y="127"/>
                </a:lnTo>
                <a:lnTo>
                  <a:pt x="414" y="138"/>
                </a:lnTo>
                <a:lnTo>
                  <a:pt x="409" y="138"/>
                </a:lnTo>
                <a:lnTo>
                  <a:pt x="404" y="144"/>
                </a:lnTo>
                <a:lnTo>
                  <a:pt x="404" y="144"/>
                </a:lnTo>
                <a:lnTo>
                  <a:pt x="393" y="138"/>
                </a:lnTo>
                <a:lnTo>
                  <a:pt x="388" y="138"/>
                </a:lnTo>
                <a:lnTo>
                  <a:pt x="382" y="127"/>
                </a:lnTo>
                <a:lnTo>
                  <a:pt x="382" y="123"/>
                </a:lnTo>
                <a:lnTo>
                  <a:pt x="382" y="123"/>
                </a:lnTo>
                <a:lnTo>
                  <a:pt x="388" y="101"/>
                </a:lnTo>
                <a:lnTo>
                  <a:pt x="404" y="74"/>
                </a:lnTo>
                <a:close/>
                <a:moveTo>
                  <a:pt x="781" y="744"/>
                </a:moveTo>
                <a:lnTo>
                  <a:pt x="760" y="738"/>
                </a:lnTo>
                <a:lnTo>
                  <a:pt x="760" y="738"/>
                </a:lnTo>
                <a:lnTo>
                  <a:pt x="738" y="733"/>
                </a:lnTo>
                <a:lnTo>
                  <a:pt x="717" y="738"/>
                </a:lnTo>
                <a:lnTo>
                  <a:pt x="664" y="749"/>
                </a:lnTo>
                <a:lnTo>
                  <a:pt x="664" y="749"/>
                </a:lnTo>
                <a:lnTo>
                  <a:pt x="648" y="749"/>
                </a:lnTo>
                <a:lnTo>
                  <a:pt x="589" y="738"/>
                </a:lnTo>
                <a:lnTo>
                  <a:pt x="589" y="738"/>
                </a:lnTo>
                <a:lnTo>
                  <a:pt x="568" y="733"/>
                </a:lnTo>
                <a:lnTo>
                  <a:pt x="553" y="738"/>
                </a:lnTo>
                <a:lnTo>
                  <a:pt x="494" y="749"/>
                </a:lnTo>
                <a:lnTo>
                  <a:pt x="494" y="749"/>
                </a:lnTo>
                <a:lnTo>
                  <a:pt x="478" y="749"/>
                </a:lnTo>
                <a:lnTo>
                  <a:pt x="420" y="738"/>
                </a:lnTo>
                <a:lnTo>
                  <a:pt x="420" y="738"/>
                </a:lnTo>
                <a:lnTo>
                  <a:pt x="404" y="733"/>
                </a:lnTo>
                <a:lnTo>
                  <a:pt x="382" y="738"/>
                </a:lnTo>
                <a:lnTo>
                  <a:pt x="324" y="749"/>
                </a:lnTo>
                <a:lnTo>
                  <a:pt x="324" y="749"/>
                </a:lnTo>
                <a:lnTo>
                  <a:pt x="308" y="749"/>
                </a:lnTo>
                <a:lnTo>
                  <a:pt x="250" y="738"/>
                </a:lnTo>
                <a:lnTo>
                  <a:pt x="250" y="738"/>
                </a:lnTo>
                <a:lnTo>
                  <a:pt x="234" y="733"/>
                </a:lnTo>
                <a:lnTo>
                  <a:pt x="213" y="738"/>
                </a:lnTo>
                <a:lnTo>
                  <a:pt x="160" y="749"/>
                </a:lnTo>
                <a:lnTo>
                  <a:pt x="160" y="749"/>
                </a:lnTo>
                <a:lnTo>
                  <a:pt x="138" y="749"/>
                </a:lnTo>
                <a:lnTo>
                  <a:pt x="107" y="738"/>
                </a:lnTo>
                <a:lnTo>
                  <a:pt x="107" y="669"/>
                </a:lnTo>
                <a:lnTo>
                  <a:pt x="781" y="669"/>
                </a:lnTo>
                <a:lnTo>
                  <a:pt x="781" y="744"/>
                </a:lnTo>
                <a:close/>
                <a:moveTo>
                  <a:pt x="760" y="972"/>
                </a:moveTo>
                <a:lnTo>
                  <a:pt x="760" y="972"/>
                </a:lnTo>
                <a:lnTo>
                  <a:pt x="738" y="966"/>
                </a:lnTo>
                <a:lnTo>
                  <a:pt x="717" y="966"/>
                </a:lnTo>
                <a:lnTo>
                  <a:pt x="664" y="983"/>
                </a:lnTo>
                <a:lnTo>
                  <a:pt x="664" y="983"/>
                </a:lnTo>
                <a:lnTo>
                  <a:pt x="648" y="983"/>
                </a:lnTo>
                <a:lnTo>
                  <a:pt x="589" y="966"/>
                </a:lnTo>
                <a:lnTo>
                  <a:pt x="589" y="966"/>
                </a:lnTo>
                <a:lnTo>
                  <a:pt x="568" y="966"/>
                </a:lnTo>
                <a:lnTo>
                  <a:pt x="553" y="966"/>
                </a:lnTo>
                <a:lnTo>
                  <a:pt x="494" y="983"/>
                </a:lnTo>
                <a:lnTo>
                  <a:pt x="494" y="983"/>
                </a:lnTo>
                <a:lnTo>
                  <a:pt x="478" y="983"/>
                </a:lnTo>
                <a:lnTo>
                  <a:pt x="420" y="966"/>
                </a:lnTo>
                <a:lnTo>
                  <a:pt x="420" y="966"/>
                </a:lnTo>
                <a:lnTo>
                  <a:pt x="404" y="966"/>
                </a:lnTo>
                <a:lnTo>
                  <a:pt x="382" y="966"/>
                </a:lnTo>
                <a:lnTo>
                  <a:pt x="324" y="983"/>
                </a:lnTo>
                <a:lnTo>
                  <a:pt x="324" y="983"/>
                </a:lnTo>
                <a:lnTo>
                  <a:pt x="308" y="983"/>
                </a:lnTo>
                <a:lnTo>
                  <a:pt x="250" y="966"/>
                </a:lnTo>
                <a:lnTo>
                  <a:pt x="250" y="966"/>
                </a:lnTo>
                <a:lnTo>
                  <a:pt x="234" y="966"/>
                </a:lnTo>
                <a:lnTo>
                  <a:pt x="213" y="966"/>
                </a:lnTo>
                <a:lnTo>
                  <a:pt x="160" y="983"/>
                </a:lnTo>
                <a:lnTo>
                  <a:pt x="160" y="983"/>
                </a:lnTo>
                <a:lnTo>
                  <a:pt x="138" y="983"/>
                </a:lnTo>
                <a:lnTo>
                  <a:pt x="107" y="972"/>
                </a:lnTo>
                <a:lnTo>
                  <a:pt x="107" y="951"/>
                </a:lnTo>
                <a:lnTo>
                  <a:pt x="128" y="956"/>
                </a:lnTo>
                <a:lnTo>
                  <a:pt x="128" y="956"/>
                </a:lnTo>
                <a:lnTo>
                  <a:pt x="149" y="962"/>
                </a:lnTo>
                <a:lnTo>
                  <a:pt x="170" y="962"/>
                </a:lnTo>
                <a:lnTo>
                  <a:pt x="223" y="945"/>
                </a:lnTo>
                <a:lnTo>
                  <a:pt x="223" y="945"/>
                </a:lnTo>
                <a:lnTo>
                  <a:pt x="239" y="945"/>
                </a:lnTo>
                <a:lnTo>
                  <a:pt x="297" y="962"/>
                </a:lnTo>
                <a:lnTo>
                  <a:pt x="297" y="962"/>
                </a:lnTo>
                <a:lnTo>
                  <a:pt x="318" y="962"/>
                </a:lnTo>
                <a:lnTo>
                  <a:pt x="335" y="962"/>
                </a:lnTo>
                <a:lnTo>
                  <a:pt x="393" y="945"/>
                </a:lnTo>
                <a:lnTo>
                  <a:pt x="393" y="945"/>
                </a:lnTo>
                <a:lnTo>
                  <a:pt x="409" y="945"/>
                </a:lnTo>
                <a:lnTo>
                  <a:pt x="467" y="962"/>
                </a:lnTo>
                <a:lnTo>
                  <a:pt x="467" y="962"/>
                </a:lnTo>
                <a:lnTo>
                  <a:pt x="483" y="962"/>
                </a:lnTo>
                <a:lnTo>
                  <a:pt x="504" y="962"/>
                </a:lnTo>
                <a:lnTo>
                  <a:pt x="563" y="945"/>
                </a:lnTo>
                <a:lnTo>
                  <a:pt x="563" y="945"/>
                </a:lnTo>
                <a:lnTo>
                  <a:pt x="579" y="945"/>
                </a:lnTo>
                <a:lnTo>
                  <a:pt x="637" y="962"/>
                </a:lnTo>
                <a:lnTo>
                  <a:pt x="637" y="962"/>
                </a:lnTo>
                <a:lnTo>
                  <a:pt x="653" y="962"/>
                </a:lnTo>
                <a:lnTo>
                  <a:pt x="674" y="962"/>
                </a:lnTo>
                <a:lnTo>
                  <a:pt x="728" y="945"/>
                </a:lnTo>
                <a:lnTo>
                  <a:pt x="728" y="945"/>
                </a:lnTo>
                <a:lnTo>
                  <a:pt x="749" y="945"/>
                </a:lnTo>
                <a:lnTo>
                  <a:pt x="781" y="956"/>
                </a:lnTo>
                <a:lnTo>
                  <a:pt x="781" y="977"/>
                </a:lnTo>
                <a:lnTo>
                  <a:pt x="760" y="972"/>
                </a:lnTo>
                <a:close/>
                <a:moveTo>
                  <a:pt x="781" y="807"/>
                </a:moveTo>
                <a:lnTo>
                  <a:pt x="760" y="802"/>
                </a:lnTo>
                <a:lnTo>
                  <a:pt x="760" y="802"/>
                </a:lnTo>
                <a:lnTo>
                  <a:pt x="738" y="797"/>
                </a:lnTo>
                <a:lnTo>
                  <a:pt x="717" y="802"/>
                </a:lnTo>
                <a:lnTo>
                  <a:pt x="664" y="813"/>
                </a:lnTo>
                <a:lnTo>
                  <a:pt x="664" y="813"/>
                </a:lnTo>
                <a:lnTo>
                  <a:pt x="648" y="813"/>
                </a:lnTo>
                <a:lnTo>
                  <a:pt x="589" y="802"/>
                </a:lnTo>
                <a:lnTo>
                  <a:pt x="589" y="802"/>
                </a:lnTo>
                <a:lnTo>
                  <a:pt x="568" y="797"/>
                </a:lnTo>
                <a:lnTo>
                  <a:pt x="553" y="802"/>
                </a:lnTo>
                <a:lnTo>
                  <a:pt x="494" y="813"/>
                </a:lnTo>
                <a:lnTo>
                  <a:pt x="494" y="813"/>
                </a:lnTo>
                <a:lnTo>
                  <a:pt x="478" y="813"/>
                </a:lnTo>
                <a:lnTo>
                  <a:pt x="420" y="802"/>
                </a:lnTo>
                <a:lnTo>
                  <a:pt x="420" y="802"/>
                </a:lnTo>
                <a:lnTo>
                  <a:pt x="404" y="797"/>
                </a:lnTo>
                <a:lnTo>
                  <a:pt x="382" y="802"/>
                </a:lnTo>
                <a:lnTo>
                  <a:pt x="324" y="813"/>
                </a:lnTo>
                <a:lnTo>
                  <a:pt x="324" y="813"/>
                </a:lnTo>
                <a:lnTo>
                  <a:pt x="308" y="813"/>
                </a:lnTo>
                <a:lnTo>
                  <a:pt x="250" y="802"/>
                </a:lnTo>
                <a:lnTo>
                  <a:pt x="250" y="802"/>
                </a:lnTo>
                <a:lnTo>
                  <a:pt x="234" y="797"/>
                </a:lnTo>
                <a:lnTo>
                  <a:pt x="213" y="802"/>
                </a:lnTo>
                <a:lnTo>
                  <a:pt x="160" y="813"/>
                </a:lnTo>
                <a:lnTo>
                  <a:pt x="160" y="813"/>
                </a:lnTo>
                <a:lnTo>
                  <a:pt x="138" y="813"/>
                </a:lnTo>
                <a:lnTo>
                  <a:pt x="107" y="802"/>
                </a:lnTo>
                <a:lnTo>
                  <a:pt x="107" y="781"/>
                </a:lnTo>
                <a:lnTo>
                  <a:pt x="128" y="791"/>
                </a:lnTo>
                <a:lnTo>
                  <a:pt x="128" y="791"/>
                </a:lnTo>
                <a:lnTo>
                  <a:pt x="149" y="791"/>
                </a:lnTo>
                <a:lnTo>
                  <a:pt x="170" y="791"/>
                </a:lnTo>
                <a:lnTo>
                  <a:pt x="223" y="776"/>
                </a:lnTo>
                <a:lnTo>
                  <a:pt x="223" y="776"/>
                </a:lnTo>
                <a:lnTo>
                  <a:pt x="239" y="776"/>
                </a:lnTo>
                <a:lnTo>
                  <a:pt x="297" y="791"/>
                </a:lnTo>
                <a:lnTo>
                  <a:pt x="297" y="791"/>
                </a:lnTo>
                <a:lnTo>
                  <a:pt x="318" y="791"/>
                </a:lnTo>
                <a:lnTo>
                  <a:pt x="335" y="791"/>
                </a:lnTo>
                <a:lnTo>
                  <a:pt x="393" y="776"/>
                </a:lnTo>
                <a:lnTo>
                  <a:pt x="393" y="776"/>
                </a:lnTo>
                <a:lnTo>
                  <a:pt x="409" y="776"/>
                </a:lnTo>
                <a:lnTo>
                  <a:pt x="467" y="791"/>
                </a:lnTo>
                <a:lnTo>
                  <a:pt x="467" y="791"/>
                </a:lnTo>
                <a:lnTo>
                  <a:pt x="483" y="791"/>
                </a:lnTo>
                <a:lnTo>
                  <a:pt x="504" y="791"/>
                </a:lnTo>
                <a:lnTo>
                  <a:pt x="563" y="776"/>
                </a:lnTo>
                <a:lnTo>
                  <a:pt x="563" y="776"/>
                </a:lnTo>
                <a:lnTo>
                  <a:pt x="579" y="776"/>
                </a:lnTo>
                <a:lnTo>
                  <a:pt x="637" y="791"/>
                </a:lnTo>
                <a:lnTo>
                  <a:pt x="637" y="791"/>
                </a:lnTo>
                <a:lnTo>
                  <a:pt x="653" y="791"/>
                </a:lnTo>
                <a:lnTo>
                  <a:pt x="674" y="791"/>
                </a:lnTo>
                <a:lnTo>
                  <a:pt x="728" y="776"/>
                </a:lnTo>
                <a:lnTo>
                  <a:pt x="728" y="776"/>
                </a:lnTo>
                <a:lnTo>
                  <a:pt x="749" y="776"/>
                </a:lnTo>
                <a:lnTo>
                  <a:pt x="781" y="791"/>
                </a:lnTo>
                <a:lnTo>
                  <a:pt x="781" y="807"/>
                </a:lnTo>
                <a:close/>
                <a:moveTo>
                  <a:pt x="107" y="844"/>
                </a:moveTo>
                <a:lnTo>
                  <a:pt x="128" y="850"/>
                </a:lnTo>
                <a:lnTo>
                  <a:pt x="128" y="850"/>
                </a:lnTo>
                <a:lnTo>
                  <a:pt x="149" y="855"/>
                </a:lnTo>
                <a:lnTo>
                  <a:pt x="170" y="855"/>
                </a:lnTo>
                <a:lnTo>
                  <a:pt x="223" y="839"/>
                </a:lnTo>
                <a:lnTo>
                  <a:pt x="223" y="839"/>
                </a:lnTo>
                <a:lnTo>
                  <a:pt x="239" y="839"/>
                </a:lnTo>
                <a:lnTo>
                  <a:pt x="297" y="855"/>
                </a:lnTo>
                <a:lnTo>
                  <a:pt x="297" y="855"/>
                </a:lnTo>
                <a:lnTo>
                  <a:pt x="318" y="855"/>
                </a:lnTo>
                <a:lnTo>
                  <a:pt x="335" y="855"/>
                </a:lnTo>
                <a:lnTo>
                  <a:pt x="393" y="839"/>
                </a:lnTo>
                <a:lnTo>
                  <a:pt x="393" y="839"/>
                </a:lnTo>
                <a:lnTo>
                  <a:pt x="409" y="839"/>
                </a:lnTo>
                <a:lnTo>
                  <a:pt x="467" y="855"/>
                </a:lnTo>
                <a:lnTo>
                  <a:pt x="467" y="855"/>
                </a:lnTo>
                <a:lnTo>
                  <a:pt x="483" y="855"/>
                </a:lnTo>
                <a:lnTo>
                  <a:pt x="504" y="855"/>
                </a:lnTo>
                <a:lnTo>
                  <a:pt x="563" y="839"/>
                </a:lnTo>
                <a:lnTo>
                  <a:pt x="563" y="839"/>
                </a:lnTo>
                <a:lnTo>
                  <a:pt x="579" y="839"/>
                </a:lnTo>
                <a:lnTo>
                  <a:pt x="637" y="855"/>
                </a:lnTo>
                <a:lnTo>
                  <a:pt x="637" y="855"/>
                </a:lnTo>
                <a:lnTo>
                  <a:pt x="653" y="855"/>
                </a:lnTo>
                <a:lnTo>
                  <a:pt x="674" y="855"/>
                </a:lnTo>
                <a:lnTo>
                  <a:pt x="728" y="839"/>
                </a:lnTo>
                <a:lnTo>
                  <a:pt x="728" y="839"/>
                </a:lnTo>
                <a:lnTo>
                  <a:pt x="749" y="839"/>
                </a:lnTo>
                <a:lnTo>
                  <a:pt x="781" y="850"/>
                </a:lnTo>
                <a:lnTo>
                  <a:pt x="781" y="913"/>
                </a:lnTo>
                <a:lnTo>
                  <a:pt x="760" y="908"/>
                </a:lnTo>
                <a:lnTo>
                  <a:pt x="760" y="908"/>
                </a:lnTo>
                <a:lnTo>
                  <a:pt x="738" y="903"/>
                </a:lnTo>
                <a:lnTo>
                  <a:pt x="717" y="908"/>
                </a:lnTo>
                <a:lnTo>
                  <a:pt x="664" y="919"/>
                </a:lnTo>
                <a:lnTo>
                  <a:pt x="664" y="919"/>
                </a:lnTo>
                <a:lnTo>
                  <a:pt x="648" y="919"/>
                </a:lnTo>
                <a:lnTo>
                  <a:pt x="589" y="903"/>
                </a:lnTo>
                <a:lnTo>
                  <a:pt x="589" y="903"/>
                </a:lnTo>
                <a:lnTo>
                  <a:pt x="568" y="903"/>
                </a:lnTo>
                <a:lnTo>
                  <a:pt x="553" y="903"/>
                </a:lnTo>
                <a:lnTo>
                  <a:pt x="494" y="919"/>
                </a:lnTo>
                <a:lnTo>
                  <a:pt x="494" y="919"/>
                </a:lnTo>
                <a:lnTo>
                  <a:pt x="478" y="919"/>
                </a:lnTo>
                <a:lnTo>
                  <a:pt x="420" y="903"/>
                </a:lnTo>
                <a:lnTo>
                  <a:pt x="420" y="903"/>
                </a:lnTo>
                <a:lnTo>
                  <a:pt x="404" y="903"/>
                </a:lnTo>
                <a:lnTo>
                  <a:pt x="382" y="903"/>
                </a:lnTo>
                <a:lnTo>
                  <a:pt x="324" y="919"/>
                </a:lnTo>
                <a:lnTo>
                  <a:pt x="324" y="919"/>
                </a:lnTo>
                <a:lnTo>
                  <a:pt x="308" y="919"/>
                </a:lnTo>
                <a:lnTo>
                  <a:pt x="250" y="903"/>
                </a:lnTo>
                <a:lnTo>
                  <a:pt x="250" y="903"/>
                </a:lnTo>
                <a:lnTo>
                  <a:pt x="234" y="903"/>
                </a:lnTo>
                <a:lnTo>
                  <a:pt x="213" y="903"/>
                </a:lnTo>
                <a:lnTo>
                  <a:pt x="160" y="919"/>
                </a:lnTo>
                <a:lnTo>
                  <a:pt x="160" y="919"/>
                </a:lnTo>
                <a:lnTo>
                  <a:pt x="138" y="919"/>
                </a:lnTo>
                <a:lnTo>
                  <a:pt x="107" y="908"/>
                </a:lnTo>
                <a:lnTo>
                  <a:pt x="107" y="844"/>
                </a:lnTo>
                <a:close/>
                <a:moveTo>
                  <a:pt x="64" y="669"/>
                </a:moveTo>
                <a:lnTo>
                  <a:pt x="64" y="1046"/>
                </a:lnTo>
                <a:lnTo>
                  <a:pt x="107" y="1046"/>
                </a:lnTo>
                <a:lnTo>
                  <a:pt x="107" y="1014"/>
                </a:lnTo>
                <a:lnTo>
                  <a:pt x="128" y="1020"/>
                </a:lnTo>
                <a:lnTo>
                  <a:pt x="128" y="1020"/>
                </a:lnTo>
                <a:lnTo>
                  <a:pt x="149" y="1025"/>
                </a:lnTo>
                <a:lnTo>
                  <a:pt x="170" y="1025"/>
                </a:lnTo>
                <a:lnTo>
                  <a:pt x="223" y="1009"/>
                </a:lnTo>
                <a:lnTo>
                  <a:pt x="223" y="1009"/>
                </a:lnTo>
                <a:lnTo>
                  <a:pt x="239" y="1009"/>
                </a:lnTo>
                <a:lnTo>
                  <a:pt x="297" y="1025"/>
                </a:lnTo>
                <a:lnTo>
                  <a:pt x="297" y="1025"/>
                </a:lnTo>
                <a:lnTo>
                  <a:pt x="318" y="1025"/>
                </a:lnTo>
                <a:lnTo>
                  <a:pt x="335" y="1025"/>
                </a:lnTo>
                <a:lnTo>
                  <a:pt x="393" y="1009"/>
                </a:lnTo>
                <a:lnTo>
                  <a:pt x="393" y="1009"/>
                </a:lnTo>
                <a:lnTo>
                  <a:pt x="409" y="1009"/>
                </a:lnTo>
                <a:lnTo>
                  <a:pt x="467" y="1025"/>
                </a:lnTo>
                <a:lnTo>
                  <a:pt x="467" y="1025"/>
                </a:lnTo>
                <a:lnTo>
                  <a:pt x="483" y="1025"/>
                </a:lnTo>
                <a:lnTo>
                  <a:pt x="504" y="1025"/>
                </a:lnTo>
                <a:lnTo>
                  <a:pt x="563" y="1009"/>
                </a:lnTo>
                <a:lnTo>
                  <a:pt x="563" y="1009"/>
                </a:lnTo>
                <a:lnTo>
                  <a:pt x="579" y="1009"/>
                </a:lnTo>
                <a:lnTo>
                  <a:pt x="637" y="1025"/>
                </a:lnTo>
                <a:lnTo>
                  <a:pt x="637" y="1025"/>
                </a:lnTo>
                <a:lnTo>
                  <a:pt x="653" y="1025"/>
                </a:lnTo>
                <a:lnTo>
                  <a:pt x="674" y="1025"/>
                </a:lnTo>
                <a:lnTo>
                  <a:pt x="728" y="1009"/>
                </a:lnTo>
                <a:lnTo>
                  <a:pt x="728" y="1009"/>
                </a:lnTo>
                <a:lnTo>
                  <a:pt x="749" y="1009"/>
                </a:lnTo>
                <a:lnTo>
                  <a:pt x="781" y="1020"/>
                </a:lnTo>
                <a:lnTo>
                  <a:pt x="781" y="1046"/>
                </a:lnTo>
                <a:lnTo>
                  <a:pt x="823" y="1046"/>
                </a:lnTo>
                <a:lnTo>
                  <a:pt x="823" y="669"/>
                </a:lnTo>
                <a:lnTo>
                  <a:pt x="844" y="669"/>
                </a:lnTo>
                <a:lnTo>
                  <a:pt x="844" y="627"/>
                </a:lnTo>
                <a:lnTo>
                  <a:pt x="64" y="627"/>
                </a:lnTo>
                <a:lnTo>
                  <a:pt x="64" y="627"/>
                </a:lnTo>
                <a:lnTo>
                  <a:pt x="53" y="627"/>
                </a:lnTo>
                <a:lnTo>
                  <a:pt x="48" y="622"/>
                </a:lnTo>
                <a:lnTo>
                  <a:pt x="43" y="616"/>
                </a:lnTo>
                <a:lnTo>
                  <a:pt x="43" y="605"/>
                </a:lnTo>
                <a:lnTo>
                  <a:pt x="43" y="605"/>
                </a:lnTo>
                <a:lnTo>
                  <a:pt x="43" y="600"/>
                </a:lnTo>
                <a:lnTo>
                  <a:pt x="48" y="595"/>
                </a:lnTo>
                <a:lnTo>
                  <a:pt x="53" y="590"/>
                </a:lnTo>
                <a:lnTo>
                  <a:pt x="64" y="584"/>
                </a:lnTo>
                <a:lnTo>
                  <a:pt x="866" y="584"/>
                </a:lnTo>
                <a:lnTo>
                  <a:pt x="866" y="584"/>
                </a:lnTo>
                <a:lnTo>
                  <a:pt x="881" y="590"/>
                </a:lnTo>
                <a:lnTo>
                  <a:pt x="887" y="605"/>
                </a:lnTo>
                <a:lnTo>
                  <a:pt x="887" y="1046"/>
                </a:lnTo>
                <a:lnTo>
                  <a:pt x="924" y="1046"/>
                </a:lnTo>
                <a:lnTo>
                  <a:pt x="924" y="605"/>
                </a:lnTo>
                <a:lnTo>
                  <a:pt x="924" y="605"/>
                </a:lnTo>
                <a:lnTo>
                  <a:pt x="924" y="579"/>
                </a:lnTo>
                <a:lnTo>
                  <a:pt x="908" y="563"/>
                </a:lnTo>
                <a:lnTo>
                  <a:pt x="887" y="552"/>
                </a:lnTo>
                <a:lnTo>
                  <a:pt x="866" y="547"/>
                </a:lnTo>
                <a:lnTo>
                  <a:pt x="844" y="547"/>
                </a:lnTo>
                <a:lnTo>
                  <a:pt x="844" y="520"/>
                </a:lnTo>
                <a:lnTo>
                  <a:pt x="802" y="520"/>
                </a:lnTo>
                <a:lnTo>
                  <a:pt x="802" y="547"/>
                </a:lnTo>
                <a:lnTo>
                  <a:pt x="760" y="547"/>
                </a:lnTo>
                <a:lnTo>
                  <a:pt x="760" y="520"/>
                </a:lnTo>
                <a:lnTo>
                  <a:pt x="717" y="520"/>
                </a:lnTo>
                <a:lnTo>
                  <a:pt x="717" y="547"/>
                </a:lnTo>
                <a:lnTo>
                  <a:pt x="674" y="547"/>
                </a:lnTo>
                <a:lnTo>
                  <a:pt x="674" y="520"/>
                </a:lnTo>
                <a:lnTo>
                  <a:pt x="632" y="520"/>
                </a:lnTo>
                <a:lnTo>
                  <a:pt x="632" y="547"/>
                </a:lnTo>
                <a:lnTo>
                  <a:pt x="600" y="547"/>
                </a:lnTo>
                <a:lnTo>
                  <a:pt x="600" y="547"/>
                </a:lnTo>
                <a:lnTo>
                  <a:pt x="611" y="526"/>
                </a:lnTo>
                <a:lnTo>
                  <a:pt x="611" y="499"/>
                </a:lnTo>
                <a:lnTo>
                  <a:pt x="611" y="499"/>
                </a:lnTo>
                <a:lnTo>
                  <a:pt x="611" y="478"/>
                </a:lnTo>
                <a:lnTo>
                  <a:pt x="600" y="462"/>
                </a:lnTo>
                <a:lnTo>
                  <a:pt x="589" y="446"/>
                </a:lnTo>
                <a:lnTo>
                  <a:pt x="574" y="430"/>
                </a:lnTo>
                <a:lnTo>
                  <a:pt x="616" y="330"/>
                </a:lnTo>
                <a:lnTo>
                  <a:pt x="616" y="330"/>
                </a:lnTo>
                <a:lnTo>
                  <a:pt x="627" y="319"/>
                </a:lnTo>
                <a:lnTo>
                  <a:pt x="627" y="319"/>
                </a:lnTo>
                <a:lnTo>
                  <a:pt x="642" y="313"/>
                </a:lnTo>
                <a:lnTo>
                  <a:pt x="664" y="308"/>
                </a:lnTo>
                <a:lnTo>
                  <a:pt x="674" y="308"/>
                </a:lnTo>
                <a:lnTo>
                  <a:pt x="674" y="271"/>
                </a:lnTo>
                <a:lnTo>
                  <a:pt x="664" y="271"/>
                </a:lnTo>
                <a:lnTo>
                  <a:pt x="664" y="271"/>
                </a:lnTo>
                <a:lnTo>
                  <a:pt x="632" y="271"/>
                </a:lnTo>
                <a:lnTo>
                  <a:pt x="606" y="287"/>
                </a:lnTo>
                <a:lnTo>
                  <a:pt x="606" y="287"/>
                </a:lnTo>
                <a:lnTo>
                  <a:pt x="589" y="298"/>
                </a:lnTo>
                <a:lnTo>
                  <a:pt x="579" y="313"/>
                </a:lnTo>
                <a:lnTo>
                  <a:pt x="536" y="414"/>
                </a:lnTo>
                <a:lnTo>
                  <a:pt x="536" y="414"/>
                </a:lnTo>
                <a:lnTo>
                  <a:pt x="526" y="414"/>
                </a:lnTo>
                <a:lnTo>
                  <a:pt x="526" y="414"/>
                </a:lnTo>
                <a:lnTo>
                  <a:pt x="510" y="420"/>
                </a:lnTo>
                <a:lnTo>
                  <a:pt x="489" y="425"/>
                </a:lnTo>
                <a:lnTo>
                  <a:pt x="473" y="436"/>
                </a:lnTo>
                <a:lnTo>
                  <a:pt x="462" y="452"/>
                </a:lnTo>
                <a:lnTo>
                  <a:pt x="462" y="207"/>
                </a:lnTo>
                <a:lnTo>
                  <a:pt x="420" y="207"/>
                </a:lnTo>
                <a:lnTo>
                  <a:pt x="420" y="181"/>
                </a:lnTo>
                <a:lnTo>
                  <a:pt x="420" y="181"/>
                </a:lnTo>
                <a:lnTo>
                  <a:pt x="441" y="170"/>
                </a:lnTo>
                <a:lnTo>
                  <a:pt x="451" y="159"/>
                </a:lnTo>
                <a:lnTo>
                  <a:pt x="462" y="138"/>
                </a:lnTo>
                <a:lnTo>
                  <a:pt x="462" y="123"/>
                </a:lnTo>
                <a:lnTo>
                  <a:pt x="462" y="123"/>
                </a:lnTo>
                <a:lnTo>
                  <a:pt x="462" y="112"/>
                </a:lnTo>
                <a:lnTo>
                  <a:pt x="457" y="91"/>
                </a:lnTo>
                <a:lnTo>
                  <a:pt x="441" y="64"/>
                </a:lnTo>
                <a:lnTo>
                  <a:pt x="420" y="27"/>
                </a:lnTo>
                <a:lnTo>
                  <a:pt x="404" y="0"/>
                </a:lnTo>
                <a:lnTo>
                  <a:pt x="382" y="27"/>
                </a:lnTo>
                <a:lnTo>
                  <a:pt x="382" y="27"/>
                </a:lnTo>
                <a:lnTo>
                  <a:pt x="361" y="64"/>
                </a:lnTo>
                <a:lnTo>
                  <a:pt x="345" y="91"/>
                </a:lnTo>
                <a:lnTo>
                  <a:pt x="340" y="112"/>
                </a:lnTo>
                <a:lnTo>
                  <a:pt x="340" y="123"/>
                </a:lnTo>
                <a:lnTo>
                  <a:pt x="340" y="123"/>
                </a:lnTo>
                <a:lnTo>
                  <a:pt x="340" y="138"/>
                </a:lnTo>
                <a:lnTo>
                  <a:pt x="350" y="159"/>
                </a:lnTo>
                <a:lnTo>
                  <a:pt x="361" y="170"/>
                </a:lnTo>
                <a:lnTo>
                  <a:pt x="382" y="181"/>
                </a:lnTo>
                <a:lnTo>
                  <a:pt x="382" y="207"/>
                </a:lnTo>
                <a:lnTo>
                  <a:pt x="335" y="207"/>
                </a:lnTo>
                <a:lnTo>
                  <a:pt x="335" y="547"/>
                </a:lnTo>
                <a:lnTo>
                  <a:pt x="292" y="547"/>
                </a:lnTo>
                <a:lnTo>
                  <a:pt x="292" y="520"/>
                </a:lnTo>
                <a:lnTo>
                  <a:pt x="255" y="520"/>
                </a:lnTo>
                <a:lnTo>
                  <a:pt x="255" y="547"/>
                </a:lnTo>
                <a:lnTo>
                  <a:pt x="213" y="547"/>
                </a:lnTo>
                <a:lnTo>
                  <a:pt x="213" y="520"/>
                </a:lnTo>
                <a:lnTo>
                  <a:pt x="170" y="520"/>
                </a:lnTo>
                <a:lnTo>
                  <a:pt x="170" y="547"/>
                </a:lnTo>
                <a:lnTo>
                  <a:pt x="128" y="547"/>
                </a:lnTo>
                <a:lnTo>
                  <a:pt x="128" y="520"/>
                </a:lnTo>
                <a:lnTo>
                  <a:pt x="85" y="520"/>
                </a:lnTo>
                <a:lnTo>
                  <a:pt x="85" y="547"/>
                </a:lnTo>
                <a:lnTo>
                  <a:pt x="64" y="547"/>
                </a:lnTo>
                <a:lnTo>
                  <a:pt x="64" y="547"/>
                </a:lnTo>
                <a:lnTo>
                  <a:pt x="37" y="552"/>
                </a:lnTo>
                <a:lnTo>
                  <a:pt x="21" y="563"/>
                </a:lnTo>
                <a:lnTo>
                  <a:pt x="6" y="584"/>
                </a:lnTo>
                <a:lnTo>
                  <a:pt x="0" y="605"/>
                </a:lnTo>
                <a:lnTo>
                  <a:pt x="0" y="605"/>
                </a:lnTo>
                <a:lnTo>
                  <a:pt x="6" y="632"/>
                </a:lnTo>
                <a:lnTo>
                  <a:pt x="21" y="653"/>
                </a:lnTo>
                <a:lnTo>
                  <a:pt x="37" y="664"/>
                </a:lnTo>
                <a:lnTo>
                  <a:pt x="64" y="66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72">
            <a:extLst>
              <a:ext uri="{FF2B5EF4-FFF2-40B4-BE49-F238E27FC236}">
                <a16:creationId xmlns:a16="http://schemas.microsoft.com/office/drawing/2014/main" id="{5F28BE9B-7D96-4DEC-B4B1-E919FD566F3A}"/>
              </a:ext>
            </a:extLst>
          </p:cNvPr>
          <p:cNvSpPr>
            <a:spLocks noChangeArrowheads="1"/>
          </p:cNvSpPr>
          <p:nvPr/>
        </p:nvSpPr>
        <p:spPr bwMode="auto">
          <a:xfrm>
            <a:off x="8287151" y="2048688"/>
            <a:ext cx="74783" cy="93151"/>
          </a:xfrm>
          <a:custGeom>
            <a:avLst/>
            <a:gdLst>
              <a:gd name="T0" fmla="*/ 122 w 251"/>
              <a:gd name="T1" fmla="*/ 101 h 315"/>
              <a:gd name="T2" fmla="*/ 154 w 251"/>
              <a:gd name="T3" fmla="*/ 111 h 315"/>
              <a:gd name="T4" fmla="*/ 202 w 251"/>
              <a:gd name="T5" fmla="*/ 154 h 315"/>
              <a:gd name="T6" fmla="*/ 207 w 251"/>
              <a:gd name="T7" fmla="*/ 186 h 315"/>
              <a:gd name="T8" fmla="*/ 207 w 251"/>
              <a:gd name="T9" fmla="*/ 202 h 315"/>
              <a:gd name="T10" fmla="*/ 180 w 251"/>
              <a:gd name="T11" fmla="*/ 244 h 315"/>
              <a:gd name="T12" fmla="*/ 138 w 251"/>
              <a:gd name="T13" fmla="*/ 271 h 315"/>
              <a:gd name="T14" fmla="*/ 122 w 251"/>
              <a:gd name="T15" fmla="*/ 271 h 315"/>
              <a:gd name="T16" fmla="*/ 90 w 251"/>
              <a:gd name="T17" fmla="*/ 266 h 315"/>
              <a:gd name="T18" fmla="*/ 48 w 251"/>
              <a:gd name="T19" fmla="*/ 218 h 315"/>
              <a:gd name="T20" fmla="*/ 37 w 251"/>
              <a:gd name="T21" fmla="*/ 186 h 315"/>
              <a:gd name="T22" fmla="*/ 43 w 251"/>
              <a:gd name="T23" fmla="*/ 170 h 315"/>
              <a:gd name="T24" fmla="*/ 64 w 251"/>
              <a:gd name="T25" fmla="*/ 128 h 315"/>
              <a:gd name="T26" fmla="*/ 106 w 251"/>
              <a:gd name="T27" fmla="*/ 106 h 315"/>
              <a:gd name="T28" fmla="*/ 0 w 251"/>
              <a:gd name="T29" fmla="*/ 186 h 315"/>
              <a:gd name="T30" fmla="*/ 0 w 251"/>
              <a:gd name="T31" fmla="*/ 213 h 315"/>
              <a:gd name="T32" fmla="*/ 21 w 251"/>
              <a:gd name="T33" fmla="*/ 255 h 315"/>
              <a:gd name="T34" fmla="*/ 53 w 251"/>
              <a:gd name="T35" fmla="*/ 292 h 315"/>
              <a:gd name="T36" fmla="*/ 96 w 251"/>
              <a:gd name="T37" fmla="*/ 308 h 315"/>
              <a:gd name="T38" fmla="*/ 122 w 251"/>
              <a:gd name="T39" fmla="*/ 314 h 315"/>
              <a:gd name="T40" fmla="*/ 170 w 251"/>
              <a:gd name="T41" fmla="*/ 303 h 315"/>
              <a:gd name="T42" fmla="*/ 212 w 251"/>
              <a:gd name="T43" fmla="*/ 276 h 315"/>
              <a:gd name="T44" fmla="*/ 239 w 251"/>
              <a:gd name="T45" fmla="*/ 234 h 315"/>
              <a:gd name="T46" fmla="*/ 250 w 251"/>
              <a:gd name="T47" fmla="*/ 186 h 315"/>
              <a:gd name="T48" fmla="*/ 244 w 251"/>
              <a:gd name="T49" fmla="*/ 165 h 315"/>
              <a:gd name="T50" fmla="*/ 229 w 251"/>
              <a:gd name="T51" fmla="*/ 122 h 315"/>
              <a:gd name="T52" fmla="*/ 202 w 251"/>
              <a:gd name="T53" fmla="*/ 90 h 315"/>
              <a:gd name="T54" fmla="*/ 165 w 251"/>
              <a:gd name="T55" fmla="*/ 69 h 315"/>
              <a:gd name="T56" fmla="*/ 144 w 251"/>
              <a:gd name="T57" fmla="*/ 0 h 315"/>
              <a:gd name="T58" fmla="*/ 101 w 251"/>
              <a:gd name="T59" fmla="*/ 64 h 315"/>
              <a:gd name="T60" fmla="*/ 80 w 251"/>
              <a:gd name="T61" fmla="*/ 69 h 315"/>
              <a:gd name="T62" fmla="*/ 43 w 251"/>
              <a:gd name="T63" fmla="*/ 90 h 315"/>
              <a:gd name="T64" fmla="*/ 16 w 251"/>
              <a:gd name="T65" fmla="*/ 122 h 315"/>
              <a:gd name="T66" fmla="*/ 0 w 251"/>
              <a:gd name="T67" fmla="*/ 16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315">
                <a:moveTo>
                  <a:pt x="122" y="101"/>
                </a:moveTo>
                <a:lnTo>
                  <a:pt x="122" y="101"/>
                </a:lnTo>
                <a:lnTo>
                  <a:pt x="138" y="106"/>
                </a:lnTo>
                <a:lnTo>
                  <a:pt x="154" y="111"/>
                </a:lnTo>
                <a:lnTo>
                  <a:pt x="180" y="128"/>
                </a:lnTo>
                <a:lnTo>
                  <a:pt x="202" y="154"/>
                </a:lnTo>
                <a:lnTo>
                  <a:pt x="207" y="170"/>
                </a:lnTo>
                <a:lnTo>
                  <a:pt x="207" y="186"/>
                </a:lnTo>
                <a:lnTo>
                  <a:pt x="207" y="186"/>
                </a:lnTo>
                <a:lnTo>
                  <a:pt x="207" y="202"/>
                </a:lnTo>
                <a:lnTo>
                  <a:pt x="202" y="218"/>
                </a:lnTo>
                <a:lnTo>
                  <a:pt x="180" y="244"/>
                </a:lnTo>
                <a:lnTo>
                  <a:pt x="154" y="266"/>
                </a:lnTo>
                <a:lnTo>
                  <a:pt x="138" y="271"/>
                </a:lnTo>
                <a:lnTo>
                  <a:pt x="122" y="271"/>
                </a:lnTo>
                <a:lnTo>
                  <a:pt x="122" y="271"/>
                </a:lnTo>
                <a:lnTo>
                  <a:pt x="106" y="271"/>
                </a:lnTo>
                <a:lnTo>
                  <a:pt x="90" y="266"/>
                </a:lnTo>
                <a:lnTo>
                  <a:pt x="64" y="244"/>
                </a:lnTo>
                <a:lnTo>
                  <a:pt x="48" y="218"/>
                </a:lnTo>
                <a:lnTo>
                  <a:pt x="43" y="202"/>
                </a:lnTo>
                <a:lnTo>
                  <a:pt x="37" y="186"/>
                </a:lnTo>
                <a:lnTo>
                  <a:pt x="37" y="186"/>
                </a:lnTo>
                <a:lnTo>
                  <a:pt x="43" y="170"/>
                </a:lnTo>
                <a:lnTo>
                  <a:pt x="48" y="154"/>
                </a:lnTo>
                <a:lnTo>
                  <a:pt x="64" y="128"/>
                </a:lnTo>
                <a:lnTo>
                  <a:pt x="90" y="111"/>
                </a:lnTo>
                <a:lnTo>
                  <a:pt x="106" y="106"/>
                </a:lnTo>
                <a:lnTo>
                  <a:pt x="122" y="101"/>
                </a:lnTo>
                <a:close/>
                <a:moveTo>
                  <a:pt x="0" y="186"/>
                </a:moveTo>
                <a:lnTo>
                  <a:pt x="0" y="186"/>
                </a:lnTo>
                <a:lnTo>
                  <a:pt x="0" y="213"/>
                </a:lnTo>
                <a:lnTo>
                  <a:pt x="5" y="234"/>
                </a:lnTo>
                <a:lnTo>
                  <a:pt x="21" y="255"/>
                </a:lnTo>
                <a:lnTo>
                  <a:pt x="37" y="276"/>
                </a:lnTo>
                <a:lnTo>
                  <a:pt x="53" y="292"/>
                </a:lnTo>
                <a:lnTo>
                  <a:pt x="74" y="303"/>
                </a:lnTo>
                <a:lnTo>
                  <a:pt x="96" y="308"/>
                </a:lnTo>
                <a:lnTo>
                  <a:pt x="122" y="314"/>
                </a:lnTo>
                <a:lnTo>
                  <a:pt x="122" y="314"/>
                </a:lnTo>
                <a:lnTo>
                  <a:pt x="148" y="308"/>
                </a:lnTo>
                <a:lnTo>
                  <a:pt x="170" y="303"/>
                </a:lnTo>
                <a:lnTo>
                  <a:pt x="191" y="292"/>
                </a:lnTo>
                <a:lnTo>
                  <a:pt x="212" y="276"/>
                </a:lnTo>
                <a:lnTo>
                  <a:pt x="229" y="255"/>
                </a:lnTo>
                <a:lnTo>
                  <a:pt x="239" y="234"/>
                </a:lnTo>
                <a:lnTo>
                  <a:pt x="244" y="213"/>
                </a:lnTo>
                <a:lnTo>
                  <a:pt x="250" y="186"/>
                </a:lnTo>
                <a:lnTo>
                  <a:pt x="250" y="186"/>
                </a:lnTo>
                <a:lnTo>
                  <a:pt x="244" y="165"/>
                </a:lnTo>
                <a:lnTo>
                  <a:pt x="239" y="143"/>
                </a:lnTo>
                <a:lnTo>
                  <a:pt x="229" y="122"/>
                </a:lnTo>
                <a:lnTo>
                  <a:pt x="218" y="106"/>
                </a:lnTo>
                <a:lnTo>
                  <a:pt x="202" y="90"/>
                </a:lnTo>
                <a:lnTo>
                  <a:pt x="186" y="80"/>
                </a:lnTo>
                <a:lnTo>
                  <a:pt x="165" y="69"/>
                </a:lnTo>
                <a:lnTo>
                  <a:pt x="144" y="64"/>
                </a:lnTo>
                <a:lnTo>
                  <a:pt x="144" y="0"/>
                </a:lnTo>
                <a:lnTo>
                  <a:pt x="101" y="0"/>
                </a:lnTo>
                <a:lnTo>
                  <a:pt x="101" y="64"/>
                </a:lnTo>
                <a:lnTo>
                  <a:pt x="101" y="64"/>
                </a:lnTo>
                <a:lnTo>
                  <a:pt x="80" y="69"/>
                </a:lnTo>
                <a:lnTo>
                  <a:pt x="58" y="80"/>
                </a:lnTo>
                <a:lnTo>
                  <a:pt x="43" y="90"/>
                </a:lnTo>
                <a:lnTo>
                  <a:pt x="27" y="106"/>
                </a:lnTo>
                <a:lnTo>
                  <a:pt x="16" y="122"/>
                </a:lnTo>
                <a:lnTo>
                  <a:pt x="5" y="143"/>
                </a:lnTo>
                <a:lnTo>
                  <a:pt x="0" y="165"/>
                </a:lnTo>
                <a:lnTo>
                  <a:pt x="0" y="1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73">
            <a:extLst>
              <a:ext uri="{FF2B5EF4-FFF2-40B4-BE49-F238E27FC236}">
                <a16:creationId xmlns:a16="http://schemas.microsoft.com/office/drawing/2014/main" id="{A18B26FF-3F11-43B2-A6C0-1B43410A3C82}"/>
              </a:ext>
            </a:extLst>
          </p:cNvPr>
          <p:cNvSpPr>
            <a:spLocks noChangeArrowheads="1"/>
          </p:cNvSpPr>
          <p:nvPr/>
        </p:nvSpPr>
        <p:spPr bwMode="auto">
          <a:xfrm>
            <a:off x="8365870" y="2097232"/>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74">
            <a:extLst>
              <a:ext uri="{FF2B5EF4-FFF2-40B4-BE49-F238E27FC236}">
                <a16:creationId xmlns:a16="http://schemas.microsoft.com/office/drawing/2014/main" id="{94256191-6F4F-4821-A2DF-5CDEC741020A}"/>
              </a:ext>
            </a:extLst>
          </p:cNvPr>
          <p:cNvSpPr>
            <a:spLocks noChangeArrowheads="1"/>
          </p:cNvSpPr>
          <p:nvPr/>
        </p:nvSpPr>
        <p:spPr bwMode="auto">
          <a:xfrm>
            <a:off x="8350126" y="2059184"/>
            <a:ext cx="18368" cy="19680"/>
          </a:xfrm>
          <a:custGeom>
            <a:avLst/>
            <a:gdLst>
              <a:gd name="T0" fmla="*/ 27 w 60"/>
              <a:gd name="T1" fmla="*/ 0 h 65"/>
              <a:gd name="T2" fmla="*/ 59 w 60"/>
              <a:gd name="T3" fmla="*/ 32 h 65"/>
              <a:gd name="T4" fmla="*/ 27 w 60"/>
              <a:gd name="T5" fmla="*/ 64 h 65"/>
              <a:gd name="T6" fmla="*/ 0 w 60"/>
              <a:gd name="T7" fmla="*/ 32 h 65"/>
              <a:gd name="T8" fmla="*/ 27 w 60"/>
              <a:gd name="T9" fmla="*/ 0 h 65"/>
            </a:gdLst>
            <a:ahLst/>
            <a:cxnLst>
              <a:cxn ang="0">
                <a:pos x="T0" y="T1"/>
              </a:cxn>
              <a:cxn ang="0">
                <a:pos x="T2" y="T3"/>
              </a:cxn>
              <a:cxn ang="0">
                <a:pos x="T4" y="T5"/>
              </a:cxn>
              <a:cxn ang="0">
                <a:pos x="T6" y="T7"/>
              </a:cxn>
              <a:cxn ang="0">
                <a:pos x="T8" y="T9"/>
              </a:cxn>
            </a:cxnLst>
            <a:rect l="0" t="0" r="r" b="b"/>
            <a:pathLst>
              <a:path w="60" h="65">
                <a:moveTo>
                  <a:pt x="27" y="0"/>
                </a:moveTo>
                <a:lnTo>
                  <a:pt x="59" y="32"/>
                </a:lnTo>
                <a:lnTo>
                  <a:pt x="27" y="64"/>
                </a:lnTo>
                <a:lnTo>
                  <a:pt x="0" y="32"/>
                </a:lnTo>
                <a:lnTo>
                  <a:pt x="2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75">
            <a:extLst>
              <a:ext uri="{FF2B5EF4-FFF2-40B4-BE49-F238E27FC236}">
                <a16:creationId xmlns:a16="http://schemas.microsoft.com/office/drawing/2014/main" id="{E59BE5EE-CE02-44E9-93F5-075B49D67BC4}"/>
              </a:ext>
            </a:extLst>
          </p:cNvPr>
          <p:cNvSpPr>
            <a:spLocks noChangeArrowheads="1"/>
          </p:cNvSpPr>
          <p:nvPr/>
        </p:nvSpPr>
        <p:spPr bwMode="auto">
          <a:xfrm>
            <a:off x="8279279" y="2059184"/>
            <a:ext cx="18368" cy="19680"/>
          </a:xfrm>
          <a:custGeom>
            <a:avLst/>
            <a:gdLst>
              <a:gd name="T0" fmla="*/ 32 w 60"/>
              <a:gd name="T1" fmla="*/ 0 h 65"/>
              <a:gd name="T2" fmla="*/ 59 w 60"/>
              <a:gd name="T3" fmla="*/ 32 h 65"/>
              <a:gd name="T4" fmla="*/ 32 w 60"/>
              <a:gd name="T5" fmla="*/ 64 h 65"/>
              <a:gd name="T6" fmla="*/ 0 w 60"/>
              <a:gd name="T7" fmla="*/ 32 h 65"/>
              <a:gd name="T8" fmla="*/ 32 w 60"/>
              <a:gd name="T9" fmla="*/ 0 h 65"/>
            </a:gdLst>
            <a:ahLst/>
            <a:cxnLst>
              <a:cxn ang="0">
                <a:pos x="T0" y="T1"/>
              </a:cxn>
              <a:cxn ang="0">
                <a:pos x="T2" y="T3"/>
              </a:cxn>
              <a:cxn ang="0">
                <a:pos x="T4" y="T5"/>
              </a:cxn>
              <a:cxn ang="0">
                <a:pos x="T6" y="T7"/>
              </a:cxn>
              <a:cxn ang="0">
                <a:pos x="T8" y="T9"/>
              </a:cxn>
            </a:cxnLst>
            <a:rect l="0" t="0" r="r" b="b"/>
            <a:pathLst>
              <a:path w="60" h="65">
                <a:moveTo>
                  <a:pt x="32" y="0"/>
                </a:moveTo>
                <a:lnTo>
                  <a:pt x="59" y="32"/>
                </a:lnTo>
                <a:lnTo>
                  <a:pt x="32" y="64"/>
                </a:lnTo>
                <a:lnTo>
                  <a:pt x="0" y="32"/>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76">
            <a:extLst>
              <a:ext uri="{FF2B5EF4-FFF2-40B4-BE49-F238E27FC236}">
                <a16:creationId xmlns:a16="http://schemas.microsoft.com/office/drawing/2014/main" id="{867248DF-ACD0-4857-94D0-6F5B0524302B}"/>
              </a:ext>
            </a:extLst>
          </p:cNvPr>
          <p:cNvSpPr>
            <a:spLocks noChangeArrowheads="1"/>
          </p:cNvSpPr>
          <p:nvPr/>
        </p:nvSpPr>
        <p:spPr bwMode="auto">
          <a:xfrm>
            <a:off x="8267471" y="209723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77">
            <a:extLst>
              <a:ext uri="{FF2B5EF4-FFF2-40B4-BE49-F238E27FC236}">
                <a16:creationId xmlns:a16="http://schemas.microsoft.com/office/drawing/2014/main" id="{624051A7-A41A-45AD-A9C5-5816BD2A6507}"/>
              </a:ext>
            </a:extLst>
          </p:cNvPr>
          <p:cNvSpPr>
            <a:spLocks noChangeArrowheads="1"/>
          </p:cNvSpPr>
          <p:nvPr/>
        </p:nvSpPr>
        <p:spPr bwMode="auto">
          <a:xfrm>
            <a:off x="8304207" y="2085423"/>
            <a:ext cx="38047" cy="38048"/>
          </a:xfrm>
          <a:custGeom>
            <a:avLst/>
            <a:gdLst>
              <a:gd name="T0" fmla="*/ 64 w 129"/>
              <a:gd name="T1" fmla="*/ 43 h 129"/>
              <a:gd name="T2" fmla="*/ 64 w 129"/>
              <a:gd name="T3" fmla="*/ 43 h 129"/>
              <a:gd name="T4" fmla="*/ 75 w 129"/>
              <a:gd name="T5" fmla="*/ 48 h 129"/>
              <a:gd name="T6" fmla="*/ 80 w 129"/>
              <a:gd name="T7" fmla="*/ 48 h 129"/>
              <a:gd name="T8" fmla="*/ 86 w 129"/>
              <a:gd name="T9" fmla="*/ 59 h 129"/>
              <a:gd name="T10" fmla="*/ 86 w 129"/>
              <a:gd name="T11" fmla="*/ 64 h 129"/>
              <a:gd name="T12" fmla="*/ 86 w 129"/>
              <a:gd name="T13" fmla="*/ 64 h 129"/>
              <a:gd name="T14" fmla="*/ 86 w 129"/>
              <a:gd name="T15" fmla="*/ 74 h 129"/>
              <a:gd name="T16" fmla="*/ 80 w 129"/>
              <a:gd name="T17" fmla="*/ 80 h 129"/>
              <a:gd name="T18" fmla="*/ 75 w 129"/>
              <a:gd name="T19" fmla="*/ 85 h 129"/>
              <a:gd name="T20" fmla="*/ 64 w 129"/>
              <a:gd name="T21" fmla="*/ 85 h 129"/>
              <a:gd name="T22" fmla="*/ 64 w 129"/>
              <a:gd name="T23" fmla="*/ 85 h 129"/>
              <a:gd name="T24" fmla="*/ 59 w 129"/>
              <a:gd name="T25" fmla="*/ 85 h 129"/>
              <a:gd name="T26" fmla="*/ 48 w 129"/>
              <a:gd name="T27" fmla="*/ 80 h 129"/>
              <a:gd name="T28" fmla="*/ 48 w 129"/>
              <a:gd name="T29" fmla="*/ 74 h 129"/>
              <a:gd name="T30" fmla="*/ 43 w 129"/>
              <a:gd name="T31" fmla="*/ 64 h 129"/>
              <a:gd name="T32" fmla="*/ 43 w 129"/>
              <a:gd name="T33" fmla="*/ 64 h 129"/>
              <a:gd name="T34" fmla="*/ 48 w 129"/>
              <a:gd name="T35" fmla="*/ 59 h 129"/>
              <a:gd name="T36" fmla="*/ 48 w 129"/>
              <a:gd name="T37" fmla="*/ 48 h 129"/>
              <a:gd name="T38" fmla="*/ 59 w 129"/>
              <a:gd name="T39" fmla="*/ 48 h 129"/>
              <a:gd name="T40" fmla="*/ 64 w 129"/>
              <a:gd name="T41" fmla="*/ 43 h 129"/>
              <a:gd name="T42" fmla="*/ 64 w 129"/>
              <a:gd name="T43" fmla="*/ 128 h 129"/>
              <a:gd name="T44" fmla="*/ 64 w 129"/>
              <a:gd name="T45" fmla="*/ 128 h 129"/>
              <a:gd name="T46" fmla="*/ 90 w 129"/>
              <a:gd name="T47" fmla="*/ 122 h 129"/>
              <a:gd name="T48" fmla="*/ 107 w 129"/>
              <a:gd name="T49" fmla="*/ 106 h 129"/>
              <a:gd name="T50" fmla="*/ 122 w 129"/>
              <a:gd name="T51" fmla="*/ 91 h 129"/>
              <a:gd name="T52" fmla="*/ 128 w 129"/>
              <a:gd name="T53" fmla="*/ 64 h 129"/>
              <a:gd name="T54" fmla="*/ 128 w 129"/>
              <a:gd name="T55" fmla="*/ 64 h 129"/>
              <a:gd name="T56" fmla="*/ 122 w 129"/>
              <a:gd name="T57" fmla="*/ 43 h 129"/>
              <a:gd name="T58" fmla="*/ 107 w 129"/>
              <a:gd name="T59" fmla="*/ 21 h 129"/>
              <a:gd name="T60" fmla="*/ 90 w 129"/>
              <a:gd name="T61" fmla="*/ 6 h 129"/>
              <a:gd name="T62" fmla="*/ 64 w 129"/>
              <a:gd name="T63" fmla="*/ 0 h 129"/>
              <a:gd name="T64" fmla="*/ 64 w 129"/>
              <a:gd name="T65" fmla="*/ 0 h 129"/>
              <a:gd name="T66" fmla="*/ 43 w 129"/>
              <a:gd name="T67" fmla="*/ 6 h 129"/>
              <a:gd name="T68" fmla="*/ 22 w 129"/>
              <a:gd name="T69" fmla="*/ 21 h 129"/>
              <a:gd name="T70" fmla="*/ 6 w 129"/>
              <a:gd name="T71" fmla="*/ 43 h 129"/>
              <a:gd name="T72" fmla="*/ 0 w 129"/>
              <a:gd name="T73" fmla="*/ 64 h 129"/>
              <a:gd name="T74" fmla="*/ 0 w 129"/>
              <a:gd name="T75" fmla="*/ 64 h 129"/>
              <a:gd name="T76" fmla="*/ 6 w 129"/>
              <a:gd name="T77" fmla="*/ 91 h 129"/>
              <a:gd name="T78" fmla="*/ 22 w 129"/>
              <a:gd name="T79" fmla="*/ 106 h 129"/>
              <a:gd name="T80" fmla="*/ 43 w 129"/>
              <a:gd name="T81" fmla="*/ 122 h 129"/>
              <a:gd name="T82" fmla="*/ 64 w 129"/>
              <a:gd name="T83"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43"/>
                </a:moveTo>
                <a:lnTo>
                  <a:pt x="64" y="43"/>
                </a:lnTo>
                <a:lnTo>
                  <a:pt x="75" y="48"/>
                </a:lnTo>
                <a:lnTo>
                  <a:pt x="80" y="48"/>
                </a:lnTo>
                <a:lnTo>
                  <a:pt x="86" y="59"/>
                </a:lnTo>
                <a:lnTo>
                  <a:pt x="86" y="64"/>
                </a:lnTo>
                <a:lnTo>
                  <a:pt x="86" y="64"/>
                </a:lnTo>
                <a:lnTo>
                  <a:pt x="86" y="74"/>
                </a:lnTo>
                <a:lnTo>
                  <a:pt x="80" y="80"/>
                </a:lnTo>
                <a:lnTo>
                  <a:pt x="75" y="85"/>
                </a:lnTo>
                <a:lnTo>
                  <a:pt x="64" y="85"/>
                </a:lnTo>
                <a:lnTo>
                  <a:pt x="64" y="85"/>
                </a:lnTo>
                <a:lnTo>
                  <a:pt x="59" y="85"/>
                </a:lnTo>
                <a:lnTo>
                  <a:pt x="48" y="80"/>
                </a:lnTo>
                <a:lnTo>
                  <a:pt x="48" y="74"/>
                </a:lnTo>
                <a:lnTo>
                  <a:pt x="43" y="64"/>
                </a:lnTo>
                <a:lnTo>
                  <a:pt x="43" y="64"/>
                </a:lnTo>
                <a:lnTo>
                  <a:pt x="48" y="59"/>
                </a:lnTo>
                <a:lnTo>
                  <a:pt x="48" y="48"/>
                </a:lnTo>
                <a:lnTo>
                  <a:pt x="59" y="48"/>
                </a:lnTo>
                <a:lnTo>
                  <a:pt x="64" y="43"/>
                </a:lnTo>
                <a:close/>
                <a:moveTo>
                  <a:pt x="64" y="128"/>
                </a:moveTo>
                <a:lnTo>
                  <a:pt x="64" y="128"/>
                </a:lnTo>
                <a:lnTo>
                  <a:pt x="90" y="122"/>
                </a:lnTo>
                <a:lnTo>
                  <a:pt x="107" y="106"/>
                </a:lnTo>
                <a:lnTo>
                  <a:pt x="122" y="91"/>
                </a:lnTo>
                <a:lnTo>
                  <a:pt x="128" y="64"/>
                </a:lnTo>
                <a:lnTo>
                  <a:pt x="128" y="64"/>
                </a:lnTo>
                <a:lnTo>
                  <a:pt x="122" y="43"/>
                </a:lnTo>
                <a:lnTo>
                  <a:pt x="107" y="21"/>
                </a:lnTo>
                <a:lnTo>
                  <a:pt x="90" y="6"/>
                </a:lnTo>
                <a:lnTo>
                  <a:pt x="64" y="0"/>
                </a:lnTo>
                <a:lnTo>
                  <a:pt x="64" y="0"/>
                </a:lnTo>
                <a:lnTo>
                  <a:pt x="43" y="6"/>
                </a:lnTo>
                <a:lnTo>
                  <a:pt x="22" y="21"/>
                </a:lnTo>
                <a:lnTo>
                  <a:pt x="6" y="43"/>
                </a:lnTo>
                <a:lnTo>
                  <a:pt x="0" y="64"/>
                </a:lnTo>
                <a:lnTo>
                  <a:pt x="0" y="64"/>
                </a:lnTo>
                <a:lnTo>
                  <a:pt x="6" y="91"/>
                </a:lnTo>
                <a:lnTo>
                  <a:pt x="22" y="106"/>
                </a:lnTo>
                <a:lnTo>
                  <a:pt x="43" y="122"/>
                </a:lnTo>
                <a:lnTo>
                  <a:pt x="64" y="12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78">
            <a:extLst>
              <a:ext uri="{FF2B5EF4-FFF2-40B4-BE49-F238E27FC236}">
                <a16:creationId xmlns:a16="http://schemas.microsoft.com/office/drawing/2014/main" id="{8BD0A6FB-4719-4B56-B693-0D3E6D801DE7}"/>
              </a:ext>
            </a:extLst>
          </p:cNvPr>
          <p:cNvSpPr>
            <a:spLocks noChangeArrowheads="1"/>
          </p:cNvSpPr>
          <p:nvPr/>
        </p:nvSpPr>
        <p:spPr bwMode="auto">
          <a:xfrm>
            <a:off x="8249103" y="215495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79">
            <a:extLst>
              <a:ext uri="{FF2B5EF4-FFF2-40B4-BE49-F238E27FC236}">
                <a16:creationId xmlns:a16="http://schemas.microsoft.com/office/drawing/2014/main" id="{FE743190-6E4B-4A7E-AAFD-6F0132656AE0}"/>
              </a:ext>
            </a:extLst>
          </p:cNvPr>
          <p:cNvSpPr>
            <a:spLocks noChangeArrowheads="1"/>
          </p:cNvSpPr>
          <p:nvPr/>
        </p:nvSpPr>
        <p:spPr bwMode="auto">
          <a:xfrm>
            <a:off x="8267471" y="215495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80">
            <a:extLst>
              <a:ext uri="{FF2B5EF4-FFF2-40B4-BE49-F238E27FC236}">
                <a16:creationId xmlns:a16="http://schemas.microsoft.com/office/drawing/2014/main" id="{C80CBF64-4AB2-4DF3-AA96-B3DA3A069855}"/>
              </a:ext>
            </a:extLst>
          </p:cNvPr>
          <p:cNvSpPr>
            <a:spLocks noChangeArrowheads="1"/>
          </p:cNvSpPr>
          <p:nvPr/>
        </p:nvSpPr>
        <p:spPr bwMode="auto">
          <a:xfrm>
            <a:off x="8287151" y="2154959"/>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81">
            <a:extLst>
              <a:ext uri="{FF2B5EF4-FFF2-40B4-BE49-F238E27FC236}">
                <a16:creationId xmlns:a16="http://schemas.microsoft.com/office/drawing/2014/main" id="{8D1F1457-57A1-4891-8A20-92ECFF7DDB84}"/>
              </a:ext>
            </a:extLst>
          </p:cNvPr>
          <p:cNvSpPr>
            <a:spLocks noChangeArrowheads="1"/>
          </p:cNvSpPr>
          <p:nvPr/>
        </p:nvSpPr>
        <p:spPr bwMode="auto">
          <a:xfrm>
            <a:off x="8310766" y="2154959"/>
            <a:ext cx="86591" cy="13120"/>
          </a:xfrm>
          <a:custGeom>
            <a:avLst/>
            <a:gdLst>
              <a:gd name="T0" fmla="*/ 0 w 293"/>
              <a:gd name="T1" fmla="*/ 0 h 44"/>
              <a:gd name="T2" fmla="*/ 292 w 293"/>
              <a:gd name="T3" fmla="*/ 0 h 44"/>
              <a:gd name="T4" fmla="*/ 292 w 293"/>
              <a:gd name="T5" fmla="*/ 43 h 44"/>
              <a:gd name="T6" fmla="*/ 0 w 293"/>
              <a:gd name="T7" fmla="*/ 43 h 44"/>
              <a:gd name="T8" fmla="*/ 0 w 293"/>
              <a:gd name="T9" fmla="*/ 0 h 44"/>
            </a:gdLst>
            <a:ahLst/>
            <a:cxnLst>
              <a:cxn ang="0">
                <a:pos x="T0" y="T1"/>
              </a:cxn>
              <a:cxn ang="0">
                <a:pos x="T2" y="T3"/>
              </a:cxn>
              <a:cxn ang="0">
                <a:pos x="T4" y="T5"/>
              </a:cxn>
              <a:cxn ang="0">
                <a:pos x="T6" y="T7"/>
              </a:cxn>
              <a:cxn ang="0">
                <a:pos x="T8" y="T9"/>
              </a:cxn>
            </a:cxnLst>
            <a:rect l="0" t="0" r="r" b="b"/>
            <a:pathLst>
              <a:path w="293" h="44">
                <a:moveTo>
                  <a:pt x="0" y="0"/>
                </a:moveTo>
                <a:lnTo>
                  <a:pt x="292" y="0"/>
                </a:lnTo>
                <a:lnTo>
                  <a:pt x="29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82">
            <a:extLst>
              <a:ext uri="{FF2B5EF4-FFF2-40B4-BE49-F238E27FC236}">
                <a16:creationId xmlns:a16="http://schemas.microsoft.com/office/drawing/2014/main" id="{73845BA4-7ECA-40B9-A929-D1D22D399F89}"/>
              </a:ext>
            </a:extLst>
          </p:cNvPr>
          <p:cNvSpPr>
            <a:spLocks noChangeArrowheads="1"/>
          </p:cNvSpPr>
          <p:nvPr/>
        </p:nvSpPr>
        <p:spPr bwMode="auto">
          <a:xfrm>
            <a:off x="8217616" y="1794163"/>
            <a:ext cx="224349" cy="402779"/>
          </a:xfrm>
          <a:custGeom>
            <a:avLst/>
            <a:gdLst>
              <a:gd name="T0" fmla="*/ 192 w 755"/>
              <a:gd name="T1" fmla="*/ 790 h 1354"/>
              <a:gd name="T2" fmla="*/ 521 w 755"/>
              <a:gd name="T3" fmla="*/ 769 h 1354"/>
              <a:gd name="T4" fmla="*/ 648 w 755"/>
              <a:gd name="T5" fmla="*/ 1268 h 1354"/>
              <a:gd name="T6" fmla="*/ 107 w 755"/>
              <a:gd name="T7" fmla="*/ 833 h 1354"/>
              <a:gd name="T8" fmla="*/ 648 w 755"/>
              <a:gd name="T9" fmla="*/ 1268 h 1354"/>
              <a:gd name="T10" fmla="*/ 234 w 755"/>
              <a:gd name="T11" fmla="*/ 626 h 1354"/>
              <a:gd name="T12" fmla="*/ 117 w 755"/>
              <a:gd name="T13" fmla="*/ 583 h 1354"/>
              <a:gd name="T14" fmla="*/ 171 w 755"/>
              <a:gd name="T15" fmla="*/ 541 h 1354"/>
              <a:gd name="T16" fmla="*/ 112 w 755"/>
              <a:gd name="T17" fmla="*/ 499 h 1354"/>
              <a:gd name="T18" fmla="*/ 234 w 755"/>
              <a:gd name="T19" fmla="*/ 456 h 1354"/>
              <a:gd name="T20" fmla="*/ 107 w 755"/>
              <a:gd name="T21" fmla="*/ 414 h 1354"/>
              <a:gd name="T22" fmla="*/ 171 w 755"/>
              <a:gd name="T23" fmla="*/ 376 h 1354"/>
              <a:gd name="T24" fmla="*/ 101 w 755"/>
              <a:gd name="T25" fmla="*/ 334 h 1354"/>
              <a:gd name="T26" fmla="*/ 234 w 755"/>
              <a:gd name="T27" fmla="*/ 291 h 1354"/>
              <a:gd name="T28" fmla="*/ 91 w 755"/>
              <a:gd name="T29" fmla="*/ 249 h 1354"/>
              <a:gd name="T30" fmla="*/ 627 w 755"/>
              <a:gd name="T31" fmla="*/ 164 h 1354"/>
              <a:gd name="T32" fmla="*/ 128 w 755"/>
              <a:gd name="T33" fmla="*/ 727 h 1354"/>
              <a:gd name="T34" fmla="*/ 107 w 755"/>
              <a:gd name="T35" fmla="*/ 106 h 1354"/>
              <a:gd name="T36" fmla="*/ 606 w 755"/>
              <a:gd name="T37" fmla="*/ 122 h 1354"/>
              <a:gd name="T38" fmla="*/ 107 w 755"/>
              <a:gd name="T39" fmla="*/ 106 h 1354"/>
              <a:gd name="T40" fmla="*/ 441 w 755"/>
              <a:gd name="T41" fmla="*/ 42 h 1354"/>
              <a:gd name="T42" fmla="*/ 271 w 755"/>
              <a:gd name="T43" fmla="*/ 63 h 1354"/>
              <a:gd name="T44" fmla="*/ 712 w 755"/>
              <a:gd name="T45" fmla="*/ 270 h 1354"/>
              <a:gd name="T46" fmla="*/ 648 w 755"/>
              <a:gd name="T47" fmla="*/ 461 h 1354"/>
              <a:gd name="T48" fmla="*/ 712 w 755"/>
              <a:gd name="T49" fmla="*/ 270 h 1354"/>
              <a:gd name="T50" fmla="*/ 643 w 755"/>
              <a:gd name="T51" fmla="*/ 504 h 1354"/>
              <a:gd name="T52" fmla="*/ 754 w 755"/>
              <a:gd name="T53" fmla="*/ 228 h 1354"/>
              <a:gd name="T54" fmla="*/ 670 w 755"/>
              <a:gd name="T55" fmla="*/ 164 h 1354"/>
              <a:gd name="T56" fmla="*/ 712 w 755"/>
              <a:gd name="T57" fmla="*/ 122 h 1354"/>
              <a:gd name="T58" fmla="*/ 648 w 755"/>
              <a:gd name="T59" fmla="*/ 63 h 1354"/>
              <a:gd name="T60" fmla="*/ 484 w 755"/>
              <a:gd name="T61" fmla="*/ 0 h 1354"/>
              <a:gd name="T62" fmla="*/ 229 w 755"/>
              <a:gd name="T63" fmla="*/ 63 h 1354"/>
              <a:gd name="T64" fmla="*/ 64 w 755"/>
              <a:gd name="T65" fmla="*/ 122 h 1354"/>
              <a:gd name="T66" fmla="*/ 0 w 755"/>
              <a:gd name="T67" fmla="*/ 164 h 1354"/>
              <a:gd name="T68" fmla="*/ 85 w 755"/>
              <a:gd name="T69" fmla="*/ 769 h 1354"/>
              <a:gd name="T70" fmla="*/ 149 w 755"/>
              <a:gd name="T71" fmla="*/ 790 h 1354"/>
              <a:gd name="T72" fmla="*/ 22 w 755"/>
              <a:gd name="T73" fmla="*/ 1311 h 1354"/>
              <a:gd name="T74" fmla="*/ 64 w 755"/>
              <a:gd name="T75" fmla="*/ 1353 h 1354"/>
              <a:gd name="T76" fmla="*/ 107 w 755"/>
              <a:gd name="T77" fmla="*/ 1311 h 1354"/>
              <a:gd name="T78" fmla="*/ 606 w 755"/>
              <a:gd name="T79" fmla="*/ 1353 h 1354"/>
              <a:gd name="T80" fmla="*/ 648 w 755"/>
              <a:gd name="T81" fmla="*/ 1311 h 1354"/>
              <a:gd name="T82" fmla="*/ 648 w 755"/>
              <a:gd name="T83" fmla="*/ 790 h 1354"/>
              <a:gd name="T84" fmla="*/ 563 w 755"/>
              <a:gd name="T85" fmla="*/ 769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5" h="1354">
                <a:moveTo>
                  <a:pt x="521" y="790"/>
                </a:moveTo>
                <a:lnTo>
                  <a:pt x="192" y="790"/>
                </a:lnTo>
                <a:lnTo>
                  <a:pt x="192" y="769"/>
                </a:lnTo>
                <a:lnTo>
                  <a:pt x="521" y="769"/>
                </a:lnTo>
                <a:lnTo>
                  <a:pt x="521" y="790"/>
                </a:lnTo>
                <a:close/>
                <a:moveTo>
                  <a:pt x="648" y="1268"/>
                </a:moveTo>
                <a:lnTo>
                  <a:pt x="70" y="1268"/>
                </a:lnTo>
                <a:lnTo>
                  <a:pt x="107" y="833"/>
                </a:lnTo>
                <a:lnTo>
                  <a:pt x="611" y="833"/>
                </a:lnTo>
                <a:lnTo>
                  <a:pt x="648" y="1268"/>
                </a:lnTo>
                <a:close/>
                <a:moveTo>
                  <a:pt x="117" y="626"/>
                </a:moveTo>
                <a:lnTo>
                  <a:pt x="234" y="626"/>
                </a:lnTo>
                <a:lnTo>
                  <a:pt x="234" y="583"/>
                </a:lnTo>
                <a:lnTo>
                  <a:pt x="117" y="583"/>
                </a:lnTo>
                <a:lnTo>
                  <a:pt x="112" y="541"/>
                </a:lnTo>
                <a:lnTo>
                  <a:pt x="171" y="541"/>
                </a:lnTo>
                <a:lnTo>
                  <a:pt x="171" y="499"/>
                </a:lnTo>
                <a:lnTo>
                  <a:pt x="112" y="499"/>
                </a:lnTo>
                <a:lnTo>
                  <a:pt x="107" y="456"/>
                </a:lnTo>
                <a:lnTo>
                  <a:pt x="234" y="456"/>
                </a:lnTo>
                <a:lnTo>
                  <a:pt x="234" y="414"/>
                </a:lnTo>
                <a:lnTo>
                  <a:pt x="107" y="414"/>
                </a:lnTo>
                <a:lnTo>
                  <a:pt x="101" y="376"/>
                </a:lnTo>
                <a:lnTo>
                  <a:pt x="171" y="376"/>
                </a:lnTo>
                <a:lnTo>
                  <a:pt x="171" y="334"/>
                </a:lnTo>
                <a:lnTo>
                  <a:pt x="101" y="334"/>
                </a:lnTo>
                <a:lnTo>
                  <a:pt x="96" y="291"/>
                </a:lnTo>
                <a:lnTo>
                  <a:pt x="234" y="291"/>
                </a:lnTo>
                <a:lnTo>
                  <a:pt x="234" y="249"/>
                </a:lnTo>
                <a:lnTo>
                  <a:pt x="91" y="249"/>
                </a:lnTo>
                <a:lnTo>
                  <a:pt x="85" y="164"/>
                </a:lnTo>
                <a:lnTo>
                  <a:pt x="627" y="164"/>
                </a:lnTo>
                <a:lnTo>
                  <a:pt x="590" y="727"/>
                </a:lnTo>
                <a:lnTo>
                  <a:pt x="128" y="727"/>
                </a:lnTo>
                <a:lnTo>
                  <a:pt x="117" y="626"/>
                </a:lnTo>
                <a:close/>
                <a:moveTo>
                  <a:pt x="107" y="106"/>
                </a:moveTo>
                <a:lnTo>
                  <a:pt x="606" y="106"/>
                </a:lnTo>
                <a:lnTo>
                  <a:pt x="606" y="122"/>
                </a:lnTo>
                <a:lnTo>
                  <a:pt x="107" y="122"/>
                </a:lnTo>
                <a:lnTo>
                  <a:pt x="107" y="106"/>
                </a:lnTo>
                <a:close/>
                <a:moveTo>
                  <a:pt x="271" y="42"/>
                </a:moveTo>
                <a:lnTo>
                  <a:pt x="441" y="42"/>
                </a:lnTo>
                <a:lnTo>
                  <a:pt x="441" y="63"/>
                </a:lnTo>
                <a:lnTo>
                  <a:pt x="271" y="63"/>
                </a:lnTo>
                <a:lnTo>
                  <a:pt x="271" y="42"/>
                </a:lnTo>
                <a:close/>
                <a:moveTo>
                  <a:pt x="712" y="270"/>
                </a:moveTo>
                <a:lnTo>
                  <a:pt x="712" y="461"/>
                </a:lnTo>
                <a:lnTo>
                  <a:pt x="648" y="461"/>
                </a:lnTo>
                <a:lnTo>
                  <a:pt x="659" y="270"/>
                </a:lnTo>
                <a:lnTo>
                  <a:pt x="712" y="270"/>
                </a:lnTo>
                <a:close/>
                <a:moveTo>
                  <a:pt x="627" y="769"/>
                </a:moveTo>
                <a:lnTo>
                  <a:pt x="643" y="504"/>
                </a:lnTo>
                <a:lnTo>
                  <a:pt x="754" y="504"/>
                </a:lnTo>
                <a:lnTo>
                  <a:pt x="754" y="228"/>
                </a:lnTo>
                <a:lnTo>
                  <a:pt x="664" y="228"/>
                </a:lnTo>
                <a:lnTo>
                  <a:pt x="670" y="164"/>
                </a:lnTo>
                <a:lnTo>
                  <a:pt x="712" y="164"/>
                </a:lnTo>
                <a:lnTo>
                  <a:pt x="712" y="122"/>
                </a:lnTo>
                <a:lnTo>
                  <a:pt x="648" y="122"/>
                </a:lnTo>
                <a:lnTo>
                  <a:pt x="648" y="63"/>
                </a:lnTo>
                <a:lnTo>
                  <a:pt x="484" y="63"/>
                </a:lnTo>
                <a:lnTo>
                  <a:pt x="484" y="0"/>
                </a:lnTo>
                <a:lnTo>
                  <a:pt x="229" y="0"/>
                </a:lnTo>
                <a:lnTo>
                  <a:pt x="229" y="63"/>
                </a:lnTo>
                <a:lnTo>
                  <a:pt x="64" y="63"/>
                </a:lnTo>
                <a:lnTo>
                  <a:pt x="64" y="122"/>
                </a:lnTo>
                <a:lnTo>
                  <a:pt x="0" y="122"/>
                </a:lnTo>
                <a:lnTo>
                  <a:pt x="0" y="164"/>
                </a:lnTo>
                <a:lnTo>
                  <a:pt x="48" y="164"/>
                </a:lnTo>
                <a:lnTo>
                  <a:pt x="85" y="769"/>
                </a:lnTo>
                <a:lnTo>
                  <a:pt x="149" y="769"/>
                </a:lnTo>
                <a:lnTo>
                  <a:pt x="149" y="790"/>
                </a:lnTo>
                <a:lnTo>
                  <a:pt x="70" y="790"/>
                </a:lnTo>
                <a:lnTo>
                  <a:pt x="22" y="1311"/>
                </a:lnTo>
                <a:lnTo>
                  <a:pt x="64" y="1311"/>
                </a:lnTo>
                <a:lnTo>
                  <a:pt x="64" y="1353"/>
                </a:lnTo>
                <a:lnTo>
                  <a:pt x="107" y="1353"/>
                </a:lnTo>
                <a:lnTo>
                  <a:pt x="107" y="1311"/>
                </a:lnTo>
                <a:lnTo>
                  <a:pt x="606" y="1311"/>
                </a:lnTo>
                <a:lnTo>
                  <a:pt x="606" y="1353"/>
                </a:lnTo>
                <a:lnTo>
                  <a:pt x="648" y="1353"/>
                </a:lnTo>
                <a:lnTo>
                  <a:pt x="648" y="1311"/>
                </a:lnTo>
                <a:lnTo>
                  <a:pt x="691" y="1311"/>
                </a:lnTo>
                <a:lnTo>
                  <a:pt x="648" y="790"/>
                </a:lnTo>
                <a:lnTo>
                  <a:pt x="563" y="790"/>
                </a:lnTo>
                <a:lnTo>
                  <a:pt x="563" y="769"/>
                </a:lnTo>
                <a:lnTo>
                  <a:pt x="627" y="76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83">
            <a:extLst>
              <a:ext uri="{FF2B5EF4-FFF2-40B4-BE49-F238E27FC236}">
                <a16:creationId xmlns:a16="http://schemas.microsoft.com/office/drawing/2014/main" id="{473E1E90-333C-432D-BE0C-3E4474EBA9B5}"/>
              </a:ext>
            </a:extLst>
          </p:cNvPr>
          <p:cNvSpPr>
            <a:spLocks noChangeArrowheads="1"/>
          </p:cNvSpPr>
          <p:nvPr/>
        </p:nvSpPr>
        <p:spPr bwMode="auto">
          <a:xfrm>
            <a:off x="8297646"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84">
            <a:extLst>
              <a:ext uri="{FF2B5EF4-FFF2-40B4-BE49-F238E27FC236}">
                <a16:creationId xmlns:a16="http://schemas.microsoft.com/office/drawing/2014/main" id="{E1099EE0-07F9-46CE-93B0-F9FEBEBF2DFB}"/>
              </a:ext>
            </a:extLst>
          </p:cNvPr>
          <p:cNvSpPr>
            <a:spLocks noChangeArrowheads="1"/>
          </p:cNvSpPr>
          <p:nvPr/>
        </p:nvSpPr>
        <p:spPr bwMode="auto">
          <a:xfrm>
            <a:off x="8297646" y="189387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85">
            <a:extLst>
              <a:ext uri="{FF2B5EF4-FFF2-40B4-BE49-F238E27FC236}">
                <a16:creationId xmlns:a16="http://schemas.microsoft.com/office/drawing/2014/main" id="{3294132C-579D-49F2-B926-6345725DC313}"/>
              </a:ext>
            </a:extLst>
          </p:cNvPr>
          <p:cNvSpPr>
            <a:spLocks noChangeArrowheads="1"/>
          </p:cNvSpPr>
          <p:nvPr/>
        </p:nvSpPr>
        <p:spPr bwMode="auto">
          <a:xfrm>
            <a:off x="8297646" y="191748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86">
            <a:extLst>
              <a:ext uri="{FF2B5EF4-FFF2-40B4-BE49-F238E27FC236}">
                <a16:creationId xmlns:a16="http://schemas.microsoft.com/office/drawing/2014/main" id="{485F8F3F-C984-444E-9565-20E6A7BCEC1D}"/>
              </a:ext>
            </a:extLst>
          </p:cNvPr>
          <p:cNvSpPr>
            <a:spLocks noChangeArrowheads="1"/>
          </p:cNvSpPr>
          <p:nvPr/>
        </p:nvSpPr>
        <p:spPr bwMode="auto">
          <a:xfrm>
            <a:off x="8297646" y="194372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87">
            <a:extLst>
              <a:ext uri="{FF2B5EF4-FFF2-40B4-BE49-F238E27FC236}">
                <a16:creationId xmlns:a16="http://schemas.microsoft.com/office/drawing/2014/main" id="{8DA04FEC-FDD8-448A-9F95-274BB20ECC2C}"/>
              </a:ext>
            </a:extLst>
          </p:cNvPr>
          <p:cNvSpPr>
            <a:spLocks noChangeArrowheads="1"/>
          </p:cNvSpPr>
          <p:nvPr/>
        </p:nvSpPr>
        <p:spPr bwMode="auto">
          <a:xfrm>
            <a:off x="8297646" y="196865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88">
            <a:extLst>
              <a:ext uri="{FF2B5EF4-FFF2-40B4-BE49-F238E27FC236}">
                <a16:creationId xmlns:a16="http://schemas.microsoft.com/office/drawing/2014/main" id="{98A161AA-187D-4493-A423-C36806A4DAA8}"/>
              </a:ext>
            </a:extLst>
          </p:cNvPr>
          <p:cNvSpPr>
            <a:spLocks noChangeArrowheads="1"/>
          </p:cNvSpPr>
          <p:nvPr/>
        </p:nvSpPr>
        <p:spPr bwMode="auto">
          <a:xfrm>
            <a:off x="8365870" y="1930609"/>
            <a:ext cx="26240" cy="74783"/>
          </a:xfrm>
          <a:custGeom>
            <a:avLst/>
            <a:gdLst>
              <a:gd name="T0" fmla="*/ 27 w 87"/>
              <a:gd name="T1" fmla="*/ 207 h 251"/>
              <a:gd name="T2" fmla="*/ 0 w 87"/>
              <a:gd name="T3" fmla="*/ 207 h 251"/>
              <a:gd name="T4" fmla="*/ 0 w 87"/>
              <a:gd name="T5" fmla="*/ 250 h 251"/>
              <a:gd name="T6" fmla="*/ 64 w 87"/>
              <a:gd name="T7" fmla="*/ 250 h 251"/>
              <a:gd name="T8" fmla="*/ 86 w 87"/>
              <a:gd name="T9" fmla="*/ 0 h 251"/>
              <a:gd name="T10" fmla="*/ 43 w 87"/>
              <a:gd name="T11" fmla="*/ 0 h 251"/>
              <a:gd name="T12" fmla="*/ 27 w 87"/>
              <a:gd name="T13" fmla="*/ 207 h 251"/>
            </a:gdLst>
            <a:ahLst/>
            <a:cxnLst>
              <a:cxn ang="0">
                <a:pos x="T0" y="T1"/>
              </a:cxn>
              <a:cxn ang="0">
                <a:pos x="T2" y="T3"/>
              </a:cxn>
              <a:cxn ang="0">
                <a:pos x="T4" y="T5"/>
              </a:cxn>
              <a:cxn ang="0">
                <a:pos x="T6" y="T7"/>
              </a:cxn>
              <a:cxn ang="0">
                <a:pos x="T8" y="T9"/>
              </a:cxn>
              <a:cxn ang="0">
                <a:pos x="T10" y="T11"/>
              </a:cxn>
              <a:cxn ang="0">
                <a:pos x="T12" y="T13"/>
              </a:cxn>
            </a:cxnLst>
            <a:rect l="0" t="0" r="r" b="b"/>
            <a:pathLst>
              <a:path w="87" h="251">
                <a:moveTo>
                  <a:pt x="27" y="207"/>
                </a:moveTo>
                <a:lnTo>
                  <a:pt x="0" y="207"/>
                </a:lnTo>
                <a:lnTo>
                  <a:pt x="0" y="250"/>
                </a:lnTo>
                <a:lnTo>
                  <a:pt x="64" y="250"/>
                </a:lnTo>
                <a:lnTo>
                  <a:pt x="86" y="0"/>
                </a:lnTo>
                <a:lnTo>
                  <a:pt x="43" y="0"/>
                </a:lnTo>
                <a:lnTo>
                  <a:pt x="27" y="20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89">
            <a:extLst>
              <a:ext uri="{FF2B5EF4-FFF2-40B4-BE49-F238E27FC236}">
                <a16:creationId xmlns:a16="http://schemas.microsoft.com/office/drawing/2014/main" id="{C55912DD-164B-412A-840E-A53F763C6A8C}"/>
              </a:ext>
            </a:extLst>
          </p:cNvPr>
          <p:cNvSpPr>
            <a:spLocks noChangeArrowheads="1"/>
          </p:cNvSpPr>
          <p:nvPr/>
        </p:nvSpPr>
        <p:spPr bwMode="auto">
          <a:xfrm>
            <a:off x="8348814" y="199227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90">
            <a:extLst>
              <a:ext uri="{FF2B5EF4-FFF2-40B4-BE49-F238E27FC236}">
                <a16:creationId xmlns:a16="http://schemas.microsoft.com/office/drawing/2014/main" id="{D2DC2FE4-6761-4401-A201-B726E712837E}"/>
              </a:ext>
            </a:extLst>
          </p:cNvPr>
          <p:cNvSpPr>
            <a:spLocks noChangeArrowheads="1"/>
          </p:cNvSpPr>
          <p:nvPr/>
        </p:nvSpPr>
        <p:spPr bwMode="auto">
          <a:xfrm>
            <a:off x="6921376" y="1844018"/>
            <a:ext cx="308316" cy="333244"/>
          </a:xfrm>
          <a:custGeom>
            <a:avLst/>
            <a:gdLst>
              <a:gd name="T0" fmla="*/ 828 w 1036"/>
              <a:gd name="T1" fmla="*/ 1057 h 1121"/>
              <a:gd name="T2" fmla="*/ 823 w 1036"/>
              <a:gd name="T3" fmla="*/ 1067 h 1121"/>
              <a:gd name="T4" fmla="*/ 813 w 1036"/>
              <a:gd name="T5" fmla="*/ 1078 h 1121"/>
              <a:gd name="T6" fmla="*/ 218 w 1036"/>
              <a:gd name="T7" fmla="*/ 1078 h 1121"/>
              <a:gd name="T8" fmla="*/ 207 w 1036"/>
              <a:gd name="T9" fmla="*/ 1078 h 1121"/>
              <a:gd name="T10" fmla="*/ 192 w 1036"/>
              <a:gd name="T11" fmla="*/ 1067 h 1121"/>
              <a:gd name="T12" fmla="*/ 192 w 1036"/>
              <a:gd name="T13" fmla="*/ 345 h 1121"/>
              <a:gd name="T14" fmla="*/ 192 w 1036"/>
              <a:gd name="T15" fmla="*/ 324 h 1121"/>
              <a:gd name="T16" fmla="*/ 170 w 1036"/>
              <a:gd name="T17" fmla="*/ 282 h 1121"/>
              <a:gd name="T18" fmla="*/ 143 w 1036"/>
              <a:gd name="T19" fmla="*/ 255 h 1121"/>
              <a:gd name="T20" fmla="*/ 101 w 1036"/>
              <a:gd name="T21" fmla="*/ 233 h 1121"/>
              <a:gd name="T22" fmla="*/ 80 w 1036"/>
              <a:gd name="T23" fmla="*/ 233 h 1121"/>
              <a:gd name="T24" fmla="*/ 53 w 1036"/>
              <a:gd name="T25" fmla="*/ 223 h 1121"/>
              <a:gd name="T26" fmla="*/ 43 w 1036"/>
              <a:gd name="T27" fmla="*/ 197 h 1121"/>
              <a:gd name="T28" fmla="*/ 43 w 1036"/>
              <a:gd name="T29" fmla="*/ 79 h 1121"/>
              <a:gd name="T30" fmla="*/ 53 w 1036"/>
              <a:gd name="T31" fmla="*/ 53 h 1121"/>
              <a:gd name="T32" fmla="*/ 80 w 1036"/>
              <a:gd name="T33" fmla="*/ 43 h 1121"/>
              <a:gd name="T34" fmla="*/ 961 w 1036"/>
              <a:gd name="T35" fmla="*/ 43 h 1121"/>
              <a:gd name="T36" fmla="*/ 988 w 1036"/>
              <a:gd name="T37" fmla="*/ 53 h 1121"/>
              <a:gd name="T38" fmla="*/ 998 w 1036"/>
              <a:gd name="T39" fmla="*/ 79 h 1121"/>
              <a:gd name="T40" fmla="*/ 998 w 1036"/>
              <a:gd name="T41" fmla="*/ 197 h 1121"/>
              <a:gd name="T42" fmla="*/ 988 w 1036"/>
              <a:gd name="T43" fmla="*/ 223 h 1121"/>
              <a:gd name="T44" fmla="*/ 961 w 1036"/>
              <a:gd name="T45" fmla="*/ 233 h 1121"/>
              <a:gd name="T46" fmla="*/ 934 w 1036"/>
              <a:gd name="T47" fmla="*/ 239 h 1121"/>
              <a:gd name="T48" fmla="*/ 887 w 1036"/>
              <a:gd name="T49" fmla="*/ 255 h 1121"/>
              <a:gd name="T50" fmla="*/ 849 w 1036"/>
              <a:gd name="T51" fmla="*/ 292 h 1121"/>
              <a:gd name="T52" fmla="*/ 828 w 1036"/>
              <a:gd name="T53" fmla="*/ 340 h 1121"/>
              <a:gd name="T54" fmla="*/ 1035 w 1036"/>
              <a:gd name="T55" fmla="*/ 197 h 1121"/>
              <a:gd name="T56" fmla="*/ 1035 w 1036"/>
              <a:gd name="T57" fmla="*/ 79 h 1121"/>
              <a:gd name="T58" fmla="*/ 1014 w 1036"/>
              <a:gd name="T59" fmla="*/ 21 h 1121"/>
              <a:gd name="T60" fmla="*/ 961 w 1036"/>
              <a:gd name="T61" fmla="*/ 0 h 1121"/>
              <a:gd name="T62" fmla="*/ 80 w 1036"/>
              <a:gd name="T63" fmla="*/ 0 h 1121"/>
              <a:gd name="T64" fmla="*/ 27 w 1036"/>
              <a:gd name="T65" fmla="*/ 21 h 1121"/>
              <a:gd name="T66" fmla="*/ 0 w 1036"/>
              <a:gd name="T67" fmla="*/ 79 h 1121"/>
              <a:gd name="T68" fmla="*/ 0 w 1036"/>
              <a:gd name="T69" fmla="*/ 197 h 1121"/>
              <a:gd name="T70" fmla="*/ 27 w 1036"/>
              <a:gd name="T71" fmla="*/ 255 h 1121"/>
              <a:gd name="T72" fmla="*/ 80 w 1036"/>
              <a:gd name="T73" fmla="*/ 276 h 1121"/>
              <a:gd name="T74" fmla="*/ 106 w 1036"/>
              <a:gd name="T75" fmla="*/ 282 h 1121"/>
              <a:gd name="T76" fmla="*/ 143 w 1036"/>
              <a:gd name="T77" fmla="*/ 318 h 1121"/>
              <a:gd name="T78" fmla="*/ 149 w 1036"/>
              <a:gd name="T79" fmla="*/ 1057 h 1121"/>
              <a:gd name="T80" fmla="*/ 154 w 1036"/>
              <a:gd name="T81" fmla="*/ 1083 h 1121"/>
              <a:gd name="T82" fmla="*/ 192 w 1036"/>
              <a:gd name="T83" fmla="*/ 1115 h 1121"/>
              <a:gd name="T84" fmla="*/ 802 w 1036"/>
              <a:gd name="T85" fmla="*/ 1120 h 1121"/>
              <a:gd name="T86" fmla="*/ 828 w 1036"/>
              <a:gd name="T87" fmla="*/ 1115 h 1121"/>
              <a:gd name="T88" fmla="*/ 866 w 1036"/>
              <a:gd name="T89" fmla="*/ 1083 h 1121"/>
              <a:gd name="T90" fmla="*/ 871 w 1036"/>
              <a:gd name="T91" fmla="*/ 366 h 1121"/>
              <a:gd name="T92" fmla="*/ 871 w 1036"/>
              <a:gd name="T93" fmla="*/ 350 h 1121"/>
              <a:gd name="T94" fmla="*/ 887 w 1036"/>
              <a:gd name="T95" fmla="*/ 313 h 1121"/>
              <a:gd name="T96" fmla="*/ 908 w 1036"/>
              <a:gd name="T97" fmla="*/ 292 h 1121"/>
              <a:gd name="T98" fmla="*/ 940 w 1036"/>
              <a:gd name="T99" fmla="*/ 276 h 1121"/>
              <a:gd name="T100" fmla="*/ 961 w 1036"/>
              <a:gd name="T101" fmla="*/ 276 h 1121"/>
              <a:gd name="T102" fmla="*/ 1014 w 1036"/>
              <a:gd name="T103" fmla="*/ 255 h 1121"/>
              <a:gd name="T104" fmla="*/ 1035 w 1036"/>
              <a:gd name="T105" fmla="*/ 197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6" h="1121">
                <a:moveTo>
                  <a:pt x="828" y="366"/>
                </a:moveTo>
                <a:lnTo>
                  <a:pt x="828" y="1057"/>
                </a:lnTo>
                <a:lnTo>
                  <a:pt x="828" y="1057"/>
                </a:lnTo>
                <a:lnTo>
                  <a:pt x="823" y="1067"/>
                </a:lnTo>
                <a:lnTo>
                  <a:pt x="817" y="1072"/>
                </a:lnTo>
                <a:lnTo>
                  <a:pt x="813" y="1078"/>
                </a:lnTo>
                <a:lnTo>
                  <a:pt x="802" y="1078"/>
                </a:lnTo>
                <a:lnTo>
                  <a:pt x="218" y="1078"/>
                </a:lnTo>
                <a:lnTo>
                  <a:pt x="218" y="1078"/>
                </a:lnTo>
                <a:lnTo>
                  <a:pt x="207" y="1078"/>
                </a:lnTo>
                <a:lnTo>
                  <a:pt x="196" y="1072"/>
                </a:lnTo>
                <a:lnTo>
                  <a:pt x="192" y="1067"/>
                </a:lnTo>
                <a:lnTo>
                  <a:pt x="192" y="1057"/>
                </a:lnTo>
                <a:lnTo>
                  <a:pt x="192" y="345"/>
                </a:lnTo>
                <a:lnTo>
                  <a:pt x="192" y="345"/>
                </a:lnTo>
                <a:lnTo>
                  <a:pt x="192" y="324"/>
                </a:lnTo>
                <a:lnTo>
                  <a:pt x="181" y="303"/>
                </a:lnTo>
                <a:lnTo>
                  <a:pt x="170" y="282"/>
                </a:lnTo>
                <a:lnTo>
                  <a:pt x="160" y="265"/>
                </a:lnTo>
                <a:lnTo>
                  <a:pt x="143" y="255"/>
                </a:lnTo>
                <a:lnTo>
                  <a:pt x="122" y="244"/>
                </a:lnTo>
                <a:lnTo>
                  <a:pt x="101" y="233"/>
                </a:lnTo>
                <a:lnTo>
                  <a:pt x="80" y="233"/>
                </a:lnTo>
                <a:lnTo>
                  <a:pt x="80" y="233"/>
                </a:lnTo>
                <a:lnTo>
                  <a:pt x="64" y="228"/>
                </a:lnTo>
                <a:lnTo>
                  <a:pt x="53" y="223"/>
                </a:lnTo>
                <a:lnTo>
                  <a:pt x="48" y="212"/>
                </a:lnTo>
                <a:lnTo>
                  <a:pt x="43" y="197"/>
                </a:lnTo>
                <a:lnTo>
                  <a:pt x="43" y="79"/>
                </a:lnTo>
                <a:lnTo>
                  <a:pt x="43" y="79"/>
                </a:lnTo>
                <a:lnTo>
                  <a:pt x="48" y="64"/>
                </a:lnTo>
                <a:lnTo>
                  <a:pt x="53" y="53"/>
                </a:lnTo>
                <a:lnTo>
                  <a:pt x="64" y="47"/>
                </a:lnTo>
                <a:lnTo>
                  <a:pt x="80" y="43"/>
                </a:lnTo>
                <a:lnTo>
                  <a:pt x="961" y="43"/>
                </a:lnTo>
                <a:lnTo>
                  <a:pt x="961" y="43"/>
                </a:lnTo>
                <a:lnTo>
                  <a:pt x="977" y="47"/>
                </a:lnTo>
                <a:lnTo>
                  <a:pt x="988" y="53"/>
                </a:lnTo>
                <a:lnTo>
                  <a:pt x="993" y="64"/>
                </a:lnTo>
                <a:lnTo>
                  <a:pt x="998" y="79"/>
                </a:lnTo>
                <a:lnTo>
                  <a:pt x="998" y="197"/>
                </a:lnTo>
                <a:lnTo>
                  <a:pt x="998" y="197"/>
                </a:lnTo>
                <a:lnTo>
                  <a:pt x="993" y="212"/>
                </a:lnTo>
                <a:lnTo>
                  <a:pt x="988" y="223"/>
                </a:lnTo>
                <a:lnTo>
                  <a:pt x="977" y="228"/>
                </a:lnTo>
                <a:lnTo>
                  <a:pt x="961" y="233"/>
                </a:lnTo>
                <a:lnTo>
                  <a:pt x="961" y="233"/>
                </a:lnTo>
                <a:lnTo>
                  <a:pt x="934" y="239"/>
                </a:lnTo>
                <a:lnTo>
                  <a:pt x="908" y="244"/>
                </a:lnTo>
                <a:lnTo>
                  <a:pt x="887" y="255"/>
                </a:lnTo>
                <a:lnTo>
                  <a:pt x="866" y="271"/>
                </a:lnTo>
                <a:lnTo>
                  <a:pt x="849" y="292"/>
                </a:lnTo>
                <a:lnTo>
                  <a:pt x="839" y="313"/>
                </a:lnTo>
                <a:lnTo>
                  <a:pt x="828" y="340"/>
                </a:lnTo>
                <a:lnTo>
                  <a:pt x="828" y="366"/>
                </a:lnTo>
                <a:close/>
                <a:moveTo>
                  <a:pt x="1035" y="197"/>
                </a:moveTo>
                <a:lnTo>
                  <a:pt x="1035" y="79"/>
                </a:lnTo>
                <a:lnTo>
                  <a:pt x="1035" y="79"/>
                </a:lnTo>
                <a:lnTo>
                  <a:pt x="1030" y="47"/>
                </a:lnTo>
                <a:lnTo>
                  <a:pt x="1014" y="21"/>
                </a:lnTo>
                <a:lnTo>
                  <a:pt x="993" y="5"/>
                </a:lnTo>
                <a:lnTo>
                  <a:pt x="961" y="0"/>
                </a:lnTo>
                <a:lnTo>
                  <a:pt x="80" y="0"/>
                </a:lnTo>
                <a:lnTo>
                  <a:pt x="80" y="0"/>
                </a:lnTo>
                <a:lnTo>
                  <a:pt x="48" y="5"/>
                </a:lnTo>
                <a:lnTo>
                  <a:pt x="27" y="21"/>
                </a:lnTo>
                <a:lnTo>
                  <a:pt x="11" y="47"/>
                </a:lnTo>
                <a:lnTo>
                  <a:pt x="0" y="79"/>
                </a:lnTo>
                <a:lnTo>
                  <a:pt x="0" y="197"/>
                </a:lnTo>
                <a:lnTo>
                  <a:pt x="0" y="197"/>
                </a:lnTo>
                <a:lnTo>
                  <a:pt x="11" y="228"/>
                </a:lnTo>
                <a:lnTo>
                  <a:pt x="27" y="255"/>
                </a:lnTo>
                <a:lnTo>
                  <a:pt x="48" y="271"/>
                </a:lnTo>
                <a:lnTo>
                  <a:pt x="80" y="276"/>
                </a:lnTo>
                <a:lnTo>
                  <a:pt x="80" y="276"/>
                </a:lnTo>
                <a:lnTo>
                  <a:pt x="106" y="282"/>
                </a:lnTo>
                <a:lnTo>
                  <a:pt x="128" y="297"/>
                </a:lnTo>
                <a:lnTo>
                  <a:pt x="143" y="318"/>
                </a:lnTo>
                <a:lnTo>
                  <a:pt x="149" y="345"/>
                </a:lnTo>
                <a:lnTo>
                  <a:pt x="149" y="1057"/>
                </a:lnTo>
                <a:lnTo>
                  <a:pt x="149" y="1057"/>
                </a:lnTo>
                <a:lnTo>
                  <a:pt x="154" y="1083"/>
                </a:lnTo>
                <a:lnTo>
                  <a:pt x="170" y="1104"/>
                </a:lnTo>
                <a:lnTo>
                  <a:pt x="192" y="1115"/>
                </a:lnTo>
                <a:lnTo>
                  <a:pt x="218" y="1120"/>
                </a:lnTo>
                <a:lnTo>
                  <a:pt x="802" y="1120"/>
                </a:lnTo>
                <a:lnTo>
                  <a:pt x="802" y="1120"/>
                </a:lnTo>
                <a:lnTo>
                  <a:pt x="828" y="1115"/>
                </a:lnTo>
                <a:lnTo>
                  <a:pt x="849" y="1104"/>
                </a:lnTo>
                <a:lnTo>
                  <a:pt x="866" y="1083"/>
                </a:lnTo>
                <a:lnTo>
                  <a:pt x="871" y="1057"/>
                </a:lnTo>
                <a:lnTo>
                  <a:pt x="871" y="366"/>
                </a:lnTo>
                <a:lnTo>
                  <a:pt x="871" y="366"/>
                </a:lnTo>
                <a:lnTo>
                  <a:pt x="871" y="350"/>
                </a:lnTo>
                <a:lnTo>
                  <a:pt x="876" y="329"/>
                </a:lnTo>
                <a:lnTo>
                  <a:pt x="887" y="313"/>
                </a:lnTo>
                <a:lnTo>
                  <a:pt x="897" y="303"/>
                </a:lnTo>
                <a:lnTo>
                  <a:pt x="908" y="292"/>
                </a:lnTo>
                <a:lnTo>
                  <a:pt x="924" y="282"/>
                </a:lnTo>
                <a:lnTo>
                  <a:pt x="940" y="276"/>
                </a:lnTo>
                <a:lnTo>
                  <a:pt x="961" y="276"/>
                </a:lnTo>
                <a:lnTo>
                  <a:pt x="961" y="276"/>
                </a:lnTo>
                <a:lnTo>
                  <a:pt x="993" y="271"/>
                </a:lnTo>
                <a:lnTo>
                  <a:pt x="1014" y="255"/>
                </a:lnTo>
                <a:lnTo>
                  <a:pt x="1030" y="228"/>
                </a:lnTo>
                <a:lnTo>
                  <a:pt x="1035" y="19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91">
            <a:extLst>
              <a:ext uri="{FF2B5EF4-FFF2-40B4-BE49-F238E27FC236}">
                <a16:creationId xmlns:a16="http://schemas.microsoft.com/office/drawing/2014/main" id="{82EF4E0A-6328-48CC-8159-7997E7454329}"/>
              </a:ext>
            </a:extLst>
          </p:cNvPr>
          <p:cNvSpPr>
            <a:spLocks noChangeArrowheads="1"/>
          </p:cNvSpPr>
          <p:nvPr/>
        </p:nvSpPr>
        <p:spPr bwMode="auto">
          <a:xfrm>
            <a:off x="7017151" y="191880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92">
            <a:extLst>
              <a:ext uri="{FF2B5EF4-FFF2-40B4-BE49-F238E27FC236}">
                <a16:creationId xmlns:a16="http://schemas.microsoft.com/office/drawing/2014/main" id="{32889D70-324E-4DDF-BA7E-563CDEB11019}"/>
              </a:ext>
            </a:extLst>
          </p:cNvPr>
          <p:cNvSpPr>
            <a:spLocks noChangeArrowheads="1"/>
          </p:cNvSpPr>
          <p:nvPr/>
        </p:nvSpPr>
        <p:spPr bwMode="auto">
          <a:xfrm>
            <a:off x="7055199" y="190043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93">
            <a:extLst>
              <a:ext uri="{FF2B5EF4-FFF2-40B4-BE49-F238E27FC236}">
                <a16:creationId xmlns:a16="http://schemas.microsoft.com/office/drawing/2014/main" id="{E395EDDB-EF1D-45A1-992D-EC1D03C2F649}"/>
              </a:ext>
            </a:extLst>
          </p:cNvPr>
          <p:cNvSpPr>
            <a:spLocks noChangeArrowheads="1"/>
          </p:cNvSpPr>
          <p:nvPr/>
        </p:nvSpPr>
        <p:spPr bwMode="auto">
          <a:xfrm>
            <a:off x="7060447"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94">
            <a:extLst>
              <a:ext uri="{FF2B5EF4-FFF2-40B4-BE49-F238E27FC236}">
                <a16:creationId xmlns:a16="http://schemas.microsoft.com/office/drawing/2014/main" id="{976C1848-2FD9-40A3-8D4B-2B7E62EA0E2F}"/>
              </a:ext>
            </a:extLst>
          </p:cNvPr>
          <p:cNvSpPr>
            <a:spLocks noChangeArrowheads="1"/>
          </p:cNvSpPr>
          <p:nvPr/>
        </p:nvSpPr>
        <p:spPr bwMode="auto">
          <a:xfrm>
            <a:off x="7073566" y="194504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95">
            <a:extLst>
              <a:ext uri="{FF2B5EF4-FFF2-40B4-BE49-F238E27FC236}">
                <a16:creationId xmlns:a16="http://schemas.microsoft.com/office/drawing/2014/main" id="{893F1FF5-939B-4E65-9F18-5CFC86AB07CD}"/>
              </a:ext>
            </a:extLst>
          </p:cNvPr>
          <p:cNvSpPr>
            <a:spLocks noChangeArrowheads="1"/>
          </p:cNvSpPr>
          <p:nvPr/>
        </p:nvSpPr>
        <p:spPr bwMode="auto">
          <a:xfrm>
            <a:off x="6997471" y="201457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96">
            <a:extLst>
              <a:ext uri="{FF2B5EF4-FFF2-40B4-BE49-F238E27FC236}">
                <a16:creationId xmlns:a16="http://schemas.microsoft.com/office/drawing/2014/main" id="{B3AF044A-E698-4621-ACE6-772AC3208A94}"/>
              </a:ext>
            </a:extLst>
          </p:cNvPr>
          <p:cNvSpPr>
            <a:spLocks noChangeArrowheads="1"/>
          </p:cNvSpPr>
          <p:nvPr/>
        </p:nvSpPr>
        <p:spPr bwMode="auto">
          <a:xfrm>
            <a:off x="7042079" y="205262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97">
            <a:extLst>
              <a:ext uri="{FF2B5EF4-FFF2-40B4-BE49-F238E27FC236}">
                <a16:creationId xmlns:a16="http://schemas.microsoft.com/office/drawing/2014/main" id="{05813572-52C3-4C2B-8AF8-C141E184CCCB}"/>
              </a:ext>
            </a:extLst>
          </p:cNvPr>
          <p:cNvSpPr>
            <a:spLocks noChangeArrowheads="1"/>
          </p:cNvSpPr>
          <p:nvPr/>
        </p:nvSpPr>
        <p:spPr bwMode="auto">
          <a:xfrm>
            <a:off x="7086686" y="2019824"/>
            <a:ext cx="13120" cy="11808"/>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98">
            <a:extLst>
              <a:ext uri="{FF2B5EF4-FFF2-40B4-BE49-F238E27FC236}">
                <a16:creationId xmlns:a16="http://schemas.microsoft.com/office/drawing/2014/main" id="{73BA9537-BE28-4033-9DDC-74809E03232E}"/>
              </a:ext>
            </a:extLst>
          </p:cNvPr>
          <p:cNvSpPr>
            <a:spLocks noChangeArrowheads="1"/>
          </p:cNvSpPr>
          <p:nvPr/>
        </p:nvSpPr>
        <p:spPr bwMode="auto">
          <a:xfrm>
            <a:off x="7042079" y="198177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99">
            <a:extLst>
              <a:ext uri="{FF2B5EF4-FFF2-40B4-BE49-F238E27FC236}">
                <a16:creationId xmlns:a16="http://schemas.microsoft.com/office/drawing/2014/main" id="{C3EAEA77-1576-4EF9-823C-EFAC7287FBAC}"/>
              </a:ext>
            </a:extLst>
          </p:cNvPr>
          <p:cNvSpPr>
            <a:spLocks noChangeArrowheads="1"/>
          </p:cNvSpPr>
          <p:nvPr/>
        </p:nvSpPr>
        <p:spPr bwMode="auto">
          <a:xfrm>
            <a:off x="6952864" y="18807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00">
            <a:extLst>
              <a:ext uri="{FF2B5EF4-FFF2-40B4-BE49-F238E27FC236}">
                <a16:creationId xmlns:a16="http://schemas.microsoft.com/office/drawing/2014/main" id="{62C6CB2F-D6F1-442C-B057-C1FE152ED21A}"/>
              </a:ext>
            </a:extLst>
          </p:cNvPr>
          <p:cNvSpPr>
            <a:spLocks noChangeArrowheads="1"/>
          </p:cNvSpPr>
          <p:nvPr/>
        </p:nvSpPr>
        <p:spPr bwMode="auto">
          <a:xfrm>
            <a:off x="6992223" y="186894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01">
            <a:extLst>
              <a:ext uri="{FF2B5EF4-FFF2-40B4-BE49-F238E27FC236}">
                <a16:creationId xmlns:a16="http://schemas.microsoft.com/office/drawing/2014/main" id="{07035244-FD0B-403E-95C0-A58379FB8672}"/>
              </a:ext>
            </a:extLst>
          </p:cNvPr>
          <p:cNvSpPr>
            <a:spLocks noChangeArrowheads="1"/>
          </p:cNvSpPr>
          <p:nvPr/>
        </p:nvSpPr>
        <p:spPr bwMode="auto">
          <a:xfrm>
            <a:off x="6992223" y="191224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02">
            <a:extLst>
              <a:ext uri="{FF2B5EF4-FFF2-40B4-BE49-F238E27FC236}">
                <a16:creationId xmlns:a16="http://schemas.microsoft.com/office/drawing/2014/main" id="{ED54E99A-13C1-4686-B056-88FFAEE61C46}"/>
              </a:ext>
            </a:extLst>
          </p:cNvPr>
          <p:cNvSpPr>
            <a:spLocks noChangeArrowheads="1"/>
          </p:cNvSpPr>
          <p:nvPr/>
        </p:nvSpPr>
        <p:spPr bwMode="auto">
          <a:xfrm>
            <a:off x="7168029" y="189387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03">
            <a:extLst>
              <a:ext uri="{FF2B5EF4-FFF2-40B4-BE49-F238E27FC236}">
                <a16:creationId xmlns:a16="http://schemas.microsoft.com/office/drawing/2014/main" id="{6A1CF5D3-DEE1-40D5-90C3-3B5E30117C2E}"/>
              </a:ext>
            </a:extLst>
          </p:cNvPr>
          <p:cNvSpPr>
            <a:spLocks noChangeArrowheads="1"/>
          </p:cNvSpPr>
          <p:nvPr/>
        </p:nvSpPr>
        <p:spPr bwMode="auto">
          <a:xfrm>
            <a:off x="7124733" y="187550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04">
            <a:extLst>
              <a:ext uri="{FF2B5EF4-FFF2-40B4-BE49-F238E27FC236}">
                <a16:creationId xmlns:a16="http://schemas.microsoft.com/office/drawing/2014/main" id="{61C0CA71-F97E-4F8D-AD3A-E2C481F2C961}"/>
              </a:ext>
            </a:extLst>
          </p:cNvPr>
          <p:cNvSpPr>
            <a:spLocks noChangeArrowheads="1"/>
          </p:cNvSpPr>
          <p:nvPr/>
        </p:nvSpPr>
        <p:spPr bwMode="auto">
          <a:xfrm>
            <a:off x="7118174" y="191880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05">
            <a:extLst>
              <a:ext uri="{FF2B5EF4-FFF2-40B4-BE49-F238E27FC236}">
                <a16:creationId xmlns:a16="http://schemas.microsoft.com/office/drawing/2014/main" id="{D89F6F1E-92EB-43B1-89EF-55B1A3F76064}"/>
              </a:ext>
            </a:extLst>
          </p:cNvPr>
          <p:cNvSpPr>
            <a:spLocks noChangeArrowheads="1"/>
          </p:cNvSpPr>
          <p:nvPr/>
        </p:nvSpPr>
        <p:spPr bwMode="auto">
          <a:xfrm>
            <a:off x="7118174" y="196996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06">
            <a:extLst>
              <a:ext uri="{FF2B5EF4-FFF2-40B4-BE49-F238E27FC236}">
                <a16:creationId xmlns:a16="http://schemas.microsoft.com/office/drawing/2014/main" id="{47F08F4F-89B5-4745-AA30-EE44333646F4}"/>
              </a:ext>
            </a:extLst>
          </p:cNvPr>
          <p:cNvSpPr>
            <a:spLocks noChangeArrowheads="1"/>
          </p:cNvSpPr>
          <p:nvPr/>
        </p:nvSpPr>
        <p:spPr bwMode="auto">
          <a:xfrm>
            <a:off x="7124733" y="205262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07">
            <a:extLst>
              <a:ext uri="{FF2B5EF4-FFF2-40B4-BE49-F238E27FC236}">
                <a16:creationId xmlns:a16="http://schemas.microsoft.com/office/drawing/2014/main" id="{E6315DC3-8189-4B2C-8FBA-F653F9F34B94}"/>
              </a:ext>
            </a:extLst>
          </p:cNvPr>
          <p:cNvSpPr>
            <a:spLocks noChangeArrowheads="1"/>
          </p:cNvSpPr>
          <p:nvPr/>
        </p:nvSpPr>
        <p:spPr bwMode="auto">
          <a:xfrm>
            <a:off x="7073566" y="2094608"/>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08">
            <a:extLst>
              <a:ext uri="{FF2B5EF4-FFF2-40B4-BE49-F238E27FC236}">
                <a16:creationId xmlns:a16="http://schemas.microsoft.com/office/drawing/2014/main" id="{E02ECFD2-B84D-4F45-A5F4-262174AF48C1}"/>
              </a:ext>
            </a:extLst>
          </p:cNvPr>
          <p:cNvSpPr>
            <a:spLocks noChangeArrowheads="1"/>
          </p:cNvSpPr>
          <p:nvPr/>
        </p:nvSpPr>
        <p:spPr bwMode="auto">
          <a:xfrm>
            <a:off x="7124733" y="2132655"/>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109">
            <a:extLst>
              <a:ext uri="{FF2B5EF4-FFF2-40B4-BE49-F238E27FC236}">
                <a16:creationId xmlns:a16="http://schemas.microsoft.com/office/drawing/2014/main" id="{82F77478-DAD4-4D19-AA7E-DB61C1B79184}"/>
              </a:ext>
            </a:extLst>
          </p:cNvPr>
          <p:cNvSpPr>
            <a:spLocks noChangeArrowheads="1"/>
          </p:cNvSpPr>
          <p:nvPr/>
        </p:nvSpPr>
        <p:spPr bwMode="auto">
          <a:xfrm>
            <a:off x="7042079" y="2140527"/>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Freeform 110">
            <a:extLst>
              <a:ext uri="{FF2B5EF4-FFF2-40B4-BE49-F238E27FC236}">
                <a16:creationId xmlns:a16="http://schemas.microsoft.com/office/drawing/2014/main" id="{3614D100-A97B-4046-8528-59654EEDC0FA}"/>
              </a:ext>
            </a:extLst>
          </p:cNvPr>
          <p:cNvSpPr>
            <a:spLocks noChangeArrowheads="1"/>
          </p:cNvSpPr>
          <p:nvPr/>
        </p:nvSpPr>
        <p:spPr bwMode="auto">
          <a:xfrm>
            <a:off x="6992223" y="2094608"/>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111">
            <a:extLst>
              <a:ext uri="{FF2B5EF4-FFF2-40B4-BE49-F238E27FC236}">
                <a16:creationId xmlns:a16="http://schemas.microsoft.com/office/drawing/2014/main" id="{25EF8100-C677-4B69-9573-32AF6C37DE5E}"/>
              </a:ext>
            </a:extLst>
          </p:cNvPr>
          <p:cNvSpPr>
            <a:spLocks noChangeArrowheads="1"/>
          </p:cNvSpPr>
          <p:nvPr/>
        </p:nvSpPr>
        <p:spPr bwMode="auto">
          <a:xfrm>
            <a:off x="7035518" y="2112975"/>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5" name="Freeform 112">
            <a:extLst>
              <a:ext uri="{FF2B5EF4-FFF2-40B4-BE49-F238E27FC236}">
                <a16:creationId xmlns:a16="http://schemas.microsoft.com/office/drawing/2014/main" id="{7E1108C8-EB24-4133-892D-FC619A7F35C8}"/>
              </a:ext>
            </a:extLst>
          </p:cNvPr>
          <p:cNvSpPr>
            <a:spLocks noChangeArrowheads="1"/>
          </p:cNvSpPr>
          <p:nvPr/>
        </p:nvSpPr>
        <p:spPr bwMode="auto">
          <a:xfrm>
            <a:off x="7143101" y="2102479"/>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13">
            <a:extLst>
              <a:ext uri="{FF2B5EF4-FFF2-40B4-BE49-F238E27FC236}">
                <a16:creationId xmlns:a16="http://schemas.microsoft.com/office/drawing/2014/main" id="{5E9CB2DE-F68B-4430-A6E6-9792F7F32A7E}"/>
              </a:ext>
            </a:extLst>
          </p:cNvPr>
          <p:cNvSpPr>
            <a:spLocks noChangeArrowheads="1"/>
          </p:cNvSpPr>
          <p:nvPr/>
        </p:nvSpPr>
        <p:spPr bwMode="auto">
          <a:xfrm>
            <a:off x="7187708" y="186238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114">
            <a:extLst>
              <a:ext uri="{FF2B5EF4-FFF2-40B4-BE49-F238E27FC236}">
                <a16:creationId xmlns:a16="http://schemas.microsoft.com/office/drawing/2014/main" id="{53B3A45E-BF5D-438C-994B-9285F948AE8D}"/>
              </a:ext>
            </a:extLst>
          </p:cNvPr>
          <p:cNvSpPr>
            <a:spLocks noChangeArrowheads="1"/>
          </p:cNvSpPr>
          <p:nvPr/>
        </p:nvSpPr>
        <p:spPr bwMode="auto">
          <a:xfrm>
            <a:off x="7211324" y="2089360"/>
            <a:ext cx="14432"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115">
            <a:extLst>
              <a:ext uri="{FF2B5EF4-FFF2-40B4-BE49-F238E27FC236}">
                <a16:creationId xmlns:a16="http://schemas.microsoft.com/office/drawing/2014/main" id="{4B9B79C0-8E5A-4442-B651-FD5CE5C2E918}"/>
              </a:ext>
            </a:extLst>
          </p:cNvPr>
          <p:cNvSpPr>
            <a:spLocks noChangeArrowheads="1"/>
          </p:cNvSpPr>
          <p:nvPr/>
        </p:nvSpPr>
        <p:spPr bwMode="auto">
          <a:xfrm>
            <a:off x="6904320" y="1825651"/>
            <a:ext cx="401467" cy="369979"/>
          </a:xfrm>
          <a:custGeom>
            <a:avLst/>
            <a:gdLst>
              <a:gd name="T0" fmla="*/ 1306 w 1349"/>
              <a:gd name="T1" fmla="*/ 291 h 1243"/>
              <a:gd name="T2" fmla="*/ 1295 w 1349"/>
              <a:gd name="T3" fmla="*/ 340 h 1243"/>
              <a:gd name="T4" fmla="*/ 1237 w 1349"/>
              <a:gd name="T5" fmla="*/ 355 h 1243"/>
              <a:gd name="T6" fmla="*/ 1152 w 1349"/>
              <a:gd name="T7" fmla="*/ 329 h 1243"/>
              <a:gd name="T8" fmla="*/ 1242 w 1349"/>
              <a:gd name="T9" fmla="*/ 164 h 1243"/>
              <a:gd name="T10" fmla="*/ 1157 w 1349"/>
              <a:gd name="T11" fmla="*/ 63 h 1243"/>
              <a:gd name="T12" fmla="*/ 1274 w 1349"/>
              <a:gd name="T13" fmla="*/ 42 h 1243"/>
              <a:gd name="T14" fmla="*/ 1242 w 1349"/>
              <a:gd name="T15" fmla="*/ 79 h 1243"/>
              <a:gd name="T16" fmla="*/ 1146 w 1349"/>
              <a:gd name="T17" fmla="*/ 419 h 1243"/>
              <a:gd name="T18" fmla="*/ 1141 w 1349"/>
              <a:gd name="T19" fmla="*/ 589 h 1243"/>
              <a:gd name="T20" fmla="*/ 1141 w 1349"/>
              <a:gd name="T21" fmla="*/ 801 h 1243"/>
              <a:gd name="T22" fmla="*/ 1141 w 1349"/>
              <a:gd name="T23" fmla="*/ 1093 h 1243"/>
              <a:gd name="T24" fmla="*/ 1141 w 1349"/>
              <a:gd name="T25" fmla="*/ 1147 h 1243"/>
              <a:gd name="T26" fmla="*/ 1110 w 1349"/>
              <a:gd name="T27" fmla="*/ 1199 h 1243"/>
              <a:gd name="T28" fmla="*/ 987 w 1349"/>
              <a:gd name="T29" fmla="*/ 1178 h 1243"/>
              <a:gd name="T30" fmla="*/ 1093 w 1349"/>
              <a:gd name="T31" fmla="*/ 992 h 1243"/>
              <a:gd name="T32" fmla="*/ 1078 w 1349"/>
              <a:gd name="T33" fmla="*/ 695 h 1243"/>
              <a:gd name="T34" fmla="*/ 1030 w 1349"/>
              <a:gd name="T35" fmla="*/ 504 h 1243"/>
              <a:gd name="T36" fmla="*/ 992 w 1349"/>
              <a:gd name="T37" fmla="*/ 430 h 1243"/>
              <a:gd name="T38" fmla="*/ 1157 w 1349"/>
              <a:gd name="T39" fmla="*/ 398 h 1243"/>
              <a:gd name="T40" fmla="*/ 950 w 1349"/>
              <a:gd name="T41" fmla="*/ 1147 h 1243"/>
              <a:gd name="T42" fmla="*/ 897 w 1349"/>
              <a:gd name="T43" fmla="*/ 1205 h 1243"/>
              <a:gd name="T44" fmla="*/ 218 w 1349"/>
              <a:gd name="T45" fmla="*/ 1199 h 1243"/>
              <a:gd name="T46" fmla="*/ 186 w 1349"/>
              <a:gd name="T47" fmla="*/ 451 h 1243"/>
              <a:gd name="T48" fmla="*/ 169 w 1349"/>
              <a:gd name="T49" fmla="*/ 398 h 1243"/>
              <a:gd name="T50" fmla="*/ 111 w 1349"/>
              <a:gd name="T51" fmla="*/ 355 h 1243"/>
              <a:gd name="T52" fmla="*/ 53 w 1349"/>
              <a:gd name="T53" fmla="*/ 340 h 1243"/>
              <a:gd name="T54" fmla="*/ 37 w 1349"/>
              <a:gd name="T55" fmla="*/ 90 h 1243"/>
              <a:gd name="T56" fmla="*/ 90 w 1349"/>
              <a:gd name="T57" fmla="*/ 37 h 1243"/>
              <a:gd name="T58" fmla="*/ 1104 w 1349"/>
              <a:gd name="T59" fmla="*/ 52 h 1243"/>
              <a:gd name="T60" fmla="*/ 1120 w 1349"/>
              <a:gd name="T61" fmla="*/ 302 h 1243"/>
              <a:gd name="T62" fmla="*/ 1067 w 1349"/>
              <a:gd name="T63" fmla="*/ 355 h 1243"/>
              <a:gd name="T64" fmla="*/ 971 w 1349"/>
              <a:gd name="T65" fmla="*/ 387 h 1243"/>
              <a:gd name="T66" fmla="*/ 1263 w 1349"/>
              <a:gd name="T67" fmla="*/ 0 h 1243"/>
              <a:gd name="T68" fmla="*/ 53 w 1349"/>
              <a:gd name="T69" fmla="*/ 5 h 1243"/>
              <a:gd name="T70" fmla="*/ 5 w 1349"/>
              <a:gd name="T71" fmla="*/ 52 h 1243"/>
              <a:gd name="T72" fmla="*/ 0 w 1349"/>
              <a:gd name="T73" fmla="*/ 302 h 1243"/>
              <a:gd name="T74" fmla="*/ 26 w 1349"/>
              <a:gd name="T75" fmla="*/ 371 h 1243"/>
              <a:gd name="T76" fmla="*/ 90 w 1349"/>
              <a:gd name="T77" fmla="*/ 398 h 1243"/>
              <a:gd name="T78" fmla="*/ 138 w 1349"/>
              <a:gd name="T79" fmla="*/ 430 h 1243"/>
              <a:gd name="T80" fmla="*/ 143 w 1349"/>
              <a:gd name="T81" fmla="*/ 1168 h 1243"/>
              <a:gd name="T82" fmla="*/ 186 w 1349"/>
              <a:gd name="T83" fmla="*/ 1226 h 1243"/>
              <a:gd name="T84" fmla="*/ 1088 w 1349"/>
              <a:gd name="T85" fmla="*/ 1242 h 1243"/>
              <a:gd name="T86" fmla="*/ 1141 w 1349"/>
              <a:gd name="T87" fmla="*/ 1226 h 1243"/>
              <a:gd name="T88" fmla="*/ 1178 w 1349"/>
              <a:gd name="T89" fmla="*/ 1168 h 1243"/>
              <a:gd name="T90" fmla="*/ 1184 w 1349"/>
              <a:gd name="T91" fmla="*/ 430 h 1243"/>
              <a:gd name="T92" fmla="*/ 1242 w 1349"/>
              <a:gd name="T93" fmla="*/ 398 h 1243"/>
              <a:gd name="T94" fmla="*/ 1290 w 1349"/>
              <a:gd name="T95" fmla="*/ 387 h 1243"/>
              <a:gd name="T96" fmla="*/ 1343 w 1349"/>
              <a:gd name="T97" fmla="*/ 340 h 1243"/>
              <a:gd name="T98" fmla="*/ 1348 w 1349"/>
              <a:gd name="T99" fmla="*/ 90 h 1243"/>
              <a:gd name="T100" fmla="*/ 1321 w 1349"/>
              <a:gd name="T101" fmla="*/ 21 h 1243"/>
              <a:gd name="T102" fmla="*/ 1263 w 1349"/>
              <a:gd name="T10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9" h="1243">
                <a:moveTo>
                  <a:pt x="1306" y="249"/>
                </a:moveTo>
                <a:lnTo>
                  <a:pt x="1221" y="249"/>
                </a:lnTo>
                <a:lnTo>
                  <a:pt x="1221" y="291"/>
                </a:lnTo>
                <a:lnTo>
                  <a:pt x="1306" y="291"/>
                </a:lnTo>
                <a:lnTo>
                  <a:pt x="1306" y="302"/>
                </a:lnTo>
                <a:lnTo>
                  <a:pt x="1306" y="302"/>
                </a:lnTo>
                <a:lnTo>
                  <a:pt x="1306" y="323"/>
                </a:lnTo>
                <a:lnTo>
                  <a:pt x="1295" y="340"/>
                </a:lnTo>
                <a:lnTo>
                  <a:pt x="1274" y="350"/>
                </a:lnTo>
                <a:lnTo>
                  <a:pt x="1258" y="355"/>
                </a:lnTo>
                <a:lnTo>
                  <a:pt x="1237" y="355"/>
                </a:lnTo>
                <a:lnTo>
                  <a:pt x="1237" y="355"/>
                </a:lnTo>
                <a:lnTo>
                  <a:pt x="1231" y="355"/>
                </a:lnTo>
                <a:lnTo>
                  <a:pt x="1141" y="355"/>
                </a:lnTo>
                <a:lnTo>
                  <a:pt x="1141" y="355"/>
                </a:lnTo>
                <a:lnTo>
                  <a:pt x="1152" y="329"/>
                </a:lnTo>
                <a:lnTo>
                  <a:pt x="1157" y="302"/>
                </a:lnTo>
                <a:lnTo>
                  <a:pt x="1157" y="207"/>
                </a:lnTo>
                <a:lnTo>
                  <a:pt x="1242" y="207"/>
                </a:lnTo>
                <a:lnTo>
                  <a:pt x="1242" y="164"/>
                </a:lnTo>
                <a:lnTo>
                  <a:pt x="1157" y="164"/>
                </a:lnTo>
                <a:lnTo>
                  <a:pt x="1157" y="90"/>
                </a:lnTo>
                <a:lnTo>
                  <a:pt x="1157" y="90"/>
                </a:lnTo>
                <a:lnTo>
                  <a:pt x="1157" y="63"/>
                </a:lnTo>
                <a:lnTo>
                  <a:pt x="1141" y="37"/>
                </a:lnTo>
                <a:lnTo>
                  <a:pt x="1263" y="37"/>
                </a:lnTo>
                <a:lnTo>
                  <a:pt x="1263" y="37"/>
                </a:lnTo>
                <a:lnTo>
                  <a:pt x="1274" y="42"/>
                </a:lnTo>
                <a:lnTo>
                  <a:pt x="1290" y="47"/>
                </a:lnTo>
                <a:lnTo>
                  <a:pt x="1300" y="63"/>
                </a:lnTo>
                <a:lnTo>
                  <a:pt x="1306" y="79"/>
                </a:lnTo>
                <a:lnTo>
                  <a:pt x="1242" y="79"/>
                </a:lnTo>
                <a:lnTo>
                  <a:pt x="1242" y="122"/>
                </a:lnTo>
                <a:lnTo>
                  <a:pt x="1306" y="122"/>
                </a:lnTo>
                <a:lnTo>
                  <a:pt x="1306" y="249"/>
                </a:lnTo>
                <a:close/>
                <a:moveTo>
                  <a:pt x="1146" y="419"/>
                </a:moveTo>
                <a:lnTo>
                  <a:pt x="1093" y="419"/>
                </a:lnTo>
                <a:lnTo>
                  <a:pt x="1093" y="462"/>
                </a:lnTo>
                <a:lnTo>
                  <a:pt x="1141" y="462"/>
                </a:lnTo>
                <a:lnTo>
                  <a:pt x="1141" y="589"/>
                </a:lnTo>
                <a:lnTo>
                  <a:pt x="1030" y="589"/>
                </a:lnTo>
                <a:lnTo>
                  <a:pt x="1030" y="631"/>
                </a:lnTo>
                <a:lnTo>
                  <a:pt x="1141" y="631"/>
                </a:lnTo>
                <a:lnTo>
                  <a:pt x="1141" y="801"/>
                </a:lnTo>
                <a:lnTo>
                  <a:pt x="1056" y="801"/>
                </a:lnTo>
                <a:lnTo>
                  <a:pt x="1056" y="844"/>
                </a:lnTo>
                <a:lnTo>
                  <a:pt x="1141" y="844"/>
                </a:lnTo>
                <a:lnTo>
                  <a:pt x="1141" y="1093"/>
                </a:lnTo>
                <a:lnTo>
                  <a:pt x="1056" y="1093"/>
                </a:lnTo>
                <a:lnTo>
                  <a:pt x="1056" y="1136"/>
                </a:lnTo>
                <a:lnTo>
                  <a:pt x="1141" y="1136"/>
                </a:lnTo>
                <a:lnTo>
                  <a:pt x="1141" y="1147"/>
                </a:lnTo>
                <a:lnTo>
                  <a:pt x="1141" y="1147"/>
                </a:lnTo>
                <a:lnTo>
                  <a:pt x="1136" y="1168"/>
                </a:lnTo>
                <a:lnTo>
                  <a:pt x="1125" y="1189"/>
                </a:lnTo>
                <a:lnTo>
                  <a:pt x="1110" y="1199"/>
                </a:lnTo>
                <a:lnTo>
                  <a:pt x="1088" y="1205"/>
                </a:lnTo>
                <a:lnTo>
                  <a:pt x="971" y="1205"/>
                </a:lnTo>
                <a:lnTo>
                  <a:pt x="971" y="1205"/>
                </a:lnTo>
                <a:lnTo>
                  <a:pt x="987" y="1178"/>
                </a:lnTo>
                <a:lnTo>
                  <a:pt x="992" y="1147"/>
                </a:lnTo>
                <a:lnTo>
                  <a:pt x="992" y="1030"/>
                </a:lnTo>
                <a:lnTo>
                  <a:pt x="1093" y="1030"/>
                </a:lnTo>
                <a:lnTo>
                  <a:pt x="1093" y="992"/>
                </a:lnTo>
                <a:lnTo>
                  <a:pt x="992" y="992"/>
                </a:lnTo>
                <a:lnTo>
                  <a:pt x="992" y="737"/>
                </a:lnTo>
                <a:lnTo>
                  <a:pt x="1078" y="737"/>
                </a:lnTo>
                <a:lnTo>
                  <a:pt x="1078" y="695"/>
                </a:lnTo>
                <a:lnTo>
                  <a:pt x="992" y="695"/>
                </a:lnTo>
                <a:lnTo>
                  <a:pt x="992" y="547"/>
                </a:lnTo>
                <a:lnTo>
                  <a:pt x="1030" y="547"/>
                </a:lnTo>
                <a:lnTo>
                  <a:pt x="1030" y="504"/>
                </a:lnTo>
                <a:lnTo>
                  <a:pt x="992" y="504"/>
                </a:lnTo>
                <a:lnTo>
                  <a:pt x="992" y="451"/>
                </a:lnTo>
                <a:lnTo>
                  <a:pt x="992" y="451"/>
                </a:lnTo>
                <a:lnTo>
                  <a:pt x="992" y="430"/>
                </a:lnTo>
                <a:lnTo>
                  <a:pt x="1003" y="414"/>
                </a:lnTo>
                <a:lnTo>
                  <a:pt x="1014" y="403"/>
                </a:lnTo>
                <a:lnTo>
                  <a:pt x="1035" y="398"/>
                </a:lnTo>
                <a:lnTo>
                  <a:pt x="1157" y="398"/>
                </a:lnTo>
                <a:lnTo>
                  <a:pt x="1157" y="398"/>
                </a:lnTo>
                <a:lnTo>
                  <a:pt x="1146" y="419"/>
                </a:lnTo>
                <a:close/>
                <a:moveTo>
                  <a:pt x="950" y="1147"/>
                </a:moveTo>
                <a:lnTo>
                  <a:pt x="950" y="1147"/>
                </a:lnTo>
                <a:lnTo>
                  <a:pt x="945" y="1168"/>
                </a:lnTo>
                <a:lnTo>
                  <a:pt x="934" y="1189"/>
                </a:lnTo>
                <a:lnTo>
                  <a:pt x="918" y="1199"/>
                </a:lnTo>
                <a:lnTo>
                  <a:pt x="897" y="1205"/>
                </a:lnTo>
                <a:lnTo>
                  <a:pt x="839" y="1205"/>
                </a:lnTo>
                <a:lnTo>
                  <a:pt x="239" y="1205"/>
                </a:lnTo>
                <a:lnTo>
                  <a:pt x="239" y="1205"/>
                </a:lnTo>
                <a:lnTo>
                  <a:pt x="218" y="1199"/>
                </a:lnTo>
                <a:lnTo>
                  <a:pt x="201" y="1189"/>
                </a:lnTo>
                <a:lnTo>
                  <a:pt x="191" y="1168"/>
                </a:lnTo>
                <a:lnTo>
                  <a:pt x="186" y="1147"/>
                </a:lnTo>
                <a:lnTo>
                  <a:pt x="186" y="451"/>
                </a:lnTo>
                <a:lnTo>
                  <a:pt x="186" y="451"/>
                </a:lnTo>
                <a:lnTo>
                  <a:pt x="186" y="430"/>
                </a:lnTo>
                <a:lnTo>
                  <a:pt x="180" y="414"/>
                </a:lnTo>
                <a:lnTo>
                  <a:pt x="169" y="398"/>
                </a:lnTo>
                <a:lnTo>
                  <a:pt x="159" y="382"/>
                </a:lnTo>
                <a:lnTo>
                  <a:pt x="143" y="371"/>
                </a:lnTo>
                <a:lnTo>
                  <a:pt x="127" y="361"/>
                </a:lnTo>
                <a:lnTo>
                  <a:pt x="111" y="355"/>
                </a:lnTo>
                <a:lnTo>
                  <a:pt x="90" y="355"/>
                </a:lnTo>
                <a:lnTo>
                  <a:pt x="90" y="355"/>
                </a:lnTo>
                <a:lnTo>
                  <a:pt x="69" y="350"/>
                </a:lnTo>
                <a:lnTo>
                  <a:pt x="53" y="340"/>
                </a:lnTo>
                <a:lnTo>
                  <a:pt x="42" y="323"/>
                </a:lnTo>
                <a:lnTo>
                  <a:pt x="37" y="302"/>
                </a:lnTo>
                <a:lnTo>
                  <a:pt x="37" y="90"/>
                </a:lnTo>
                <a:lnTo>
                  <a:pt x="37" y="90"/>
                </a:lnTo>
                <a:lnTo>
                  <a:pt x="42" y="69"/>
                </a:lnTo>
                <a:lnTo>
                  <a:pt x="53" y="52"/>
                </a:lnTo>
                <a:lnTo>
                  <a:pt x="69" y="42"/>
                </a:lnTo>
                <a:lnTo>
                  <a:pt x="90" y="37"/>
                </a:lnTo>
                <a:lnTo>
                  <a:pt x="1067" y="37"/>
                </a:lnTo>
                <a:lnTo>
                  <a:pt x="1067" y="37"/>
                </a:lnTo>
                <a:lnTo>
                  <a:pt x="1082" y="42"/>
                </a:lnTo>
                <a:lnTo>
                  <a:pt x="1104" y="52"/>
                </a:lnTo>
                <a:lnTo>
                  <a:pt x="1114" y="69"/>
                </a:lnTo>
                <a:lnTo>
                  <a:pt x="1120" y="90"/>
                </a:lnTo>
                <a:lnTo>
                  <a:pt x="1120" y="302"/>
                </a:lnTo>
                <a:lnTo>
                  <a:pt x="1120" y="302"/>
                </a:lnTo>
                <a:lnTo>
                  <a:pt x="1114" y="323"/>
                </a:lnTo>
                <a:lnTo>
                  <a:pt x="1104" y="340"/>
                </a:lnTo>
                <a:lnTo>
                  <a:pt x="1082" y="350"/>
                </a:lnTo>
                <a:lnTo>
                  <a:pt x="1067" y="355"/>
                </a:lnTo>
                <a:lnTo>
                  <a:pt x="1030" y="355"/>
                </a:lnTo>
                <a:lnTo>
                  <a:pt x="1030" y="355"/>
                </a:lnTo>
                <a:lnTo>
                  <a:pt x="998" y="366"/>
                </a:lnTo>
                <a:lnTo>
                  <a:pt x="971" y="387"/>
                </a:lnTo>
                <a:lnTo>
                  <a:pt x="955" y="419"/>
                </a:lnTo>
                <a:lnTo>
                  <a:pt x="950" y="451"/>
                </a:lnTo>
                <a:lnTo>
                  <a:pt x="950" y="1147"/>
                </a:lnTo>
                <a:close/>
                <a:moveTo>
                  <a:pt x="1263" y="0"/>
                </a:moveTo>
                <a:lnTo>
                  <a:pt x="90" y="0"/>
                </a:lnTo>
                <a:lnTo>
                  <a:pt x="90" y="0"/>
                </a:lnTo>
                <a:lnTo>
                  <a:pt x="74" y="0"/>
                </a:lnTo>
                <a:lnTo>
                  <a:pt x="53" y="5"/>
                </a:lnTo>
                <a:lnTo>
                  <a:pt x="37" y="10"/>
                </a:lnTo>
                <a:lnTo>
                  <a:pt x="26" y="26"/>
                </a:lnTo>
                <a:lnTo>
                  <a:pt x="15" y="37"/>
                </a:lnTo>
                <a:lnTo>
                  <a:pt x="5" y="52"/>
                </a:lnTo>
                <a:lnTo>
                  <a:pt x="0" y="74"/>
                </a:lnTo>
                <a:lnTo>
                  <a:pt x="0" y="90"/>
                </a:lnTo>
                <a:lnTo>
                  <a:pt x="0" y="302"/>
                </a:lnTo>
                <a:lnTo>
                  <a:pt x="0" y="302"/>
                </a:lnTo>
                <a:lnTo>
                  <a:pt x="0" y="323"/>
                </a:lnTo>
                <a:lnTo>
                  <a:pt x="5" y="340"/>
                </a:lnTo>
                <a:lnTo>
                  <a:pt x="15" y="355"/>
                </a:lnTo>
                <a:lnTo>
                  <a:pt x="26" y="371"/>
                </a:lnTo>
                <a:lnTo>
                  <a:pt x="37" y="382"/>
                </a:lnTo>
                <a:lnTo>
                  <a:pt x="53" y="387"/>
                </a:lnTo>
                <a:lnTo>
                  <a:pt x="74" y="393"/>
                </a:lnTo>
                <a:lnTo>
                  <a:pt x="90" y="398"/>
                </a:lnTo>
                <a:lnTo>
                  <a:pt x="90" y="398"/>
                </a:lnTo>
                <a:lnTo>
                  <a:pt x="111" y="403"/>
                </a:lnTo>
                <a:lnTo>
                  <a:pt x="127" y="414"/>
                </a:lnTo>
                <a:lnTo>
                  <a:pt x="138" y="430"/>
                </a:lnTo>
                <a:lnTo>
                  <a:pt x="143" y="451"/>
                </a:lnTo>
                <a:lnTo>
                  <a:pt x="143" y="1147"/>
                </a:lnTo>
                <a:lnTo>
                  <a:pt x="143" y="1147"/>
                </a:lnTo>
                <a:lnTo>
                  <a:pt x="143" y="1168"/>
                </a:lnTo>
                <a:lnTo>
                  <a:pt x="154" y="1183"/>
                </a:lnTo>
                <a:lnTo>
                  <a:pt x="159" y="1199"/>
                </a:lnTo>
                <a:lnTo>
                  <a:pt x="169" y="1215"/>
                </a:lnTo>
                <a:lnTo>
                  <a:pt x="186" y="1226"/>
                </a:lnTo>
                <a:lnTo>
                  <a:pt x="201" y="1237"/>
                </a:lnTo>
                <a:lnTo>
                  <a:pt x="222" y="1242"/>
                </a:lnTo>
                <a:lnTo>
                  <a:pt x="239" y="1242"/>
                </a:lnTo>
                <a:lnTo>
                  <a:pt x="1088" y="1242"/>
                </a:lnTo>
                <a:lnTo>
                  <a:pt x="1088" y="1242"/>
                </a:lnTo>
                <a:lnTo>
                  <a:pt x="1104" y="1242"/>
                </a:lnTo>
                <a:lnTo>
                  <a:pt x="1125" y="1237"/>
                </a:lnTo>
                <a:lnTo>
                  <a:pt x="1141" y="1226"/>
                </a:lnTo>
                <a:lnTo>
                  <a:pt x="1152" y="1215"/>
                </a:lnTo>
                <a:lnTo>
                  <a:pt x="1163" y="1199"/>
                </a:lnTo>
                <a:lnTo>
                  <a:pt x="1173" y="1183"/>
                </a:lnTo>
                <a:lnTo>
                  <a:pt x="1178" y="1168"/>
                </a:lnTo>
                <a:lnTo>
                  <a:pt x="1178" y="1147"/>
                </a:lnTo>
                <a:lnTo>
                  <a:pt x="1178" y="451"/>
                </a:lnTo>
                <a:lnTo>
                  <a:pt x="1178" y="451"/>
                </a:lnTo>
                <a:lnTo>
                  <a:pt x="1184" y="430"/>
                </a:lnTo>
                <a:lnTo>
                  <a:pt x="1194" y="414"/>
                </a:lnTo>
                <a:lnTo>
                  <a:pt x="1215" y="403"/>
                </a:lnTo>
                <a:lnTo>
                  <a:pt x="1231" y="398"/>
                </a:lnTo>
                <a:lnTo>
                  <a:pt x="1242" y="398"/>
                </a:lnTo>
                <a:lnTo>
                  <a:pt x="1258" y="398"/>
                </a:lnTo>
                <a:lnTo>
                  <a:pt x="1258" y="398"/>
                </a:lnTo>
                <a:lnTo>
                  <a:pt x="1274" y="393"/>
                </a:lnTo>
                <a:lnTo>
                  <a:pt x="1290" y="387"/>
                </a:lnTo>
                <a:lnTo>
                  <a:pt x="1306" y="382"/>
                </a:lnTo>
                <a:lnTo>
                  <a:pt x="1321" y="371"/>
                </a:lnTo>
                <a:lnTo>
                  <a:pt x="1332" y="355"/>
                </a:lnTo>
                <a:lnTo>
                  <a:pt x="1343" y="340"/>
                </a:lnTo>
                <a:lnTo>
                  <a:pt x="1348" y="323"/>
                </a:lnTo>
                <a:lnTo>
                  <a:pt x="1348" y="302"/>
                </a:lnTo>
                <a:lnTo>
                  <a:pt x="1348" y="90"/>
                </a:lnTo>
                <a:lnTo>
                  <a:pt x="1348" y="90"/>
                </a:lnTo>
                <a:lnTo>
                  <a:pt x="1348" y="69"/>
                </a:lnTo>
                <a:lnTo>
                  <a:pt x="1343" y="52"/>
                </a:lnTo>
                <a:lnTo>
                  <a:pt x="1332" y="37"/>
                </a:lnTo>
                <a:lnTo>
                  <a:pt x="1321" y="21"/>
                </a:lnTo>
                <a:lnTo>
                  <a:pt x="1311" y="10"/>
                </a:lnTo>
                <a:lnTo>
                  <a:pt x="1295" y="5"/>
                </a:lnTo>
                <a:lnTo>
                  <a:pt x="1279" y="0"/>
                </a:lnTo>
                <a:lnTo>
                  <a:pt x="126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16">
            <a:extLst>
              <a:ext uri="{FF2B5EF4-FFF2-40B4-BE49-F238E27FC236}">
                <a16:creationId xmlns:a16="http://schemas.microsoft.com/office/drawing/2014/main" id="{EAE2DCFC-830D-4C11-BC0D-52BA34B69163}"/>
              </a:ext>
            </a:extLst>
          </p:cNvPr>
          <p:cNvSpPr>
            <a:spLocks noChangeArrowheads="1"/>
          </p:cNvSpPr>
          <p:nvPr/>
        </p:nvSpPr>
        <p:spPr bwMode="auto">
          <a:xfrm>
            <a:off x="6405766" y="2086736"/>
            <a:ext cx="118079" cy="13120"/>
          </a:xfrm>
          <a:custGeom>
            <a:avLst/>
            <a:gdLst>
              <a:gd name="T0" fmla="*/ 0 w 399"/>
              <a:gd name="T1" fmla="*/ 0 h 43"/>
              <a:gd name="T2" fmla="*/ 398 w 399"/>
              <a:gd name="T3" fmla="*/ 0 h 43"/>
              <a:gd name="T4" fmla="*/ 398 w 399"/>
              <a:gd name="T5" fmla="*/ 42 h 43"/>
              <a:gd name="T6" fmla="*/ 0 w 399"/>
              <a:gd name="T7" fmla="*/ 42 h 43"/>
              <a:gd name="T8" fmla="*/ 0 w 399"/>
              <a:gd name="T9" fmla="*/ 0 h 43"/>
            </a:gdLst>
            <a:ahLst/>
            <a:cxnLst>
              <a:cxn ang="0">
                <a:pos x="T0" y="T1"/>
              </a:cxn>
              <a:cxn ang="0">
                <a:pos x="T2" y="T3"/>
              </a:cxn>
              <a:cxn ang="0">
                <a:pos x="T4" y="T5"/>
              </a:cxn>
              <a:cxn ang="0">
                <a:pos x="T6" y="T7"/>
              </a:cxn>
              <a:cxn ang="0">
                <a:pos x="T8" y="T9"/>
              </a:cxn>
            </a:cxnLst>
            <a:rect l="0" t="0" r="r" b="b"/>
            <a:pathLst>
              <a:path w="399" h="43">
                <a:moveTo>
                  <a:pt x="0" y="0"/>
                </a:moveTo>
                <a:lnTo>
                  <a:pt x="398" y="0"/>
                </a:lnTo>
                <a:lnTo>
                  <a:pt x="39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17">
            <a:extLst>
              <a:ext uri="{FF2B5EF4-FFF2-40B4-BE49-F238E27FC236}">
                <a16:creationId xmlns:a16="http://schemas.microsoft.com/office/drawing/2014/main" id="{59731A8A-0D14-4195-8647-1F14788FE682}"/>
              </a:ext>
            </a:extLst>
          </p:cNvPr>
          <p:cNvSpPr>
            <a:spLocks noChangeArrowheads="1"/>
          </p:cNvSpPr>
          <p:nvPr/>
        </p:nvSpPr>
        <p:spPr bwMode="auto">
          <a:xfrm>
            <a:off x="6699651" y="2086736"/>
            <a:ext cx="45920" cy="13120"/>
          </a:xfrm>
          <a:custGeom>
            <a:avLst/>
            <a:gdLst>
              <a:gd name="T0" fmla="*/ 0 w 156"/>
              <a:gd name="T1" fmla="*/ 0 h 43"/>
              <a:gd name="T2" fmla="*/ 155 w 156"/>
              <a:gd name="T3" fmla="*/ 0 h 43"/>
              <a:gd name="T4" fmla="*/ 155 w 156"/>
              <a:gd name="T5" fmla="*/ 42 h 43"/>
              <a:gd name="T6" fmla="*/ 0 w 156"/>
              <a:gd name="T7" fmla="*/ 42 h 43"/>
              <a:gd name="T8" fmla="*/ 0 w 156"/>
              <a:gd name="T9" fmla="*/ 0 h 43"/>
            </a:gdLst>
            <a:ahLst/>
            <a:cxnLst>
              <a:cxn ang="0">
                <a:pos x="T0" y="T1"/>
              </a:cxn>
              <a:cxn ang="0">
                <a:pos x="T2" y="T3"/>
              </a:cxn>
              <a:cxn ang="0">
                <a:pos x="T4" y="T5"/>
              </a:cxn>
              <a:cxn ang="0">
                <a:pos x="T6" y="T7"/>
              </a:cxn>
              <a:cxn ang="0">
                <a:pos x="T8" y="T9"/>
              </a:cxn>
            </a:cxnLst>
            <a:rect l="0" t="0" r="r" b="b"/>
            <a:pathLst>
              <a:path w="156" h="43">
                <a:moveTo>
                  <a:pt x="0" y="0"/>
                </a:moveTo>
                <a:lnTo>
                  <a:pt x="155" y="0"/>
                </a:lnTo>
                <a:lnTo>
                  <a:pt x="15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18">
            <a:extLst>
              <a:ext uri="{FF2B5EF4-FFF2-40B4-BE49-F238E27FC236}">
                <a16:creationId xmlns:a16="http://schemas.microsoft.com/office/drawing/2014/main" id="{DE63B13C-3621-4CE3-81C1-4A6F679B8E26}"/>
              </a:ext>
            </a:extLst>
          </p:cNvPr>
          <p:cNvSpPr>
            <a:spLocks noChangeArrowheads="1"/>
          </p:cNvSpPr>
          <p:nvPr/>
        </p:nvSpPr>
        <p:spPr bwMode="auto">
          <a:xfrm>
            <a:off x="6661604" y="2086736"/>
            <a:ext cx="27551" cy="13120"/>
          </a:xfrm>
          <a:custGeom>
            <a:avLst/>
            <a:gdLst>
              <a:gd name="T0" fmla="*/ 0 w 91"/>
              <a:gd name="T1" fmla="*/ 0 h 43"/>
              <a:gd name="T2" fmla="*/ 90 w 91"/>
              <a:gd name="T3" fmla="*/ 0 h 43"/>
              <a:gd name="T4" fmla="*/ 90 w 91"/>
              <a:gd name="T5" fmla="*/ 42 h 43"/>
              <a:gd name="T6" fmla="*/ 0 w 91"/>
              <a:gd name="T7" fmla="*/ 42 h 43"/>
              <a:gd name="T8" fmla="*/ 0 w 91"/>
              <a:gd name="T9" fmla="*/ 0 h 43"/>
            </a:gdLst>
            <a:ahLst/>
            <a:cxnLst>
              <a:cxn ang="0">
                <a:pos x="T0" y="T1"/>
              </a:cxn>
              <a:cxn ang="0">
                <a:pos x="T2" y="T3"/>
              </a:cxn>
              <a:cxn ang="0">
                <a:pos x="T4" y="T5"/>
              </a:cxn>
              <a:cxn ang="0">
                <a:pos x="T6" y="T7"/>
              </a:cxn>
              <a:cxn ang="0">
                <a:pos x="T8" y="T9"/>
              </a:cxn>
            </a:cxnLst>
            <a:rect l="0" t="0" r="r" b="b"/>
            <a:pathLst>
              <a:path w="91" h="43">
                <a:moveTo>
                  <a:pt x="0" y="0"/>
                </a:moveTo>
                <a:lnTo>
                  <a:pt x="90" y="0"/>
                </a:lnTo>
                <a:lnTo>
                  <a:pt x="90"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119">
            <a:extLst>
              <a:ext uri="{FF2B5EF4-FFF2-40B4-BE49-F238E27FC236}">
                <a16:creationId xmlns:a16="http://schemas.microsoft.com/office/drawing/2014/main" id="{9356A569-83C4-418E-AC50-55C6FD8E7C38}"/>
              </a:ext>
            </a:extLst>
          </p:cNvPr>
          <p:cNvSpPr>
            <a:spLocks noChangeArrowheads="1"/>
          </p:cNvSpPr>
          <p:nvPr/>
        </p:nvSpPr>
        <p:spPr bwMode="auto">
          <a:xfrm>
            <a:off x="6374279" y="1962097"/>
            <a:ext cx="401467" cy="162686"/>
          </a:xfrm>
          <a:custGeom>
            <a:avLst/>
            <a:gdLst>
              <a:gd name="T0" fmla="*/ 127 w 1350"/>
              <a:gd name="T1" fmla="*/ 505 h 548"/>
              <a:gd name="T2" fmla="*/ 64 w 1350"/>
              <a:gd name="T3" fmla="*/ 478 h 548"/>
              <a:gd name="T4" fmla="*/ 79 w 1350"/>
              <a:gd name="T5" fmla="*/ 420 h 548"/>
              <a:gd name="T6" fmla="*/ 43 w 1350"/>
              <a:gd name="T7" fmla="*/ 345 h 548"/>
              <a:gd name="T8" fmla="*/ 90 w 1350"/>
              <a:gd name="T9" fmla="*/ 175 h 548"/>
              <a:gd name="T10" fmla="*/ 223 w 1350"/>
              <a:gd name="T11" fmla="*/ 64 h 548"/>
              <a:gd name="T12" fmla="*/ 356 w 1350"/>
              <a:gd name="T13" fmla="*/ 42 h 548"/>
              <a:gd name="T14" fmla="*/ 356 w 1350"/>
              <a:gd name="T15" fmla="*/ 228 h 548"/>
              <a:gd name="T16" fmla="*/ 313 w 1350"/>
              <a:gd name="T17" fmla="*/ 271 h 548"/>
              <a:gd name="T18" fmla="*/ 276 w 1350"/>
              <a:gd name="T19" fmla="*/ 313 h 548"/>
              <a:gd name="T20" fmla="*/ 313 w 1350"/>
              <a:gd name="T21" fmla="*/ 313 h 548"/>
              <a:gd name="T22" fmla="*/ 366 w 1350"/>
              <a:gd name="T23" fmla="*/ 281 h 548"/>
              <a:gd name="T24" fmla="*/ 398 w 1350"/>
              <a:gd name="T25" fmla="*/ 228 h 548"/>
              <a:gd name="T26" fmla="*/ 568 w 1350"/>
              <a:gd name="T27" fmla="*/ 42 h 548"/>
              <a:gd name="T28" fmla="*/ 568 w 1350"/>
              <a:gd name="T29" fmla="*/ 228 h 548"/>
              <a:gd name="T30" fmla="*/ 525 w 1350"/>
              <a:gd name="T31" fmla="*/ 271 h 548"/>
              <a:gd name="T32" fmla="*/ 483 w 1350"/>
              <a:gd name="T33" fmla="*/ 313 h 548"/>
              <a:gd name="T34" fmla="*/ 525 w 1350"/>
              <a:gd name="T35" fmla="*/ 313 h 548"/>
              <a:gd name="T36" fmla="*/ 579 w 1350"/>
              <a:gd name="T37" fmla="*/ 281 h 548"/>
              <a:gd name="T38" fmla="*/ 610 w 1350"/>
              <a:gd name="T39" fmla="*/ 228 h 548"/>
              <a:gd name="T40" fmla="*/ 823 w 1350"/>
              <a:gd name="T41" fmla="*/ 42 h 548"/>
              <a:gd name="T42" fmla="*/ 817 w 1350"/>
              <a:gd name="T43" fmla="*/ 228 h 548"/>
              <a:gd name="T44" fmla="*/ 780 w 1350"/>
              <a:gd name="T45" fmla="*/ 271 h 548"/>
              <a:gd name="T46" fmla="*/ 738 w 1350"/>
              <a:gd name="T47" fmla="*/ 313 h 548"/>
              <a:gd name="T48" fmla="*/ 780 w 1350"/>
              <a:gd name="T49" fmla="*/ 313 h 548"/>
              <a:gd name="T50" fmla="*/ 833 w 1350"/>
              <a:gd name="T51" fmla="*/ 281 h 548"/>
              <a:gd name="T52" fmla="*/ 860 w 1350"/>
              <a:gd name="T53" fmla="*/ 228 h 548"/>
              <a:gd name="T54" fmla="*/ 1009 w 1350"/>
              <a:gd name="T55" fmla="*/ 42 h 548"/>
              <a:gd name="T56" fmla="*/ 1035 w 1350"/>
              <a:gd name="T57" fmla="*/ 207 h 548"/>
              <a:gd name="T58" fmla="*/ 1024 w 1350"/>
              <a:gd name="T59" fmla="*/ 249 h 548"/>
              <a:gd name="T60" fmla="*/ 993 w 1350"/>
              <a:gd name="T61" fmla="*/ 64 h 548"/>
              <a:gd name="T62" fmla="*/ 971 w 1350"/>
              <a:gd name="T63" fmla="*/ 313 h 548"/>
              <a:gd name="T64" fmla="*/ 1014 w 1350"/>
              <a:gd name="T65" fmla="*/ 308 h 548"/>
              <a:gd name="T66" fmla="*/ 1056 w 1350"/>
              <a:gd name="T67" fmla="*/ 271 h 548"/>
              <a:gd name="T68" fmla="*/ 1078 w 1350"/>
              <a:gd name="T69" fmla="*/ 207 h 548"/>
              <a:gd name="T70" fmla="*/ 1125 w 1350"/>
              <a:gd name="T71" fmla="*/ 64 h 548"/>
              <a:gd name="T72" fmla="*/ 1242 w 1350"/>
              <a:gd name="T73" fmla="*/ 154 h 548"/>
              <a:gd name="T74" fmla="*/ 1306 w 1350"/>
              <a:gd name="T75" fmla="*/ 292 h 548"/>
              <a:gd name="T76" fmla="*/ 1269 w 1350"/>
              <a:gd name="T77" fmla="*/ 420 h 548"/>
              <a:gd name="T78" fmla="*/ 1300 w 1350"/>
              <a:gd name="T79" fmla="*/ 462 h 548"/>
              <a:gd name="T80" fmla="*/ 1248 w 1350"/>
              <a:gd name="T81" fmla="*/ 505 h 548"/>
              <a:gd name="T82" fmla="*/ 345 w 1350"/>
              <a:gd name="T83" fmla="*/ 0 h 548"/>
              <a:gd name="T84" fmla="*/ 276 w 1350"/>
              <a:gd name="T85" fmla="*/ 6 h 548"/>
              <a:gd name="T86" fmla="*/ 180 w 1350"/>
              <a:gd name="T87" fmla="*/ 42 h 548"/>
              <a:gd name="T88" fmla="*/ 58 w 1350"/>
              <a:gd name="T89" fmla="*/ 149 h 548"/>
              <a:gd name="T90" fmla="*/ 16 w 1350"/>
              <a:gd name="T91" fmla="*/ 239 h 548"/>
              <a:gd name="T92" fmla="*/ 0 w 1350"/>
              <a:gd name="T93" fmla="*/ 345 h 548"/>
              <a:gd name="T94" fmla="*/ 0 w 1350"/>
              <a:gd name="T95" fmla="*/ 446 h 548"/>
              <a:gd name="T96" fmla="*/ 37 w 1350"/>
              <a:gd name="T97" fmla="*/ 510 h 548"/>
              <a:gd name="T98" fmla="*/ 101 w 1350"/>
              <a:gd name="T99" fmla="*/ 547 h 548"/>
              <a:gd name="T100" fmla="*/ 1221 w 1350"/>
              <a:gd name="T101" fmla="*/ 547 h 548"/>
              <a:gd name="T102" fmla="*/ 1295 w 1350"/>
              <a:gd name="T103" fmla="*/ 526 h 548"/>
              <a:gd name="T104" fmla="*/ 1343 w 1350"/>
              <a:gd name="T105" fmla="*/ 467 h 548"/>
              <a:gd name="T106" fmla="*/ 1349 w 1350"/>
              <a:gd name="T107" fmla="*/ 345 h 548"/>
              <a:gd name="T108" fmla="*/ 1343 w 1350"/>
              <a:gd name="T109" fmla="*/ 277 h 548"/>
              <a:gd name="T110" fmla="*/ 1311 w 1350"/>
              <a:gd name="T111" fmla="*/ 181 h 548"/>
              <a:gd name="T112" fmla="*/ 1200 w 1350"/>
              <a:gd name="T113" fmla="*/ 59 h 548"/>
              <a:gd name="T114" fmla="*/ 1110 w 1350"/>
              <a:gd name="T115" fmla="*/ 16 h 548"/>
              <a:gd name="T116" fmla="*/ 1009 w 1350"/>
              <a:gd name="T117"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0" h="548">
                <a:moveTo>
                  <a:pt x="1221" y="505"/>
                </a:moveTo>
                <a:lnTo>
                  <a:pt x="127" y="505"/>
                </a:lnTo>
                <a:lnTo>
                  <a:pt x="127" y="505"/>
                </a:lnTo>
                <a:lnTo>
                  <a:pt x="101" y="505"/>
                </a:lnTo>
                <a:lnTo>
                  <a:pt x="79" y="494"/>
                </a:lnTo>
                <a:lnTo>
                  <a:pt x="64" y="478"/>
                </a:lnTo>
                <a:lnTo>
                  <a:pt x="53" y="462"/>
                </a:lnTo>
                <a:lnTo>
                  <a:pt x="79" y="462"/>
                </a:lnTo>
                <a:lnTo>
                  <a:pt x="79" y="420"/>
                </a:lnTo>
                <a:lnTo>
                  <a:pt x="43" y="420"/>
                </a:lnTo>
                <a:lnTo>
                  <a:pt x="43" y="345"/>
                </a:lnTo>
                <a:lnTo>
                  <a:pt x="43" y="345"/>
                </a:lnTo>
                <a:lnTo>
                  <a:pt x="47" y="281"/>
                </a:lnTo>
                <a:lnTo>
                  <a:pt x="64" y="223"/>
                </a:lnTo>
                <a:lnTo>
                  <a:pt x="90" y="175"/>
                </a:lnTo>
                <a:lnTo>
                  <a:pt x="127" y="128"/>
                </a:lnTo>
                <a:lnTo>
                  <a:pt x="175" y="91"/>
                </a:lnTo>
                <a:lnTo>
                  <a:pt x="223" y="64"/>
                </a:lnTo>
                <a:lnTo>
                  <a:pt x="282" y="48"/>
                </a:lnTo>
                <a:lnTo>
                  <a:pt x="345" y="42"/>
                </a:lnTo>
                <a:lnTo>
                  <a:pt x="356" y="42"/>
                </a:lnTo>
                <a:lnTo>
                  <a:pt x="356" y="207"/>
                </a:lnTo>
                <a:lnTo>
                  <a:pt x="356" y="207"/>
                </a:lnTo>
                <a:lnTo>
                  <a:pt x="356" y="228"/>
                </a:lnTo>
                <a:lnTo>
                  <a:pt x="345" y="249"/>
                </a:lnTo>
                <a:lnTo>
                  <a:pt x="334" y="260"/>
                </a:lnTo>
                <a:lnTo>
                  <a:pt x="313" y="271"/>
                </a:lnTo>
                <a:lnTo>
                  <a:pt x="313" y="64"/>
                </a:lnTo>
                <a:lnTo>
                  <a:pt x="276" y="64"/>
                </a:lnTo>
                <a:lnTo>
                  <a:pt x="276" y="313"/>
                </a:lnTo>
                <a:lnTo>
                  <a:pt x="292" y="313"/>
                </a:lnTo>
                <a:lnTo>
                  <a:pt x="292" y="313"/>
                </a:lnTo>
                <a:lnTo>
                  <a:pt x="313" y="313"/>
                </a:lnTo>
                <a:lnTo>
                  <a:pt x="334" y="308"/>
                </a:lnTo>
                <a:lnTo>
                  <a:pt x="356" y="298"/>
                </a:lnTo>
                <a:lnTo>
                  <a:pt x="366" y="281"/>
                </a:lnTo>
                <a:lnTo>
                  <a:pt x="382" y="271"/>
                </a:lnTo>
                <a:lnTo>
                  <a:pt x="393" y="249"/>
                </a:lnTo>
                <a:lnTo>
                  <a:pt x="398" y="228"/>
                </a:lnTo>
                <a:lnTo>
                  <a:pt x="398" y="207"/>
                </a:lnTo>
                <a:lnTo>
                  <a:pt x="398" y="42"/>
                </a:lnTo>
                <a:lnTo>
                  <a:pt x="568" y="42"/>
                </a:lnTo>
                <a:lnTo>
                  <a:pt x="568" y="207"/>
                </a:lnTo>
                <a:lnTo>
                  <a:pt x="568" y="207"/>
                </a:lnTo>
                <a:lnTo>
                  <a:pt x="568" y="228"/>
                </a:lnTo>
                <a:lnTo>
                  <a:pt x="557" y="249"/>
                </a:lnTo>
                <a:lnTo>
                  <a:pt x="542" y="260"/>
                </a:lnTo>
                <a:lnTo>
                  <a:pt x="525" y="271"/>
                </a:lnTo>
                <a:lnTo>
                  <a:pt x="525" y="64"/>
                </a:lnTo>
                <a:lnTo>
                  <a:pt x="483" y="64"/>
                </a:lnTo>
                <a:lnTo>
                  <a:pt x="483" y="313"/>
                </a:lnTo>
                <a:lnTo>
                  <a:pt x="504" y="313"/>
                </a:lnTo>
                <a:lnTo>
                  <a:pt x="504" y="313"/>
                </a:lnTo>
                <a:lnTo>
                  <a:pt x="525" y="313"/>
                </a:lnTo>
                <a:lnTo>
                  <a:pt x="547" y="308"/>
                </a:lnTo>
                <a:lnTo>
                  <a:pt x="563" y="298"/>
                </a:lnTo>
                <a:lnTo>
                  <a:pt x="579" y="281"/>
                </a:lnTo>
                <a:lnTo>
                  <a:pt x="594" y="271"/>
                </a:lnTo>
                <a:lnTo>
                  <a:pt x="605" y="249"/>
                </a:lnTo>
                <a:lnTo>
                  <a:pt x="610" y="228"/>
                </a:lnTo>
                <a:lnTo>
                  <a:pt x="610" y="207"/>
                </a:lnTo>
                <a:lnTo>
                  <a:pt x="610" y="42"/>
                </a:lnTo>
                <a:lnTo>
                  <a:pt x="823" y="42"/>
                </a:lnTo>
                <a:lnTo>
                  <a:pt x="823" y="207"/>
                </a:lnTo>
                <a:lnTo>
                  <a:pt x="823" y="207"/>
                </a:lnTo>
                <a:lnTo>
                  <a:pt x="817" y="228"/>
                </a:lnTo>
                <a:lnTo>
                  <a:pt x="812" y="249"/>
                </a:lnTo>
                <a:lnTo>
                  <a:pt x="796" y="260"/>
                </a:lnTo>
                <a:lnTo>
                  <a:pt x="780" y="271"/>
                </a:lnTo>
                <a:lnTo>
                  <a:pt x="780" y="64"/>
                </a:lnTo>
                <a:lnTo>
                  <a:pt x="738" y="64"/>
                </a:lnTo>
                <a:lnTo>
                  <a:pt x="738" y="313"/>
                </a:lnTo>
                <a:lnTo>
                  <a:pt x="759" y="313"/>
                </a:lnTo>
                <a:lnTo>
                  <a:pt x="759" y="313"/>
                </a:lnTo>
                <a:lnTo>
                  <a:pt x="780" y="313"/>
                </a:lnTo>
                <a:lnTo>
                  <a:pt x="802" y="308"/>
                </a:lnTo>
                <a:lnTo>
                  <a:pt x="817" y="298"/>
                </a:lnTo>
                <a:lnTo>
                  <a:pt x="833" y="281"/>
                </a:lnTo>
                <a:lnTo>
                  <a:pt x="844" y="271"/>
                </a:lnTo>
                <a:lnTo>
                  <a:pt x="854" y="249"/>
                </a:lnTo>
                <a:lnTo>
                  <a:pt x="860" y="228"/>
                </a:lnTo>
                <a:lnTo>
                  <a:pt x="865" y="207"/>
                </a:lnTo>
                <a:lnTo>
                  <a:pt x="865" y="42"/>
                </a:lnTo>
                <a:lnTo>
                  <a:pt x="1009" y="42"/>
                </a:lnTo>
                <a:lnTo>
                  <a:pt x="1009" y="42"/>
                </a:lnTo>
                <a:lnTo>
                  <a:pt x="1035" y="42"/>
                </a:lnTo>
                <a:lnTo>
                  <a:pt x="1035" y="207"/>
                </a:lnTo>
                <a:lnTo>
                  <a:pt x="1035" y="207"/>
                </a:lnTo>
                <a:lnTo>
                  <a:pt x="1030" y="228"/>
                </a:lnTo>
                <a:lnTo>
                  <a:pt x="1024" y="249"/>
                </a:lnTo>
                <a:lnTo>
                  <a:pt x="1009" y="260"/>
                </a:lnTo>
                <a:lnTo>
                  <a:pt x="993" y="271"/>
                </a:lnTo>
                <a:lnTo>
                  <a:pt x="993" y="64"/>
                </a:lnTo>
                <a:lnTo>
                  <a:pt x="950" y="64"/>
                </a:lnTo>
                <a:lnTo>
                  <a:pt x="950" y="313"/>
                </a:lnTo>
                <a:lnTo>
                  <a:pt x="971" y="313"/>
                </a:lnTo>
                <a:lnTo>
                  <a:pt x="971" y="313"/>
                </a:lnTo>
                <a:lnTo>
                  <a:pt x="993" y="313"/>
                </a:lnTo>
                <a:lnTo>
                  <a:pt x="1014" y="308"/>
                </a:lnTo>
                <a:lnTo>
                  <a:pt x="1030" y="298"/>
                </a:lnTo>
                <a:lnTo>
                  <a:pt x="1046" y="281"/>
                </a:lnTo>
                <a:lnTo>
                  <a:pt x="1056" y="271"/>
                </a:lnTo>
                <a:lnTo>
                  <a:pt x="1067" y="249"/>
                </a:lnTo>
                <a:lnTo>
                  <a:pt x="1072" y="228"/>
                </a:lnTo>
                <a:lnTo>
                  <a:pt x="1078" y="207"/>
                </a:lnTo>
                <a:lnTo>
                  <a:pt x="1078" y="48"/>
                </a:lnTo>
                <a:lnTo>
                  <a:pt x="1078" y="48"/>
                </a:lnTo>
                <a:lnTo>
                  <a:pt x="1125" y="64"/>
                </a:lnTo>
                <a:lnTo>
                  <a:pt x="1168" y="85"/>
                </a:lnTo>
                <a:lnTo>
                  <a:pt x="1210" y="117"/>
                </a:lnTo>
                <a:lnTo>
                  <a:pt x="1242" y="154"/>
                </a:lnTo>
                <a:lnTo>
                  <a:pt x="1269" y="196"/>
                </a:lnTo>
                <a:lnTo>
                  <a:pt x="1290" y="239"/>
                </a:lnTo>
                <a:lnTo>
                  <a:pt x="1306" y="292"/>
                </a:lnTo>
                <a:lnTo>
                  <a:pt x="1311" y="345"/>
                </a:lnTo>
                <a:lnTo>
                  <a:pt x="1311" y="420"/>
                </a:lnTo>
                <a:lnTo>
                  <a:pt x="1269" y="420"/>
                </a:lnTo>
                <a:lnTo>
                  <a:pt x="1269" y="462"/>
                </a:lnTo>
                <a:lnTo>
                  <a:pt x="1300" y="462"/>
                </a:lnTo>
                <a:lnTo>
                  <a:pt x="1300" y="462"/>
                </a:lnTo>
                <a:lnTo>
                  <a:pt x="1285" y="478"/>
                </a:lnTo>
                <a:lnTo>
                  <a:pt x="1269" y="494"/>
                </a:lnTo>
                <a:lnTo>
                  <a:pt x="1248" y="505"/>
                </a:lnTo>
                <a:lnTo>
                  <a:pt x="1221" y="505"/>
                </a:lnTo>
                <a:close/>
                <a:moveTo>
                  <a:pt x="1009" y="0"/>
                </a:moveTo>
                <a:lnTo>
                  <a:pt x="345" y="0"/>
                </a:lnTo>
                <a:lnTo>
                  <a:pt x="345" y="0"/>
                </a:lnTo>
                <a:lnTo>
                  <a:pt x="308" y="0"/>
                </a:lnTo>
                <a:lnTo>
                  <a:pt x="276" y="6"/>
                </a:lnTo>
                <a:lnTo>
                  <a:pt x="239" y="16"/>
                </a:lnTo>
                <a:lnTo>
                  <a:pt x="207" y="27"/>
                </a:lnTo>
                <a:lnTo>
                  <a:pt x="180" y="42"/>
                </a:lnTo>
                <a:lnTo>
                  <a:pt x="149" y="59"/>
                </a:lnTo>
                <a:lnTo>
                  <a:pt x="101" y="101"/>
                </a:lnTo>
                <a:lnTo>
                  <a:pt x="58" y="149"/>
                </a:lnTo>
                <a:lnTo>
                  <a:pt x="43" y="181"/>
                </a:lnTo>
                <a:lnTo>
                  <a:pt x="26" y="207"/>
                </a:lnTo>
                <a:lnTo>
                  <a:pt x="16" y="239"/>
                </a:lnTo>
                <a:lnTo>
                  <a:pt x="5" y="277"/>
                </a:lnTo>
                <a:lnTo>
                  <a:pt x="0" y="308"/>
                </a:lnTo>
                <a:lnTo>
                  <a:pt x="0" y="345"/>
                </a:lnTo>
                <a:lnTo>
                  <a:pt x="0" y="420"/>
                </a:lnTo>
                <a:lnTo>
                  <a:pt x="0" y="420"/>
                </a:lnTo>
                <a:lnTo>
                  <a:pt x="0" y="446"/>
                </a:lnTo>
                <a:lnTo>
                  <a:pt x="11" y="467"/>
                </a:lnTo>
                <a:lnTo>
                  <a:pt x="21" y="494"/>
                </a:lnTo>
                <a:lnTo>
                  <a:pt x="37" y="510"/>
                </a:lnTo>
                <a:lnTo>
                  <a:pt x="53" y="526"/>
                </a:lnTo>
                <a:lnTo>
                  <a:pt x="75" y="536"/>
                </a:lnTo>
                <a:lnTo>
                  <a:pt x="101" y="547"/>
                </a:lnTo>
                <a:lnTo>
                  <a:pt x="127" y="547"/>
                </a:lnTo>
                <a:lnTo>
                  <a:pt x="1221" y="547"/>
                </a:lnTo>
                <a:lnTo>
                  <a:pt x="1221" y="547"/>
                </a:lnTo>
                <a:lnTo>
                  <a:pt x="1248" y="547"/>
                </a:lnTo>
                <a:lnTo>
                  <a:pt x="1274" y="536"/>
                </a:lnTo>
                <a:lnTo>
                  <a:pt x="1295" y="526"/>
                </a:lnTo>
                <a:lnTo>
                  <a:pt x="1311" y="510"/>
                </a:lnTo>
                <a:lnTo>
                  <a:pt x="1327" y="494"/>
                </a:lnTo>
                <a:lnTo>
                  <a:pt x="1343" y="467"/>
                </a:lnTo>
                <a:lnTo>
                  <a:pt x="1349" y="446"/>
                </a:lnTo>
                <a:lnTo>
                  <a:pt x="1349" y="420"/>
                </a:lnTo>
                <a:lnTo>
                  <a:pt x="1349" y="345"/>
                </a:lnTo>
                <a:lnTo>
                  <a:pt x="1349" y="345"/>
                </a:lnTo>
                <a:lnTo>
                  <a:pt x="1349" y="308"/>
                </a:lnTo>
                <a:lnTo>
                  <a:pt x="1343" y="277"/>
                </a:lnTo>
                <a:lnTo>
                  <a:pt x="1332" y="239"/>
                </a:lnTo>
                <a:lnTo>
                  <a:pt x="1322" y="207"/>
                </a:lnTo>
                <a:lnTo>
                  <a:pt x="1311" y="181"/>
                </a:lnTo>
                <a:lnTo>
                  <a:pt x="1290" y="149"/>
                </a:lnTo>
                <a:lnTo>
                  <a:pt x="1248" y="101"/>
                </a:lnTo>
                <a:lnTo>
                  <a:pt x="1200" y="59"/>
                </a:lnTo>
                <a:lnTo>
                  <a:pt x="1168" y="42"/>
                </a:lnTo>
                <a:lnTo>
                  <a:pt x="1142" y="27"/>
                </a:lnTo>
                <a:lnTo>
                  <a:pt x="1110" y="16"/>
                </a:lnTo>
                <a:lnTo>
                  <a:pt x="1078" y="6"/>
                </a:lnTo>
                <a:lnTo>
                  <a:pt x="1040" y="0"/>
                </a:lnTo>
                <a:lnTo>
                  <a:pt x="1009"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120">
            <a:extLst>
              <a:ext uri="{FF2B5EF4-FFF2-40B4-BE49-F238E27FC236}">
                <a16:creationId xmlns:a16="http://schemas.microsoft.com/office/drawing/2014/main" id="{B0AA5F19-1146-420E-BA58-AF7E41B25E3A}"/>
              </a:ext>
            </a:extLst>
          </p:cNvPr>
          <p:cNvSpPr>
            <a:spLocks noChangeArrowheads="1"/>
          </p:cNvSpPr>
          <p:nvPr/>
        </p:nvSpPr>
        <p:spPr bwMode="auto">
          <a:xfrm>
            <a:off x="5141014" y="1750868"/>
            <a:ext cx="402779" cy="402778"/>
          </a:xfrm>
          <a:custGeom>
            <a:avLst/>
            <a:gdLst>
              <a:gd name="T0" fmla="*/ 1184 w 1354"/>
              <a:gd name="T1" fmla="*/ 929 h 1354"/>
              <a:gd name="T2" fmla="*/ 1088 w 1354"/>
              <a:gd name="T3" fmla="*/ 945 h 1354"/>
              <a:gd name="T4" fmla="*/ 971 w 1354"/>
              <a:gd name="T5" fmla="*/ 855 h 1354"/>
              <a:gd name="T6" fmla="*/ 971 w 1354"/>
              <a:gd name="T7" fmla="*/ 679 h 1354"/>
              <a:gd name="T8" fmla="*/ 1120 w 1354"/>
              <a:gd name="T9" fmla="*/ 605 h 1354"/>
              <a:gd name="T10" fmla="*/ 1247 w 1354"/>
              <a:gd name="T11" fmla="*/ 605 h 1354"/>
              <a:gd name="T12" fmla="*/ 1268 w 1354"/>
              <a:gd name="T13" fmla="*/ 743 h 1354"/>
              <a:gd name="T14" fmla="*/ 801 w 1354"/>
              <a:gd name="T15" fmla="*/ 1184 h 1354"/>
              <a:gd name="T16" fmla="*/ 594 w 1354"/>
              <a:gd name="T17" fmla="*/ 1285 h 1354"/>
              <a:gd name="T18" fmla="*/ 361 w 1354"/>
              <a:gd name="T19" fmla="*/ 1019 h 1354"/>
              <a:gd name="T20" fmla="*/ 610 w 1354"/>
              <a:gd name="T21" fmla="*/ 727 h 1354"/>
              <a:gd name="T22" fmla="*/ 801 w 1354"/>
              <a:gd name="T23" fmla="*/ 764 h 1354"/>
              <a:gd name="T24" fmla="*/ 801 w 1354"/>
              <a:gd name="T25" fmla="*/ 1003 h 1354"/>
              <a:gd name="T26" fmla="*/ 106 w 1354"/>
              <a:gd name="T27" fmla="*/ 907 h 1354"/>
              <a:gd name="T28" fmla="*/ 42 w 1354"/>
              <a:gd name="T29" fmla="*/ 759 h 1354"/>
              <a:gd name="T30" fmla="*/ 175 w 1354"/>
              <a:gd name="T31" fmla="*/ 621 h 1354"/>
              <a:gd name="T32" fmla="*/ 339 w 1354"/>
              <a:gd name="T33" fmla="*/ 637 h 1354"/>
              <a:gd name="T34" fmla="*/ 419 w 1354"/>
              <a:gd name="T35" fmla="*/ 780 h 1354"/>
              <a:gd name="T36" fmla="*/ 446 w 1354"/>
              <a:gd name="T37" fmla="*/ 849 h 1354"/>
              <a:gd name="T38" fmla="*/ 403 w 1354"/>
              <a:gd name="T39" fmla="*/ 907 h 1354"/>
              <a:gd name="T40" fmla="*/ 275 w 1354"/>
              <a:gd name="T41" fmla="*/ 988 h 1354"/>
              <a:gd name="T42" fmla="*/ 403 w 1354"/>
              <a:gd name="T43" fmla="*/ 467 h 1354"/>
              <a:gd name="T44" fmla="*/ 324 w 1354"/>
              <a:gd name="T45" fmla="*/ 360 h 1354"/>
              <a:gd name="T46" fmla="*/ 339 w 1354"/>
              <a:gd name="T47" fmla="*/ 212 h 1354"/>
              <a:gd name="T48" fmla="*/ 467 w 1354"/>
              <a:gd name="T49" fmla="*/ 106 h 1354"/>
              <a:gd name="T50" fmla="*/ 578 w 1354"/>
              <a:gd name="T51" fmla="*/ 79 h 1354"/>
              <a:gd name="T52" fmla="*/ 717 w 1354"/>
              <a:gd name="T53" fmla="*/ 127 h 1354"/>
              <a:gd name="T54" fmla="*/ 886 w 1354"/>
              <a:gd name="T55" fmla="*/ 127 h 1354"/>
              <a:gd name="T56" fmla="*/ 966 w 1354"/>
              <a:gd name="T57" fmla="*/ 233 h 1354"/>
              <a:gd name="T58" fmla="*/ 1099 w 1354"/>
              <a:gd name="T59" fmla="*/ 360 h 1354"/>
              <a:gd name="T60" fmla="*/ 992 w 1354"/>
              <a:gd name="T61" fmla="*/ 520 h 1354"/>
              <a:gd name="T62" fmla="*/ 844 w 1354"/>
              <a:gd name="T63" fmla="*/ 531 h 1354"/>
              <a:gd name="T64" fmla="*/ 844 w 1354"/>
              <a:gd name="T65" fmla="*/ 621 h 1354"/>
              <a:gd name="T66" fmla="*/ 759 w 1354"/>
              <a:gd name="T67" fmla="*/ 732 h 1354"/>
              <a:gd name="T68" fmla="*/ 600 w 1354"/>
              <a:gd name="T69" fmla="*/ 653 h 1354"/>
              <a:gd name="T70" fmla="*/ 408 w 1354"/>
              <a:gd name="T71" fmla="*/ 504 h 1354"/>
              <a:gd name="T72" fmla="*/ 1300 w 1354"/>
              <a:gd name="T73" fmla="*/ 648 h 1354"/>
              <a:gd name="T74" fmla="*/ 1146 w 1354"/>
              <a:gd name="T75" fmla="*/ 531 h 1354"/>
              <a:gd name="T76" fmla="*/ 945 w 1354"/>
              <a:gd name="T77" fmla="*/ 653 h 1354"/>
              <a:gd name="T78" fmla="*/ 860 w 1354"/>
              <a:gd name="T79" fmla="*/ 711 h 1354"/>
              <a:gd name="T80" fmla="*/ 987 w 1354"/>
              <a:gd name="T81" fmla="*/ 568 h 1354"/>
              <a:gd name="T82" fmla="*/ 1131 w 1354"/>
              <a:gd name="T83" fmla="*/ 318 h 1354"/>
              <a:gd name="T84" fmla="*/ 992 w 1354"/>
              <a:gd name="T85" fmla="*/ 170 h 1354"/>
              <a:gd name="T86" fmla="*/ 822 w 1354"/>
              <a:gd name="T87" fmla="*/ 111 h 1354"/>
              <a:gd name="T88" fmla="*/ 636 w 1354"/>
              <a:gd name="T89" fmla="*/ 0 h 1354"/>
              <a:gd name="T90" fmla="*/ 429 w 1354"/>
              <a:gd name="T91" fmla="*/ 69 h 1354"/>
              <a:gd name="T92" fmla="*/ 313 w 1354"/>
              <a:gd name="T93" fmla="*/ 302 h 1354"/>
              <a:gd name="T94" fmla="*/ 329 w 1354"/>
              <a:gd name="T95" fmla="*/ 472 h 1354"/>
              <a:gd name="T96" fmla="*/ 514 w 1354"/>
              <a:gd name="T97" fmla="*/ 685 h 1354"/>
              <a:gd name="T98" fmla="*/ 499 w 1354"/>
              <a:gd name="T99" fmla="*/ 918 h 1354"/>
              <a:gd name="T100" fmla="*/ 467 w 1354"/>
              <a:gd name="T101" fmla="*/ 749 h 1354"/>
              <a:gd name="T102" fmla="*/ 366 w 1354"/>
              <a:gd name="T103" fmla="*/ 600 h 1354"/>
              <a:gd name="T104" fmla="*/ 143 w 1354"/>
              <a:gd name="T105" fmla="*/ 595 h 1354"/>
              <a:gd name="T106" fmla="*/ 0 w 1354"/>
              <a:gd name="T107" fmla="*/ 759 h 1354"/>
              <a:gd name="T108" fmla="*/ 74 w 1354"/>
              <a:gd name="T109" fmla="*/ 950 h 1354"/>
              <a:gd name="T110" fmla="*/ 212 w 1354"/>
              <a:gd name="T111" fmla="*/ 1003 h 1354"/>
              <a:gd name="T112" fmla="*/ 844 w 1354"/>
              <a:gd name="T113" fmla="*/ 1024 h 1354"/>
              <a:gd name="T114" fmla="*/ 1099 w 1354"/>
              <a:gd name="T115" fmla="*/ 1019 h 1354"/>
              <a:gd name="T116" fmla="*/ 1268 w 1354"/>
              <a:gd name="T117" fmla="*/ 96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4" h="1354">
                <a:moveTo>
                  <a:pt x="1242" y="865"/>
                </a:moveTo>
                <a:lnTo>
                  <a:pt x="1226" y="870"/>
                </a:lnTo>
                <a:lnTo>
                  <a:pt x="1231" y="892"/>
                </a:lnTo>
                <a:lnTo>
                  <a:pt x="1231" y="892"/>
                </a:lnTo>
                <a:lnTo>
                  <a:pt x="1237" y="913"/>
                </a:lnTo>
                <a:lnTo>
                  <a:pt x="1237" y="913"/>
                </a:lnTo>
                <a:lnTo>
                  <a:pt x="1231" y="934"/>
                </a:lnTo>
                <a:lnTo>
                  <a:pt x="1226" y="956"/>
                </a:lnTo>
                <a:lnTo>
                  <a:pt x="1226" y="929"/>
                </a:lnTo>
                <a:lnTo>
                  <a:pt x="1184" y="929"/>
                </a:lnTo>
                <a:lnTo>
                  <a:pt x="1184" y="971"/>
                </a:lnTo>
                <a:lnTo>
                  <a:pt x="1215" y="971"/>
                </a:lnTo>
                <a:lnTo>
                  <a:pt x="1215" y="971"/>
                </a:lnTo>
                <a:lnTo>
                  <a:pt x="1189" y="988"/>
                </a:lnTo>
                <a:lnTo>
                  <a:pt x="1163" y="992"/>
                </a:lnTo>
                <a:lnTo>
                  <a:pt x="1163" y="992"/>
                </a:lnTo>
                <a:lnTo>
                  <a:pt x="1135" y="988"/>
                </a:lnTo>
                <a:lnTo>
                  <a:pt x="1120" y="982"/>
                </a:lnTo>
                <a:lnTo>
                  <a:pt x="1104" y="966"/>
                </a:lnTo>
                <a:lnTo>
                  <a:pt x="1088" y="945"/>
                </a:lnTo>
                <a:lnTo>
                  <a:pt x="1099" y="945"/>
                </a:lnTo>
                <a:lnTo>
                  <a:pt x="1099" y="907"/>
                </a:lnTo>
                <a:lnTo>
                  <a:pt x="1082" y="907"/>
                </a:lnTo>
                <a:lnTo>
                  <a:pt x="1082" y="897"/>
                </a:lnTo>
                <a:lnTo>
                  <a:pt x="1061" y="897"/>
                </a:lnTo>
                <a:lnTo>
                  <a:pt x="1061" y="897"/>
                </a:lnTo>
                <a:lnTo>
                  <a:pt x="1035" y="892"/>
                </a:lnTo>
                <a:lnTo>
                  <a:pt x="1014" y="886"/>
                </a:lnTo>
                <a:lnTo>
                  <a:pt x="992" y="870"/>
                </a:lnTo>
                <a:lnTo>
                  <a:pt x="971" y="855"/>
                </a:lnTo>
                <a:lnTo>
                  <a:pt x="971" y="823"/>
                </a:lnTo>
                <a:lnTo>
                  <a:pt x="950" y="823"/>
                </a:lnTo>
                <a:lnTo>
                  <a:pt x="950" y="823"/>
                </a:lnTo>
                <a:lnTo>
                  <a:pt x="939" y="796"/>
                </a:lnTo>
                <a:lnTo>
                  <a:pt x="934" y="770"/>
                </a:lnTo>
                <a:lnTo>
                  <a:pt x="934" y="770"/>
                </a:lnTo>
                <a:lnTo>
                  <a:pt x="939" y="743"/>
                </a:lnTo>
                <a:lnTo>
                  <a:pt x="945" y="722"/>
                </a:lnTo>
                <a:lnTo>
                  <a:pt x="955" y="700"/>
                </a:lnTo>
                <a:lnTo>
                  <a:pt x="971" y="679"/>
                </a:lnTo>
                <a:lnTo>
                  <a:pt x="992" y="663"/>
                </a:lnTo>
                <a:lnTo>
                  <a:pt x="1014" y="653"/>
                </a:lnTo>
                <a:lnTo>
                  <a:pt x="1035" y="648"/>
                </a:lnTo>
                <a:lnTo>
                  <a:pt x="1061" y="642"/>
                </a:lnTo>
                <a:lnTo>
                  <a:pt x="1061" y="642"/>
                </a:lnTo>
                <a:lnTo>
                  <a:pt x="1082" y="648"/>
                </a:lnTo>
                <a:lnTo>
                  <a:pt x="1104" y="648"/>
                </a:lnTo>
                <a:lnTo>
                  <a:pt x="1109" y="631"/>
                </a:lnTo>
                <a:lnTo>
                  <a:pt x="1109" y="631"/>
                </a:lnTo>
                <a:lnTo>
                  <a:pt x="1120" y="605"/>
                </a:lnTo>
                <a:lnTo>
                  <a:pt x="1135" y="584"/>
                </a:lnTo>
                <a:lnTo>
                  <a:pt x="1157" y="573"/>
                </a:lnTo>
                <a:lnTo>
                  <a:pt x="1184" y="568"/>
                </a:lnTo>
                <a:lnTo>
                  <a:pt x="1184" y="568"/>
                </a:lnTo>
                <a:lnTo>
                  <a:pt x="1205" y="573"/>
                </a:lnTo>
                <a:lnTo>
                  <a:pt x="1205" y="573"/>
                </a:lnTo>
                <a:lnTo>
                  <a:pt x="1205" y="616"/>
                </a:lnTo>
                <a:lnTo>
                  <a:pt x="1247" y="616"/>
                </a:lnTo>
                <a:lnTo>
                  <a:pt x="1247" y="605"/>
                </a:lnTo>
                <a:lnTo>
                  <a:pt x="1247" y="605"/>
                </a:lnTo>
                <a:lnTo>
                  <a:pt x="1258" y="621"/>
                </a:lnTo>
                <a:lnTo>
                  <a:pt x="1263" y="648"/>
                </a:lnTo>
                <a:lnTo>
                  <a:pt x="1263" y="648"/>
                </a:lnTo>
                <a:lnTo>
                  <a:pt x="1258" y="663"/>
                </a:lnTo>
                <a:lnTo>
                  <a:pt x="1253" y="679"/>
                </a:lnTo>
                <a:lnTo>
                  <a:pt x="1268" y="685"/>
                </a:lnTo>
                <a:lnTo>
                  <a:pt x="1268" y="685"/>
                </a:lnTo>
                <a:lnTo>
                  <a:pt x="1284" y="700"/>
                </a:lnTo>
                <a:lnTo>
                  <a:pt x="1268" y="700"/>
                </a:lnTo>
                <a:lnTo>
                  <a:pt x="1268" y="743"/>
                </a:lnTo>
                <a:lnTo>
                  <a:pt x="1306" y="743"/>
                </a:lnTo>
                <a:lnTo>
                  <a:pt x="1306" y="743"/>
                </a:lnTo>
                <a:lnTo>
                  <a:pt x="1311" y="770"/>
                </a:lnTo>
                <a:lnTo>
                  <a:pt x="1311" y="770"/>
                </a:lnTo>
                <a:lnTo>
                  <a:pt x="1306" y="802"/>
                </a:lnTo>
                <a:lnTo>
                  <a:pt x="1289" y="828"/>
                </a:lnTo>
                <a:lnTo>
                  <a:pt x="1268" y="849"/>
                </a:lnTo>
                <a:lnTo>
                  <a:pt x="1242" y="865"/>
                </a:lnTo>
                <a:close/>
                <a:moveTo>
                  <a:pt x="801" y="1003"/>
                </a:moveTo>
                <a:lnTo>
                  <a:pt x="801" y="1184"/>
                </a:lnTo>
                <a:lnTo>
                  <a:pt x="801" y="1184"/>
                </a:lnTo>
                <a:lnTo>
                  <a:pt x="738" y="1184"/>
                </a:lnTo>
                <a:lnTo>
                  <a:pt x="738" y="1221"/>
                </a:lnTo>
                <a:lnTo>
                  <a:pt x="738" y="1221"/>
                </a:lnTo>
                <a:lnTo>
                  <a:pt x="801" y="1221"/>
                </a:lnTo>
                <a:lnTo>
                  <a:pt x="801" y="1221"/>
                </a:lnTo>
                <a:lnTo>
                  <a:pt x="801" y="1221"/>
                </a:lnTo>
                <a:lnTo>
                  <a:pt x="801" y="1311"/>
                </a:lnTo>
                <a:lnTo>
                  <a:pt x="594" y="1311"/>
                </a:lnTo>
                <a:lnTo>
                  <a:pt x="594" y="1285"/>
                </a:lnTo>
                <a:lnTo>
                  <a:pt x="631" y="1285"/>
                </a:lnTo>
                <a:lnTo>
                  <a:pt x="631" y="1242"/>
                </a:lnTo>
                <a:lnTo>
                  <a:pt x="594" y="1242"/>
                </a:lnTo>
                <a:lnTo>
                  <a:pt x="594" y="1195"/>
                </a:lnTo>
                <a:lnTo>
                  <a:pt x="525" y="1141"/>
                </a:lnTo>
                <a:lnTo>
                  <a:pt x="525" y="1078"/>
                </a:lnTo>
                <a:lnTo>
                  <a:pt x="482" y="1078"/>
                </a:lnTo>
                <a:lnTo>
                  <a:pt x="482" y="1109"/>
                </a:lnTo>
                <a:lnTo>
                  <a:pt x="361" y="1019"/>
                </a:lnTo>
                <a:lnTo>
                  <a:pt x="361" y="1019"/>
                </a:lnTo>
                <a:lnTo>
                  <a:pt x="382" y="1009"/>
                </a:lnTo>
                <a:lnTo>
                  <a:pt x="398" y="992"/>
                </a:lnTo>
                <a:lnTo>
                  <a:pt x="594" y="1062"/>
                </a:lnTo>
                <a:lnTo>
                  <a:pt x="594" y="992"/>
                </a:lnTo>
                <a:lnTo>
                  <a:pt x="631" y="992"/>
                </a:lnTo>
                <a:lnTo>
                  <a:pt x="631" y="950"/>
                </a:lnTo>
                <a:lnTo>
                  <a:pt x="594" y="950"/>
                </a:lnTo>
                <a:lnTo>
                  <a:pt x="594" y="700"/>
                </a:lnTo>
                <a:lnTo>
                  <a:pt x="594" y="700"/>
                </a:lnTo>
                <a:lnTo>
                  <a:pt x="610" y="727"/>
                </a:lnTo>
                <a:lnTo>
                  <a:pt x="636" y="749"/>
                </a:lnTo>
                <a:lnTo>
                  <a:pt x="658" y="823"/>
                </a:lnTo>
                <a:lnTo>
                  <a:pt x="631" y="823"/>
                </a:lnTo>
                <a:lnTo>
                  <a:pt x="631" y="865"/>
                </a:lnTo>
                <a:lnTo>
                  <a:pt x="668" y="865"/>
                </a:lnTo>
                <a:lnTo>
                  <a:pt x="685" y="913"/>
                </a:lnTo>
                <a:lnTo>
                  <a:pt x="759" y="913"/>
                </a:lnTo>
                <a:lnTo>
                  <a:pt x="759" y="775"/>
                </a:lnTo>
                <a:lnTo>
                  <a:pt x="759" y="775"/>
                </a:lnTo>
                <a:lnTo>
                  <a:pt x="801" y="764"/>
                </a:lnTo>
                <a:lnTo>
                  <a:pt x="801" y="907"/>
                </a:lnTo>
                <a:lnTo>
                  <a:pt x="907" y="828"/>
                </a:lnTo>
                <a:lnTo>
                  <a:pt x="907" y="828"/>
                </a:lnTo>
                <a:lnTo>
                  <a:pt x="918" y="860"/>
                </a:lnTo>
                <a:lnTo>
                  <a:pt x="939" y="886"/>
                </a:lnTo>
                <a:lnTo>
                  <a:pt x="875" y="939"/>
                </a:lnTo>
                <a:lnTo>
                  <a:pt x="865" y="902"/>
                </a:lnTo>
                <a:lnTo>
                  <a:pt x="828" y="913"/>
                </a:lnTo>
                <a:lnTo>
                  <a:pt x="844" y="966"/>
                </a:lnTo>
                <a:lnTo>
                  <a:pt x="801" y="1003"/>
                </a:lnTo>
                <a:close/>
                <a:moveTo>
                  <a:pt x="217" y="956"/>
                </a:moveTo>
                <a:lnTo>
                  <a:pt x="201" y="960"/>
                </a:lnTo>
                <a:lnTo>
                  <a:pt x="201" y="960"/>
                </a:lnTo>
                <a:lnTo>
                  <a:pt x="185" y="966"/>
                </a:lnTo>
                <a:lnTo>
                  <a:pt x="169" y="971"/>
                </a:lnTo>
                <a:lnTo>
                  <a:pt x="169" y="971"/>
                </a:lnTo>
                <a:lnTo>
                  <a:pt x="148" y="966"/>
                </a:lnTo>
                <a:lnTo>
                  <a:pt x="127" y="950"/>
                </a:lnTo>
                <a:lnTo>
                  <a:pt x="111" y="934"/>
                </a:lnTo>
                <a:lnTo>
                  <a:pt x="106" y="907"/>
                </a:lnTo>
                <a:lnTo>
                  <a:pt x="106" y="907"/>
                </a:lnTo>
                <a:lnTo>
                  <a:pt x="111" y="892"/>
                </a:lnTo>
                <a:lnTo>
                  <a:pt x="116" y="876"/>
                </a:lnTo>
                <a:lnTo>
                  <a:pt x="100" y="865"/>
                </a:lnTo>
                <a:lnTo>
                  <a:pt x="100" y="865"/>
                </a:lnTo>
                <a:lnTo>
                  <a:pt x="79" y="844"/>
                </a:lnTo>
                <a:lnTo>
                  <a:pt x="58" y="817"/>
                </a:lnTo>
                <a:lnTo>
                  <a:pt x="47" y="791"/>
                </a:lnTo>
                <a:lnTo>
                  <a:pt x="42" y="759"/>
                </a:lnTo>
                <a:lnTo>
                  <a:pt x="42" y="759"/>
                </a:lnTo>
                <a:lnTo>
                  <a:pt x="47" y="738"/>
                </a:lnTo>
                <a:lnTo>
                  <a:pt x="53" y="711"/>
                </a:lnTo>
                <a:lnTo>
                  <a:pt x="64" y="690"/>
                </a:lnTo>
                <a:lnTo>
                  <a:pt x="79" y="674"/>
                </a:lnTo>
                <a:lnTo>
                  <a:pt x="95" y="658"/>
                </a:lnTo>
                <a:lnTo>
                  <a:pt x="116" y="648"/>
                </a:lnTo>
                <a:lnTo>
                  <a:pt x="138" y="637"/>
                </a:lnTo>
                <a:lnTo>
                  <a:pt x="159" y="631"/>
                </a:lnTo>
                <a:lnTo>
                  <a:pt x="175" y="631"/>
                </a:lnTo>
                <a:lnTo>
                  <a:pt x="175" y="621"/>
                </a:lnTo>
                <a:lnTo>
                  <a:pt x="175" y="621"/>
                </a:lnTo>
                <a:lnTo>
                  <a:pt x="191" y="600"/>
                </a:lnTo>
                <a:lnTo>
                  <a:pt x="207" y="584"/>
                </a:lnTo>
                <a:lnTo>
                  <a:pt x="228" y="573"/>
                </a:lnTo>
                <a:lnTo>
                  <a:pt x="254" y="568"/>
                </a:lnTo>
                <a:lnTo>
                  <a:pt x="254" y="568"/>
                </a:lnTo>
                <a:lnTo>
                  <a:pt x="286" y="573"/>
                </a:lnTo>
                <a:lnTo>
                  <a:pt x="307" y="589"/>
                </a:lnTo>
                <a:lnTo>
                  <a:pt x="329" y="610"/>
                </a:lnTo>
                <a:lnTo>
                  <a:pt x="339" y="637"/>
                </a:lnTo>
                <a:lnTo>
                  <a:pt x="339" y="653"/>
                </a:lnTo>
                <a:lnTo>
                  <a:pt x="355" y="658"/>
                </a:lnTo>
                <a:lnTo>
                  <a:pt x="355" y="658"/>
                </a:lnTo>
                <a:lnTo>
                  <a:pt x="382" y="663"/>
                </a:lnTo>
                <a:lnTo>
                  <a:pt x="403" y="685"/>
                </a:lnTo>
                <a:lnTo>
                  <a:pt x="419" y="711"/>
                </a:lnTo>
                <a:lnTo>
                  <a:pt x="424" y="738"/>
                </a:lnTo>
                <a:lnTo>
                  <a:pt x="424" y="738"/>
                </a:lnTo>
                <a:lnTo>
                  <a:pt x="424" y="759"/>
                </a:lnTo>
                <a:lnTo>
                  <a:pt x="419" y="780"/>
                </a:lnTo>
                <a:lnTo>
                  <a:pt x="435" y="780"/>
                </a:lnTo>
                <a:lnTo>
                  <a:pt x="435" y="780"/>
                </a:lnTo>
                <a:lnTo>
                  <a:pt x="456" y="791"/>
                </a:lnTo>
                <a:lnTo>
                  <a:pt x="472" y="807"/>
                </a:lnTo>
                <a:lnTo>
                  <a:pt x="482" y="823"/>
                </a:lnTo>
                <a:lnTo>
                  <a:pt x="488" y="844"/>
                </a:lnTo>
                <a:lnTo>
                  <a:pt x="488" y="844"/>
                </a:lnTo>
                <a:lnTo>
                  <a:pt x="488" y="855"/>
                </a:lnTo>
                <a:lnTo>
                  <a:pt x="488" y="849"/>
                </a:lnTo>
                <a:lnTo>
                  <a:pt x="446" y="849"/>
                </a:lnTo>
                <a:lnTo>
                  <a:pt x="446" y="886"/>
                </a:lnTo>
                <a:lnTo>
                  <a:pt x="467" y="886"/>
                </a:lnTo>
                <a:lnTo>
                  <a:pt x="467" y="886"/>
                </a:lnTo>
                <a:lnTo>
                  <a:pt x="451" y="902"/>
                </a:lnTo>
                <a:lnTo>
                  <a:pt x="424" y="907"/>
                </a:lnTo>
                <a:lnTo>
                  <a:pt x="424" y="907"/>
                </a:lnTo>
                <a:lnTo>
                  <a:pt x="424" y="907"/>
                </a:lnTo>
                <a:lnTo>
                  <a:pt x="424" y="907"/>
                </a:lnTo>
                <a:lnTo>
                  <a:pt x="419" y="907"/>
                </a:lnTo>
                <a:lnTo>
                  <a:pt x="403" y="907"/>
                </a:lnTo>
                <a:lnTo>
                  <a:pt x="398" y="918"/>
                </a:lnTo>
                <a:lnTo>
                  <a:pt x="398" y="918"/>
                </a:lnTo>
                <a:lnTo>
                  <a:pt x="382" y="945"/>
                </a:lnTo>
                <a:lnTo>
                  <a:pt x="366" y="966"/>
                </a:lnTo>
                <a:lnTo>
                  <a:pt x="345" y="982"/>
                </a:lnTo>
                <a:lnTo>
                  <a:pt x="318" y="992"/>
                </a:lnTo>
                <a:lnTo>
                  <a:pt x="318" y="950"/>
                </a:lnTo>
                <a:lnTo>
                  <a:pt x="275" y="950"/>
                </a:lnTo>
                <a:lnTo>
                  <a:pt x="275" y="988"/>
                </a:lnTo>
                <a:lnTo>
                  <a:pt x="275" y="988"/>
                </a:lnTo>
                <a:lnTo>
                  <a:pt x="249" y="982"/>
                </a:lnTo>
                <a:lnTo>
                  <a:pt x="228" y="966"/>
                </a:lnTo>
                <a:lnTo>
                  <a:pt x="217" y="956"/>
                </a:lnTo>
                <a:close/>
                <a:moveTo>
                  <a:pt x="721" y="780"/>
                </a:moveTo>
                <a:lnTo>
                  <a:pt x="721" y="870"/>
                </a:lnTo>
                <a:lnTo>
                  <a:pt x="711" y="870"/>
                </a:lnTo>
                <a:lnTo>
                  <a:pt x="689" y="775"/>
                </a:lnTo>
                <a:lnTo>
                  <a:pt x="689" y="775"/>
                </a:lnTo>
                <a:lnTo>
                  <a:pt x="721" y="780"/>
                </a:lnTo>
                <a:close/>
                <a:moveTo>
                  <a:pt x="403" y="467"/>
                </a:moveTo>
                <a:lnTo>
                  <a:pt x="403" y="446"/>
                </a:lnTo>
                <a:lnTo>
                  <a:pt x="382" y="446"/>
                </a:lnTo>
                <a:lnTo>
                  <a:pt x="382" y="446"/>
                </a:lnTo>
                <a:lnTo>
                  <a:pt x="361" y="440"/>
                </a:lnTo>
                <a:lnTo>
                  <a:pt x="345" y="430"/>
                </a:lnTo>
                <a:lnTo>
                  <a:pt x="329" y="419"/>
                </a:lnTo>
                <a:lnTo>
                  <a:pt x="324" y="398"/>
                </a:lnTo>
                <a:lnTo>
                  <a:pt x="361" y="398"/>
                </a:lnTo>
                <a:lnTo>
                  <a:pt x="361" y="360"/>
                </a:lnTo>
                <a:lnTo>
                  <a:pt x="324" y="360"/>
                </a:lnTo>
                <a:lnTo>
                  <a:pt x="324" y="360"/>
                </a:lnTo>
                <a:lnTo>
                  <a:pt x="334" y="339"/>
                </a:lnTo>
                <a:lnTo>
                  <a:pt x="350" y="324"/>
                </a:lnTo>
                <a:lnTo>
                  <a:pt x="366" y="313"/>
                </a:lnTo>
                <a:lnTo>
                  <a:pt x="355" y="297"/>
                </a:lnTo>
                <a:lnTo>
                  <a:pt x="355" y="297"/>
                </a:lnTo>
                <a:lnTo>
                  <a:pt x="345" y="265"/>
                </a:lnTo>
                <a:lnTo>
                  <a:pt x="339" y="233"/>
                </a:lnTo>
                <a:lnTo>
                  <a:pt x="339" y="233"/>
                </a:lnTo>
                <a:lnTo>
                  <a:pt x="339" y="212"/>
                </a:lnTo>
                <a:lnTo>
                  <a:pt x="345" y="191"/>
                </a:lnTo>
                <a:lnTo>
                  <a:pt x="382" y="191"/>
                </a:lnTo>
                <a:lnTo>
                  <a:pt x="382" y="149"/>
                </a:lnTo>
                <a:lnTo>
                  <a:pt x="371" y="149"/>
                </a:lnTo>
                <a:lnTo>
                  <a:pt x="371" y="149"/>
                </a:lnTo>
                <a:lnTo>
                  <a:pt x="387" y="132"/>
                </a:lnTo>
                <a:lnTo>
                  <a:pt x="414" y="117"/>
                </a:lnTo>
                <a:lnTo>
                  <a:pt x="440" y="111"/>
                </a:lnTo>
                <a:lnTo>
                  <a:pt x="467" y="106"/>
                </a:lnTo>
                <a:lnTo>
                  <a:pt x="467" y="106"/>
                </a:lnTo>
                <a:lnTo>
                  <a:pt x="504" y="111"/>
                </a:lnTo>
                <a:lnTo>
                  <a:pt x="541" y="127"/>
                </a:lnTo>
                <a:lnTo>
                  <a:pt x="573" y="153"/>
                </a:lnTo>
                <a:lnTo>
                  <a:pt x="573" y="111"/>
                </a:lnTo>
                <a:lnTo>
                  <a:pt x="573" y="111"/>
                </a:lnTo>
                <a:lnTo>
                  <a:pt x="573" y="106"/>
                </a:lnTo>
                <a:lnTo>
                  <a:pt x="573" y="106"/>
                </a:lnTo>
                <a:lnTo>
                  <a:pt x="573" y="106"/>
                </a:lnTo>
                <a:lnTo>
                  <a:pt x="573" y="106"/>
                </a:lnTo>
                <a:lnTo>
                  <a:pt x="578" y="79"/>
                </a:lnTo>
                <a:lnTo>
                  <a:pt x="589" y="63"/>
                </a:lnTo>
                <a:lnTo>
                  <a:pt x="610" y="48"/>
                </a:lnTo>
                <a:lnTo>
                  <a:pt x="636" y="42"/>
                </a:lnTo>
                <a:lnTo>
                  <a:pt x="636" y="42"/>
                </a:lnTo>
                <a:lnTo>
                  <a:pt x="658" y="48"/>
                </a:lnTo>
                <a:lnTo>
                  <a:pt x="679" y="63"/>
                </a:lnTo>
                <a:lnTo>
                  <a:pt x="695" y="79"/>
                </a:lnTo>
                <a:lnTo>
                  <a:pt x="695" y="106"/>
                </a:lnTo>
                <a:lnTo>
                  <a:pt x="695" y="127"/>
                </a:lnTo>
                <a:lnTo>
                  <a:pt x="717" y="127"/>
                </a:lnTo>
                <a:lnTo>
                  <a:pt x="717" y="127"/>
                </a:lnTo>
                <a:lnTo>
                  <a:pt x="743" y="127"/>
                </a:lnTo>
                <a:lnTo>
                  <a:pt x="769" y="132"/>
                </a:lnTo>
                <a:lnTo>
                  <a:pt x="791" y="143"/>
                </a:lnTo>
                <a:lnTo>
                  <a:pt x="812" y="153"/>
                </a:lnTo>
                <a:lnTo>
                  <a:pt x="828" y="159"/>
                </a:lnTo>
                <a:lnTo>
                  <a:pt x="838" y="149"/>
                </a:lnTo>
                <a:lnTo>
                  <a:pt x="838" y="149"/>
                </a:lnTo>
                <a:lnTo>
                  <a:pt x="860" y="132"/>
                </a:lnTo>
                <a:lnTo>
                  <a:pt x="886" y="127"/>
                </a:lnTo>
                <a:lnTo>
                  <a:pt x="886" y="127"/>
                </a:lnTo>
                <a:lnTo>
                  <a:pt x="913" y="132"/>
                </a:lnTo>
                <a:lnTo>
                  <a:pt x="934" y="143"/>
                </a:lnTo>
                <a:lnTo>
                  <a:pt x="945" y="164"/>
                </a:lnTo>
                <a:lnTo>
                  <a:pt x="950" y="191"/>
                </a:lnTo>
                <a:lnTo>
                  <a:pt x="950" y="191"/>
                </a:lnTo>
                <a:lnTo>
                  <a:pt x="950" y="207"/>
                </a:lnTo>
                <a:lnTo>
                  <a:pt x="945" y="228"/>
                </a:lnTo>
                <a:lnTo>
                  <a:pt x="966" y="233"/>
                </a:lnTo>
                <a:lnTo>
                  <a:pt x="966" y="233"/>
                </a:lnTo>
                <a:lnTo>
                  <a:pt x="992" y="239"/>
                </a:lnTo>
                <a:lnTo>
                  <a:pt x="992" y="276"/>
                </a:lnTo>
                <a:lnTo>
                  <a:pt x="1035" y="276"/>
                </a:lnTo>
                <a:lnTo>
                  <a:pt x="1035" y="260"/>
                </a:lnTo>
                <a:lnTo>
                  <a:pt x="1035" y="260"/>
                </a:lnTo>
                <a:lnTo>
                  <a:pt x="1067" y="286"/>
                </a:lnTo>
                <a:lnTo>
                  <a:pt x="1088" y="318"/>
                </a:lnTo>
                <a:lnTo>
                  <a:pt x="1077" y="318"/>
                </a:lnTo>
                <a:lnTo>
                  <a:pt x="1077" y="360"/>
                </a:lnTo>
                <a:lnTo>
                  <a:pt x="1099" y="360"/>
                </a:lnTo>
                <a:lnTo>
                  <a:pt x="1099" y="360"/>
                </a:lnTo>
                <a:lnTo>
                  <a:pt x="1099" y="382"/>
                </a:lnTo>
                <a:lnTo>
                  <a:pt x="1099" y="382"/>
                </a:lnTo>
                <a:lnTo>
                  <a:pt x="1093" y="414"/>
                </a:lnTo>
                <a:lnTo>
                  <a:pt x="1082" y="451"/>
                </a:lnTo>
                <a:lnTo>
                  <a:pt x="1061" y="478"/>
                </a:lnTo>
                <a:lnTo>
                  <a:pt x="1035" y="499"/>
                </a:lnTo>
                <a:lnTo>
                  <a:pt x="1035" y="488"/>
                </a:lnTo>
                <a:lnTo>
                  <a:pt x="992" y="488"/>
                </a:lnTo>
                <a:lnTo>
                  <a:pt x="992" y="520"/>
                </a:lnTo>
                <a:lnTo>
                  <a:pt x="992" y="520"/>
                </a:lnTo>
                <a:lnTo>
                  <a:pt x="950" y="525"/>
                </a:lnTo>
                <a:lnTo>
                  <a:pt x="950" y="525"/>
                </a:lnTo>
                <a:lnTo>
                  <a:pt x="928" y="525"/>
                </a:lnTo>
                <a:lnTo>
                  <a:pt x="907" y="525"/>
                </a:lnTo>
                <a:lnTo>
                  <a:pt x="902" y="541"/>
                </a:lnTo>
                <a:lnTo>
                  <a:pt x="902" y="541"/>
                </a:lnTo>
                <a:lnTo>
                  <a:pt x="892" y="568"/>
                </a:lnTo>
                <a:lnTo>
                  <a:pt x="892" y="531"/>
                </a:lnTo>
                <a:lnTo>
                  <a:pt x="844" y="531"/>
                </a:lnTo>
                <a:lnTo>
                  <a:pt x="844" y="568"/>
                </a:lnTo>
                <a:lnTo>
                  <a:pt x="886" y="568"/>
                </a:lnTo>
                <a:lnTo>
                  <a:pt x="886" y="568"/>
                </a:lnTo>
                <a:lnTo>
                  <a:pt x="875" y="584"/>
                </a:lnTo>
                <a:lnTo>
                  <a:pt x="854" y="600"/>
                </a:lnTo>
                <a:lnTo>
                  <a:pt x="844" y="605"/>
                </a:lnTo>
                <a:lnTo>
                  <a:pt x="844" y="616"/>
                </a:lnTo>
                <a:lnTo>
                  <a:pt x="844" y="616"/>
                </a:lnTo>
                <a:lnTo>
                  <a:pt x="844" y="621"/>
                </a:lnTo>
                <a:lnTo>
                  <a:pt x="844" y="621"/>
                </a:lnTo>
                <a:lnTo>
                  <a:pt x="844" y="621"/>
                </a:lnTo>
                <a:lnTo>
                  <a:pt x="844" y="621"/>
                </a:lnTo>
                <a:lnTo>
                  <a:pt x="844" y="648"/>
                </a:lnTo>
                <a:lnTo>
                  <a:pt x="833" y="674"/>
                </a:lnTo>
                <a:lnTo>
                  <a:pt x="822" y="695"/>
                </a:lnTo>
                <a:lnTo>
                  <a:pt x="801" y="711"/>
                </a:lnTo>
                <a:lnTo>
                  <a:pt x="801" y="700"/>
                </a:lnTo>
                <a:lnTo>
                  <a:pt x="759" y="700"/>
                </a:lnTo>
                <a:lnTo>
                  <a:pt x="759" y="732"/>
                </a:lnTo>
                <a:lnTo>
                  <a:pt x="759" y="732"/>
                </a:lnTo>
                <a:lnTo>
                  <a:pt x="727" y="738"/>
                </a:lnTo>
                <a:lnTo>
                  <a:pt x="727" y="738"/>
                </a:lnTo>
                <a:lnTo>
                  <a:pt x="695" y="732"/>
                </a:lnTo>
                <a:lnTo>
                  <a:pt x="663" y="722"/>
                </a:lnTo>
                <a:lnTo>
                  <a:pt x="642" y="695"/>
                </a:lnTo>
                <a:lnTo>
                  <a:pt x="621" y="669"/>
                </a:lnTo>
                <a:lnTo>
                  <a:pt x="615" y="653"/>
                </a:lnTo>
                <a:lnTo>
                  <a:pt x="600" y="653"/>
                </a:lnTo>
                <a:lnTo>
                  <a:pt x="600" y="653"/>
                </a:lnTo>
                <a:lnTo>
                  <a:pt x="600" y="653"/>
                </a:lnTo>
                <a:lnTo>
                  <a:pt x="600" y="653"/>
                </a:lnTo>
                <a:lnTo>
                  <a:pt x="594" y="653"/>
                </a:lnTo>
                <a:lnTo>
                  <a:pt x="594" y="653"/>
                </a:lnTo>
                <a:lnTo>
                  <a:pt x="557" y="653"/>
                </a:lnTo>
                <a:lnTo>
                  <a:pt x="520" y="642"/>
                </a:lnTo>
                <a:lnTo>
                  <a:pt x="488" y="621"/>
                </a:lnTo>
                <a:lnTo>
                  <a:pt x="456" y="600"/>
                </a:lnTo>
                <a:lnTo>
                  <a:pt x="435" y="573"/>
                </a:lnTo>
                <a:lnTo>
                  <a:pt x="419" y="536"/>
                </a:lnTo>
                <a:lnTo>
                  <a:pt x="408" y="504"/>
                </a:lnTo>
                <a:lnTo>
                  <a:pt x="403" y="467"/>
                </a:lnTo>
                <a:close/>
                <a:moveTo>
                  <a:pt x="1353" y="770"/>
                </a:moveTo>
                <a:lnTo>
                  <a:pt x="1353" y="770"/>
                </a:lnTo>
                <a:lnTo>
                  <a:pt x="1348" y="738"/>
                </a:lnTo>
                <a:lnTo>
                  <a:pt x="1338" y="711"/>
                </a:lnTo>
                <a:lnTo>
                  <a:pt x="1321" y="685"/>
                </a:lnTo>
                <a:lnTo>
                  <a:pt x="1300" y="658"/>
                </a:lnTo>
                <a:lnTo>
                  <a:pt x="1300" y="658"/>
                </a:lnTo>
                <a:lnTo>
                  <a:pt x="1300" y="648"/>
                </a:lnTo>
                <a:lnTo>
                  <a:pt x="1300" y="648"/>
                </a:lnTo>
                <a:lnTo>
                  <a:pt x="1300" y="621"/>
                </a:lnTo>
                <a:lnTo>
                  <a:pt x="1295" y="600"/>
                </a:lnTo>
                <a:lnTo>
                  <a:pt x="1284" y="578"/>
                </a:lnTo>
                <a:lnTo>
                  <a:pt x="1268" y="563"/>
                </a:lnTo>
                <a:lnTo>
                  <a:pt x="1253" y="546"/>
                </a:lnTo>
                <a:lnTo>
                  <a:pt x="1231" y="536"/>
                </a:lnTo>
                <a:lnTo>
                  <a:pt x="1210" y="531"/>
                </a:lnTo>
                <a:lnTo>
                  <a:pt x="1184" y="525"/>
                </a:lnTo>
                <a:lnTo>
                  <a:pt x="1184" y="525"/>
                </a:lnTo>
                <a:lnTo>
                  <a:pt x="1146" y="531"/>
                </a:lnTo>
                <a:lnTo>
                  <a:pt x="1120" y="546"/>
                </a:lnTo>
                <a:lnTo>
                  <a:pt x="1093" y="573"/>
                </a:lnTo>
                <a:lnTo>
                  <a:pt x="1072" y="600"/>
                </a:lnTo>
                <a:lnTo>
                  <a:pt x="1072" y="600"/>
                </a:lnTo>
                <a:lnTo>
                  <a:pt x="1061" y="600"/>
                </a:lnTo>
                <a:lnTo>
                  <a:pt x="1061" y="600"/>
                </a:lnTo>
                <a:lnTo>
                  <a:pt x="1029" y="605"/>
                </a:lnTo>
                <a:lnTo>
                  <a:pt x="998" y="616"/>
                </a:lnTo>
                <a:lnTo>
                  <a:pt x="966" y="631"/>
                </a:lnTo>
                <a:lnTo>
                  <a:pt x="945" y="653"/>
                </a:lnTo>
                <a:lnTo>
                  <a:pt x="924" y="674"/>
                </a:lnTo>
                <a:lnTo>
                  <a:pt x="907" y="706"/>
                </a:lnTo>
                <a:lnTo>
                  <a:pt x="896" y="732"/>
                </a:lnTo>
                <a:lnTo>
                  <a:pt x="896" y="770"/>
                </a:lnTo>
                <a:lnTo>
                  <a:pt x="896" y="770"/>
                </a:lnTo>
                <a:lnTo>
                  <a:pt x="896" y="785"/>
                </a:lnTo>
                <a:lnTo>
                  <a:pt x="844" y="823"/>
                </a:lnTo>
                <a:lnTo>
                  <a:pt x="844" y="732"/>
                </a:lnTo>
                <a:lnTo>
                  <a:pt x="844" y="732"/>
                </a:lnTo>
                <a:lnTo>
                  <a:pt x="860" y="711"/>
                </a:lnTo>
                <a:lnTo>
                  <a:pt x="875" y="685"/>
                </a:lnTo>
                <a:lnTo>
                  <a:pt x="881" y="658"/>
                </a:lnTo>
                <a:lnTo>
                  <a:pt x="886" y="626"/>
                </a:lnTo>
                <a:lnTo>
                  <a:pt x="886" y="626"/>
                </a:lnTo>
                <a:lnTo>
                  <a:pt x="918" y="600"/>
                </a:lnTo>
                <a:lnTo>
                  <a:pt x="934" y="568"/>
                </a:lnTo>
                <a:lnTo>
                  <a:pt x="934" y="568"/>
                </a:lnTo>
                <a:lnTo>
                  <a:pt x="950" y="568"/>
                </a:lnTo>
                <a:lnTo>
                  <a:pt x="950" y="568"/>
                </a:lnTo>
                <a:lnTo>
                  <a:pt x="987" y="568"/>
                </a:lnTo>
                <a:lnTo>
                  <a:pt x="1024" y="557"/>
                </a:lnTo>
                <a:lnTo>
                  <a:pt x="1056" y="536"/>
                </a:lnTo>
                <a:lnTo>
                  <a:pt x="1082" y="515"/>
                </a:lnTo>
                <a:lnTo>
                  <a:pt x="1109" y="488"/>
                </a:lnTo>
                <a:lnTo>
                  <a:pt x="1125" y="456"/>
                </a:lnTo>
                <a:lnTo>
                  <a:pt x="1135" y="419"/>
                </a:lnTo>
                <a:lnTo>
                  <a:pt x="1141" y="382"/>
                </a:lnTo>
                <a:lnTo>
                  <a:pt x="1141" y="382"/>
                </a:lnTo>
                <a:lnTo>
                  <a:pt x="1135" y="345"/>
                </a:lnTo>
                <a:lnTo>
                  <a:pt x="1131" y="318"/>
                </a:lnTo>
                <a:lnTo>
                  <a:pt x="1114" y="286"/>
                </a:lnTo>
                <a:lnTo>
                  <a:pt x="1099" y="260"/>
                </a:lnTo>
                <a:lnTo>
                  <a:pt x="1077" y="239"/>
                </a:lnTo>
                <a:lnTo>
                  <a:pt x="1051" y="217"/>
                </a:lnTo>
                <a:lnTo>
                  <a:pt x="1024" y="207"/>
                </a:lnTo>
                <a:lnTo>
                  <a:pt x="992" y="196"/>
                </a:lnTo>
                <a:lnTo>
                  <a:pt x="992" y="196"/>
                </a:lnTo>
                <a:lnTo>
                  <a:pt x="992" y="191"/>
                </a:lnTo>
                <a:lnTo>
                  <a:pt x="992" y="191"/>
                </a:lnTo>
                <a:lnTo>
                  <a:pt x="992" y="170"/>
                </a:lnTo>
                <a:lnTo>
                  <a:pt x="987" y="149"/>
                </a:lnTo>
                <a:lnTo>
                  <a:pt x="977" y="132"/>
                </a:lnTo>
                <a:lnTo>
                  <a:pt x="960" y="117"/>
                </a:lnTo>
                <a:lnTo>
                  <a:pt x="945" y="100"/>
                </a:lnTo>
                <a:lnTo>
                  <a:pt x="928" y="95"/>
                </a:lnTo>
                <a:lnTo>
                  <a:pt x="907" y="85"/>
                </a:lnTo>
                <a:lnTo>
                  <a:pt x="886" y="85"/>
                </a:lnTo>
                <a:lnTo>
                  <a:pt x="886" y="85"/>
                </a:lnTo>
                <a:lnTo>
                  <a:pt x="854" y="90"/>
                </a:lnTo>
                <a:lnTo>
                  <a:pt x="822" y="111"/>
                </a:lnTo>
                <a:lnTo>
                  <a:pt x="822" y="111"/>
                </a:lnTo>
                <a:lnTo>
                  <a:pt x="780" y="95"/>
                </a:lnTo>
                <a:lnTo>
                  <a:pt x="738" y="85"/>
                </a:lnTo>
                <a:lnTo>
                  <a:pt x="738" y="85"/>
                </a:lnTo>
                <a:lnTo>
                  <a:pt x="732" y="69"/>
                </a:lnTo>
                <a:lnTo>
                  <a:pt x="727" y="53"/>
                </a:lnTo>
                <a:lnTo>
                  <a:pt x="700" y="26"/>
                </a:lnTo>
                <a:lnTo>
                  <a:pt x="668" y="5"/>
                </a:lnTo>
                <a:lnTo>
                  <a:pt x="653" y="5"/>
                </a:lnTo>
                <a:lnTo>
                  <a:pt x="636" y="0"/>
                </a:lnTo>
                <a:lnTo>
                  <a:pt x="636" y="0"/>
                </a:lnTo>
                <a:lnTo>
                  <a:pt x="600" y="5"/>
                </a:lnTo>
                <a:lnTo>
                  <a:pt x="568" y="21"/>
                </a:lnTo>
                <a:lnTo>
                  <a:pt x="546" y="48"/>
                </a:lnTo>
                <a:lnTo>
                  <a:pt x="531" y="79"/>
                </a:lnTo>
                <a:lnTo>
                  <a:pt x="531" y="79"/>
                </a:lnTo>
                <a:lnTo>
                  <a:pt x="499" y="69"/>
                </a:lnTo>
                <a:lnTo>
                  <a:pt x="467" y="63"/>
                </a:lnTo>
                <a:lnTo>
                  <a:pt x="467" y="63"/>
                </a:lnTo>
                <a:lnTo>
                  <a:pt x="429" y="69"/>
                </a:lnTo>
                <a:lnTo>
                  <a:pt x="398" y="79"/>
                </a:lnTo>
                <a:lnTo>
                  <a:pt x="371" y="95"/>
                </a:lnTo>
                <a:lnTo>
                  <a:pt x="345" y="111"/>
                </a:lnTo>
                <a:lnTo>
                  <a:pt x="329" y="138"/>
                </a:lnTo>
                <a:lnTo>
                  <a:pt x="313" y="164"/>
                </a:lnTo>
                <a:lnTo>
                  <a:pt x="302" y="196"/>
                </a:lnTo>
                <a:lnTo>
                  <a:pt x="297" y="233"/>
                </a:lnTo>
                <a:lnTo>
                  <a:pt x="297" y="233"/>
                </a:lnTo>
                <a:lnTo>
                  <a:pt x="302" y="265"/>
                </a:lnTo>
                <a:lnTo>
                  <a:pt x="313" y="302"/>
                </a:lnTo>
                <a:lnTo>
                  <a:pt x="313" y="302"/>
                </a:lnTo>
                <a:lnTo>
                  <a:pt x="297" y="318"/>
                </a:lnTo>
                <a:lnTo>
                  <a:pt x="286" y="334"/>
                </a:lnTo>
                <a:lnTo>
                  <a:pt x="281" y="356"/>
                </a:lnTo>
                <a:lnTo>
                  <a:pt x="275" y="382"/>
                </a:lnTo>
                <a:lnTo>
                  <a:pt x="275" y="382"/>
                </a:lnTo>
                <a:lnTo>
                  <a:pt x="275" y="398"/>
                </a:lnTo>
                <a:lnTo>
                  <a:pt x="281" y="414"/>
                </a:lnTo>
                <a:lnTo>
                  <a:pt x="302" y="446"/>
                </a:lnTo>
                <a:lnTo>
                  <a:pt x="329" y="472"/>
                </a:lnTo>
                <a:lnTo>
                  <a:pt x="345" y="478"/>
                </a:lnTo>
                <a:lnTo>
                  <a:pt x="361" y="483"/>
                </a:lnTo>
                <a:lnTo>
                  <a:pt x="361" y="483"/>
                </a:lnTo>
                <a:lnTo>
                  <a:pt x="366" y="520"/>
                </a:lnTo>
                <a:lnTo>
                  <a:pt x="382" y="557"/>
                </a:lnTo>
                <a:lnTo>
                  <a:pt x="398" y="589"/>
                </a:lnTo>
                <a:lnTo>
                  <a:pt x="419" y="621"/>
                </a:lnTo>
                <a:lnTo>
                  <a:pt x="446" y="648"/>
                </a:lnTo>
                <a:lnTo>
                  <a:pt x="478" y="669"/>
                </a:lnTo>
                <a:lnTo>
                  <a:pt x="514" y="685"/>
                </a:lnTo>
                <a:lnTo>
                  <a:pt x="552" y="690"/>
                </a:lnTo>
                <a:lnTo>
                  <a:pt x="552" y="1003"/>
                </a:lnTo>
                <a:lnTo>
                  <a:pt x="424" y="956"/>
                </a:lnTo>
                <a:lnTo>
                  <a:pt x="424" y="956"/>
                </a:lnTo>
                <a:lnTo>
                  <a:pt x="429" y="950"/>
                </a:lnTo>
                <a:lnTo>
                  <a:pt x="429" y="950"/>
                </a:lnTo>
                <a:lnTo>
                  <a:pt x="451" y="945"/>
                </a:lnTo>
                <a:lnTo>
                  <a:pt x="467" y="939"/>
                </a:lnTo>
                <a:lnTo>
                  <a:pt x="488" y="929"/>
                </a:lnTo>
                <a:lnTo>
                  <a:pt x="499" y="918"/>
                </a:lnTo>
                <a:lnTo>
                  <a:pt x="514" y="902"/>
                </a:lnTo>
                <a:lnTo>
                  <a:pt x="520" y="881"/>
                </a:lnTo>
                <a:lnTo>
                  <a:pt x="525" y="865"/>
                </a:lnTo>
                <a:lnTo>
                  <a:pt x="531" y="844"/>
                </a:lnTo>
                <a:lnTo>
                  <a:pt x="531" y="844"/>
                </a:lnTo>
                <a:lnTo>
                  <a:pt x="525" y="812"/>
                </a:lnTo>
                <a:lnTo>
                  <a:pt x="509" y="785"/>
                </a:lnTo>
                <a:lnTo>
                  <a:pt x="493" y="764"/>
                </a:lnTo>
                <a:lnTo>
                  <a:pt x="467" y="749"/>
                </a:lnTo>
                <a:lnTo>
                  <a:pt x="467" y="749"/>
                </a:lnTo>
                <a:lnTo>
                  <a:pt x="467" y="738"/>
                </a:lnTo>
                <a:lnTo>
                  <a:pt x="467" y="738"/>
                </a:lnTo>
                <a:lnTo>
                  <a:pt x="461" y="717"/>
                </a:lnTo>
                <a:lnTo>
                  <a:pt x="461" y="700"/>
                </a:lnTo>
                <a:lnTo>
                  <a:pt x="440" y="663"/>
                </a:lnTo>
                <a:lnTo>
                  <a:pt x="414" y="637"/>
                </a:lnTo>
                <a:lnTo>
                  <a:pt x="392" y="626"/>
                </a:lnTo>
                <a:lnTo>
                  <a:pt x="376" y="616"/>
                </a:lnTo>
                <a:lnTo>
                  <a:pt x="376" y="616"/>
                </a:lnTo>
                <a:lnTo>
                  <a:pt x="366" y="600"/>
                </a:lnTo>
                <a:lnTo>
                  <a:pt x="361" y="584"/>
                </a:lnTo>
                <a:lnTo>
                  <a:pt x="329" y="552"/>
                </a:lnTo>
                <a:lnTo>
                  <a:pt x="297" y="536"/>
                </a:lnTo>
                <a:lnTo>
                  <a:pt x="275" y="531"/>
                </a:lnTo>
                <a:lnTo>
                  <a:pt x="254" y="525"/>
                </a:lnTo>
                <a:lnTo>
                  <a:pt x="254" y="525"/>
                </a:lnTo>
                <a:lnTo>
                  <a:pt x="222" y="531"/>
                </a:lnTo>
                <a:lnTo>
                  <a:pt x="191" y="546"/>
                </a:lnTo>
                <a:lnTo>
                  <a:pt x="164" y="568"/>
                </a:lnTo>
                <a:lnTo>
                  <a:pt x="143" y="595"/>
                </a:lnTo>
                <a:lnTo>
                  <a:pt x="143" y="595"/>
                </a:lnTo>
                <a:lnTo>
                  <a:pt x="116" y="600"/>
                </a:lnTo>
                <a:lnTo>
                  <a:pt x="90" y="610"/>
                </a:lnTo>
                <a:lnTo>
                  <a:pt x="68" y="626"/>
                </a:lnTo>
                <a:lnTo>
                  <a:pt x="47" y="648"/>
                </a:lnTo>
                <a:lnTo>
                  <a:pt x="47" y="648"/>
                </a:lnTo>
                <a:lnTo>
                  <a:pt x="26" y="669"/>
                </a:lnTo>
                <a:lnTo>
                  <a:pt x="15" y="700"/>
                </a:lnTo>
                <a:lnTo>
                  <a:pt x="5" y="727"/>
                </a:lnTo>
                <a:lnTo>
                  <a:pt x="0" y="759"/>
                </a:lnTo>
                <a:lnTo>
                  <a:pt x="0" y="759"/>
                </a:lnTo>
                <a:lnTo>
                  <a:pt x="5" y="796"/>
                </a:lnTo>
                <a:lnTo>
                  <a:pt x="21" y="833"/>
                </a:lnTo>
                <a:lnTo>
                  <a:pt x="42" y="865"/>
                </a:lnTo>
                <a:lnTo>
                  <a:pt x="68" y="892"/>
                </a:lnTo>
                <a:lnTo>
                  <a:pt x="68" y="892"/>
                </a:lnTo>
                <a:lnTo>
                  <a:pt x="64" y="907"/>
                </a:lnTo>
                <a:lnTo>
                  <a:pt x="64" y="907"/>
                </a:lnTo>
                <a:lnTo>
                  <a:pt x="68" y="929"/>
                </a:lnTo>
                <a:lnTo>
                  <a:pt x="74" y="950"/>
                </a:lnTo>
                <a:lnTo>
                  <a:pt x="85" y="966"/>
                </a:lnTo>
                <a:lnTo>
                  <a:pt x="95" y="982"/>
                </a:lnTo>
                <a:lnTo>
                  <a:pt x="111" y="992"/>
                </a:lnTo>
                <a:lnTo>
                  <a:pt x="132" y="1003"/>
                </a:lnTo>
                <a:lnTo>
                  <a:pt x="148" y="1009"/>
                </a:lnTo>
                <a:lnTo>
                  <a:pt x="169" y="1014"/>
                </a:lnTo>
                <a:lnTo>
                  <a:pt x="169" y="1014"/>
                </a:lnTo>
                <a:lnTo>
                  <a:pt x="191" y="1009"/>
                </a:lnTo>
                <a:lnTo>
                  <a:pt x="212" y="1003"/>
                </a:lnTo>
                <a:lnTo>
                  <a:pt x="212" y="1003"/>
                </a:lnTo>
                <a:lnTo>
                  <a:pt x="228" y="1019"/>
                </a:lnTo>
                <a:lnTo>
                  <a:pt x="249" y="1024"/>
                </a:lnTo>
                <a:lnTo>
                  <a:pt x="275" y="1030"/>
                </a:lnTo>
                <a:lnTo>
                  <a:pt x="297" y="1035"/>
                </a:lnTo>
                <a:lnTo>
                  <a:pt x="297" y="1035"/>
                </a:lnTo>
                <a:lnTo>
                  <a:pt x="313" y="1035"/>
                </a:lnTo>
                <a:lnTo>
                  <a:pt x="552" y="1210"/>
                </a:lnTo>
                <a:lnTo>
                  <a:pt x="552" y="1353"/>
                </a:lnTo>
                <a:lnTo>
                  <a:pt x="844" y="1353"/>
                </a:lnTo>
                <a:lnTo>
                  <a:pt x="844" y="1024"/>
                </a:lnTo>
                <a:lnTo>
                  <a:pt x="971" y="913"/>
                </a:lnTo>
                <a:lnTo>
                  <a:pt x="971" y="913"/>
                </a:lnTo>
                <a:lnTo>
                  <a:pt x="1008" y="929"/>
                </a:lnTo>
                <a:lnTo>
                  <a:pt x="1040" y="934"/>
                </a:lnTo>
                <a:lnTo>
                  <a:pt x="1040" y="934"/>
                </a:lnTo>
                <a:lnTo>
                  <a:pt x="1045" y="956"/>
                </a:lnTo>
                <a:lnTo>
                  <a:pt x="1056" y="971"/>
                </a:lnTo>
                <a:lnTo>
                  <a:pt x="1067" y="992"/>
                </a:lnTo>
                <a:lnTo>
                  <a:pt x="1082" y="1003"/>
                </a:lnTo>
                <a:lnTo>
                  <a:pt x="1099" y="1019"/>
                </a:lnTo>
                <a:lnTo>
                  <a:pt x="1120" y="1024"/>
                </a:lnTo>
                <a:lnTo>
                  <a:pt x="1135" y="1030"/>
                </a:lnTo>
                <a:lnTo>
                  <a:pt x="1157" y="1035"/>
                </a:lnTo>
                <a:lnTo>
                  <a:pt x="1157" y="1035"/>
                </a:lnTo>
                <a:lnTo>
                  <a:pt x="1184" y="1030"/>
                </a:lnTo>
                <a:lnTo>
                  <a:pt x="1205" y="1024"/>
                </a:lnTo>
                <a:lnTo>
                  <a:pt x="1226" y="1014"/>
                </a:lnTo>
                <a:lnTo>
                  <a:pt x="1242" y="998"/>
                </a:lnTo>
                <a:lnTo>
                  <a:pt x="1258" y="982"/>
                </a:lnTo>
                <a:lnTo>
                  <a:pt x="1268" y="960"/>
                </a:lnTo>
                <a:lnTo>
                  <a:pt x="1274" y="939"/>
                </a:lnTo>
                <a:lnTo>
                  <a:pt x="1279" y="913"/>
                </a:lnTo>
                <a:lnTo>
                  <a:pt x="1279" y="913"/>
                </a:lnTo>
                <a:lnTo>
                  <a:pt x="1274" y="892"/>
                </a:lnTo>
                <a:lnTo>
                  <a:pt x="1274" y="892"/>
                </a:lnTo>
                <a:lnTo>
                  <a:pt x="1306" y="870"/>
                </a:lnTo>
                <a:lnTo>
                  <a:pt x="1332" y="844"/>
                </a:lnTo>
                <a:lnTo>
                  <a:pt x="1348" y="807"/>
                </a:lnTo>
                <a:lnTo>
                  <a:pt x="1353" y="77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121">
            <a:extLst>
              <a:ext uri="{FF2B5EF4-FFF2-40B4-BE49-F238E27FC236}">
                <a16:creationId xmlns:a16="http://schemas.microsoft.com/office/drawing/2014/main" id="{0C5EB422-8D95-40D1-B9D0-9DA10A5BCF78}"/>
              </a:ext>
            </a:extLst>
          </p:cNvPr>
          <p:cNvSpPr>
            <a:spLocks noChangeArrowheads="1"/>
          </p:cNvSpPr>
          <p:nvPr/>
        </p:nvSpPr>
        <p:spPr bwMode="auto">
          <a:xfrm>
            <a:off x="5266965" y="1800723"/>
            <a:ext cx="31488" cy="31488"/>
          </a:xfrm>
          <a:custGeom>
            <a:avLst/>
            <a:gdLst>
              <a:gd name="T0" fmla="*/ 107 w 108"/>
              <a:gd name="T1" fmla="*/ 42 h 107"/>
              <a:gd name="T2" fmla="*/ 107 w 108"/>
              <a:gd name="T3" fmla="*/ 0 h 107"/>
              <a:gd name="T4" fmla="*/ 107 w 108"/>
              <a:gd name="T5" fmla="*/ 0 h 107"/>
              <a:gd name="T6" fmla="*/ 85 w 108"/>
              <a:gd name="T7" fmla="*/ 0 h 107"/>
              <a:gd name="T8" fmla="*/ 64 w 108"/>
              <a:gd name="T9" fmla="*/ 11 h 107"/>
              <a:gd name="T10" fmla="*/ 48 w 108"/>
              <a:gd name="T11" fmla="*/ 15 h 107"/>
              <a:gd name="T12" fmla="*/ 32 w 108"/>
              <a:gd name="T13" fmla="*/ 32 h 107"/>
              <a:gd name="T14" fmla="*/ 16 w 108"/>
              <a:gd name="T15" fmla="*/ 47 h 107"/>
              <a:gd name="T16" fmla="*/ 5 w 108"/>
              <a:gd name="T17" fmla="*/ 63 h 107"/>
              <a:gd name="T18" fmla="*/ 0 w 108"/>
              <a:gd name="T19" fmla="*/ 85 h 107"/>
              <a:gd name="T20" fmla="*/ 0 w 108"/>
              <a:gd name="T21" fmla="*/ 106 h 107"/>
              <a:gd name="T22" fmla="*/ 43 w 108"/>
              <a:gd name="T23" fmla="*/ 106 h 107"/>
              <a:gd name="T24" fmla="*/ 43 w 108"/>
              <a:gd name="T25" fmla="*/ 106 h 107"/>
              <a:gd name="T26" fmla="*/ 48 w 108"/>
              <a:gd name="T27" fmla="*/ 79 h 107"/>
              <a:gd name="T28" fmla="*/ 58 w 108"/>
              <a:gd name="T29" fmla="*/ 58 h 107"/>
              <a:gd name="T30" fmla="*/ 80 w 108"/>
              <a:gd name="T31" fmla="*/ 47 h 107"/>
              <a:gd name="T32" fmla="*/ 107 w 108"/>
              <a:gd name="T33" fmla="*/ 4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07">
                <a:moveTo>
                  <a:pt x="107" y="42"/>
                </a:moveTo>
                <a:lnTo>
                  <a:pt x="107" y="0"/>
                </a:lnTo>
                <a:lnTo>
                  <a:pt x="107" y="0"/>
                </a:lnTo>
                <a:lnTo>
                  <a:pt x="85" y="0"/>
                </a:lnTo>
                <a:lnTo>
                  <a:pt x="64" y="11"/>
                </a:lnTo>
                <a:lnTo>
                  <a:pt x="48" y="15"/>
                </a:lnTo>
                <a:lnTo>
                  <a:pt x="32" y="32"/>
                </a:lnTo>
                <a:lnTo>
                  <a:pt x="16" y="47"/>
                </a:lnTo>
                <a:lnTo>
                  <a:pt x="5" y="63"/>
                </a:lnTo>
                <a:lnTo>
                  <a:pt x="0" y="85"/>
                </a:lnTo>
                <a:lnTo>
                  <a:pt x="0" y="106"/>
                </a:lnTo>
                <a:lnTo>
                  <a:pt x="43" y="106"/>
                </a:lnTo>
                <a:lnTo>
                  <a:pt x="43" y="106"/>
                </a:lnTo>
                <a:lnTo>
                  <a:pt x="48" y="79"/>
                </a:lnTo>
                <a:lnTo>
                  <a:pt x="58" y="58"/>
                </a:lnTo>
                <a:lnTo>
                  <a:pt x="80" y="47"/>
                </a:lnTo>
                <a:lnTo>
                  <a:pt x="107"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22">
            <a:extLst>
              <a:ext uri="{FF2B5EF4-FFF2-40B4-BE49-F238E27FC236}">
                <a16:creationId xmlns:a16="http://schemas.microsoft.com/office/drawing/2014/main" id="{D44F2640-B838-4AEF-B216-7D5CF10E31CA}"/>
              </a:ext>
            </a:extLst>
          </p:cNvPr>
          <p:cNvSpPr>
            <a:spLocks noChangeArrowheads="1"/>
          </p:cNvSpPr>
          <p:nvPr/>
        </p:nvSpPr>
        <p:spPr bwMode="auto">
          <a:xfrm>
            <a:off x="5341748" y="1908306"/>
            <a:ext cx="38047" cy="36736"/>
          </a:xfrm>
          <a:custGeom>
            <a:avLst/>
            <a:gdLst>
              <a:gd name="T0" fmla="*/ 0 w 128"/>
              <a:gd name="T1" fmla="*/ 79 h 123"/>
              <a:gd name="T2" fmla="*/ 0 w 128"/>
              <a:gd name="T3" fmla="*/ 122 h 123"/>
              <a:gd name="T4" fmla="*/ 0 w 128"/>
              <a:gd name="T5" fmla="*/ 122 h 123"/>
              <a:gd name="T6" fmla="*/ 26 w 128"/>
              <a:gd name="T7" fmla="*/ 122 h 123"/>
              <a:gd name="T8" fmla="*/ 53 w 128"/>
              <a:gd name="T9" fmla="*/ 111 h 123"/>
              <a:gd name="T10" fmla="*/ 74 w 128"/>
              <a:gd name="T11" fmla="*/ 100 h 123"/>
              <a:gd name="T12" fmla="*/ 90 w 128"/>
              <a:gd name="T13" fmla="*/ 85 h 123"/>
              <a:gd name="T14" fmla="*/ 106 w 128"/>
              <a:gd name="T15" fmla="*/ 69 h 123"/>
              <a:gd name="T16" fmla="*/ 117 w 128"/>
              <a:gd name="T17" fmla="*/ 47 h 123"/>
              <a:gd name="T18" fmla="*/ 127 w 128"/>
              <a:gd name="T19" fmla="*/ 21 h 123"/>
              <a:gd name="T20" fmla="*/ 127 w 128"/>
              <a:gd name="T21" fmla="*/ 0 h 123"/>
              <a:gd name="T22" fmla="*/ 85 w 128"/>
              <a:gd name="T23" fmla="*/ 0 h 123"/>
              <a:gd name="T24" fmla="*/ 85 w 128"/>
              <a:gd name="T25" fmla="*/ 0 h 123"/>
              <a:gd name="T26" fmla="*/ 85 w 128"/>
              <a:gd name="T27" fmla="*/ 15 h 123"/>
              <a:gd name="T28" fmla="*/ 79 w 128"/>
              <a:gd name="T29" fmla="*/ 32 h 123"/>
              <a:gd name="T30" fmla="*/ 74 w 128"/>
              <a:gd name="T31" fmla="*/ 42 h 123"/>
              <a:gd name="T32" fmla="*/ 64 w 128"/>
              <a:gd name="T33" fmla="*/ 58 h 123"/>
              <a:gd name="T34" fmla="*/ 37 w 128"/>
              <a:gd name="T35" fmla="*/ 74 h 123"/>
              <a:gd name="T36" fmla="*/ 21 w 128"/>
              <a:gd name="T37" fmla="*/ 79 h 123"/>
              <a:gd name="T38" fmla="*/ 0 w 128"/>
              <a:gd name="T39" fmla="*/ 7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3">
                <a:moveTo>
                  <a:pt x="0" y="79"/>
                </a:moveTo>
                <a:lnTo>
                  <a:pt x="0" y="122"/>
                </a:lnTo>
                <a:lnTo>
                  <a:pt x="0" y="122"/>
                </a:lnTo>
                <a:lnTo>
                  <a:pt x="26" y="122"/>
                </a:lnTo>
                <a:lnTo>
                  <a:pt x="53" y="111"/>
                </a:lnTo>
                <a:lnTo>
                  <a:pt x="74" y="100"/>
                </a:lnTo>
                <a:lnTo>
                  <a:pt x="90" y="85"/>
                </a:lnTo>
                <a:lnTo>
                  <a:pt x="106" y="69"/>
                </a:lnTo>
                <a:lnTo>
                  <a:pt x="117" y="47"/>
                </a:lnTo>
                <a:lnTo>
                  <a:pt x="127" y="21"/>
                </a:lnTo>
                <a:lnTo>
                  <a:pt x="127" y="0"/>
                </a:lnTo>
                <a:lnTo>
                  <a:pt x="85" y="0"/>
                </a:lnTo>
                <a:lnTo>
                  <a:pt x="85" y="0"/>
                </a:lnTo>
                <a:lnTo>
                  <a:pt x="85" y="15"/>
                </a:lnTo>
                <a:lnTo>
                  <a:pt x="79" y="32"/>
                </a:lnTo>
                <a:lnTo>
                  <a:pt x="74" y="42"/>
                </a:lnTo>
                <a:lnTo>
                  <a:pt x="64" y="58"/>
                </a:lnTo>
                <a:lnTo>
                  <a:pt x="37" y="74"/>
                </a:lnTo>
                <a:lnTo>
                  <a:pt x="21" y="79"/>
                </a:lnTo>
                <a:lnTo>
                  <a:pt x="0" y="7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23">
            <a:extLst>
              <a:ext uri="{FF2B5EF4-FFF2-40B4-BE49-F238E27FC236}">
                <a16:creationId xmlns:a16="http://schemas.microsoft.com/office/drawing/2014/main" id="{59B19402-6B6E-42B0-ABFD-6464776A723A}"/>
              </a:ext>
            </a:extLst>
          </p:cNvPr>
          <p:cNvSpPr>
            <a:spLocks noChangeArrowheads="1"/>
          </p:cNvSpPr>
          <p:nvPr/>
        </p:nvSpPr>
        <p:spPr bwMode="auto">
          <a:xfrm>
            <a:off x="5409971" y="1832211"/>
            <a:ext cx="26240" cy="24927"/>
          </a:xfrm>
          <a:custGeom>
            <a:avLst/>
            <a:gdLst>
              <a:gd name="T0" fmla="*/ 0 w 86"/>
              <a:gd name="T1" fmla="*/ 42 h 85"/>
              <a:gd name="T2" fmla="*/ 0 w 86"/>
              <a:gd name="T3" fmla="*/ 42 h 85"/>
              <a:gd name="T4" fmla="*/ 17 w 86"/>
              <a:gd name="T5" fmla="*/ 42 h 85"/>
              <a:gd name="T6" fmla="*/ 32 w 86"/>
              <a:gd name="T7" fmla="*/ 53 h 85"/>
              <a:gd name="T8" fmla="*/ 43 w 86"/>
              <a:gd name="T9" fmla="*/ 69 h 85"/>
              <a:gd name="T10" fmla="*/ 43 w 86"/>
              <a:gd name="T11" fmla="*/ 84 h 85"/>
              <a:gd name="T12" fmla="*/ 85 w 86"/>
              <a:gd name="T13" fmla="*/ 84 h 85"/>
              <a:gd name="T14" fmla="*/ 85 w 86"/>
              <a:gd name="T15" fmla="*/ 84 h 85"/>
              <a:gd name="T16" fmla="*/ 85 w 86"/>
              <a:gd name="T17" fmla="*/ 63 h 85"/>
              <a:gd name="T18" fmla="*/ 80 w 86"/>
              <a:gd name="T19" fmla="*/ 48 h 85"/>
              <a:gd name="T20" fmla="*/ 70 w 86"/>
              <a:gd name="T21" fmla="*/ 37 h 85"/>
              <a:gd name="T22" fmla="*/ 59 w 86"/>
              <a:gd name="T23" fmla="*/ 21 h 85"/>
              <a:gd name="T24" fmla="*/ 32 w 86"/>
              <a:gd name="T25" fmla="*/ 5 h 85"/>
              <a:gd name="T26" fmla="*/ 17 w 86"/>
              <a:gd name="T27" fmla="*/ 0 h 85"/>
              <a:gd name="T28" fmla="*/ 0 w 86"/>
              <a:gd name="T29" fmla="*/ 0 h 85"/>
              <a:gd name="T30" fmla="*/ 0 w 86"/>
              <a:gd name="T31"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5">
                <a:moveTo>
                  <a:pt x="0" y="42"/>
                </a:moveTo>
                <a:lnTo>
                  <a:pt x="0" y="42"/>
                </a:lnTo>
                <a:lnTo>
                  <a:pt x="17" y="42"/>
                </a:lnTo>
                <a:lnTo>
                  <a:pt x="32" y="53"/>
                </a:lnTo>
                <a:lnTo>
                  <a:pt x="43" y="69"/>
                </a:lnTo>
                <a:lnTo>
                  <a:pt x="43" y="84"/>
                </a:lnTo>
                <a:lnTo>
                  <a:pt x="85" y="84"/>
                </a:lnTo>
                <a:lnTo>
                  <a:pt x="85" y="84"/>
                </a:lnTo>
                <a:lnTo>
                  <a:pt x="85" y="63"/>
                </a:lnTo>
                <a:lnTo>
                  <a:pt x="80" y="48"/>
                </a:lnTo>
                <a:lnTo>
                  <a:pt x="70" y="37"/>
                </a:lnTo>
                <a:lnTo>
                  <a:pt x="59" y="21"/>
                </a:lnTo>
                <a:lnTo>
                  <a:pt x="32" y="5"/>
                </a:lnTo>
                <a:lnTo>
                  <a:pt x="17" y="0"/>
                </a:lnTo>
                <a:lnTo>
                  <a:pt x="0" y="0"/>
                </a:lnTo>
                <a:lnTo>
                  <a:pt x="0"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124">
            <a:extLst>
              <a:ext uri="{FF2B5EF4-FFF2-40B4-BE49-F238E27FC236}">
                <a16:creationId xmlns:a16="http://schemas.microsoft.com/office/drawing/2014/main" id="{EFD8786B-A888-4850-9D77-299F83F1F6A6}"/>
              </a:ext>
            </a:extLst>
          </p:cNvPr>
          <p:cNvSpPr>
            <a:spLocks noChangeArrowheads="1"/>
          </p:cNvSpPr>
          <p:nvPr/>
        </p:nvSpPr>
        <p:spPr bwMode="auto">
          <a:xfrm>
            <a:off x="5323381" y="1775795"/>
            <a:ext cx="11807"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25">
            <a:extLst>
              <a:ext uri="{FF2B5EF4-FFF2-40B4-BE49-F238E27FC236}">
                <a16:creationId xmlns:a16="http://schemas.microsoft.com/office/drawing/2014/main" id="{59AE814D-FFFD-466B-89D9-0D1D08C85256}"/>
              </a:ext>
            </a:extLst>
          </p:cNvPr>
          <p:cNvSpPr>
            <a:spLocks noChangeArrowheads="1"/>
          </p:cNvSpPr>
          <p:nvPr/>
        </p:nvSpPr>
        <p:spPr bwMode="auto">
          <a:xfrm>
            <a:off x="5335188" y="1794163"/>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126">
            <a:extLst>
              <a:ext uri="{FF2B5EF4-FFF2-40B4-BE49-F238E27FC236}">
                <a16:creationId xmlns:a16="http://schemas.microsoft.com/office/drawing/2014/main" id="{EF667857-E7A2-412D-A92D-96DC0ACD8B08}"/>
              </a:ext>
            </a:extLst>
          </p:cNvPr>
          <p:cNvSpPr>
            <a:spLocks noChangeArrowheads="1"/>
          </p:cNvSpPr>
          <p:nvPr/>
        </p:nvSpPr>
        <p:spPr bwMode="auto">
          <a:xfrm>
            <a:off x="5311572" y="1813843"/>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27">
            <a:extLst>
              <a:ext uri="{FF2B5EF4-FFF2-40B4-BE49-F238E27FC236}">
                <a16:creationId xmlns:a16="http://schemas.microsoft.com/office/drawing/2014/main" id="{9F145E97-ECEC-4797-A776-B2784D7A6B34}"/>
              </a:ext>
            </a:extLst>
          </p:cNvPr>
          <p:cNvSpPr>
            <a:spLocks noChangeArrowheads="1"/>
          </p:cNvSpPr>
          <p:nvPr/>
        </p:nvSpPr>
        <p:spPr bwMode="auto">
          <a:xfrm>
            <a:off x="5366676" y="185057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28">
            <a:extLst>
              <a:ext uri="{FF2B5EF4-FFF2-40B4-BE49-F238E27FC236}">
                <a16:creationId xmlns:a16="http://schemas.microsoft.com/office/drawing/2014/main" id="{F8C40F55-34C5-426F-9FEB-BB1C57F314F1}"/>
              </a:ext>
            </a:extLst>
          </p:cNvPr>
          <p:cNvSpPr>
            <a:spLocks noChangeArrowheads="1"/>
          </p:cNvSpPr>
          <p:nvPr/>
        </p:nvSpPr>
        <p:spPr bwMode="auto">
          <a:xfrm>
            <a:off x="5398163" y="1802035"/>
            <a:ext cx="14432" cy="11808"/>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29">
            <a:extLst>
              <a:ext uri="{FF2B5EF4-FFF2-40B4-BE49-F238E27FC236}">
                <a16:creationId xmlns:a16="http://schemas.microsoft.com/office/drawing/2014/main" id="{DF4C9CB5-990B-4B58-9B61-FD072ABB4BB0}"/>
              </a:ext>
            </a:extLst>
          </p:cNvPr>
          <p:cNvSpPr>
            <a:spLocks noChangeArrowheads="1"/>
          </p:cNvSpPr>
          <p:nvPr/>
        </p:nvSpPr>
        <p:spPr bwMode="auto">
          <a:xfrm>
            <a:off x="5423091" y="1876818"/>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30">
            <a:extLst>
              <a:ext uri="{FF2B5EF4-FFF2-40B4-BE49-F238E27FC236}">
                <a16:creationId xmlns:a16="http://schemas.microsoft.com/office/drawing/2014/main" id="{CF0FBFB5-6027-4D29-B7BC-27DE02A4A790}"/>
              </a:ext>
            </a:extLst>
          </p:cNvPr>
          <p:cNvSpPr>
            <a:spLocks noChangeArrowheads="1"/>
          </p:cNvSpPr>
          <p:nvPr/>
        </p:nvSpPr>
        <p:spPr bwMode="auto">
          <a:xfrm>
            <a:off x="5391604" y="1883378"/>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1">
            <a:extLst>
              <a:ext uri="{FF2B5EF4-FFF2-40B4-BE49-F238E27FC236}">
                <a16:creationId xmlns:a16="http://schemas.microsoft.com/office/drawing/2014/main" id="{98F9AE97-4EA7-4533-8343-458DFD887628}"/>
              </a:ext>
            </a:extLst>
          </p:cNvPr>
          <p:cNvSpPr>
            <a:spLocks noChangeArrowheads="1"/>
          </p:cNvSpPr>
          <p:nvPr/>
        </p:nvSpPr>
        <p:spPr bwMode="auto">
          <a:xfrm>
            <a:off x="5373236" y="181909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32">
            <a:extLst>
              <a:ext uri="{FF2B5EF4-FFF2-40B4-BE49-F238E27FC236}">
                <a16:creationId xmlns:a16="http://schemas.microsoft.com/office/drawing/2014/main" id="{EB9D295E-8871-4310-8C40-22E63F8029A0}"/>
              </a:ext>
            </a:extLst>
          </p:cNvPr>
          <p:cNvSpPr>
            <a:spLocks noChangeArrowheads="1"/>
          </p:cNvSpPr>
          <p:nvPr/>
        </p:nvSpPr>
        <p:spPr bwMode="auto">
          <a:xfrm>
            <a:off x="5346996" y="1825651"/>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33">
            <a:extLst>
              <a:ext uri="{FF2B5EF4-FFF2-40B4-BE49-F238E27FC236}">
                <a16:creationId xmlns:a16="http://schemas.microsoft.com/office/drawing/2014/main" id="{442CCB24-DFA2-4DA3-8B38-271003C81CFC}"/>
              </a:ext>
            </a:extLst>
          </p:cNvPr>
          <p:cNvSpPr>
            <a:spLocks noChangeArrowheads="1"/>
          </p:cNvSpPr>
          <p:nvPr/>
        </p:nvSpPr>
        <p:spPr bwMode="auto">
          <a:xfrm>
            <a:off x="5305013" y="184533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34">
            <a:extLst>
              <a:ext uri="{FF2B5EF4-FFF2-40B4-BE49-F238E27FC236}">
                <a16:creationId xmlns:a16="http://schemas.microsoft.com/office/drawing/2014/main" id="{18E38789-445F-44FB-AE3B-20D20225D6C0}"/>
              </a:ext>
            </a:extLst>
          </p:cNvPr>
          <p:cNvSpPr>
            <a:spLocks noChangeArrowheads="1"/>
          </p:cNvSpPr>
          <p:nvPr/>
        </p:nvSpPr>
        <p:spPr bwMode="auto">
          <a:xfrm>
            <a:off x="5266965" y="185057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35">
            <a:extLst>
              <a:ext uri="{FF2B5EF4-FFF2-40B4-BE49-F238E27FC236}">
                <a16:creationId xmlns:a16="http://schemas.microsoft.com/office/drawing/2014/main" id="{E0CB5070-BD05-437D-AEE0-A4CBD082B5D5}"/>
              </a:ext>
            </a:extLst>
          </p:cNvPr>
          <p:cNvSpPr>
            <a:spLocks noChangeArrowheads="1"/>
          </p:cNvSpPr>
          <p:nvPr/>
        </p:nvSpPr>
        <p:spPr bwMode="auto">
          <a:xfrm>
            <a:off x="5298452" y="1883378"/>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36">
            <a:extLst>
              <a:ext uri="{FF2B5EF4-FFF2-40B4-BE49-F238E27FC236}">
                <a16:creationId xmlns:a16="http://schemas.microsoft.com/office/drawing/2014/main" id="{ACD12D50-CB14-4004-8929-9741F88B3462}"/>
              </a:ext>
            </a:extLst>
          </p:cNvPr>
          <p:cNvSpPr>
            <a:spLocks noChangeArrowheads="1"/>
          </p:cNvSpPr>
          <p:nvPr/>
        </p:nvSpPr>
        <p:spPr bwMode="auto">
          <a:xfrm>
            <a:off x="5273525" y="189518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37">
            <a:extLst>
              <a:ext uri="{FF2B5EF4-FFF2-40B4-BE49-F238E27FC236}">
                <a16:creationId xmlns:a16="http://schemas.microsoft.com/office/drawing/2014/main" id="{004D913D-8980-4AC8-97A0-18BE5B6EED8A}"/>
              </a:ext>
            </a:extLst>
          </p:cNvPr>
          <p:cNvSpPr>
            <a:spLocks noChangeArrowheads="1"/>
          </p:cNvSpPr>
          <p:nvPr/>
        </p:nvSpPr>
        <p:spPr bwMode="auto">
          <a:xfrm>
            <a:off x="5273525" y="1787603"/>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38">
            <a:extLst>
              <a:ext uri="{FF2B5EF4-FFF2-40B4-BE49-F238E27FC236}">
                <a16:creationId xmlns:a16="http://schemas.microsoft.com/office/drawing/2014/main" id="{B3A0CFB1-E727-4C35-89B2-B6330C81CAF6}"/>
              </a:ext>
            </a:extLst>
          </p:cNvPr>
          <p:cNvSpPr>
            <a:spLocks noChangeArrowheads="1"/>
          </p:cNvSpPr>
          <p:nvPr/>
        </p:nvSpPr>
        <p:spPr bwMode="auto">
          <a:xfrm>
            <a:off x="5305013" y="191486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39">
            <a:extLst>
              <a:ext uri="{FF2B5EF4-FFF2-40B4-BE49-F238E27FC236}">
                <a16:creationId xmlns:a16="http://schemas.microsoft.com/office/drawing/2014/main" id="{0C828091-2195-4C79-A981-98F2BCCF9285}"/>
              </a:ext>
            </a:extLst>
          </p:cNvPr>
          <p:cNvSpPr>
            <a:spLocks noChangeArrowheads="1"/>
          </p:cNvSpPr>
          <p:nvPr/>
        </p:nvSpPr>
        <p:spPr bwMode="auto">
          <a:xfrm>
            <a:off x="5341748" y="1888626"/>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40">
            <a:extLst>
              <a:ext uri="{FF2B5EF4-FFF2-40B4-BE49-F238E27FC236}">
                <a16:creationId xmlns:a16="http://schemas.microsoft.com/office/drawing/2014/main" id="{E6F56B80-B6C7-4A2F-B6ED-460F53A8FD76}"/>
              </a:ext>
            </a:extLst>
          </p:cNvPr>
          <p:cNvSpPr>
            <a:spLocks noChangeArrowheads="1"/>
          </p:cNvSpPr>
          <p:nvPr/>
        </p:nvSpPr>
        <p:spPr bwMode="auto">
          <a:xfrm>
            <a:off x="5335188" y="1857138"/>
            <a:ext cx="13120" cy="11808"/>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FC22A4B6-14FC-4855-993C-D632E9BFAD14}"/>
              </a:ext>
            </a:extLst>
          </p:cNvPr>
          <p:cNvSpPr>
            <a:spLocks noChangeArrowheads="1"/>
          </p:cNvSpPr>
          <p:nvPr/>
        </p:nvSpPr>
        <p:spPr bwMode="auto">
          <a:xfrm>
            <a:off x="5323381" y="2084112"/>
            <a:ext cx="23616" cy="13120"/>
          </a:xfrm>
          <a:custGeom>
            <a:avLst/>
            <a:gdLst>
              <a:gd name="T0" fmla="*/ 0 w 81"/>
              <a:gd name="T1" fmla="*/ 0 h 44"/>
              <a:gd name="T2" fmla="*/ 80 w 81"/>
              <a:gd name="T3" fmla="*/ 0 h 44"/>
              <a:gd name="T4" fmla="*/ 80 w 81"/>
              <a:gd name="T5" fmla="*/ 43 h 44"/>
              <a:gd name="T6" fmla="*/ 0 w 81"/>
              <a:gd name="T7" fmla="*/ 43 h 44"/>
              <a:gd name="T8" fmla="*/ 0 w 81"/>
              <a:gd name="T9" fmla="*/ 0 h 44"/>
            </a:gdLst>
            <a:ahLst/>
            <a:cxnLst>
              <a:cxn ang="0">
                <a:pos x="T0" y="T1"/>
              </a:cxn>
              <a:cxn ang="0">
                <a:pos x="T2" y="T3"/>
              </a:cxn>
              <a:cxn ang="0">
                <a:pos x="T4" y="T5"/>
              </a:cxn>
              <a:cxn ang="0">
                <a:pos x="T6" y="T7"/>
              </a:cxn>
              <a:cxn ang="0">
                <a:pos x="T8" y="T9"/>
              </a:cxn>
            </a:cxnLst>
            <a:rect l="0" t="0" r="r" b="b"/>
            <a:pathLst>
              <a:path w="81" h="44">
                <a:moveTo>
                  <a:pt x="0" y="0"/>
                </a:moveTo>
                <a:lnTo>
                  <a:pt x="80" y="0"/>
                </a:lnTo>
                <a:lnTo>
                  <a:pt x="80"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BFB476A6-F626-4EEA-BFC2-55C2DE1E1FD2}"/>
              </a:ext>
            </a:extLst>
          </p:cNvPr>
          <p:cNvSpPr>
            <a:spLocks noChangeArrowheads="1"/>
          </p:cNvSpPr>
          <p:nvPr/>
        </p:nvSpPr>
        <p:spPr bwMode="auto">
          <a:xfrm>
            <a:off x="5499186" y="197652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7DEC7CC6-261B-4305-B71E-F8F3D97166DF}"/>
              </a:ext>
            </a:extLst>
          </p:cNvPr>
          <p:cNvSpPr>
            <a:spLocks noChangeArrowheads="1"/>
          </p:cNvSpPr>
          <p:nvPr/>
        </p:nvSpPr>
        <p:spPr bwMode="auto">
          <a:xfrm>
            <a:off x="5480819" y="2002769"/>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AD5A9408-0444-463D-8716-3DBFF5A78981}"/>
              </a:ext>
            </a:extLst>
          </p:cNvPr>
          <p:cNvSpPr>
            <a:spLocks noChangeArrowheads="1"/>
          </p:cNvSpPr>
          <p:nvPr/>
        </p:nvSpPr>
        <p:spPr bwMode="auto">
          <a:xfrm>
            <a:off x="5474258" y="195816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2EE764FF-91F1-4AA3-87A3-17C0F500628C}"/>
              </a:ext>
            </a:extLst>
          </p:cNvPr>
          <p:cNvSpPr>
            <a:spLocks noChangeArrowheads="1"/>
          </p:cNvSpPr>
          <p:nvPr/>
        </p:nvSpPr>
        <p:spPr bwMode="auto">
          <a:xfrm>
            <a:off x="5429651" y="1950289"/>
            <a:ext cx="26240" cy="26240"/>
          </a:xfrm>
          <a:custGeom>
            <a:avLst/>
            <a:gdLst>
              <a:gd name="T0" fmla="*/ 85 w 86"/>
              <a:gd name="T1" fmla="*/ 0 h 86"/>
              <a:gd name="T2" fmla="*/ 85 w 86"/>
              <a:gd name="T3" fmla="*/ 0 h 86"/>
              <a:gd name="T4" fmla="*/ 69 w 86"/>
              <a:gd name="T5" fmla="*/ 5 h 86"/>
              <a:gd name="T6" fmla="*/ 53 w 86"/>
              <a:gd name="T7" fmla="*/ 11 h 86"/>
              <a:gd name="T8" fmla="*/ 27 w 86"/>
              <a:gd name="T9" fmla="*/ 26 h 86"/>
              <a:gd name="T10" fmla="*/ 6 w 86"/>
              <a:gd name="T11" fmla="*/ 53 h 86"/>
              <a:gd name="T12" fmla="*/ 6 w 86"/>
              <a:gd name="T13" fmla="*/ 69 h 86"/>
              <a:gd name="T14" fmla="*/ 0 w 86"/>
              <a:gd name="T15" fmla="*/ 85 h 86"/>
              <a:gd name="T16" fmla="*/ 43 w 86"/>
              <a:gd name="T17" fmla="*/ 85 h 86"/>
              <a:gd name="T18" fmla="*/ 43 w 86"/>
              <a:gd name="T19" fmla="*/ 85 h 86"/>
              <a:gd name="T20" fmla="*/ 48 w 86"/>
              <a:gd name="T21" fmla="*/ 69 h 86"/>
              <a:gd name="T22" fmla="*/ 53 w 86"/>
              <a:gd name="T23" fmla="*/ 53 h 86"/>
              <a:gd name="T24" fmla="*/ 69 w 86"/>
              <a:gd name="T25" fmla="*/ 48 h 86"/>
              <a:gd name="T26" fmla="*/ 85 w 86"/>
              <a:gd name="T27" fmla="*/ 43 h 86"/>
              <a:gd name="T28" fmla="*/ 85 w 86"/>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86">
                <a:moveTo>
                  <a:pt x="85" y="0"/>
                </a:moveTo>
                <a:lnTo>
                  <a:pt x="85" y="0"/>
                </a:lnTo>
                <a:lnTo>
                  <a:pt x="69" y="5"/>
                </a:lnTo>
                <a:lnTo>
                  <a:pt x="53" y="11"/>
                </a:lnTo>
                <a:lnTo>
                  <a:pt x="27" y="26"/>
                </a:lnTo>
                <a:lnTo>
                  <a:pt x="6" y="53"/>
                </a:lnTo>
                <a:lnTo>
                  <a:pt x="6" y="69"/>
                </a:lnTo>
                <a:lnTo>
                  <a:pt x="0" y="85"/>
                </a:lnTo>
                <a:lnTo>
                  <a:pt x="43" y="85"/>
                </a:lnTo>
                <a:lnTo>
                  <a:pt x="43" y="85"/>
                </a:lnTo>
                <a:lnTo>
                  <a:pt x="48" y="69"/>
                </a:lnTo>
                <a:lnTo>
                  <a:pt x="53" y="53"/>
                </a:lnTo>
                <a:lnTo>
                  <a:pt x="69" y="48"/>
                </a:lnTo>
                <a:lnTo>
                  <a:pt x="85" y="43"/>
                </a:lnTo>
                <a:lnTo>
                  <a:pt x="8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7B6907D8-FDA6-444F-97C0-14D896112F74}"/>
              </a:ext>
            </a:extLst>
          </p:cNvPr>
          <p:cNvSpPr>
            <a:spLocks noChangeArrowheads="1"/>
          </p:cNvSpPr>
          <p:nvPr/>
        </p:nvSpPr>
        <p:spPr bwMode="auto">
          <a:xfrm>
            <a:off x="5454579" y="198177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AAB99DF6-E992-4822-B4AE-85F7FFC2283C}"/>
              </a:ext>
            </a:extLst>
          </p:cNvPr>
          <p:cNvSpPr>
            <a:spLocks noChangeArrowheads="1"/>
          </p:cNvSpPr>
          <p:nvPr/>
        </p:nvSpPr>
        <p:spPr bwMode="auto">
          <a:xfrm>
            <a:off x="5203990" y="193848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8FEEEB03-C8FF-4192-BE68-A082EFD03AA9}"/>
              </a:ext>
            </a:extLst>
          </p:cNvPr>
          <p:cNvSpPr>
            <a:spLocks noChangeArrowheads="1"/>
          </p:cNvSpPr>
          <p:nvPr/>
        </p:nvSpPr>
        <p:spPr bwMode="auto">
          <a:xfrm>
            <a:off x="5235477" y="1964721"/>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C77AD164-78DE-4A89-80EA-CCF37658FF0C}"/>
              </a:ext>
            </a:extLst>
          </p:cNvPr>
          <p:cNvSpPr>
            <a:spLocks noChangeArrowheads="1"/>
          </p:cNvSpPr>
          <p:nvPr/>
        </p:nvSpPr>
        <p:spPr bwMode="auto">
          <a:xfrm>
            <a:off x="5228918" y="2002769"/>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2853E30B-E4CE-4039-AFD1-F69D1EF0A50A}"/>
              </a:ext>
            </a:extLst>
          </p:cNvPr>
          <p:cNvSpPr>
            <a:spLocks noChangeArrowheads="1"/>
          </p:cNvSpPr>
          <p:nvPr/>
        </p:nvSpPr>
        <p:spPr bwMode="auto">
          <a:xfrm>
            <a:off x="5165942" y="1956849"/>
            <a:ext cx="19679" cy="19680"/>
          </a:xfrm>
          <a:custGeom>
            <a:avLst/>
            <a:gdLst>
              <a:gd name="T0" fmla="*/ 0 w 64"/>
              <a:gd name="T1" fmla="*/ 64 h 65"/>
              <a:gd name="T2" fmla="*/ 42 w 64"/>
              <a:gd name="T3" fmla="*/ 64 h 65"/>
              <a:gd name="T4" fmla="*/ 42 w 64"/>
              <a:gd name="T5" fmla="*/ 64 h 65"/>
              <a:gd name="T6" fmla="*/ 47 w 64"/>
              <a:gd name="T7" fmla="*/ 54 h 65"/>
              <a:gd name="T8" fmla="*/ 47 w 64"/>
              <a:gd name="T9" fmla="*/ 48 h 65"/>
              <a:gd name="T10" fmla="*/ 58 w 64"/>
              <a:gd name="T11" fmla="*/ 43 h 65"/>
              <a:gd name="T12" fmla="*/ 63 w 64"/>
              <a:gd name="T13" fmla="*/ 43 h 65"/>
              <a:gd name="T14" fmla="*/ 63 w 64"/>
              <a:gd name="T15" fmla="*/ 0 h 65"/>
              <a:gd name="T16" fmla="*/ 63 w 64"/>
              <a:gd name="T17" fmla="*/ 0 h 65"/>
              <a:gd name="T18" fmla="*/ 42 w 64"/>
              <a:gd name="T19" fmla="*/ 5 h 65"/>
              <a:gd name="T20" fmla="*/ 21 w 64"/>
              <a:gd name="T21" fmla="*/ 22 h 65"/>
              <a:gd name="T22" fmla="*/ 5 w 64"/>
              <a:gd name="T23" fmla="*/ 37 h 65"/>
              <a:gd name="T24" fmla="*/ 0 w 64"/>
              <a:gd name="T2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5">
                <a:moveTo>
                  <a:pt x="0" y="64"/>
                </a:moveTo>
                <a:lnTo>
                  <a:pt x="42" y="64"/>
                </a:lnTo>
                <a:lnTo>
                  <a:pt x="42" y="64"/>
                </a:lnTo>
                <a:lnTo>
                  <a:pt x="47" y="54"/>
                </a:lnTo>
                <a:lnTo>
                  <a:pt x="47" y="48"/>
                </a:lnTo>
                <a:lnTo>
                  <a:pt x="58" y="43"/>
                </a:lnTo>
                <a:lnTo>
                  <a:pt x="63" y="43"/>
                </a:lnTo>
                <a:lnTo>
                  <a:pt x="63" y="0"/>
                </a:lnTo>
                <a:lnTo>
                  <a:pt x="63" y="0"/>
                </a:lnTo>
                <a:lnTo>
                  <a:pt x="42" y="5"/>
                </a:lnTo>
                <a:lnTo>
                  <a:pt x="21" y="22"/>
                </a:lnTo>
                <a:lnTo>
                  <a:pt x="5" y="37"/>
                </a:lnTo>
                <a:lnTo>
                  <a:pt x="0"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B3735721-10A8-489A-9F1C-8FA8002A5993}"/>
              </a:ext>
            </a:extLst>
          </p:cNvPr>
          <p:cNvSpPr>
            <a:spLocks noChangeArrowheads="1"/>
          </p:cNvSpPr>
          <p:nvPr/>
        </p:nvSpPr>
        <p:spPr bwMode="auto">
          <a:xfrm>
            <a:off x="5190870" y="200932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F5FC2789-2CB5-4AED-801C-EDF40452E53D}"/>
              </a:ext>
            </a:extLst>
          </p:cNvPr>
          <p:cNvSpPr>
            <a:spLocks noChangeArrowheads="1"/>
          </p:cNvSpPr>
          <p:nvPr/>
        </p:nvSpPr>
        <p:spPr bwMode="auto">
          <a:xfrm>
            <a:off x="5203990" y="197652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886B4B90-3459-43B2-932A-0DB57D3B1AD6}"/>
              </a:ext>
            </a:extLst>
          </p:cNvPr>
          <p:cNvSpPr>
            <a:spLocks noChangeArrowheads="1"/>
          </p:cNvSpPr>
          <p:nvPr/>
        </p:nvSpPr>
        <p:spPr bwMode="auto">
          <a:xfrm>
            <a:off x="5760271" y="1748244"/>
            <a:ext cx="276829" cy="144318"/>
          </a:xfrm>
          <a:custGeom>
            <a:avLst/>
            <a:gdLst>
              <a:gd name="T0" fmla="*/ 546 w 930"/>
              <a:gd name="T1" fmla="*/ 419 h 484"/>
              <a:gd name="T2" fmla="*/ 509 w 930"/>
              <a:gd name="T3" fmla="*/ 440 h 484"/>
              <a:gd name="T4" fmla="*/ 42 w 930"/>
              <a:gd name="T5" fmla="*/ 440 h 484"/>
              <a:gd name="T6" fmla="*/ 63 w 930"/>
              <a:gd name="T7" fmla="*/ 329 h 484"/>
              <a:gd name="T8" fmla="*/ 111 w 930"/>
              <a:gd name="T9" fmla="*/ 228 h 484"/>
              <a:gd name="T10" fmla="*/ 149 w 930"/>
              <a:gd name="T11" fmla="*/ 186 h 484"/>
              <a:gd name="T12" fmla="*/ 143 w 930"/>
              <a:gd name="T13" fmla="*/ 186 h 484"/>
              <a:gd name="T14" fmla="*/ 164 w 930"/>
              <a:gd name="T15" fmla="*/ 164 h 484"/>
              <a:gd name="T16" fmla="*/ 228 w 930"/>
              <a:gd name="T17" fmla="*/ 111 h 484"/>
              <a:gd name="T18" fmla="*/ 302 w 930"/>
              <a:gd name="T19" fmla="*/ 68 h 484"/>
              <a:gd name="T20" fmla="*/ 382 w 930"/>
              <a:gd name="T21" fmla="*/ 47 h 484"/>
              <a:gd name="T22" fmla="*/ 467 w 930"/>
              <a:gd name="T23" fmla="*/ 36 h 484"/>
              <a:gd name="T24" fmla="*/ 509 w 930"/>
              <a:gd name="T25" fmla="*/ 42 h 484"/>
              <a:gd name="T26" fmla="*/ 589 w 930"/>
              <a:gd name="T27" fmla="*/ 58 h 484"/>
              <a:gd name="T28" fmla="*/ 663 w 930"/>
              <a:gd name="T29" fmla="*/ 90 h 484"/>
              <a:gd name="T30" fmla="*/ 732 w 930"/>
              <a:gd name="T31" fmla="*/ 132 h 484"/>
              <a:gd name="T32" fmla="*/ 764 w 930"/>
              <a:gd name="T33" fmla="*/ 164 h 484"/>
              <a:gd name="T34" fmla="*/ 833 w 930"/>
              <a:gd name="T35" fmla="*/ 249 h 484"/>
              <a:gd name="T36" fmla="*/ 823 w 930"/>
              <a:gd name="T37" fmla="*/ 291 h 484"/>
              <a:gd name="T38" fmla="*/ 855 w 930"/>
              <a:gd name="T39" fmla="*/ 291 h 484"/>
              <a:gd name="T40" fmla="*/ 876 w 930"/>
              <a:gd name="T41" fmla="*/ 365 h 484"/>
              <a:gd name="T42" fmla="*/ 886 w 930"/>
              <a:gd name="T43" fmla="*/ 440 h 484"/>
              <a:gd name="T44" fmla="*/ 929 w 930"/>
              <a:gd name="T45" fmla="*/ 461 h 484"/>
              <a:gd name="T46" fmla="*/ 929 w 930"/>
              <a:gd name="T47" fmla="*/ 419 h 484"/>
              <a:gd name="T48" fmla="*/ 913 w 930"/>
              <a:gd name="T49" fmla="*/ 329 h 484"/>
              <a:gd name="T50" fmla="*/ 876 w 930"/>
              <a:gd name="T51" fmla="*/ 244 h 484"/>
              <a:gd name="T52" fmla="*/ 823 w 930"/>
              <a:gd name="T53" fmla="*/ 169 h 484"/>
              <a:gd name="T54" fmla="*/ 796 w 930"/>
              <a:gd name="T55" fmla="*/ 132 h 484"/>
              <a:gd name="T56" fmla="*/ 722 w 930"/>
              <a:gd name="T57" fmla="*/ 74 h 484"/>
              <a:gd name="T58" fmla="*/ 642 w 930"/>
              <a:gd name="T59" fmla="*/ 31 h 484"/>
              <a:gd name="T60" fmla="*/ 557 w 930"/>
              <a:gd name="T61" fmla="*/ 5 h 484"/>
              <a:gd name="T62" fmla="*/ 467 w 930"/>
              <a:gd name="T63" fmla="*/ 0 h 484"/>
              <a:gd name="T64" fmla="*/ 419 w 930"/>
              <a:gd name="T65" fmla="*/ 0 h 484"/>
              <a:gd name="T66" fmla="*/ 329 w 930"/>
              <a:gd name="T67" fmla="*/ 15 h 484"/>
              <a:gd name="T68" fmla="*/ 244 w 930"/>
              <a:gd name="T69" fmla="*/ 53 h 484"/>
              <a:gd name="T70" fmla="*/ 170 w 930"/>
              <a:gd name="T71" fmla="*/ 100 h 484"/>
              <a:gd name="T72" fmla="*/ 138 w 930"/>
              <a:gd name="T73" fmla="*/ 132 h 484"/>
              <a:gd name="T74" fmla="*/ 79 w 930"/>
              <a:gd name="T75" fmla="*/ 207 h 484"/>
              <a:gd name="T76" fmla="*/ 37 w 930"/>
              <a:gd name="T77" fmla="*/ 286 h 484"/>
              <a:gd name="T78" fmla="*/ 10 w 930"/>
              <a:gd name="T79" fmla="*/ 371 h 484"/>
              <a:gd name="T80" fmla="*/ 0 w 930"/>
              <a:gd name="T81" fmla="*/ 461 h 484"/>
              <a:gd name="T82" fmla="*/ 929 w 930"/>
              <a:gd name="T83" fmla="*/ 48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484">
                <a:moveTo>
                  <a:pt x="546" y="440"/>
                </a:moveTo>
                <a:lnTo>
                  <a:pt x="546" y="419"/>
                </a:lnTo>
                <a:lnTo>
                  <a:pt x="509" y="419"/>
                </a:lnTo>
                <a:lnTo>
                  <a:pt x="509" y="440"/>
                </a:lnTo>
                <a:lnTo>
                  <a:pt x="42" y="440"/>
                </a:lnTo>
                <a:lnTo>
                  <a:pt x="42" y="440"/>
                </a:lnTo>
                <a:lnTo>
                  <a:pt x="47" y="387"/>
                </a:lnTo>
                <a:lnTo>
                  <a:pt x="63" y="329"/>
                </a:lnTo>
                <a:lnTo>
                  <a:pt x="85" y="276"/>
                </a:lnTo>
                <a:lnTo>
                  <a:pt x="111" y="228"/>
                </a:lnTo>
                <a:lnTo>
                  <a:pt x="149" y="228"/>
                </a:lnTo>
                <a:lnTo>
                  <a:pt x="149" y="186"/>
                </a:lnTo>
                <a:lnTo>
                  <a:pt x="143" y="186"/>
                </a:lnTo>
                <a:lnTo>
                  <a:pt x="143" y="186"/>
                </a:lnTo>
                <a:lnTo>
                  <a:pt x="164" y="164"/>
                </a:lnTo>
                <a:lnTo>
                  <a:pt x="164" y="164"/>
                </a:lnTo>
                <a:lnTo>
                  <a:pt x="196" y="132"/>
                </a:lnTo>
                <a:lnTo>
                  <a:pt x="228" y="111"/>
                </a:lnTo>
                <a:lnTo>
                  <a:pt x="265" y="90"/>
                </a:lnTo>
                <a:lnTo>
                  <a:pt x="302" y="68"/>
                </a:lnTo>
                <a:lnTo>
                  <a:pt x="339" y="58"/>
                </a:lnTo>
                <a:lnTo>
                  <a:pt x="382" y="47"/>
                </a:lnTo>
                <a:lnTo>
                  <a:pt x="424" y="42"/>
                </a:lnTo>
                <a:lnTo>
                  <a:pt x="467" y="36"/>
                </a:lnTo>
                <a:lnTo>
                  <a:pt x="467" y="36"/>
                </a:lnTo>
                <a:lnTo>
                  <a:pt x="509" y="42"/>
                </a:lnTo>
                <a:lnTo>
                  <a:pt x="546" y="47"/>
                </a:lnTo>
                <a:lnTo>
                  <a:pt x="589" y="58"/>
                </a:lnTo>
                <a:lnTo>
                  <a:pt x="626" y="68"/>
                </a:lnTo>
                <a:lnTo>
                  <a:pt x="663" y="90"/>
                </a:lnTo>
                <a:lnTo>
                  <a:pt x="700" y="111"/>
                </a:lnTo>
                <a:lnTo>
                  <a:pt x="732" y="132"/>
                </a:lnTo>
                <a:lnTo>
                  <a:pt x="764" y="164"/>
                </a:lnTo>
                <a:lnTo>
                  <a:pt x="764" y="164"/>
                </a:lnTo>
                <a:lnTo>
                  <a:pt x="802" y="201"/>
                </a:lnTo>
                <a:lnTo>
                  <a:pt x="833" y="249"/>
                </a:lnTo>
                <a:lnTo>
                  <a:pt x="823" y="249"/>
                </a:lnTo>
                <a:lnTo>
                  <a:pt x="823" y="291"/>
                </a:lnTo>
                <a:lnTo>
                  <a:pt x="855" y="291"/>
                </a:lnTo>
                <a:lnTo>
                  <a:pt x="855" y="291"/>
                </a:lnTo>
                <a:lnTo>
                  <a:pt x="865" y="323"/>
                </a:lnTo>
                <a:lnTo>
                  <a:pt x="876" y="365"/>
                </a:lnTo>
                <a:lnTo>
                  <a:pt x="886" y="403"/>
                </a:lnTo>
                <a:lnTo>
                  <a:pt x="886" y="440"/>
                </a:lnTo>
                <a:lnTo>
                  <a:pt x="546" y="440"/>
                </a:lnTo>
                <a:close/>
                <a:moveTo>
                  <a:pt x="929" y="461"/>
                </a:moveTo>
                <a:lnTo>
                  <a:pt x="929" y="461"/>
                </a:lnTo>
                <a:lnTo>
                  <a:pt x="929" y="419"/>
                </a:lnTo>
                <a:lnTo>
                  <a:pt x="923" y="371"/>
                </a:lnTo>
                <a:lnTo>
                  <a:pt x="913" y="329"/>
                </a:lnTo>
                <a:lnTo>
                  <a:pt x="897" y="286"/>
                </a:lnTo>
                <a:lnTo>
                  <a:pt x="876" y="244"/>
                </a:lnTo>
                <a:lnTo>
                  <a:pt x="855" y="207"/>
                </a:lnTo>
                <a:lnTo>
                  <a:pt x="823" y="169"/>
                </a:lnTo>
                <a:lnTo>
                  <a:pt x="796" y="132"/>
                </a:lnTo>
                <a:lnTo>
                  <a:pt x="796" y="132"/>
                </a:lnTo>
                <a:lnTo>
                  <a:pt x="759" y="100"/>
                </a:lnTo>
                <a:lnTo>
                  <a:pt x="722" y="74"/>
                </a:lnTo>
                <a:lnTo>
                  <a:pt x="685" y="53"/>
                </a:lnTo>
                <a:lnTo>
                  <a:pt x="642" y="31"/>
                </a:lnTo>
                <a:lnTo>
                  <a:pt x="599" y="15"/>
                </a:lnTo>
                <a:lnTo>
                  <a:pt x="557" y="5"/>
                </a:lnTo>
                <a:lnTo>
                  <a:pt x="509" y="0"/>
                </a:lnTo>
                <a:lnTo>
                  <a:pt x="467" y="0"/>
                </a:lnTo>
                <a:lnTo>
                  <a:pt x="467" y="0"/>
                </a:lnTo>
                <a:lnTo>
                  <a:pt x="419" y="0"/>
                </a:lnTo>
                <a:lnTo>
                  <a:pt x="371" y="5"/>
                </a:lnTo>
                <a:lnTo>
                  <a:pt x="329" y="15"/>
                </a:lnTo>
                <a:lnTo>
                  <a:pt x="286" y="31"/>
                </a:lnTo>
                <a:lnTo>
                  <a:pt x="244" y="53"/>
                </a:lnTo>
                <a:lnTo>
                  <a:pt x="207" y="74"/>
                </a:lnTo>
                <a:lnTo>
                  <a:pt x="170" y="100"/>
                </a:lnTo>
                <a:lnTo>
                  <a:pt x="138" y="132"/>
                </a:lnTo>
                <a:lnTo>
                  <a:pt x="138" y="132"/>
                </a:lnTo>
                <a:lnTo>
                  <a:pt x="106" y="169"/>
                </a:lnTo>
                <a:lnTo>
                  <a:pt x="79" y="207"/>
                </a:lnTo>
                <a:lnTo>
                  <a:pt x="53" y="244"/>
                </a:lnTo>
                <a:lnTo>
                  <a:pt x="37" y="286"/>
                </a:lnTo>
                <a:lnTo>
                  <a:pt x="21" y="329"/>
                </a:lnTo>
                <a:lnTo>
                  <a:pt x="10" y="371"/>
                </a:lnTo>
                <a:lnTo>
                  <a:pt x="0" y="419"/>
                </a:lnTo>
                <a:lnTo>
                  <a:pt x="0" y="461"/>
                </a:lnTo>
                <a:lnTo>
                  <a:pt x="0" y="483"/>
                </a:lnTo>
                <a:lnTo>
                  <a:pt x="929" y="483"/>
                </a:lnTo>
                <a:lnTo>
                  <a:pt x="929" y="46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3CC87FBD-AC56-4343-A0F2-BD0F1B8639AF}"/>
              </a:ext>
            </a:extLst>
          </p:cNvPr>
          <p:cNvSpPr>
            <a:spLocks noChangeArrowheads="1"/>
          </p:cNvSpPr>
          <p:nvPr/>
        </p:nvSpPr>
        <p:spPr bwMode="auto">
          <a:xfrm>
            <a:off x="5765518" y="1917489"/>
            <a:ext cx="263709" cy="56416"/>
          </a:xfrm>
          <a:custGeom>
            <a:avLst/>
            <a:gdLst>
              <a:gd name="T0" fmla="*/ 0 w 888"/>
              <a:gd name="T1" fmla="*/ 95 h 191"/>
              <a:gd name="T2" fmla="*/ 0 w 888"/>
              <a:gd name="T3" fmla="*/ 95 h 191"/>
              <a:gd name="T4" fmla="*/ 5 w 888"/>
              <a:gd name="T5" fmla="*/ 132 h 191"/>
              <a:gd name="T6" fmla="*/ 26 w 888"/>
              <a:gd name="T7" fmla="*/ 159 h 191"/>
              <a:gd name="T8" fmla="*/ 58 w 888"/>
              <a:gd name="T9" fmla="*/ 180 h 191"/>
              <a:gd name="T10" fmla="*/ 96 w 888"/>
              <a:gd name="T11" fmla="*/ 190 h 191"/>
              <a:gd name="T12" fmla="*/ 796 w 888"/>
              <a:gd name="T13" fmla="*/ 190 h 191"/>
              <a:gd name="T14" fmla="*/ 828 w 888"/>
              <a:gd name="T15" fmla="*/ 180 h 191"/>
              <a:gd name="T16" fmla="*/ 860 w 888"/>
              <a:gd name="T17" fmla="*/ 159 h 191"/>
              <a:gd name="T18" fmla="*/ 881 w 888"/>
              <a:gd name="T19" fmla="*/ 132 h 191"/>
              <a:gd name="T20" fmla="*/ 887 w 888"/>
              <a:gd name="T21" fmla="*/ 95 h 191"/>
              <a:gd name="T22" fmla="*/ 887 w 888"/>
              <a:gd name="T23" fmla="*/ 95 h 191"/>
              <a:gd name="T24" fmla="*/ 881 w 888"/>
              <a:gd name="T25" fmla="*/ 58 h 191"/>
              <a:gd name="T26" fmla="*/ 860 w 888"/>
              <a:gd name="T27" fmla="*/ 26 h 191"/>
              <a:gd name="T28" fmla="*/ 828 w 888"/>
              <a:gd name="T29" fmla="*/ 10 h 191"/>
              <a:gd name="T30" fmla="*/ 796 w 888"/>
              <a:gd name="T31" fmla="*/ 0 h 191"/>
              <a:gd name="T32" fmla="*/ 318 w 888"/>
              <a:gd name="T33" fmla="*/ 42 h 191"/>
              <a:gd name="T34" fmla="*/ 546 w 888"/>
              <a:gd name="T35" fmla="*/ 58 h 191"/>
              <a:gd name="T36" fmla="*/ 589 w 888"/>
              <a:gd name="T37" fmla="*/ 42 h 191"/>
              <a:gd name="T38" fmla="*/ 796 w 888"/>
              <a:gd name="T39" fmla="*/ 42 h 191"/>
              <a:gd name="T40" fmla="*/ 828 w 888"/>
              <a:gd name="T41" fmla="*/ 58 h 191"/>
              <a:gd name="T42" fmla="*/ 844 w 888"/>
              <a:gd name="T43" fmla="*/ 95 h 191"/>
              <a:gd name="T44" fmla="*/ 844 w 888"/>
              <a:gd name="T45" fmla="*/ 95 h 191"/>
              <a:gd name="T46" fmla="*/ 828 w 888"/>
              <a:gd name="T47" fmla="*/ 132 h 191"/>
              <a:gd name="T48" fmla="*/ 796 w 888"/>
              <a:gd name="T49" fmla="*/ 148 h 191"/>
              <a:gd name="T50" fmla="*/ 695 w 888"/>
              <a:gd name="T51" fmla="*/ 127 h 191"/>
              <a:gd name="T52" fmla="*/ 653 w 888"/>
              <a:gd name="T53" fmla="*/ 148 h 191"/>
              <a:gd name="T54" fmla="*/ 128 w 888"/>
              <a:gd name="T55" fmla="*/ 127 h 191"/>
              <a:gd name="T56" fmla="*/ 85 w 888"/>
              <a:gd name="T57" fmla="*/ 148 h 191"/>
              <a:gd name="T58" fmla="*/ 69 w 888"/>
              <a:gd name="T59" fmla="*/ 137 h 191"/>
              <a:gd name="T60" fmla="*/ 42 w 888"/>
              <a:gd name="T61" fmla="*/ 111 h 191"/>
              <a:gd name="T62" fmla="*/ 37 w 888"/>
              <a:gd name="T63" fmla="*/ 95 h 191"/>
              <a:gd name="T64" fmla="*/ 53 w 888"/>
              <a:gd name="T65" fmla="*/ 58 h 191"/>
              <a:gd name="T66" fmla="*/ 96 w 888"/>
              <a:gd name="T67" fmla="*/ 42 h 191"/>
              <a:gd name="T68" fmla="*/ 128 w 888"/>
              <a:gd name="T69" fmla="*/ 0 h 191"/>
              <a:gd name="T70" fmla="*/ 96 w 888"/>
              <a:gd name="T71" fmla="*/ 0 h 191"/>
              <a:gd name="T72" fmla="*/ 58 w 888"/>
              <a:gd name="T73" fmla="*/ 10 h 191"/>
              <a:gd name="T74" fmla="*/ 26 w 888"/>
              <a:gd name="T75" fmla="*/ 26 h 191"/>
              <a:gd name="T76" fmla="*/ 5 w 888"/>
              <a:gd name="T77" fmla="*/ 58 h 191"/>
              <a:gd name="T78" fmla="*/ 0 w 888"/>
              <a:gd name="T79"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8" h="191">
                <a:moveTo>
                  <a:pt x="0" y="95"/>
                </a:moveTo>
                <a:lnTo>
                  <a:pt x="0" y="95"/>
                </a:lnTo>
                <a:lnTo>
                  <a:pt x="0" y="95"/>
                </a:lnTo>
                <a:lnTo>
                  <a:pt x="0" y="95"/>
                </a:lnTo>
                <a:lnTo>
                  <a:pt x="0" y="111"/>
                </a:lnTo>
                <a:lnTo>
                  <a:pt x="5" y="132"/>
                </a:lnTo>
                <a:lnTo>
                  <a:pt x="16" y="148"/>
                </a:lnTo>
                <a:lnTo>
                  <a:pt x="26" y="159"/>
                </a:lnTo>
                <a:lnTo>
                  <a:pt x="42" y="175"/>
                </a:lnTo>
                <a:lnTo>
                  <a:pt x="58" y="180"/>
                </a:lnTo>
                <a:lnTo>
                  <a:pt x="74" y="186"/>
                </a:lnTo>
                <a:lnTo>
                  <a:pt x="96" y="190"/>
                </a:lnTo>
                <a:lnTo>
                  <a:pt x="796" y="190"/>
                </a:lnTo>
                <a:lnTo>
                  <a:pt x="796" y="190"/>
                </a:lnTo>
                <a:lnTo>
                  <a:pt x="812" y="186"/>
                </a:lnTo>
                <a:lnTo>
                  <a:pt x="828" y="180"/>
                </a:lnTo>
                <a:lnTo>
                  <a:pt x="844" y="175"/>
                </a:lnTo>
                <a:lnTo>
                  <a:pt x="860" y="159"/>
                </a:lnTo>
                <a:lnTo>
                  <a:pt x="871" y="148"/>
                </a:lnTo>
                <a:lnTo>
                  <a:pt x="881" y="132"/>
                </a:lnTo>
                <a:lnTo>
                  <a:pt x="887" y="111"/>
                </a:lnTo>
                <a:lnTo>
                  <a:pt x="887" y="95"/>
                </a:lnTo>
                <a:lnTo>
                  <a:pt x="887" y="95"/>
                </a:lnTo>
                <a:lnTo>
                  <a:pt x="887" y="95"/>
                </a:lnTo>
                <a:lnTo>
                  <a:pt x="887" y="74"/>
                </a:lnTo>
                <a:lnTo>
                  <a:pt x="881" y="58"/>
                </a:lnTo>
                <a:lnTo>
                  <a:pt x="871" y="42"/>
                </a:lnTo>
                <a:lnTo>
                  <a:pt x="860" y="26"/>
                </a:lnTo>
                <a:lnTo>
                  <a:pt x="844" y="15"/>
                </a:lnTo>
                <a:lnTo>
                  <a:pt x="828" y="10"/>
                </a:lnTo>
                <a:lnTo>
                  <a:pt x="812" y="5"/>
                </a:lnTo>
                <a:lnTo>
                  <a:pt x="796" y="0"/>
                </a:lnTo>
                <a:lnTo>
                  <a:pt x="318" y="0"/>
                </a:lnTo>
                <a:lnTo>
                  <a:pt x="318" y="42"/>
                </a:lnTo>
                <a:lnTo>
                  <a:pt x="546" y="42"/>
                </a:lnTo>
                <a:lnTo>
                  <a:pt x="546" y="58"/>
                </a:lnTo>
                <a:lnTo>
                  <a:pt x="589" y="58"/>
                </a:lnTo>
                <a:lnTo>
                  <a:pt x="589" y="42"/>
                </a:lnTo>
                <a:lnTo>
                  <a:pt x="796" y="42"/>
                </a:lnTo>
                <a:lnTo>
                  <a:pt x="796" y="42"/>
                </a:lnTo>
                <a:lnTo>
                  <a:pt x="812" y="47"/>
                </a:lnTo>
                <a:lnTo>
                  <a:pt x="828" y="58"/>
                </a:lnTo>
                <a:lnTo>
                  <a:pt x="844" y="74"/>
                </a:lnTo>
                <a:lnTo>
                  <a:pt x="844" y="95"/>
                </a:lnTo>
                <a:lnTo>
                  <a:pt x="844" y="95"/>
                </a:lnTo>
                <a:lnTo>
                  <a:pt x="844" y="95"/>
                </a:lnTo>
                <a:lnTo>
                  <a:pt x="839" y="116"/>
                </a:lnTo>
                <a:lnTo>
                  <a:pt x="828" y="132"/>
                </a:lnTo>
                <a:lnTo>
                  <a:pt x="812" y="143"/>
                </a:lnTo>
                <a:lnTo>
                  <a:pt x="796" y="148"/>
                </a:lnTo>
                <a:lnTo>
                  <a:pt x="695" y="148"/>
                </a:lnTo>
                <a:lnTo>
                  <a:pt x="695" y="127"/>
                </a:lnTo>
                <a:lnTo>
                  <a:pt x="653" y="127"/>
                </a:lnTo>
                <a:lnTo>
                  <a:pt x="653" y="148"/>
                </a:lnTo>
                <a:lnTo>
                  <a:pt x="128" y="148"/>
                </a:lnTo>
                <a:lnTo>
                  <a:pt x="128" y="127"/>
                </a:lnTo>
                <a:lnTo>
                  <a:pt x="85" y="127"/>
                </a:lnTo>
                <a:lnTo>
                  <a:pt x="85" y="148"/>
                </a:lnTo>
                <a:lnTo>
                  <a:pt x="85" y="148"/>
                </a:lnTo>
                <a:lnTo>
                  <a:pt x="69" y="137"/>
                </a:lnTo>
                <a:lnTo>
                  <a:pt x="53" y="127"/>
                </a:lnTo>
                <a:lnTo>
                  <a:pt x="42" y="111"/>
                </a:lnTo>
                <a:lnTo>
                  <a:pt x="37" y="95"/>
                </a:lnTo>
                <a:lnTo>
                  <a:pt x="37" y="95"/>
                </a:lnTo>
                <a:lnTo>
                  <a:pt x="42" y="74"/>
                </a:lnTo>
                <a:lnTo>
                  <a:pt x="53" y="58"/>
                </a:lnTo>
                <a:lnTo>
                  <a:pt x="74" y="47"/>
                </a:lnTo>
                <a:lnTo>
                  <a:pt x="96" y="42"/>
                </a:lnTo>
                <a:lnTo>
                  <a:pt x="128" y="42"/>
                </a:lnTo>
                <a:lnTo>
                  <a:pt x="128" y="0"/>
                </a:lnTo>
                <a:lnTo>
                  <a:pt x="96" y="0"/>
                </a:lnTo>
                <a:lnTo>
                  <a:pt x="96" y="0"/>
                </a:lnTo>
                <a:lnTo>
                  <a:pt x="74" y="5"/>
                </a:lnTo>
                <a:lnTo>
                  <a:pt x="58" y="10"/>
                </a:lnTo>
                <a:lnTo>
                  <a:pt x="42" y="15"/>
                </a:lnTo>
                <a:lnTo>
                  <a:pt x="26" y="26"/>
                </a:lnTo>
                <a:lnTo>
                  <a:pt x="16" y="42"/>
                </a:lnTo>
                <a:lnTo>
                  <a:pt x="5" y="58"/>
                </a:lnTo>
                <a:lnTo>
                  <a:pt x="0" y="74"/>
                </a:lnTo>
                <a:lnTo>
                  <a:pt x="0" y="9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372C9103-D2BE-4DFA-A05B-7B8213561FDD}"/>
              </a:ext>
            </a:extLst>
          </p:cNvPr>
          <p:cNvSpPr>
            <a:spLocks noChangeArrowheads="1"/>
          </p:cNvSpPr>
          <p:nvPr/>
        </p:nvSpPr>
        <p:spPr bwMode="auto">
          <a:xfrm>
            <a:off x="5772079" y="1899122"/>
            <a:ext cx="251901" cy="55103"/>
          </a:xfrm>
          <a:custGeom>
            <a:avLst/>
            <a:gdLst>
              <a:gd name="T0" fmla="*/ 96 w 845"/>
              <a:gd name="T1" fmla="*/ 0 h 187"/>
              <a:gd name="T2" fmla="*/ 0 w 845"/>
              <a:gd name="T3" fmla="*/ 0 h 187"/>
              <a:gd name="T4" fmla="*/ 0 w 845"/>
              <a:gd name="T5" fmla="*/ 37 h 187"/>
              <a:gd name="T6" fmla="*/ 96 w 845"/>
              <a:gd name="T7" fmla="*/ 37 h 187"/>
              <a:gd name="T8" fmla="*/ 96 w 845"/>
              <a:gd name="T9" fmla="*/ 37 h 187"/>
              <a:gd name="T10" fmla="*/ 107 w 845"/>
              <a:gd name="T11" fmla="*/ 42 h 187"/>
              <a:gd name="T12" fmla="*/ 117 w 845"/>
              <a:gd name="T13" fmla="*/ 47 h 187"/>
              <a:gd name="T14" fmla="*/ 122 w 845"/>
              <a:gd name="T15" fmla="*/ 58 h 187"/>
              <a:gd name="T16" fmla="*/ 128 w 845"/>
              <a:gd name="T17" fmla="*/ 74 h 187"/>
              <a:gd name="T18" fmla="*/ 128 w 845"/>
              <a:gd name="T19" fmla="*/ 117 h 187"/>
              <a:gd name="T20" fmla="*/ 128 w 845"/>
              <a:gd name="T21" fmla="*/ 117 h 187"/>
              <a:gd name="T22" fmla="*/ 133 w 845"/>
              <a:gd name="T23" fmla="*/ 143 h 187"/>
              <a:gd name="T24" fmla="*/ 149 w 845"/>
              <a:gd name="T25" fmla="*/ 164 h 187"/>
              <a:gd name="T26" fmla="*/ 170 w 845"/>
              <a:gd name="T27" fmla="*/ 180 h 187"/>
              <a:gd name="T28" fmla="*/ 202 w 845"/>
              <a:gd name="T29" fmla="*/ 186 h 187"/>
              <a:gd name="T30" fmla="*/ 202 w 845"/>
              <a:gd name="T31" fmla="*/ 186 h 187"/>
              <a:gd name="T32" fmla="*/ 228 w 845"/>
              <a:gd name="T33" fmla="*/ 180 h 187"/>
              <a:gd name="T34" fmla="*/ 255 w 845"/>
              <a:gd name="T35" fmla="*/ 164 h 187"/>
              <a:gd name="T36" fmla="*/ 271 w 845"/>
              <a:gd name="T37" fmla="*/ 143 h 187"/>
              <a:gd name="T38" fmla="*/ 276 w 845"/>
              <a:gd name="T39" fmla="*/ 117 h 187"/>
              <a:gd name="T40" fmla="*/ 276 w 845"/>
              <a:gd name="T41" fmla="*/ 74 h 187"/>
              <a:gd name="T42" fmla="*/ 276 w 845"/>
              <a:gd name="T43" fmla="*/ 74 h 187"/>
              <a:gd name="T44" fmla="*/ 276 w 845"/>
              <a:gd name="T45" fmla="*/ 58 h 187"/>
              <a:gd name="T46" fmla="*/ 282 w 845"/>
              <a:gd name="T47" fmla="*/ 47 h 187"/>
              <a:gd name="T48" fmla="*/ 292 w 845"/>
              <a:gd name="T49" fmla="*/ 42 h 187"/>
              <a:gd name="T50" fmla="*/ 308 w 845"/>
              <a:gd name="T51" fmla="*/ 37 h 187"/>
              <a:gd name="T52" fmla="*/ 844 w 845"/>
              <a:gd name="T53" fmla="*/ 37 h 187"/>
              <a:gd name="T54" fmla="*/ 844 w 845"/>
              <a:gd name="T55" fmla="*/ 0 h 187"/>
              <a:gd name="T56" fmla="*/ 308 w 845"/>
              <a:gd name="T57" fmla="*/ 0 h 187"/>
              <a:gd name="T58" fmla="*/ 308 w 845"/>
              <a:gd name="T59" fmla="*/ 0 h 187"/>
              <a:gd name="T60" fmla="*/ 276 w 845"/>
              <a:gd name="T61" fmla="*/ 5 h 187"/>
              <a:gd name="T62" fmla="*/ 255 w 845"/>
              <a:gd name="T63" fmla="*/ 21 h 187"/>
              <a:gd name="T64" fmla="*/ 239 w 845"/>
              <a:gd name="T65" fmla="*/ 42 h 187"/>
              <a:gd name="T66" fmla="*/ 234 w 845"/>
              <a:gd name="T67" fmla="*/ 74 h 187"/>
              <a:gd name="T68" fmla="*/ 234 w 845"/>
              <a:gd name="T69" fmla="*/ 117 h 187"/>
              <a:gd name="T70" fmla="*/ 234 w 845"/>
              <a:gd name="T71" fmla="*/ 117 h 187"/>
              <a:gd name="T72" fmla="*/ 228 w 845"/>
              <a:gd name="T73" fmla="*/ 127 h 187"/>
              <a:gd name="T74" fmla="*/ 223 w 845"/>
              <a:gd name="T75" fmla="*/ 138 h 187"/>
              <a:gd name="T76" fmla="*/ 213 w 845"/>
              <a:gd name="T77" fmla="*/ 143 h 187"/>
              <a:gd name="T78" fmla="*/ 202 w 845"/>
              <a:gd name="T79" fmla="*/ 149 h 187"/>
              <a:gd name="T80" fmla="*/ 202 w 845"/>
              <a:gd name="T81" fmla="*/ 149 h 187"/>
              <a:gd name="T82" fmla="*/ 186 w 845"/>
              <a:gd name="T83" fmla="*/ 143 h 187"/>
              <a:gd name="T84" fmla="*/ 175 w 845"/>
              <a:gd name="T85" fmla="*/ 138 h 187"/>
              <a:gd name="T86" fmla="*/ 170 w 845"/>
              <a:gd name="T87" fmla="*/ 127 h 187"/>
              <a:gd name="T88" fmla="*/ 170 w 845"/>
              <a:gd name="T89" fmla="*/ 117 h 187"/>
              <a:gd name="T90" fmla="*/ 170 w 845"/>
              <a:gd name="T91" fmla="*/ 74 h 187"/>
              <a:gd name="T92" fmla="*/ 170 w 845"/>
              <a:gd name="T93" fmla="*/ 74 h 187"/>
              <a:gd name="T94" fmla="*/ 165 w 845"/>
              <a:gd name="T95" fmla="*/ 42 h 187"/>
              <a:gd name="T96" fmla="*/ 149 w 845"/>
              <a:gd name="T97" fmla="*/ 21 h 187"/>
              <a:gd name="T98" fmla="*/ 122 w 845"/>
              <a:gd name="T99" fmla="*/ 5 h 187"/>
              <a:gd name="T100" fmla="*/ 96 w 845"/>
              <a:gd name="T10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187">
                <a:moveTo>
                  <a:pt x="96" y="0"/>
                </a:moveTo>
                <a:lnTo>
                  <a:pt x="0" y="0"/>
                </a:lnTo>
                <a:lnTo>
                  <a:pt x="0" y="37"/>
                </a:lnTo>
                <a:lnTo>
                  <a:pt x="96" y="37"/>
                </a:lnTo>
                <a:lnTo>
                  <a:pt x="96" y="37"/>
                </a:lnTo>
                <a:lnTo>
                  <a:pt x="107" y="42"/>
                </a:lnTo>
                <a:lnTo>
                  <a:pt x="117" y="47"/>
                </a:lnTo>
                <a:lnTo>
                  <a:pt x="122" y="58"/>
                </a:lnTo>
                <a:lnTo>
                  <a:pt x="128" y="74"/>
                </a:lnTo>
                <a:lnTo>
                  <a:pt x="128" y="117"/>
                </a:lnTo>
                <a:lnTo>
                  <a:pt x="128" y="117"/>
                </a:lnTo>
                <a:lnTo>
                  <a:pt x="133" y="143"/>
                </a:lnTo>
                <a:lnTo>
                  <a:pt x="149" y="164"/>
                </a:lnTo>
                <a:lnTo>
                  <a:pt x="170" y="180"/>
                </a:lnTo>
                <a:lnTo>
                  <a:pt x="202" y="186"/>
                </a:lnTo>
                <a:lnTo>
                  <a:pt x="202" y="186"/>
                </a:lnTo>
                <a:lnTo>
                  <a:pt x="228" y="180"/>
                </a:lnTo>
                <a:lnTo>
                  <a:pt x="255" y="164"/>
                </a:lnTo>
                <a:lnTo>
                  <a:pt x="271" y="143"/>
                </a:lnTo>
                <a:lnTo>
                  <a:pt x="276" y="117"/>
                </a:lnTo>
                <a:lnTo>
                  <a:pt x="276" y="74"/>
                </a:lnTo>
                <a:lnTo>
                  <a:pt x="276" y="74"/>
                </a:lnTo>
                <a:lnTo>
                  <a:pt x="276" y="58"/>
                </a:lnTo>
                <a:lnTo>
                  <a:pt x="282" y="47"/>
                </a:lnTo>
                <a:lnTo>
                  <a:pt x="292" y="42"/>
                </a:lnTo>
                <a:lnTo>
                  <a:pt x="308" y="37"/>
                </a:lnTo>
                <a:lnTo>
                  <a:pt x="844" y="37"/>
                </a:lnTo>
                <a:lnTo>
                  <a:pt x="844" y="0"/>
                </a:lnTo>
                <a:lnTo>
                  <a:pt x="308" y="0"/>
                </a:lnTo>
                <a:lnTo>
                  <a:pt x="308" y="0"/>
                </a:lnTo>
                <a:lnTo>
                  <a:pt x="276" y="5"/>
                </a:lnTo>
                <a:lnTo>
                  <a:pt x="255" y="21"/>
                </a:lnTo>
                <a:lnTo>
                  <a:pt x="239" y="42"/>
                </a:lnTo>
                <a:lnTo>
                  <a:pt x="234" y="74"/>
                </a:lnTo>
                <a:lnTo>
                  <a:pt x="234" y="117"/>
                </a:lnTo>
                <a:lnTo>
                  <a:pt x="234" y="117"/>
                </a:lnTo>
                <a:lnTo>
                  <a:pt x="228" y="127"/>
                </a:lnTo>
                <a:lnTo>
                  <a:pt x="223" y="138"/>
                </a:lnTo>
                <a:lnTo>
                  <a:pt x="213" y="143"/>
                </a:lnTo>
                <a:lnTo>
                  <a:pt x="202" y="149"/>
                </a:lnTo>
                <a:lnTo>
                  <a:pt x="202" y="149"/>
                </a:lnTo>
                <a:lnTo>
                  <a:pt x="186" y="143"/>
                </a:lnTo>
                <a:lnTo>
                  <a:pt x="175" y="138"/>
                </a:lnTo>
                <a:lnTo>
                  <a:pt x="170" y="127"/>
                </a:lnTo>
                <a:lnTo>
                  <a:pt x="170" y="117"/>
                </a:lnTo>
                <a:lnTo>
                  <a:pt x="170" y="74"/>
                </a:lnTo>
                <a:lnTo>
                  <a:pt x="170" y="74"/>
                </a:lnTo>
                <a:lnTo>
                  <a:pt x="165" y="42"/>
                </a:lnTo>
                <a:lnTo>
                  <a:pt x="149" y="21"/>
                </a:lnTo>
                <a:lnTo>
                  <a:pt x="122" y="5"/>
                </a:lnTo>
                <a:lnTo>
                  <a:pt x="9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51C17A2B-AA32-4915-BBC9-4CCA5B1E955E}"/>
              </a:ext>
            </a:extLst>
          </p:cNvPr>
          <p:cNvSpPr>
            <a:spLocks noChangeArrowheads="1"/>
          </p:cNvSpPr>
          <p:nvPr/>
        </p:nvSpPr>
        <p:spPr bwMode="auto">
          <a:xfrm>
            <a:off x="5791758" y="1854514"/>
            <a:ext cx="13120" cy="11808"/>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CB82FA43-75C1-4E5B-A58F-429A887BDAE8}"/>
              </a:ext>
            </a:extLst>
          </p:cNvPr>
          <p:cNvSpPr>
            <a:spLocks noChangeArrowheads="1"/>
          </p:cNvSpPr>
          <p:nvPr/>
        </p:nvSpPr>
        <p:spPr bwMode="auto">
          <a:xfrm>
            <a:off x="5803566" y="183483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A78B9B7C-B337-4D9B-AD3F-5E23EB7CB5E3}"/>
              </a:ext>
            </a:extLst>
          </p:cNvPr>
          <p:cNvSpPr>
            <a:spLocks noChangeArrowheads="1"/>
          </p:cNvSpPr>
          <p:nvPr/>
        </p:nvSpPr>
        <p:spPr bwMode="auto">
          <a:xfrm>
            <a:off x="5873101" y="1854514"/>
            <a:ext cx="11808" cy="11808"/>
          </a:xfrm>
          <a:custGeom>
            <a:avLst/>
            <a:gdLst>
              <a:gd name="T0" fmla="*/ 0 w 38"/>
              <a:gd name="T1" fmla="*/ 0 h 39"/>
              <a:gd name="T2" fmla="*/ 37 w 38"/>
              <a:gd name="T3" fmla="*/ 0 h 39"/>
              <a:gd name="T4" fmla="*/ 37 w 38"/>
              <a:gd name="T5" fmla="*/ 38 h 39"/>
              <a:gd name="T6" fmla="*/ 0 w 38"/>
              <a:gd name="T7" fmla="*/ 38 h 39"/>
              <a:gd name="T8" fmla="*/ 0 w 38"/>
              <a:gd name="T9" fmla="*/ 0 h 39"/>
            </a:gdLst>
            <a:ahLst/>
            <a:cxnLst>
              <a:cxn ang="0">
                <a:pos x="T0" y="T1"/>
              </a:cxn>
              <a:cxn ang="0">
                <a:pos x="T2" y="T3"/>
              </a:cxn>
              <a:cxn ang="0">
                <a:pos x="T4" y="T5"/>
              </a:cxn>
              <a:cxn ang="0">
                <a:pos x="T6" y="T7"/>
              </a:cxn>
              <a:cxn ang="0">
                <a:pos x="T8" y="T9"/>
              </a:cxn>
            </a:cxnLst>
            <a:rect l="0" t="0" r="r" b="b"/>
            <a:pathLst>
              <a:path w="38" h="39">
                <a:moveTo>
                  <a:pt x="0" y="0"/>
                </a:moveTo>
                <a:lnTo>
                  <a:pt x="37" y="0"/>
                </a:lnTo>
                <a:lnTo>
                  <a:pt x="37"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EB7E6690-5E7F-4AEF-A932-D656C49E2967}"/>
              </a:ext>
            </a:extLst>
          </p:cNvPr>
          <p:cNvSpPr>
            <a:spLocks noChangeArrowheads="1"/>
          </p:cNvSpPr>
          <p:nvPr/>
        </p:nvSpPr>
        <p:spPr bwMode="auto">
          <a:xfrm>
            <a:off x="5841614" y="1841394"/>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E0319BC5-755A-4B16-B78A-9B78034BA03D}"/>
              </a:ext>
            </a:extLst>
          </p:cNvPr>
          <p:cNvSpPr>
            <a:spLocks noChangeArrowheads="1"/>
          </p:cNvSpPr>
          <p:nvPr/>
        </p:nvSpPr>
        <p:spPr bwMode="auto">
          <a:xfrm>
            <a:off x="5884909" y="1809907"/>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5208D8B6-7B65-415D-AE6C-C128C5D5C3B3}"/>
              </a:ext>
            </a:extLst>
          </p:cNvPr>
          <p:cNvSpPr>
            <a:spLocks noChangeArrowheads="1"/>
          </p:cNvSpPr>
          <p:nvPr/>
        </p:nvSpPr>
        <p:spPr bwMode="auto">
          <a:xfrm>
            <a:off x="5928204" y="1841394"/>
            <a:ext cx="14432" cy="13120"/>
          </a:xfrm>
          <a:custGeom>
            <a:avLst/>
            <a:gdLst>
              <a:gd name="T0" fmla="*/ 0 w 50"/>
              <a:gd name="T1" fmla="*/ 0 h 44"/>
              <a:gd name="T2" fmla="*/ 49 w 50"/>
              <a:gd name="T3" fmla="*/ 0 h 44"/>
              <a:gd name="T4" fmla="*/ 49 w 50"/>
              <a:gd name="T5" fmla="*/ 43 h 44"/>
              <a:gd name="T6" fmla="*/ 0 w 50"/>
              <a:gd name="T7" fmla="*/ 43 h 44"/>
              <a:gd name="T8" fmla="*/ 0 w 50"/>
              <a:gd name="T9" fmla="*/ 0 h 44"/>
            </a:gdLst>
            <a:ahLst/>
            <a:cxnLst>
              <a:cxn ang="0">
                <a:pos x="T0" y="T1"/>
              </a:cxn>
              <a:cxn ang="0">
                <a:pos x="T2" y="T3"/>
              </a:cxn>
              <a:cxn ang="0">
                <a:pos x="T4" y="T5"/>
              </a:cxn>
              <a:cxn ang="0">
                <a:pos x="T6" y="T7"/>
              </a:cxn>
              <a:cxn ang="0">
                <a:pos x="T8" y="T9"/>
              </a:cxn>
            </a:cxnLst>
            <a:rect l="0" t="0" r="r" b="b"/>
            <a:pathLst>
              <a:path w="50" h="44">
                <a:moveTo>
                  <a:pt x="0" y="0"/>
                </a:moveTo>
                <a:lnTo>
                  <a:pt x="49" y="0"/>
                </a:lnTo>
                <a:lnTo>
                  <a:pt x="49"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89B71B32-22C0-48EE-A99E-C8FBAD906731}"/>
              </a:ext>
            </a:extLst>
          </p:cNvPr>
          <p:cNvSpPr>
            <a:spLocks noChangeArrowheads="1"/>
          </p:cNvSpPr>
          <p:nvPr/>
        </p:nvSpPr>
        <p:spPr bwMode="auto">
          <a:xfrm>
            <a:off x="5961004" y="1804659"/>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B8E5DD8F-3D5F-4864-9399-3867CDDE3385}"/>
              </a:ext>
            </a:extLst>
          </p:cNvPr>
          <p:cNvSpPr>
            <a:spLocks noChangeArrowheads="1"/>
          </p:cNvSpPr>
          <p:nvPr/>
        </p:nvSpPr>
        <p:spPr bwMode="auto">
          <a:xfrm>
            <a:off x="5917709" y="1791539"/>
            <a:ext cx="10496" cy="13120"/>
          </a:xfrm>
          <a:custGeom>
            <a:avLst/>
            <a:gdLst>
              <a:gd name="T0" fmla="*/ 0 w 37"/>
              <a:gd name="T1" fmla="*/ 0 h 44"/>
              <a:gd name="T2" fmla="*/ 36 w 37"/>
              <a:gd name="T3" fmla="*/ 0 h 44"/>
              <a:gd name="T4" fmla="*/ 36 w 37"/>
              <a:gd name="T5" fmla="*/ 43 h 44"/>
              <a:gd name="T6" fmla="*/ 0 w 37"/>
              <a:gd name="T7" fmla="*/ 43 h 44"/>
              <a:gd name="T8" fmla="*/ 0 w 37"/>
              <a:gd name="T9" fmla="*/ 0 h 44"/>
            </a:gdLst>
            <a:ahLst/>
            <a:cxnLst>
              <a:cxn ang="0">
                <a:pos x="T0" y="T1"/>
              </a:cxn>
              <a:cxn ang="0">
                <a:pos x="T2" y="T3"/>
              </a:cxn>
              <a:cxn ang="0">
                <a:pos x="T4" y="T5"/>
              </a:cxn>
              <a:cxn ang="0">
                <a:pos x="T6" y="T7"/>
              </a:cxn>
              <a:cxn ang="0">
                <a:pos x="T8" y="T9"/>
              </a:cxn>
            </a:cxnLst>
            <a:rect l="0" t="0" r="r" b="b"/>
            <a:pathLst>
              <a:path w="37" h="44">
                <a:moveTo>
                  <a:pt x="0" y="0"/>
                </a:moveTo>
                <a:lnTo>
                  <a:pt x="36" y="0"/>
                </a:lnTo>
                <a:lnTo>
                  <a:pt x="3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D26D1A42-6EA7-49D7-A37E-73488C17D243}"/>
              </a:ext>
            </a:extLst>
          </p:cNvPr>
          <p:cNvSpPr>
            <a:spLocks noChangeArrowheads="1"/>
          </p:cNvSpPr>
          <p:nvPr/>
        </p:nvSpPr>
        <p:spPr bwMode="auto">
          <a:xfrm>
            <a:off x="5980684" y="1854514"/>
            <a:ext cx="13120" cy="11808"/>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D59D440B-9772-4423-BBF1-0A8619EF946D}"/>
              </a:ext>
            </a:extLst>
          </p:cNvPr>
          <p:cNvSpPr>
            <a:spLocks noChangeArrowheads="1"/>
          </p:cNvSpPr>
          <p:nvPr/>
        </p:nvSpPr>
        <p:spPr bwMode="auto">
          <a:xfrm>
            <a:off x="5835054" y="179153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ACC126EA-F0D4-40F7-9510-98C6464F858A}"/>
              </a:ext>
            </a:extLst>
          </p:cNvPr>
          <p:cNvSpPr>
            <a:spLocks noChangeArrowheads="1"/>
          </p:cNvSpPr>
          <p:nvPr/>
        </p:nvSpPr>
        <p:spPr bwMode="auto">
          <a:xfrm>
            <a:off x="5848174" y="180990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4A9DA71E-0684-47E5-BFBE-5AC280FCDFD6}"/>
              </a:ext>
            </a:extLst>
          </p:cNvPr>
          <p:cNvSpPr>
            <a:spLocks noChangeArrowheads="1"/>
          </p:cNvSpPr>
          <p:nvPr/>
        </p:nvSpPr>
        <p:spPr bwMode="auto">
          <a:xfrm>
            <a:off x="5873101" y="1766612"/>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CF820532-248F-412A-B964-EB678A049633}"/>
              </a:ext>
            </a:extLst>
          </p:cNvPr>
          <p:cNvSpPr>
            <a:spLocks noChangeArrowheads="1"/>
          </p:cNvSpPr>
          <p:nvPr/>
        </p:nvSpPr>
        <p:spPr bwMode="auto">
          <a:xfrm>
            <a:off x="5772079" y="1980465"/>
            <a:ext cx="251901" cy="43296"/>
          </a:xfrm>
          <a:custGeom>
            <a:avLst/>
            <a:gdLst>
              <a:gd name="T0" fmla="*/ 844 w 845"/>
              <a:gd name="T1" fmla="*/ 0 h 144"/>
              <a:gd name="T2" fmla="*/ 531 w 845"/>
              <a:gd name="T3" fmla="*/ 0 h 144"/>
              <a:gd name="T4" fmla="*/ 531 w 845"/>
              <a:gd name="T5" fmla="*/ 58 h 144"/>
              <a:gd name="T6" fmla="*/ 531 w 845"/>
              <a:gd name="T7" fmla="*/ 58 h 144"/>
              <a:gd name="T8" fmla="*/ 531 w 845"/>
              <a:gd name="T9" fmla="*/ 64 h 144"/>
              <a:gd name="T10" fmla="*/ 531 w 845"/>
              <a:gd name="T11" fmla="*/ 64 h 144"/>
              <a:gd name="T12" fmla="*/ 515 w 845"/>
              <a:gd name="T13" fmla="*/ 64 h 144"/>
              <a:gd name="T14" fmla="*/ 499 w 845"/>
              <a:gd name="T15" fmla="*/ 74 h 144"/>
              <a:gd name="T16" fmla="*/ 489 w 845"/>
              <a:gd name="T17" fmla="*/ 85 h 144"/>
              <a:gd name="T18" fmla="*/ 489 w 845"/>
              <a:gd name="T19" fmla="*/ 101 h 144"/>
              <a:gd name="T20" fmla="*/ 489 w 845"/>
              <a:gd name="T21" fmla="*/ 101 h 144"/>
              <a:gd name="T22" fmla="*/ 489 w 845"/>
              <a:gd name="T23" fmla="*/ 101 h 144"/>
              <a:gd name="T24" fmla="*/ 467 w 845"/>
              <a:gd name="T25" fmla="*/ 101 h 144"/>
              <a:gd name="T26" fmla="*/ 467 w 845"/>
              <a:gd name="T27" fmla="*/ 101 h 144"/>
              <a:gd name="T28" fmla="*/ 467 w 845"/>
              <a:gd name="T29" fmla="*/ 101 h 144"/>
              <a:gd name="T30" fmla="*/ 467 w 845"/>
              <a:gd name="T31" fmla="*/ 101 h 144"/>
              <a:gd name="T32" fmla="*/ 462 w 845"/>
              <a:gd name="T33" fmla="*/ 85 h 144"/>
              <a:gd name="T34" fmla="*/ 451 w 845"/>
              <a:gd name="T35" fmla="*/ 74 h 144"/>
              <a:gd name="T36" fmla="*/ 441 w 845"/>
              <a:gd name="T37" fmla="*/ 64 h 144"/>
              <a:gd name="T38" fmla="*/ 425 w 845"/>
              <a:gd name="T39" fmla="*/ 64 h 144"/>
              <a:gd name="T40" fmla="*/ 425 w 845"/>
              <a:gd name="T41" fmla="*/ 64 h 144"/>
              <a:gd name="T42" fmla="*/ 425 w 845"/>
              <a:gd name="T43" fmla="*/ 58 h 144"/>
              <a:gd name="T44" fmla="*/ 425 w 845"/>
              <a:gd name="T45" fmla="*/ 0 h 144"/>
              <a:gd name="T46" fmla="*/ 0 w 845"/>
              <a:gd name="T47" fmla="*/ 0 h 144"/>
              <a:gd name="T48" fmla="*/ 0 w 845"/>
              <a:gd name="T49" fmla="*/ 37 h 144"/>
              <a:gd name="T50" fmla="*/ 382 w 845"/>
              <a:gd name="T51" fmla="*/ 37 h 144"/>
              <a:gd name="T52" fmla="*/ 382 w 845"/>
              <a:gd name="T53" fmla="*/ 58 h 144"/>
              <a:gd name="T54" fmla="*/ 382 w 845"/>
              <a:gd name="T55" fmla="*/ 58 h 144"/>
              <a:gd name="T56" fmla="*/ 382 w 845"/>
              <a:gd name="T57" fmla="*/ 80 h 144"/>
              <a:gd name="T58" fmla="*/ 393 w 845"/>
              <a:gd name="T59" fmla="*/ 90 h 144"/>
              <a:gd name="T60" fmla="*/ 409 w 845"/>
              <a:gd name="T61" fmla="*/ 101 h 144"/>
              <a:gd name="T62" fmla="*/ 425 w 845"/>
              <a:gd name="T63" fmla="*/ 101 h 144"/>
              <a:gd name="T64" fmla="*/ 425 w 845"/>
              <a:gd name="T65" fmla="*/ 101 h 144"/>
              <a:gd name="T66" fmla="*/ 425 w 845"/>
              <a:gd name="T67" fmla="*/ 101 h 144"/>
              <a:gd name="T68" fmla="*/ 425 w 845"/>
              <a:gd name="T69" fmla="*/ 101 h 144"/>
              <a:gd name="T70" fmla="*/ 425 w 845"/>
              <a:gd name="T71" fmla="*/ 117 h 144"/>
              <a:gd name="T72" fmla="*/ 436 w 845"/>
              <a:gd name="T73" fmla="*/ 132 h 144"/>
              <a:gd name="T74" fmla="*/ 451 w 845"/>
              <a:gd name="T75" fmla="*/ 143 h 144"/>
              <a:gd name="T76" fmla="*/ 467 w 845"/>
              <a:gd name="T77" fmla="*/ 143 h 144"/>
              <a:gd name="T78" fmla="*/ 489 w 845"/>
              <a:gd name="T79" fmla="*/ 143 h 144"/>
              <a:gd name="T80" fmla="*/ 489 w 845"/>
              <a:gd name="T81" fmla="*/ 143 h 144"/>
              <a:gd name="T82" fmla="*/ 504 w 845"/>
              <a:gd name="T83" fmla="*/ 143 h 144"/>
              <a:gd name="T84" fmla="*/ 515 w 845"/>
              <a:gd name="T85" fmla="*/ 132 h 144"/>
              <a:gd name="T86" fmla="*/ 525 w 845"/>
              <a:gd name="T87" fmla="*/ 117 h 144"/>
              <a:gd name="T88" fmla="*/ 531 w 845"/>
              <a:gd name="T89" fmla="*/ 101 h 144"/>
              <a:gd name="T90" fmla="*/ 531 w 845"/>
              <a:gd name="T91" fmla="*/ 101 h 144"/>
              <a:gd name="T92" fmla="*/ 531 w 845"/>
              <a:gd name="T93" fmla="*/ 101 h 144"/>
              <a:gd name="T94" fmla="*/ 531 w 845"/>
              <a:gd name="T95" fmla="*/ 101 h 144"/>
              <a:gd name="T96" fmla="*/ 547 w 845"/>
              <a:gd name="T97" fmla="*/ 101 h 144"/>
              <a:gd name="T98" fmla="*/ 557 w 845"/>
              <a:gd name="T99" fmla="*/ 90 h 144"/>
              <a:gd name="T100" fmla="*/ 568 w 845"/>
              <a:gd name="T101" fmla="*/ 80 h 144"/>
              <a:gd name="T102" fmla="*/ 574 w 845"/>
              <a:gd name="T103" fmla="*/ 58 h 144"/>
              <a:gd name="T104" fmla="*/ 574 w 845"/>
              <a:gd name="T105" fmla="*/ 37 h 144"/>
              <a:gd name="T106" fmla="*/ 844 w 845"/>
              <a:gd name="T107" fmla="*/ 37 h 144"/>
              <a:gd name="T108" fmla="*/ 844 w 845"/>
              <a:gd name="T10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5" h="144">
                <a:moveTo>
                  <a:pt x="844" y="0"/>
                </a:moveTo>
                <a:lnTo>
                  <a:pt x="531" y="0"/>
                </a:lnTo>
                <a:lnTo>
                  <a:pt x="531" y="58"/>
                </a:lnTo>
                <a:lnTo>
                  <a:pt x="531" y="58"/>
                </a:lnTo>
                <a:lnTo>
                  <a:pt x="531" y="64"/>
                </a:lnTo>
                <a:lnTo>
                  <a:pt x="531" y="64"/>
                </a:lnTo>
                <a:lnTo>
                  <a:pt x="515" y="64"/>
                </a:lnTo>
                <a:lnTo>
                  <a:pt x="499" y="74"/>
                </a:lnTo>
                <a:lnTo>
                  <a:pt x="489" y="85"/>
                </a:lnTo>
                <a:lnTo>
                  <a:pt x="489" y="101"/>
                </a:lnTo>
                <a:lnTo>
                  <a:pt x="489" y="101"/>
                </a:lnTo>
                <a:lnTo>
                  <a:pt x="489" y="101"/>
                </a:lnTo>
                <a:lnTo>
                  <a:pt x="467" y="101"/>
                </a:lnTo>
                <a:lnTo>
                  <a:pt x="467" y="101"/>
                </a:lnTo>
                <a:lnTo>
                  <a:pt x="467" y="101"/>
                </a:lnTo>
                <a:lnTo>
                  <a:pt x="467" y="101"/>
                </a:lnTo>
                <a:lnTo>
                  <a:pt x="462" y="85"/>
                </a:lnTo>
                <a:lnTo>
                  <a:pt x="451" y="74"/>
                </a:lnTo>
                <a:lnTo>
                  <a:pt x="441" y="64"/>
                </a:lnTo>
                <a:lnTo>
                  <a:pt x="425" y="64"/>
                </a:lnTo>
                <a:lnTo>
                  <a:pt x="425" y="64"/>
                </a:lnTo>
                <a:lnTo>
                  <a:pt x="425" y="58"/>
                </a:lnTo>
                <a:lnTo>
                  <a:pt x="425" y="0"/>
                </a:lnTo>
                <a:lnTo>
                  <a:pt x="0" y="0"/>
                </a:lnTo>
                <a:lnTo>
                  <a:pt x="0" y="37"/>
                </a:lnTo>
                <a:lnTo>
                  <a:pt x="382" y="37"/>
                </a:lnTo>
                <a:lnTo>
                  <a:pt x="382" y="58"/>
                </a:lnTo>
                <a:lnTo>
                  <a:pt x="382" y="58"/>
                </a:lnTo>
                <a:lnTo>
                  <a:pt x="382" y="80"/>
                </a:lnTo>
                <a:lnTo>
                  <a:pt x="393" y="90"/>
                </a:lnTo>
                <a:lnTo>
                  <a:pt x="409" y="101"/>
                </a:lnTo>
                <a:lnTo>
                  <a:pt x="425" y="101"/>
                </a:lnTo>
                <a:lnTo>
                  <a:pt x="425" y="101"/>
                </a:lnTo>
                <a:lnTo>
                  <a:pt x="425" y="101"/>
                </a:lnTo>
                <a:lnTo>
                  <a:pt x="425" y="101"/>
                </a:lnTo>
                <a:lnTo>
                  <a:pt x="425" y="117"/>
                </a:lnTo>
                <a:lnTo>
                  <a:pt x="436" y="132"/>
                </a:lnTo>
                <a:lnTo>
                  <a:pt x="451" y="143"/>
                </a:lnTo>
                <a:lnTo>
                  <a:pt x="467" y="143"/>
                </a:lnTo>
                <a:lnTo>
                  <a:pt x="489" y="143"/>
                </a:lnTo>
                <a:lnTo>
                  <a:pt x="489" y="143"/>
                </a:lnTo>
                <a:lnTo>
                  <a:pt x="504" y="143"/>
                </a:lnTo>
                <a:lnTo>
                  <a:pt x="515" y="132"/>
                </a:lnTo>
                <a:lnTo>
                  <a:pt x="525" y="117"/>
                </a:lnTo>
                <a:lnTo>
                  <a:pt x="531" y="101"/>
                </a:lnTo>
                <a:lnTo>
                  <a:pt x="531" y="101"/>
                </a:lnTo>
                <a:lnTo>
                  <a:pt x="531" y="101"/>
                </a:lnTo>
                <a:lnTo>
                  <a:pt x="531" y="101"/>
                </a:lnTo>
                <a:lnTo>
                  <a:pt x="547" y="101"/>
                </a:lnTo>
                <a:lnTo>
                  <a:pt x="557" y="90"/>
                </a:lnTo>
                <a:lnTo>
                  <a:pt x="568" y="80"/>
                </a:lnTo>
                <a:lnTo>
                  <a:pt x="574" y="58"/>
                </a:lnTo>
                <a:lnTo>
                  <a:pt x="574" y="37"/>
                </a:lnTo>
                <a:lnTo>
                  <a:pt x="844" y="37"/>
                </a:lnTo>
                <a:lnTo>
                  <a:pt x="84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6F588ED7-207B-4DA5-96B6-7E9B8A300FBB}"/>
              </a:ext>
            </a:extLst>
          </p:cNvPr>
          <p:cNvSpPr>
            <a:spLocks noChangeArrowheads="1"/>
          </p:cNvSpPr>
          <p:nvPr/>
        </p:nvSpPr>
        <p:spPr bwMode="auto">
          <a:xfrm>
            <a:off x="5772079" y="2000145"/>
            <a:ext cx="31488" cy="13120"/>
          </a:xfrm>
          <a:custGeom>
            <a:avLst/>
            <a:gdLst>
              <a:gd name="T0" fmla="*/ 0 w 108"/>
              <a:gd name="T1" fmla="*/ 0 h 43"/>
              <a:gd name="T2" fmla="*/ 107 w 108"/>
              <a:gd name="T3" fmla="*/ 0 h 43"/>
              <a:gd name="T4" fmla="*/ 107 w 108"/>
              <a:gd name="T5" fmla="*/ 42 h 43"/>
              <a:gd name="T6" fmla="*/ 0 w 108"/>
              <a:gd name="T7" fmla="*/ 42 h 43"/>
              <a:gd name="T8" fmla="*/ 0 w 108"/>
              <a:gd name="T9" fmla="*/ 0 h 43"/>
            </a:gdLst>
            <a:ahLst/>
            <a:cxnLst>
              <a:cxn ang="0">
                <a:pos x="T0" y="T1"/>
              </a:cxn>
              <a:cxn ang="0">
                <a:pos x="T2" y="T3"/>
              </a:cxn>
              <a:cxn ang="0">
                <a:pos x="T4" y="T5"/>
              </a:cxn>
              <a:cxn ang="0">
                <a:pos x="T6" y="T7"/>
              </a:cxn>
              <a:cxn ang="0">
                <a:pos x="T8" y="T9"/>
              </a:cxn>
            </a:cxnLst>
            <a:rect l="0" t="0" r="r" b="b"/>
            <a:pathLst>
              <a:path w="108" h="43">
                <a:moveTo>
                  <a:pt x="0" y="0"/>
                </a:moveTo>
                <a:lnTo>
                  <a:pt x="107" y="0"/>
                </a:lnTo>
                <a:lnTo>
                  <a:pt x="10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B9D4D693-58DA-4726-8AD8-14BB78071D03}"/>
              </a:ext>
            </a:extLst>
          </p:cNvPr>
          <p:cNvSpPr>
            <a:spLocks noChangeArrowheads="1"/>
          </p:cNvSpPr>
          <p:nvPr/>
        </p:nvSpPr>
        <p:spPr bwMode="auto">
          <a:xfrm>
            <a:off x="5810126" y="2000145"/>
            <a:ext cx="31488" cy="13120"/>
          </a:xfrm>
          <a:custGeom>
            <a:avLst/>
            <a:gdLst>
              <a:gd name="T0" fmla="*/ 0 w 107"/>
              <a:gd name="T1" fmla="*/ 0 h 43"/>
              <a:gd name="T2" fmla="*/ 106 w 107"/>
              <a:gd name="T3" fmla="*/ 0 h 43"/>
              <a:gd name="T4" fmla="*/ 106 w 107"/>
              <a:gd name="T5" fmla="*/ 42 h 43"/>
              <a:gd name="T6" fmla="*/ 0 w 107"/>
              <a:gd name="T7" fmla="*/ 42 h 43"/>
              <a:gd name="T8" fmla="*/ 0 w 107"/>
              <a:gd name="T9" fmla="*/ 0 h 43"/>
            </a:gdLst>
            <a:ahLst/>
            <a:cxnLst>
              <a:cxn ang="0">
                <a:pos x="T0" y="T1"/>
              </a:cxn>
              <a:cxn ang="0">
                <a:pos x="T2" y="T3"/>
              </a:cxn>
              <a:cxn ang="0">
                <a:pos x="T4" y="T5"/>
              </a:cxn>
              <a:cxn ang="0">
                <a:pos x="T6" y="T7"/>
              </a:cxn>
              <a:cxn ang="0">
                <a:pos x="T8" y="T9"/>
              </a:cxn>
            </a:cxnLst>
            <a:rect l="0" t="0" r="r" b="b"/>
            <a:pathLst>
              <a:path w="107" h="43">
                <a:moveTo>
                  <a:pt x="0" y="0"/>
                </a:moveTo>
                <a:lnTo>
                  <a:pt x="106" y="0"/>
                </a:lnTo>
                <a:lnTo>
                  <a:pt x="10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912C472E-3A71-4E4F-BFB3-140A6D728000}"/>
              </a:ext>
            </a:extLst>
          </p:cNvPr>
          <p:cNvSpPr>
            <a:spLocks noChangeArrowheads="1"/>
          </p:cNvSpPr>
          <p:nvPr/>
        </p:nvSpPr>
        <p:spPr bwMode="auto">
          <a:xfrm>
            <a:off x="5848174" y="2000145"/>
            <a:ext cx="31488" cy="13120"/>
          </a:xfrm>
          <a:custGeom>
            <a:avLst/>
            <a:gdLst>
              <a:gd name="T0" fmla="*/ 0 w 107"/>
              <a:gd name="T1" fmla="*/ 0 h 43"/>
              <a:gd name="T2" fmla="*/ 106 w 107"/>
              <a:gd name="T3" fmla="*/ 0 h 43"/>
              <a:gd name="T4" fmla="*/ 106 w 107"/>
              <a:gd name="T5" fmla="*/ 42 h 43"/>
              <a:gd name="T6" fmla="*/ 0 w 107"/>
              <a:gd name="T7" fmla="*/ 42 h 43"/>
              <a:gd name="T8" fmla="*/ 0 w 107"/>
              <a:gd name="T9" fmla="*/ 0 h 43"/>
            </a:gdLst>
            <a:ahLst/>
            <a:cxnLst>
              <a:cxn ang="0">
                <a:pos x="T0" y="T1"/>
              </a:cxn>
              <a:cxn ang="0">
                <a:pos x="T2" y="T3"/>
              </a:cxn>
              <a:cxn ang="0">
                <a:pos x="T4" y="T5"/>
              </a:cxn>
              <a:cxn ang="0">
                <a:pos x="T6" y="T7"/>
              </a:cxn>
              <a:cxn ang="0">
                <a:pos x="T8" y="T9"/>
              </a:cxn>
            </a:cxnLst>
            <a:rect l="0" t="0" r="r" b="b"/>
            <a:pathLst>
              <a:path w="107" h="43">
                <a:moveTo>
                  <a:pt x="0" y="0"/>
                </a:moveTo>
                <a:lnTo>
                  <a:pt x="106" y="0"/>
                </a:lnTo>
                <a:lnTo>
                  <a:pt x="10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AB2B3402-5E3B-4A1A-9884-5ADCD9C66B99}"/>
              </a:ext>
            </a:extLst>
          </p:cNvPr>
          <p:cNvSpPr>
            <a:spLocks noChangeArrowheads="1"/>
          </p:cNvSpPr>
          <p:nvPr/>
        </p:nvSpPr>
        <p:spPr bwMode="auto">
          <a:xfrm>
            <a:off x="5955756" y="2000145"/>
            <a:ext cx="30175" cy="13120"/>
          </a:xfrm>
          <a:custGeom>
            <a:avLst/>
            <a:gdLst>
              <a:gd name="T0" fmla="*/ 0 w 102"/>
              <a:gd name="T1" fmla="*/ 0 h 43"/>
              <a:gd name="T2" fmla="*/ 101 w 102"/>
              <a:gd name="T3" fmla="*/ 0 h 43"/>
              <a:gd name="T4" fmla="*/ 101 w 102"/>
              <a:gd name="T5" fmla="*/ 42 h 43"/>
              <a:gd name="T6" fmla="*/ 0 w 102"/>
              <a:gd name="T7" fmla="*/ 42 h 43"/>
              <a:gd name="T8" fmla="*/ 0 w 102"/>
              <a:gd name="T9" fmla="*/ 0 h 43"/>
            </a:gdLst>
            <a:ahLst/>
            <a:cxnLst>
              <a:cxn ang="0">
                <a:pos x="T0" y="T1"/>
              </a:cxn>
              <a:cxn ang="0">
                <a:pos x="T2" y="T3"/>
              </a:cxn>
              <a:cxn ang="0">
                <a:pos x="T4" y="T5"/>
              </a:cxn>
              <a:cxn ang="0">
                <a:pos x="T6" y="T7"/>
              </a:cxn>
              <a:cxn ang="0">
                <a:pos x="T8" y="T9"/>
              </a:cxn>
            </a:cxnLst>
            <a:rect l="0" t="0" r="r" b="b"/>
            <a:pathLst>
              <a:path w="102" h="43">
                <a:moveTo>
                  <a:pt x="0" y="0"/>
                </a:moveTo>
                <a:lnTo>
                  <a:pt x="101" y="0"/>
                </a:lnTo>
                <a:lnTo>
                  <a:pt x="101"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05979FF6-1A25-457C-9BAC-2844E5DC5A05}"/>
              </a:ext>
            </a:extLst>
          </p:cNvPr>
          <p:cNvSpPr>
            <a:spLocks noChangeArrowheads="1"/>
          </p:cNvSpPr>
          <p:nvPr/>
        </p:nvSpPr>
        <p:spPr bwMode="auto">
          <a:xfrm>
            <a:off x="5993804" y="2000145"/>
            <a:ext cx="30176" cy="13120"/>
          </a:xfrm>
          <a:custGeom>
            <a:avLst/>
            <a:gdLst>
              <a:gd name="T0" fmla="*/ 0 w 102"/>
              <a:gd name="T1" fmla="*/ 0 h 43"/>
              <a:gd name="T2" fmla="*/ 101 w 102"/>
              <a:gd name="T3" fmla="*/ 0 h 43"/>
              <a:gd name="T4" fmla="*/ 101 w 102"/>
              <a:gd name="T5" fmla="*/ 42 h 43"/>
              <a:gd name="T6" fmla="*/ 0 w 102"/>
              <a:gd name="T7" fmla="*/ 42 h 43"/>
              <a:gd name="T8" fmla="*/ 0 w 102"/>
              <a:gd name="T9" fmla="*/ 0 h 43"/>
            </a:gdLst>
            <a:ahLst/>
            <a:cxnLst>
              <a:cxn ang="0">
                <a:pos x="T0" y="T1"/>
              </a:cxn>
              <a:cxn ang="0">
                <a:pos x="T2" y="T3"/>
              </a:cxn>
              <a:cxn ang="0">
                <a:pos x="T4" y="T5"/>
              </a:cxn>
              <a:cxn ang="0">
                <a:pos x="T6" y="T7"/>
              </a:cxn>
              <a:cxn ang="0">
                <a:pos x="T8" y="T9"/>
              </a:cxn>
            </a:cxnLst>
            <a:rect l="0" t="0" r="r" b="b"/>
            <a:pathLst>
              <a:path w="102" h="43">
                <a:moveTo>
                  <a:pt x="0" y="0"/>
                </a:moveTo>
                <a:lnTo>
                  <a:pt x="101" y="0"/>
                </a:lnTo>
                <a:lnTo>
                  <a:pt x="101"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F265D9FC-F5D1-4E34-8F48-4F7F60E47860}"/>
              </a:ext>
            </a:extLst>
          </p:cNvPr>
          <p:cNvSpPr>
            <a:spLocks noChangeArrowheads="1"/>
          </p:cNvSpPr>
          <p:nvPr/>
        </p:nvSpPr>
        <p:spPr bwMode="auto">
          <a:xfrm>
            <a:off x="5765518" y="2017200"/>
            <a:ext cx="263709" cy="51168"/>
          </a:xfrm>
          <a:custGeom>
            <a:avLst/>
            <a:gdLst>
              <a:gd name="T0" fmla="*/ 574 w 888"/>
              <a:gd name="T1" fmla="*/ 0 h 171"/>
              <a:gd name="T2" fmla="*/ 653 w 888"/>
              <a:gd name="T3" fmla="*/ 42 h 171"/>
              <a:gd name="T4" fmla="*/ 695 w 888"/>
              <a:gd name="T5" fmla="*/ 63 h 171"/>
              <a:gd name="T6" fmla="*/ 807 w 888"/>
              <a:gd name="T7" fmla="*/ 42 h 171"/>
              <a:gd name="T8" fmla="*/ 823 w 888"/>
              <a:gd name="T9" fmla="*/ 48 h 171"/>
              <a:gd name="T10" fmla="*/ 844 w 888"/>
              <a:gd name="T11" fmla="*/ 69 h 171"/>
              <a:gd name="T12" fmla="*/ 849 w 888"/>
              <a:gd name="T13" fmla="*/ 85 h 171"/>
              <a:gd name="T14" fmla="*/ 834 w 888"/>
              <a:gd name="T15" fmla="*/ 117 h 171"/>
              <a:gd name="T16" fmla="*/ 807 w 888"/>
              <a:gd name="T17" fmla="*/ 127 h 171"/>
              <a:gd name="T18" fmla="*/ 271 w 888"/>
              <a:gd name="T19" fmla="*/ 106 h 171"/>
              <a:gd name="T20" fmla="*/ 228 w 888"/>
              <a:gd name="T21" fmla="*/ 127 h 171"/>
              <a:gd name="T22" fmla="*/ 85 w 888"/>
              <a:gd name="T23" fmla="*/ 127 h 171"/>
              <a:gd name="T24" fmla="*/ 53 w 888"/>
              <a:gd name="T25" fmla="*/ 117 h 171"/>
              <a:gd name="T26" fmla="*/ 42 w 888"/>
              <a:gd name="T27" fmla="*/ 85 h 171"/>
              <a:gd name="T28" fmla="*/ 42 w 888"/>
              <a:gd name="T29" fmla="*/ 69 h 171"/>
              <a:gd name="T30" fmla="*/ 69 w 888"/>
              <a:gd name="T31" fmla="*/ 48 h 171"/>
              <a:gd name="T32" fmla="*/ 425 w 888"/>
              <a:gd name="T33" fmla="*/ 42 h 171"/>
              <a:gd name="T34" fmla="*/ 85 w 888"/>
              <a:gd name="T35" fmla="*/ 0 h 171"/>
              <a:gd name="T36" fmla="*/ 69 w 888"/>
              <a:gd name="T37" fmla="*/ 5 h 171"/>
              <a:gd name="T38" fmla="*/ 26 w 888"/>
              <a:gd name="T39" fmla="*/ 27 h 171"/>
              <a:gd name="T40" fmla="*/ 0 w 888"/>
              <a:gd name="T41" fmla="*/ 69 h 171"/>
              <a:gd name="T42" fmla="*/ 0 w 888"/>
              <a:gd name="T43" fmla="*/ 85 h 171"/>
              <a:gd name="T44" fmla="*/ 5 w 888"/>
              <a:gd name="T45" fmla="*/ 122 h 171"/>
              <a:gd name="T46" fmla="*/ 53 w 888"/>
              <a:gd name="T47" fmla="*/ 165 h 171"/>
              <a:gd name="T48" fmla="*/ 85 w 888"/>
              <a:gd name="T49" fmla="*/ 170 h 171"/>
              <a:gd name="T50" fmla="*/ 807 w 888"/>
              <a:gd name="T51" fmla="*/ 170 h 171"/>
              <a:gd name="T52" fmla="*/ 839 w 888"/>
              <a:gd name="T53" fmla="*/ 165 h 171"/>
              <a:gd name="T54" fmla="*/ 881 w 888"/>
              <a:gd name="T55" fmla="*/ 122 h 171"/>
              <a:gd name="T56" fmla="*/ 887 w 888"/>
              <a:gd name="T57" fmla="*/ 85 h 171"/>
              <a:gd name="T58" fmla="*/ 887 w 888"/>
              <a:gd name="T59" fmla="*/ 69 h 171"/>
              <a:gd name="T60" fmla="*/ 865 w 888"/>
              <a:gd name="T61" fmla="*/ 27 h 171"/>
              <a:gd name="T62" fmla="*/ 823 w 888"/>
              <a:gd name="T63" fmla="*/ 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8" h="171">
                <a:moveTo>
                  <a:pt x="807" y="0"/>
                </a:moveTo>
                <a:lnTo>
                  <a:pt x="574" y="0"/>
                </a:lnTo>
                <a:lnTo>
                  <a:pt x="574" y="42"/>
                </a:lnTo>
                <a:lnTo>
                  <a:pt x="653" y="42"/>
                </a:lnTo>
                <a:lnTo>
                  <a:pt x="653" y="63"/>
                </a:lnTo>
                <a:lnTo>
                  <a:pt x="695" y="63"/>
                </a:lnTo>
                <a:lnTo>
                  <a:pt x="695" y="42"/>
                </a:lnTo>
                <a:lnTo>
                  <a:pt x="807" y="42"/>
                </a:lnTo>
                <a:lnTo>
                  <a:pt x="807" y="42"/>
                </a:lnTo>
                <a:lnTo>
                  <a:pt x="823" y="48"/>
                </a:lnTo>
                <a:lnTo>
                  <a:pt x="834" y="59"/>
                </a:lnTo>
                <a:lnTo>
                  <a:pt x="844" y="69"/>
                </a:lnTo>
                <a:lnTo>
                  <a:pt x="849" y="85"/>
                </a:lnTo>
                <a:lnTo>
                  <a:pt x="849" y="85"/>
                </a:lnTo>
                <a:lnTo>
                  <a:pt x="844" y="101"/>
                </a:lnTo>
                <a:lnTo>
                  <a:pt x="834" y="117"/>
                </a:lnTo>
                <a:lnTo>
                  <a:pt x="823" y="127"/>
                </a:lnTo>
                <a:lnTo>
                  <a:pt x="807" y="127"/>
                </a:lnTo>
                <a:lnTo>
                  <a:pt x="271" y="127"/>
                </a:lnTo>
                <a:lnTo>
                  <a:pt x="271" y="106"/>
                </a:lnTo>
                <a:lnTo>
                  <a:pt x="228" y="106"/>
                </a:lnTo>
                <a:lnTo>
                  <a:pt x="228" y="127"/>
                </a:lnTo>
                <a:lnTo>
                  <a:pt x="85" y="127"/>
                </a:lnTo>
                <a:lnTo>
                  <a:pt x="85" y="127"/>
                </a:lnTo>
                <a:lnTo>
                  <a:pt x="69" y="127"/>
                </a:lnTo>
                <a:lnTo>
                  <a:pt x="53" y="117"/>
                </a:lnTo>
                <a:lnTo>
                  <a:pt x="42" y="101"/>
                </a:lnTo>
                <a:lnTo>
                  <a:pt x="42" y="85"/>
                </a:lnTo>
                <a:lnTo>
                  <a:pt x="42" y="85"/>
                </a:lnTo>
                <a:lnTo>
                  <a:pt x="42" y="69"/>
                </a:lnTo>
                <a:lnTo>
                  <a:pt x="53" y="59"/>
                </a:lnTo>
                <a:lnTo>
                  <a:pt x="69" y="48"/>
                </a:lnTo>
                <a:lnTo>
                  <a:pt x="85" y="42"/>
                </a:lnTo>
                <a:lnTo>
                  <a:pt x="425" y="42"/>
                </a:lnTo>
                <a:lnTo>
                  <a:pt x="425" y="0"/>
                </a:lnTo>
                <a:lnTo>
                  <a:pt x="85" y="0"/>
                </a:lnTo>
                <a:lnTo>
                  <a:pt x="85" y="0"/>
                </a:lnTo>
                <a:lnTo>
                  <a:pt x="69" y="5"/>
                </a:lnTo>
                <a:lnTo>
                  <a:pt x="53" y="10"/>
                </a:lnTo>
                <a:lnTo>
                  <a:pt x="26" y="27"/>
                </a:lnTo>
                <a:lnTo>
                  <a:pt x="5" y="53"/>
                </a:lnTo>
                <a:lnTo>
                  <a:pt x="0" y="69"/>
                </a:lnTo>
                <a:lnTo>
                  <a:pt x="0" y="85"/>
                </a:lnTo>
                <a:lnTo>
                  <a:pt x="0" y="85"/>
                </a:lnTo>
                <a:lnTo>
                  <a:pt x="0" y="106"/>
                </a:lnTo>
                <a:lnTo>
                  <a:pt x="5" y="122"/>
                </a:lnTo>
                <a:lnTo>
                  <a:pt x="26" y="149"/>
                </a:lnTo>
                <a:lnTo>
                  <a:pt x="53" y="165"/>
                </a:lnTo>
                <a:lnTo>
                  <a:pt x="69" y="170"/>
                </a:lnTo>
                <a:lnTo>
                  <a:pt x="85" y="170"/>
                </a:lnTo>
                <a:lnTo>
                  <a:pt x="807" y="170"/>
                </a:lnTo>
                <a:lnTo>
                  <a:pt x="807" y="170"/>
                </a:lnTo>
                <a:lnTo>
                  <a:pt x="823" y="170"/>
                </a:lnTo>
                <a:lnTo>
                  <a:pt x="839" y="165"/>
                </a:lnTo>
                <a:lnTo>
                  <a:pt x="865" y="149"/>
                </a:lnTo>
                <a:lnTo>
                  <a:pt x="881" y="122"/>
                </a:lnTo>
                <a:lnTo>
                  <a:pt x="887" y="106"/>
                </a:lnTo>
                <a:lnTo>
                  <a:pt x="887" y="85"/>
                </a:lnTo>
                <a:lnTo>
                  <a:pt x="887" y="85"/>
                </a:lnTo>
                <a:lnTo>
                  <a:pt x="887" y="69"/>
                </a:lnTo>
                <a:lnTo>
                  <a:pt x="881" y="53"/>
                </a:lnTo>
                <a:lnTo>
                  <a:pt x="865" y="27"/>
                </a:lnTo>
                <a:lnTo>
                  <a:pt x="839" y="10"/>
                </a:lnTo>
                <a:lnTo>
                  <a:pt x="823" y="5"/>
                </a:lnTo>
                <a:lnTo>
                  <a:pt x="80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FA974F9F-E557-4466-92B1-2FF7441C5A55}"/>
              </a:ext>
            </a:extLst>
          </p:cNvPr>
          <p:cNvSpPr>
            <a:spLocks noChangeArrowheads="1"/>
          </p:cNvSpPr>
          <p:nvPr/>
        </p:nvSpPr>
        <p:spPr bwMode="auto">
          <a:xfrm>
            <a:off x="5760271" y="2093295"/>
            <a:ext cx="276829" cy="57727"/>
          </a:xfrm>
          <a:custGeom>
            <a:avLst/>
            <a:gdLst>
              <a:gd name="T0" fmla="*/ 170 w 930"/>
              <a:gd name="T1" fmla="*/ 148 h 192"/>
              <a:gd name="T2" fmla="*/ 143 w 930"/>
              <a:gd name="T3" fmla="*/ 148 h 192"/>
              <a:gd name="T4" fmla="*/ 106 w 930"/>
              <a:gd name="T5" fmla="*/ 133 h 192"/>
              <a:gd name="T6" fmla="*/ 69 w 930"/>
              <a:gd name="T7" fmla="*/ 106 h 192"/>
              <a:gd name="T8" fmla="*/ 47 w 930"/>
              <a:gd name="T9" fmla="*/ 64 h 192"/>
              <a:gd name="T10" fmla="*/ 616 w 930"/>
              <a:gd name="T11" fmla="*/ 43 h 192"/>
              <a:gd name="T12" fmla="*/ 631 w 930"/>
              <a:gd name="T13" fmla="*/ 47 h 192"/>
              <a:gd name="T14" fmla="*/ 637 w 930"/>
              <a:gd name="T15" fmla="*/ 64 h 192"/>
              <a:gd name="T16" fmla="*/ 653 w 930"/>
              <a:gd name="T17" fmla="*/ 106 h 192"/>
              <a:gd name="T18" fmla="*/ 690 w 930"/>
              <a:gd name="T19" fmla="*/ 127 h 192"/>
              <a:gd name="T20" fmla="*/ 716 w 930"/>
              <a:gd name="T21" fmla="*/ 127 h 192"/>
              <a:gd name="T22" fmla="*/ 743 w 930"/>
              <a:gd name="T23" fmla="*/ 111 h 192"/>
              <a:gd name="T24" fmla="*/ 764 w 930"/>
              <a:gd name="T25" fmla="*/ 64 h 192"/>
              <a:gd name="T26" fmla="*/ 764 w 930"/>
              <a:gd name="T27" fmla="*/ 64 h 192"/>
              <a:gd name="T28" fmla="*/ 785 w 930"/>
              <a:gd name="T29" fmla="*/ 43 h 192"/>
              <a:gd name="T30" fmla="*/ 886 w 930"/>
              <a:gd name="T31" fmla="*/ 43 h 192"/>
              <a:gd name="T32" fmla="*/ 870 w 930"/>
              <a:gd name="T33" fmla="*/ 85 h 192"/>
              <a:gd name="T34" fmla="*/ 844 w 930"/>
              <a:gd name="T35" fmla="*/ 122 h 192"/>
              <a:gd name="T36" fmla="*/ 806 w 930"/>
              <a:gd name="T37" fmla="*/ 143 h 192"/>
              <a:gd name="T38" fmla="*/ 764 w 930"/>
              <a:gd name="T39" fmla="*/ 148 h 192"/>
              <a:gd name="T40" fmla="*/ 785 w 930"/>
              <a:gd name="T41" fmla="*/ 0 h 192"/>
              <a:gd name="T42" fmla="*/ 738 w 930"/>
              <a:gd name="T43" fmla="*/ 21 h 192"/>
              <a:gd name="T44" fmla="*/ 722 w 930"/>
              <a:gd name="T45" fmla="*/ 64 h 192"/>
              <a:gd name="T46" fmla="*/ 722 w 930"/>
              <a:gd name="T47" fmla="*/ 64 h 192"/>
              <a:gd name="T48" fmla="*/ 716 w 930"/>
              <a:gd name="T49" fmla="*/ 79 h 192"/>
              <a:gd name="T50" fmla="*/ 706 w 930"/>
              <a:gd name="T51" fmla="*/ 85 h 192"/>
              <a:gd name="T52" fmla="*/ 695 w 930"/>
              <a:gd name="T53" fmla="*/ 85 h 192"/>
              <a:gd name="T54" fmla="*/ 679 w 930"/>
              <a:gd name="T55" fmla="*/ 64 h 192"/>
              <a:gd name="T56" fmla="*/ 674 w 930"/>
              <a:gd name="T57" fmla="*/ 37 h 192"/>
              <a:gd name="T58" fmla="*/ 642 w 930"/>
              <a:gd name="T59" fmla="*/ 5 h 192"/>
              <a:gd name="T60" fmla="*/ 0 w 930"/>
              <a:gd name="T61" fmla="*/ 0 h 192"/>
              <a:gd name="T62" fmla="*/ 0 w 930"/>
              <a:gd name="T63" fmla="*/ 21 h 192"/>
              <a:gd name="T64" fmla="*/ 10 w 930"/>
              <a:gd name="T65" fmla="*/ 90 h 192"/>
              <a:gd name="T66" fmla="*/ 47 w 930"/>
              <a:gd name="T67" fmla="*/ 143 h 192"/>
              <a:gd name="T68" fmla="*/ 100 w 930"/>
              <a:gd name="T69" fmla="*/ 180 h 192"/>
              <a:gd name="T70" fmla="*/ 170 w 930"/>
              <a:gd name="T71" fmla="*/ 191 h 192"/>
              <a:gd name="T72" fmla="*/ 764 w 930"/>
              <a:gd name="T73" fmla="*/ 191 h 192"/>
              <a:gd name="T74" fmla="*/ 828 w 930"/>
              <a:gd name="T75" fmla="*/ 180 h 192"/>
              <a:gd name="T76" fmla="*/ 881 w 930"/>
              <a:gd name="T77" fmla="*/ 143 h 192"/>
              <a:gd name="T78" fmla="*/ 918 w 930"/>
              <a:gd name="T79" fmla="*/ 90 h 192"/>
              <a:gd name="T80" fmla="*/ 929 w 930"/>
              <a:gd name="T81" fmla="*/ 21 h 192"/>
              <a:gd name="T82" fmla="*/ 785 w 930"/>
              <a:gd name="T8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192">
                <a:moveTo>
                  <a:pt x="764" y="148"/>
                </a:moveTo>
                <a:lnTo>
                  <a:pt x="170" y="148"/>
                </a:lnTo>
                <a:lnTo>
                  <a:pt x="170" y="148"/>
                </a:lnTo>
                <a:lnTo>
                  <a:pt x="143" y="148"/>
                </a:lnTo>
                <a:lnTo>
                  <a:pt x="121" y="143"/>
                </a:lnTo>
                <a:lnTo>
                  <a:pt x="106" y="133"/>
                </a:lnTo>
                <a:lnTo>
                  <a:pt x="85" y="122"/>
                </a:lnTo>
                <a:lnTo>
                  <a:pt x="69" y="106"/>
                </a:lnTo>
                <a:lnTo>
                  <a:pt x="58" y="85"/>
                </a:lnTo>
                <a:lnTo>
                  <a:pt x="47" y="64"/>
                </a:lnTo>
                <a:lnTo>
                  <a:pt x="42" y="43"/>
                </a:lnTo>
                <a:lnTo>
                  <a:pt x="616" y="43"/>
                </a:lnTo>
                <a:lnTo>
                  <a:pt x="616" y="43"/>
                </a:lnTo>
                <a:lnTo>
                  <a:pt x="631" y="47"/>
                </a:lnTo>
                <a:lnTo>
                  <a:pt x="637" y="64"/>
                </a:lnTo>
                <a:lnTo>
                  <a:pt x="637" y="64"/>
                </a:lnTo>
                <a:lnTo>
                  <a:pt x="642" y="85"/>
                </a:lnTo>
                <a:lnTo>
                  <a:pt x="653" y="106"/>
                </a:lnTo>
                <a:lnTo>
                  <a:pt x="669" y="122"/>
                </a:lnTo>
                <a:lnTo>
                  <a:pt x="690" y="127"/>
                </a:lnTo>
                <a:lnTo>
                  <a:pt x="690" y="127"/>
                </a:lnTo>
                <a:lnTo>
                  <a:pt x="716" y="127"/>
                </a:lnTo>
                <a:lnTo>
                  <a:pt x="743" y="111"/>
                </a:lnTo>
                <a:lnTo>
                  <a:pt x="743" y="111"/>
                </a:lnTo>
                <a:lnTo>
                  <a:pt x="759" y="90"/>
                </a:lnTo>
                <a:lnTo>
                  <a:pt x="764" y="64"/>
                </a:lnTo>
                <a:lnTo>
                  <a:pt x="764" y="64"/>
                </a:lnTo>
                <a:lnTo>
                  <a:pt x="764" y="64"/>
                </a:lnTo>
                <a:lnTo>
                  <a:pt x="770" y="47"/>
                </a:lnTo>
                <a:lnTo>
                  <a:pt x="785" y="43"/>
                </a:lnTo>
                <a:lnTo>
                  <a:pt x="886" y="43"/>
                </a:lnTo>
                <a:lnTo>
                  <a:pt x="886" y="43"/>
                </a:lnTo>
                <a:lnTo>
                  <a:pt x="881" y="64"/>
                </a:lnTo>
                <a:lnTo>
                  <a:pt x="870" y="85"/>
                </a:lnTo>
                <a:lnTo>
                  <a:pt x="860" y="106"/>
                </a:lnTo>
                <a:lnTo>
                  <a:pt x="844" y="122"/>
                </a:lnTo>
                <a:lnTo>
                  <a:pt x="828" y="133"/>
                </a:lnTo>
                <a:lnTo>
                  <a:pt x="806" y="143"/>
                </a:lnTo>
                <a:lnTo>
                  <a:pt x="785" y="148"/>
                </a:lnTo>
                <a:lnTo>
                  <a:pt x="764" y="148"/>
                </a:lnTo>
                <a:close/>
                <a:moveTo>
                  <a:pt x="785" y="0"/>
                </a:moveTo>
                <a:lnTo>
                  <a:pt x="785" y="0"/>
                </a:lnTo>
                <a:lnTo>
                  <a:pt x="759" y="5"/>
                </a:lnTo>
                <a:lnTo>
                  <a:pt x="738" y="21"/>
                </a:lnTo>
                <a:lnTo>
                  <a:pt x="727" y="37"/>
                </a:lnTo>
                <a:lnTo>
                  <a:pt x="722" y="64"/>
                </a:lnTo>
                <a:lnTo>
                  <a:pt x="722" y="64"/>
                </a:lnTo>
                <a:lnTo>
                  <a:pt x="722" y="64"/>
                </a:lnTo>
                <a:lnTo>
                  <a:pt x="722" y="74"/>
                </a:lnTo>
                <a:lnTo>
                  <a:pt x="716" y="79"/>
                </a:lnTo>
                <a:lnTo>
                  <a:pt x="716" y="79"/>
                </a:lnTo>
                <a:lnTo>
                  <a:pt x="706" y="85"/>
                </a:lnTo>
                <a:lnTo>
                  <a:pt x="695" y="85"/>
                </a:lnTo>
                <a:lnTo>
                  <a:pt x="695" y="85"/>
                </a:lnTo>
                <a:lnTo>
                  <a:pt x="685" y="79"/>
                </a:lnTo>
                <a:lnTo>
                  <a:pt x="679" y="64"/>
                </a:lnTo>
                <a:lnTo>
                  <a:pt x="679" y="64"/>
                </a:lnTo>
                <a:lnTo>
                  <a:pt x="674" y="37"/>
                </a:lnTo>
                <a:lnTo>
                  <a:pt x="663" y="21"/>
                </a:lnTo>
                <a:lnTo>
                  <a:pt x="642" y="5"/>
                </a:lnTo>
                <a:lnTo>
                  <a:pt x="616" y="0"/>
                </a:lnTo>
                <a:lnTo>
                  <a:pt x="0" y="0"/>
                </a:lnTo>
                <a:lnTo>
                  <a:pt x="0" y="21"/>
                </a:lnTo>
                <a:lnTo>
                  <a:pt x="0" y="21"/>
                </a:lnTo>
                <a:lnTo>
                  <a:pt x="5" y="58"/>
                </a:lnTo>
                <a:lnTo>
                  <a:pt x="10" y="90"/>
                </a:lnTo>
                <a:lnTo>
                  <a:pt x="26" y="117"/>
                </a:lnTo>
                <a:lnTo>
                  <a:pt x="47" y="143"/>
                </a:lnTo>
                <a:lnTo>
                  <a:pt x="74" y="165"/>
                </a:lnTo>
                <a:lnTo>
                  <a:pt x="100" y="180"/>
                </a:lnTo>
                <a:lnTo>
                  <a:pt x="132" y="186"/>
                </a:lnTo>
                <a:lnTo>
                  <a:pt x="170" y="191"/>
                </a:lnTo>
                <a:lnTo>
                  <a:pt x="764" y="191"/>
                </a:lnTo>
                <a:lnTo>
                  <a:pt x="764" y="191"/>
                </a:lnTo>
                <a:lnTo>
                  <a:pt x="796" y="186"/>
                </a:lnTo>
                <a:lnTo>
                  <a:pt x="828" y="180"/>
                </a:lnTo>
                <a:lnTo>
                  <a:pt x="855" y="165"/>
                </a:lnTo>
                <a:lnTo>
                  <a:pt x="881" y="143"/>
                </a:lnTo>
                <a:lnTo>
                  <a:pt x="902" y="117"/>
                </a:lnTo>
                <a:lnTo>
                  <a:pt x="918" y="90"/>
                </a:lnTo>
                <a:lnTo>
                  <a:pt x="929" y="58"/>
                </a:lnTo>
                <a:lnTo>
                  <a:pt x="929" y="21"/>
                </a:lnTo>
                <a:lnTo>
                  <a:pt x="929" y="0"/>
                </a:lnTo>
                <a:lnTo>
                  <a:pt x="78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2F1263AB-9FC4-4D5C-AE0A-4EC084E27C67}"/>
              </a:ext>
            </a:extLst>
          </p:cNvPr>
          <p:cNvSpPr>
            <a:spLocks noChangeArrowheads="1"/>
          </p:cNvSpPr>
          <p:nvPr/>
        </p:nvSpPr>
        <p:spPr bwMode="auto">
          <a:xfrm>
            <a:off x="5772079" y="2074927"/>
            <a:ext cx="251901" cy="13120"/>
          </a:xfrm>
          <a:custGeom>
            <a:avLst/>
            <a:gdLst>
              <a:gd name="T0" fmla="*/ 0 w 845"/>
              <a:gd name="T1" fmla="*/ 0 h 44"/>
              <a:gd name="T2" fmla="*/ 844 w 845"/>
              <a:gd name="T3" fmla="*/ 0 h 44"/>
              <a:gd name="T4" fmla="*/ 844 w 845"/>
              <a:gd name="T5" fmla="*/ 43 h 44"/>
              <a:gd name="T6" fmla="*/ 0 w 845"/>
              <a:gd name="T7" fmla="*/ 43 h 44"/>
              <a:gd name="T8" fmla="*/ 0 w 845"/>
              <a:gd name="T9" fmla="*/ 0 h 44"/>
            </a:gdLst>
            <a:ahLst/>
            <a:cxnLst>
              <a:cxn ang="0">
                <a:pos x="T0" y="T1"/>
              </a:cxn>
              <a:cxn ang="0">
                <a:pos x="T2" y="T3"/>
              </a:cxn>
              <a:cxn ang="0">
                <a:pos x="T4" y="T5"/>
              </a:cxn>
              <a:cxn ang="0">
                <a:pos x="T6" y="T7"/>
              </a:cxn>
              <a:cxn ang="0">
                <a:pos x="T8" y="T9"/>
              </a:cxn>
            </a:cxnLst>
            <a:rect l="0" t="0" r="r" b="b"/>
            <a:pathLst>
              <a:path w="845" h="44">
                <a:moveTo>
                  <a:pt x="0" y="0"/>
                </a:moveTo>
                <a:lnTo>
                  <a:pt x="844" y="0"/>
                </a:lnTo>
                <a:lnTo>
                  <a:pt x="84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E7A43712-4E6C-4C83-A4A3-C963BC1C491A}"/>
              </a:ext>
            </a:extLst>
          </p:cNvPr>
          <p:cNvSpPr>
            <a:spLocks noChangeArrowheads="1"/>
          </p:cNvSpPr>
          <p:nvPr/>
        </p:nvSpPr>
        <p:spPr bwMode="auto">
          <a:xfrm>
            <a:off x="5884909" y="1943729"/>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839D34AA-78D5-467D-8623-D2E22D2937E4}"/>
              </a:ext>
            </a:extLst>
          </p:cNvPr>
          <p:cNvSpPr>
            <a:spLocks noChangeArrowheads="1"/>
          </p:cNvSpPr>
          <p:nvPr/>
        </p:nvSpPr>
        <p:spPr bwMode="auto">
          <a:xfrm>
            <a:off x="5993804" y="1943729"/>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1722CD04-46A9-4F4B-B7C3-419B4BBBB32F}"/>
              </a:ext>
            </a:extLst>
          </p:cNvPr>
          <p:cNvSpPr>
            <a:spLocks noChangeArrowheads="1"/>
          </p:cNvSpPr>
          <p:nvPr/>
        </p:nvSpPr>
        <p:spPr bwMode="auto">
          <a:xfrm>
            <a:off x="5791758" y="2038192"/>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37F6AA1A-A378-4DE0-B759-8521E6820EE6}"/>
              </a:ext>
            </a:extLst>
          </p:cNvPr>
          <p:cNvSpPr>
            <a:spLocks noChangeArrowheads="1"/>
          </p:cNvSpPr>
          <p:nvPr/>
        </p:nvSpPr>
        <p:spPr bwMode="auto">
          <a:xfrm>
            <a:off x="5884909" y="2038192"/>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18F42489-8C72-4B86-A741-A8D4EC034D6B}"/>
              </a:ext>
            </a:extLst>
          </p:cNvPr>
          <p:cNvSpPr>
            <a:spLocks noChangeArrowheads="1"/>
          </p:cNvSpPr>
          <p:nvPr/>
        </p:nvSpPr>
        <p:spPr bwMode="auto">
          <a:xfrm>
            <a:off x="5992492" y="2048688"/>
            <a:ext cx="13120" cy="6560"/>
          </a:xfrm>
          <a:custGeom>
            <a:avLst/>
            <a:gdLst>
              <a:gd name="T0" fmla="*/ 0 w 44"/>
              <a:gd name="T1" fmla="*/ 0 h 22"/>
              <a:gd name="T2" fmla="*/ 43 w 44"/>
              <a:gd name="T3" fmla="*/ 0 h 22"/>
              <a:gd name="T4" fmla="*/ 43 w 44"/>
              <a:gd name="T5" fmla="*/ 21 h 22"/>
              <a:gd name="T6" fmla="*/ 0 w 44"/>
              <a:gd name="T7" fmla="*/ 21 h 22"/>
              <a:gd name="T8" fmla="*/ 0 w 44"/>
              <a:gd name="T9" fmla="*/ 0 h 22"/>
            </a:gdLst>
            <a:ahLst/>
            <a:cxnLst>
              <a:cxn ang="0">
                <a:pos x="T0" y="T1"/>
              </a:cxn>
              <a:cxn ang="0">
                <a:pos x="T2" y="T3"/>
              </a:cxn>
              <a:cxn ang="0">
                <a:pos x="T4" y="T5"/>
              </a:cxn>
              <a:cxn ang="0">
                <a:pos x="T6" y="T7"/>
              </a:cxn>
              <a:cxn ang="0">
                <a:pos x="T8" y="T9"/>
              </a:cxn>
            </a:cxnLst>
            <a:rect l="0" t="0" r="r" b="b"/>
            <a:pathLst>
              <a:path w="44" h="22">
                <a:moveTo>
                  <a:pt x="0" y="0"/>
                </a:moveTo>
                <a:lnTo>
                  <a:pt x="43" y="0"/>
                </a:lnTo>
                <a:lnTo>
                  <a:pt x="43" y="21"/>
                </a:lnTo>
                <a:lnTo>
                  <a:pt x="0" y="21"/>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ECEB2C0B-6C56-4000-99AA-87AE476F290F}"/>
              </a:ext>
            </a:extLst>
          </p:cNvPr>
          <p:cNvSpPr>
            <a:spLocks noChangeArrowheads="1"/>
          </p:cNvSpPr>
          <p:nvPr/>
        </p:nvSpPr>
        <p:spPr bwMode="auto">
          <a:xfrm>
            <a:off x="4698876" y="1817779"/>
            <a:ext cx="13120" cy="14432"/>
          </a:xfrm>
          <a:custGeom>
            <a:avLst/>
            <a:gdLst>
              <a:gd name="T0" fmla="*/ 0 w 43"/>
              <a:gd name="T1" fmla="*/ 0 h 49"/>
              <a:gd name="T2" fmla="*/ 42 w 43"/>
              <a:gd name="T3" fmla="*/ 0 h 49"/>
              <a:gd name="T4" fmla="*/ 42 w 43"/>
              <a:gd name="T5" fmla="*/ 48 h 49"/>
              <a:gd name="T6" fmla="*/ 0 w 43"/>
              <a:gd name="T7" fmla="*/ 48 h 49"/>
              <a:gd name="T8" fmla="*/ 0 w 43"/>
              <a:gd name="T9" fmla="*/ 0 h 49"/>
            </a:gdLst>
            <a:ahLst/>
            <a:cxnLst>
              <a:cxn ang="0">
                <a:pos x="T0" y="T1"/>
              </a:cxn>
              <a:cxn ang="0">
                <a:pos x="T2" y="T3"/>
              </a:cxn>
              <a:cxn ang="0">
                <a:pos x="T4" y="T5"/>
              </a:cxn>
              <a:cxn ang="0">
                <a:pos x="T6" y="T7"/>
              </a:cxn>
              <a:cxn ang="0">
                <a:pos x="T8" y="T9"/>
              </a:cxn>
            </a:cxnLst>
            <a:rect l="0" t="0" r="r" b="b"/>
            <a:pathLst>
              <a:path w="43" h="49">
                <a:moveTo>
                  <a:pt x="0" y="0"/>
                </a:moveTo>
                <a:lnTo>
                  <a:pt x="42" y="0"/>
                </a:lnTo>
                <a:lnTo>
                  <a:pt x="42" y="48"/>
                </a:lnTo>
                <a:lnTo>
                  <a:pt x="0" y="4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73514C4A-CA0F-4E56-89F7-048AC484C3B4}"/>
              </a:ext>
            </a:extLst>
          </p:cNvPr>
          <p:cNvSpPr>
            <a:spLocks noChangeArrowheads="1"/>
          </p:cNvSpPr>
          <p:nvPr/>
        </p:nvSpPr>
        <p:spPr bwMode="auto">
          <a:xfrm>
            <a:off x="4710684" y="183221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97" name="Picture 184">
            <a:extLst>
              <a:ext uri="{FF2B5EF4-FFF2-40B4-BE49-F238E27FC236}">
                <a16:creationId xmlns:a16="http://schemas.microsoft.com/office/drawing/2014/main" id="{3E31A087-63DC-4D23-87BA-359399E5A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653" y="1746932"/>
            <a:ext cx="223037"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8" name="Freeform 185">
            <a:extLst>
              <a:ext uri="{FF2B5EF4-FFF2-40B4-BE49-F238E27FC236}">
                <a16:creationId xmlns:a16="http://schemas.microsoft.com/office/drawing/2014/main" id="{E84A804F-6EE3-40DD-A4B9-0C90FB9E1A25}"/>
              </a:ext>
            </a:extLst>
          </p:cNvPr>
          <p:cNvSpPr>
            <a:spLocks noChangeArrowheads="1"/>
          </p:cNvSpPr>
          <p:nvPr/>
        </p:nvSpPr>
        <p:spPr bwMode="auto">
          <a:xfrm>
            <a:off x="4786779" y="1888626"/>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61BA43C5-C509-495F-908C-7AACB8D08379}"/>
              </a:ext>
            </a:extLst>
          </p:cNvPr>
          <p:cNvSpPr>
            <a:spLocks noChangeArrowheads="1"/>
          </p:cNvSpPr>
          <p:nvPr/>
        </p:nvSpPr>
        <p:spPr bwMode="auto">
          <a:xfrm>
            <a:off x="4799899" y="190174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D513729C-AD96-4F86-9BB9-858BCBBD60CC}"/>
              </a:ext>
            </a:extLst>
          </p:cNvPr>
          <p:cNvSpPr>
            <a:spLocks noChangeArrowheads="1"/>
          </p:cNvSpPr>
          <p:nvPr/>
        </p:nvSpPr>
        <p:spPr bwMode="auto">
          <a:xfrm>
            <a:off x="4780219" y="1938481"/>
            <a:ext cx="19679"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F3346B93-0240-4044-AE1A-FD76A66F2A38}"/>
              </a:ext>
            </a:extLst>
          </p:cNvPr>
          <p:cNvSpPr>
            <a:spLocks noChangeArrowheads="1"/>
          </p:cNvSpPr>
          <p:nvPr/>
        </p:nvSpPr>
        <p:spPr bwMode="auto">
          <a:xfrm>
            <a:off x="4768411" y="1952913"/>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2430E7D5-E775-415D-9B95-30F2AE59876F}"/>
              </a:ext>
            </a:extLst>
          </p:cNvPr>
          <p:cNvSpPr>
            <a:spLocks noChangeArrowheads="1"/>
          </p:cNvSpPr>
          <p:nvPr/>
        </p:nvSpPr>
        <p:spPr bwMode="auto">
          <a:xfrm>
            <a:off x="4672637" y="1914865"/>
            <a:ext cx="26240" cy="11808"/>
          </a:xfrm>
          <a:custGeom>
            <a:avLst/>
            <a:gdLst>
              <a:gd name="T0" fmla="*/ 0 w 86"/>
              <a:gd name="T1" fmla="*/ 0 h 38"/>
              <a:gd name="T2" fmla="*/ 85 w 86"/>
              <a:gd name="T3" fmla="*/ 0 h 38"/>
              <a:gd name="T4" fmla="*/ 85 w 86"/>
              <a:gd name="T5" fmla="*/ 37 h 38"/>
              <a:gd name="T6" fmla="*/ 0 w 86"/>
              <a:gd name="T7" fmla="*/ 37 h 38"/>
              <a:gd name="T8" fmla="*/ 0 w 86"/>
              <a:gd name="T9" fmla="*/ 0 h 38"/>
            </a:gdLst>
            <a:ahLst/>
            <a:cxnLst>
              <a:cxn ang="0">
                <a:pos x="T0" y="T1"/>
              </a:cxn>
              <a:cxn ang="0">
                <a:pos x="T2" y="T3"/>
              </a:cxn>
              <a:cxn ang="0">
                <a:pos x="T4" y="T5"/>
              </a:cxn>
              <a:cxn ang="0">
                <a:pos x="T6" y="T7"/>
              </a:cxn>
              <a:cxn ang="0">
                <a:pos x="T8" y="T9"/>
              </a:cxn>
            </a:cxnLst>
            <a:rect l="0" t="0" r="r" b="b"/>
            <a:pathLst>
              <a:path w="86" h="38">
                <a:moveTo>
                  <a:pt x="0" y="0"/>
                </a:moveTo>
                <a:lnTo>
                  <a:pt x="85" y="0"/>
                </a:lnTo>
                <a:lnTo>
                  <a:pt x="85"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9C38851D-4BD8-4C6F-BB0D-22D604100C2B}"/>
              </a:ext>
            </a:extLst>
          </p:cNvPr>
          <p:cNvSpPr>
            <a:spLocks noChangeArrowheads="1"/>
          </p:cNvSpPr>
          <p:nvPr/>
        </p:nvSpPr>
        <p:spPr bwMode="auto">
          <a:xfrm>
            <a:off x="4698876" y="187025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F5056142-73FF-4300-A549-A4599154B517}"/>
              </a:ext>
            </a:extLst>
          </p:cNvPr>
          <p:cNvSpPr>
            <a:spLocks noChangeArrowheads="1"/>
          </p:cNvSpPr>
          <p:nvPr/>
        </p:nvSpPr>
        <p:spPr bwMode="auto">
          <a:xfrm>
            <a:off x="4692316" y="193848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6863F3C2-80DF-4C00-B31E-B74707573D50}"/>
              </a:ext>
            </a:extLst>
          </p:cNvPr>
          <p:cNvSpPr>
            <a:spLocks noChangeArrowheads="1"/>
          </p:cNvSpPr>
          <p:nvPr/>
        </p:nvSpPr>
        <p:spPr bwMode="auto">
          <a:xfrm>
            <a:off x="4704124" y="1782355"/>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5A85FE6D-40B2-40A4-86AA-030FC85DDE46}"/>
              </a:ext>
            </a:extLst>
          </p:cNvPr>
          <p:cNvSpPr>
            <a:spLocks noChangeArrowheads="1"/>
          </p:cNvSpPr>
          <p:nvPr/>
        </p:nvSpPr>
        <p:spPr bwMode="auto">
          <a:xfrm>
            <a:off x="4672637" y="2120847"/>
            <a:ext cx="76095" cy="13120"/>
          </a:xfrm>
          <a:custGeom>
            <a:avLst/>
            <a:gdLst>
              <a:gd name="T0" fmla="*/ 0 w 256"/>
              <a:gd name="T1" fmla="*/ 0 h 44"/>
              <a:gd name="T2" fmla="*/ 255 w 256"/>
              <a:gd name="T3" fmla="*/ 0 h 44"/>
              <a:gd name="T4" fmla="*/ 255 w 256"/>
              <a:gd name="T5" fmla="*/ 43 h 44"/>
              <a:gd name="T6" fmla="*/ 0 w 256"/>
              <a:gd name="T7" fmla="*/ 43 h 44"/>
              <a:gd name="T8" fmla="*/ 0 w 256"/>
              <a:gd name="T9" fmla="*/ 0 h 44"/>
            </a:gdLst>
            <a:ahLst/>
            <a:cxnLst>
              <a:cxn ang="0">
                <a:pos x="T0" y="T1"/>
              </a:cxn>
              <a:cxn ang="0">
                <a:pos x="T2" y="T3"/>
              </a:cxn>
              <a:cxn ang="0">
                <a:pos x="T4" y="T5"/>
              </a:cxn>
              <a:cxn ang="0">
                <a:pos x="T6" y="T7"/>
              </a:cxn>
              <a:cxn ang="0">
                <a:pos x="T8" y="T9"/>
              </a:cxn>
            </a:cxnLst>
            <a:rect l="0" t="0" r="r" b="b"/>
            <a:pathLst>
              <a:path w="256" h="44">
                <a:moveTo>
                  <a:pt x="0" y="0"/>
                </a:moveTo>
                <a:lnTo>
                  <a:pt x="255" y="0"/>
                </a:lnTo>
                <a:lnTo>
                  <a:pt x="25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A19865D3-3B31-4DFC-BC02-E1D46E9BFA6B}"/>
              </a:ext>
            </a:extLst>
          </p:cNvPr>
          <p:cNvSpPr>
            <a:spLocks noChangeArrowheads="1"/>
          </p:cNvSpPr>
          <p:nvPr/>
        </p:nvSpPr>
        <p:spPr bwMode="auto">
          <a:xfrm>
            <a:off x="4761852" y="2120847"/>
            <a:ext cx="19679" cy="13120"/>
          </a:xfrm>
          <a:custGeom>
            <a:avLst/>
            <a:gdLst>
              <a:gd name="T0" fmla="*/ 0 w 64"/>
              <a:gd name="T1" fmla="*/ 0 h 44"/>
              <a:gd name="T2" fmla="*/ 63 w 64"/>
              <a:gd name="T3" fmla="*/ 0 h 44"/>
              <a:gd name="T4" fmla="*/ 63 w 64"/>
              <a:gd name="T5" fmla="*/ 43 h 44"/>
              <a:gd name="T6" fmla="*/ 0 w 64"/>
              <a:gd name="T7" fmla="*/ 43 h 44"/>
              <a:gd name="T8" fmla="*/ 0 w 64"/>
              <a:gd name="T9" fmla="*/ 0 h 44"/>
            </a:gdLst>
            <a:ahLst/>
            <a:cxnLst>
              <a:cxn ang="0">
                <a:pos x="T0" y="T1"/>
              </a:cxn>
              <a:cxn ang="0">
                <a:pos x="T2" y="T3"/>
              </a:cxn>
              <a:cxn ang="0">
                <a:pos x="T4" y="T5"/>
              </a:cxn>
              <a:cxn ang="0">
                <a:pos x="T6" y="T7"/>
              </a:cxn>
              <a:cxn ang="0">
                <a:pos x="T8" y="T9"/>
              </a:cxn>
            </a:cxnLst>
            <a:rect l="0" t="0" r="r" b="b"/>
            <a:pathLst>
              <a:path w="64" h="44">
                <a:moveTo>
                  <a:pt x="0" y="0"/>
                </a:moveTo>
                <a:lnTo>
                  <a:pt x="63" y="0"/>
                </a:lnTo>
                <a:lnTo>
                  <a:pt x="6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C8A1C950-2D10-44B8-B516-DDA104B4D284}"/>
              </a:ext>
            </a:extLst>
          </p:cNvPr>
          <p:cNvSpPr>
            <a:spLocks noChangeArrowheads="1"/>
          </p:cNvSpPr>
          <p:nvPr/>
        </p:nvSpPr>
        <p:spPr bwMode="auto">
          <a:xfrm>
            <a:off x="3920870" y="1832211"/>
            <a:ext cx="401467" cy="401467"/>
          </a:xfrm>
          <a:custGeom>
            <a:avLst/>
            <a:gdLst>
              <a:gd name="T0" fmla="*/ 1263 w 1349"/>
              <a:gd name="T1" fmla="*/ 658 h 1349"/>
              <a:gd name="T2" fmla="*/ 1041 w 1349"/>
              <a:gd name="T3" fmla="*/ 1072 h 1349"/>
              <a:gd name="T4" fmla="*/ 786 w 1349"/>
              <a:gd name="T5" fmla="*/ 1157 h 1349"/>
              <a:gd name="T6" fmla="*/ 966 w 1349"/>
              <a:gd name="T7" fmla="*/ 950 h 1349"/>
              <a:gd name="T8" fmla="*/ 945 w 1349"/>
              <a:gd name="T9" fmla="*/ 902 h 1349"/>
              <a:gd name="T10" fmla="*/ 1014 w 1349"/>
              <a:gd name="T11" fmla="*/ 759 h 1349"/>
              <a:gd name="T12" fmla="*/ 1030 w 1349"/>
              <a:gd name="T13" fmla="*/ 669 h 1349"/>
              <a:gd name="T14" fmla="*/ 966 w 1349"/>
              <a:gd name="T15" fmla="*/ 838 h 1349"/>
              <a:gd name="T16" fmla="*/ 887 w 1349"/>
              <a:gd name="T17" fmla="*/ 876 h 1349"/>
              <a:gd name="T18" fmla="*/ 823 w 1349"/>
              <a:gd name="T19" fmla="*/ 1072 h 1349"/>
              <a:gd name="T20" fmla="*/ 659 w 1349"/>
              <a:gd name="T21" fmla="*/ 1094 h 1349"/>
              <a:gd name="T22" fmla="*/ 743 w 1349"/>
              <a:gd name="T23" fmla="*/ 833 h 1349"/>
              <a:gd name="T24" fmla="*/ 966 w 1349"/>
              <a:gd name="T25" fmla="*/ 536 h 1349"/>
              <a:gd name="T26" fmla="*/ 759 w 1349"/>
              <a:gd name="T27" fmla="*/ 1306 h 1349"/>
              <a:gd name="T28" fmla="*/ 690 w 1349"/>
              <a:gd name="T29" fmla="*/ 1242 h 1349"/>
              <a:gd name="T30" fmla="*/ 59 w 1349"/>
              <a:gd name="T31" fmla="*/ 329 h 1349"/>
              <a:gd name="T32" fmla="*/ 303 w 1349"/>
              <a:gd name="T33" fmla="*/ 377 h 1349"/>
              <a:gd name="T34" fmla="*/ 557 w 1349"/>
              <a:gd name="T35" fmla="*/ 722 h 1349"/>
              <a:gd name="T36" fmla="*/ 642 w 1349"/>
              <a:gd name="T37" fmla="*/ 1136 h 1349"/>
              <a:gd name="T38" fmla="*/ 663 w 1349"/>
              <a:gd name="T39" fmla="*/ 1184 h 1349"/>
              <a:gd name="T40" fmla="*/ 504 w 1349"/>
              <a:gd name="T41" fmla="*/ 993 h 1349"/>
              <a:gd name="T42" fmla="*/ 441 w 1349"/>
              <a:gd name="T43" fmla="*/ 881 h 1349"/>
              <a:gd name="T44" fmla="*/ 403 w 1349"/>
              <a:gd name="T45" fmla="*/ 701 h 1349"/>
              <a:gd name="T46" fmla="*/ 186 w 1349"/>
              <a:gd name="T47" fmla="*/ 594 h 1349"/>
              <a:gd name="T48" fmla="*/ 271 w 1349"/>
              <a:gd name="T49" fmla="*/ 802 h 1349"/>
              <a:gd name="T50" fmla="*/ 377 w 1349"/>
              <a:gd name="T51" fmla="*/ 908 h 1349"/>
              <a:gd name="T52" fmla="*/ 462 w 1349"/>
              <a:gd name="T53" fmla="*/ 1019 h 1349"/>
              <a:gd name="T54" fmla="*/ 536 w 1349"/>
              <a:gd name="T55" fmla="*/ 1189 h 1349"/>
              <a:gd name="T56" fmla="*/ 217 w 1349"/>
              <a:gd name="T57" fmla="*/ 993 h 1349"/>
              <a:gd name="T58" fmla="*/ 717 w 1349"/>
              <a:gd name="T59" fmla="*/ 589 h 1349"/>
              <a:gd name="T60" fmla="*/ 695 w 1349"/>
              <a:gd name="T61" fmla="*/ 509 h 1349"/>
              <a:gd name="T62" fmla="*/ 695 w 1349"/>
              <a:gd name="T63" fmla="*/ 887 h 1349"/>
              <a:gd name="T64" fmla="*/ 637 w 1349"/>
              <a:gd name="T65" fmla="*/ 1056 h 1349"/>
              <a:gd name="T66" fmla="*/ 610 w 1349"/>
              <a:gd name="T67" fmla="*/ 828 h 1349"/>
              <a:gd name="T68" fmla="*/ 712 w 1349"/>
              <a:gd name="T69" fmla="*/ 796 h 1349"/>
              <a:gd name="T70" fmla="*/ 610 w 1349"/>
              <a:gd name="T71" fmla="*/ 42 h 1349"/>
              <a:gd name="T72" fmla="*/ 934 w 1349"/>
              <a:gd name="T73" fmla="*/ 217 h 1349"/>
              <a:gd name="T74" fmla="*/ 1030 w 1349"/>
              <a:gd name="T75" fmla="*/ 462 h 1349"/>
              <a:gd name="T76" fmla="*/ 483 w 1349"/>
              <a:gd name="T77" fmla="*/ 435 h 1349"/>
              <a:gd name="T78" fmla="*/ 377 w 1349"/>
              <a:gd name="T79" fmla="*/ 372 h 1349"/>
              <a:gd name="T80" fmla="*/ 319 w 1349"/>
              <a:gd name="T81" fmla="*/ 112 h 1349"/>
              <a:gd name="T82" fmla="*/ 1210 w 1349"/>
              <a:gd name="T83" fmla="*/ 403 h 1349"/>
              <a:gd name="T84" fmla="*/ 1141 w 1349"/>
              <a:gd name="T85" fmla="*/ 355 h 1349"/>
              <a:gd name="T86" fmla="*/ 993 w 1349"/>
              <a:gd name="T87" fmla="*/ 234 h 1349"/>
              <a:gd name="T88" fmla="*/ 817 w 1349"/>
              <a:gd name="T89" fmla="*/ 63 h 1349"/>
              <a:gd name="T90" fmla="*/ 1041 w 1349"/>
              <a:gd name="T91" fmla="*/ 138 h 1349"/>
              <a:gd name="T92" fmla="*/ 1163 w 1349"/>
              <a:gd name="T93" fmla="*/ 202 h 1349"/>
              <a:gd name="T94" fmla="*/ 855 w 1349"/>
              <a:gd name="T95" fmla="*/ 10 h 1349"/>
              <a:gd name="T96" fmla="*/ 297 w 1349"/>
              <a:gd name="T97" fmla="*/ 80 h 1349"/>
              <a:gd name="T98" fmla="*/ 0 w 1349"/>
              <a:gd name="T99" fmla="*/ 355 h 1349"/>
              <a:gd name="T100" fmla="*/ 42 w 1349"/>
              <a:gd name="T101" fmla="*/ 674 h 1349"/>
              <a:gd name="T102" fmla="*/ 292 w 1349"/>
              <a:gd name="T103" fmla="*/ 1120 h 1349"/>
              <a:gd name="T104" fmla="*/ 526 w 1349"/>
              <a:gd name="T105" fmla="*/ 1226 h 1349"/>
              <a:gd name="T106" fmla="*/ 807 w 1349"/>
              <a:gd name="T107" fmla="*/ 1231 h 1349"/>
              <a:gd name="T108" fmla="*/ 1131 w 1349"/>
              <a:gd name="T109" fmla="*/ 1045 h 1349"/>
              <a:gd name="T110" fmla="*/ 1306 w 1349"/>
              <a:gd name="T111" fmla="*/ 600 h 1349"/>
              <a:gd name="T112" fmla="*/ 1258 w 1349"/>
              <a:gd name="T113" fmla="*/ 441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9" h="1349">
                <a:moveTo>
                  <a:pt x="1306" y="494"/>
                </a:moveTo>
                <a:lnTo>
                  <a:pt x="1306" y="494"/>
                </a:lnTo>
                <a:lnTo>
                  <a:pt x="1290" y="504"/>
                </a:lnTo>
                <a:lnTo>
                  <a:pt x="1280" y="520"/>
                </a:lnTo>
                <a:lnTo>
                  <a:pt x="1269" y="536"/>
                </a:lnTo>
                <a:lnTo>
                  <a:pt x="1263" y="552"/>
                </a:lnTo>
                <a:lnTo>
                  <a:pt x="1263" y="600"/>
                </a:lnTo>
                <a:lnTo>
                  <a:pt x="1263" y="600"/>
                </a:lnTo>
                <a:lnTo>
                  <a:pt x="1263" y="658"/>
                </a:lnTo>
                <a:lnTo>
                  <a:pt x="1253" y="712"/>
                </a:lnTo>
                <a:lnTo>
                  <a:pt x="1242" y="770"/>
                </a:lnTo>
                <a:lnTo>
                  <a:pt x="1221" y="823"/>
                </a:lnTo>
                <a:lnTo>
                  <a:pt x="1200" y="876"/>
                </a:lnTo>
                <a:lnTo>
                  <a:pt x="1168" y="923"/>
                </a:lnTo>
                <a:lnTo>
                  <a:pt x="1136" y="971"/>
                </a:lnTo>
                <a:lnTo>
                  <a:pt x="1099" y="1019"/>
                </a:lnTo>
                <a:lnTo>
                  <a:pt x="1099" y="1019"/>
                </a:lnTo>
                <a:lnTo>
                  <a:pt x="1041" y="1072"/>
                </a:lnTo>
                <a:lnTo>
                  <a:pt x="972" y="1120"/>
                </a:lnTo>
                <a:lnTo>
                  <a:pt x="902" y="1157"/>
                </a:lnTo>
                <a:lnTo>
                  <a:pt x="828" y="1184"/>
                </a:lnTo>
                <a:lnTo>
                  <a:pt x="823" y="1184"/>
                </a:lnTo>
                <a:lnTo>
                  <a:pt x="823" y="1184"/>
                </a:lnTo>
                <a:lnTo>
                  <a:pt x="791" y="1178"/>
                </a:lnTo>
                <a:lnTo>
                  <a:pt x="764" y="1168"/>
                </a:lnTo>
                <a:lnTo>
                  <a:pt x="764" y="1168"/>
                </a:lnTo>
                <a:lnTo>
                  <a:pt x="786" y="1157"/>
                </a:lnTo>
                <a:lnTo>
                  <a:pt x="812" y="1141"/>
                </a:lnTo>
                <a:lnTo>
                  <a:pt x="834" y="1120"/>
                </a:lnTo>
                <a:lnTo>
                  <a:pt x="849" y="1099"/>
                </a:lnTo>
                <a:lnTo>
                  <a:pt x="866" y="1077"/>
                </a:lnTo>
                <a:lnTo>
                  <a:pt x="876" y="1051"/>
                </a:lnTo>
                <a:lnTo>
                  <a:pt x="881" y="1019"/>
                </a:lnTo>
                <a:lnTo>
                  <a:pt x="887" y="993"/>
                </a:lnTo>
                <a:lnTo>
                  <a:pt x="966" y="993"/>
                </a:lnTo>
                <a:lnTo>
                  <a:pt x="966" y="950"/>
                </a:lnTo>
                <a:lnTo>
                  <a:pt x="887" y="950"/>
                </a:lnTo>
                <a:lnTo>
                  <a:pt x="887" y="950"/>
                </a:lnTo>
                <a:lnTo>
                  <a:pt x="887" y="950"/>
                </a:lnTo>
                <a:lnTo>
                  <a:pt x="887" y="934"/>
                </a:lnTo>
                <a:lnTo>
                  <a:pt x="897" y="919"/>
                </a:lnTo>
                <a:lnTo>
                  <a:pt x="913" y="908"/>
                </a:lnTo>
                <a:lnTo>
                  <a:pt x="929" y="908"/>
                </a:lnTo>
                <a:lnTo>
                  <a:pt x="929" y="908"/>
                </a:lnTo>
                <a:lnTo>
                  <a:pt x="945" y="902"/>
                </a:lnTo>
                <a:lnTo>
                  <a:pt x="961" y="897"/>
                </a:lnTo>
                <a:lnTo>
                  <a:pt x="988" y="881"/>
                </a:lnTo>
                <a:lnTo>
                  <a:pt x="1003" y="855"/>
                </a:lnTo>
                <a:lnTo>
                  <a:pt x="1009" y="838"/>
                </a:lnTo>
                <a:lnTo>
                  <a:pt x="1014" y="823"/>
                </a:lnTo>
                <a:lnTo>
                  <a:pt x="1014" y="802"/>
                </a:lnTo>
                <a:lnTo>
                  <a:pt x="1073" y="802"/>
                </a:lnTo>
                <a:lnTo>
                  <a:pt x="1073" y="759"/>
                </a:lnTo>
                <a:lnTo>
                  <a:pt x="1014" y="759"/>
                </a:lnTo>
                <a:lnTo>
                  <a:pt x="1014" y="759"/>
                </a:lnTo>
                <a:lnTo>
                  <a:pt x="1024" y="733"/>
                </a:lnTo>
                <a:lnTo>
                  <a:pt x="1046" y="712"/>
                </a:lnTo>
                <a:lnTo>
                  <a:pt x="1067" y="701"/>
                </a:lnTo>
                <a:lnTo>
                  <a:pt x="1099" y="695"/>
                </a:lnTo>
                <a:lnTo>
                  <a:pt x="1099" y="653"/>
                </a:lnTo>
                <a:lnTo>
                  <a:pt x="1099" y="653"/>
                </a:lnTo>
                <a:lnTo>
                  <a:pt x="1062" y="658"/>
                </a:lnTo>
                <a:lnTo>
                  <a:pt x="1030" y="669"/>
                </a:lnTo>
                <a:lnTo>
                  <a:pt x="1030" y="631"/>
                </a:lnTo>
                <a:lnTo>
                  <a:pt x="988" y="631"/>
                </a:lnTo>
                <a:lnTo>
                  <a:pt x="988" y="712"/>
                </a:lnTo>
                <a:lnTo>
                  <a:pt x="988" y="712"/>
                </a:lnTo>
                <a:lnTo>
                  <a:pt x="977" y="743"/>
                </a:lnTo>
                <a:lnTo>
                  <a:pt x="972" y="780"/>
                </a:lnTo>
                <a:lnTo>
                  <a:pt x="972" y="823"/>
                </a:lnTo>
                <a:lnTo>
                  <a:pt x="972" y="823"/>
                </a:lnTo>
                <a:lnTo>
                  <a:pt x="966" y="838"/>
                </a:lnTo>
                <a:lnTo>
                  <a:pt x="956" y="849"/>
                </a:lnTo>
                <a:lnTo>
                  <a:pt x="945" y="860"/>
                </a:lnTo>
                <a:lnTo>
                  <a:pt x="929" y="865"/>
                </a:lnTo>
                <a:lnTo>
                  <a:pt x="929" y="865"/>
                </a:lnTo>
                <a:lnTo>
                  <a:pt x="924" y="865"/>
                </a:lnTo>
                <a:lnTo>
                  <a:pt x="924" y="780"/>
                </a:lnTo>
                <a:lnTo>
                  <a:pt x="887" y="780"/>
                </a:lnTo>
                <a:lnTo>
                  <a:pt x="887" y="876"/>
                </a:lnTo>
                <a:lnTo>
                  <a:pt x="887" y="876"/>
                </a:lnTo>
                <a:lnTo>
                  <a:pt x="866" y="892"/>
                </a:lnTo>
                <a:lnTo>
                  <a:pt x="855" y="908"/>
                </a:lnTo>
                <a:lnTo>
                  <a:pt x="844" y="923"/>
                </a:lnTo>
                <a:lnTo>
                  <a:pt x="844" y="950"/>
                </a:lnTo>
                <a:lnTo>
                  <a:pt x="844" y="993"/>
                </a:lnTo>
                <a:lnTo>
                  <a:pt x="844" y="993"/>
                </a:lnTo>
                <a:lnTo>
                  <a:pt x="839" y="1019"/>
                </a:lnTo>
                <a:lnTo>
                  <a:pt x="834" y="1045"/>
                </a:lnTo>
                <a:lnTo>
                  <a:pt x="823" y="1072"/>
                </a:lnTo>
                <a:lnTo>
                  <a:pt x="802" y="1094"/>
                </a:lnTo>
                <a:lnTo>
                  <a:pt x="786" y="1109"/>
                </a:lnTo>
                <a:lnTo>
                  <a:pt x="759" y="1126"/>
                </a:lnTo>
                <a:lnTo>
                  <a:pt x="733" y="1136"/>
                </a:lnTo>
                <a:lnTo>
                  <a:pt x="706" y="1136"/>
                </a:lnTo>
                <a:lnTo>
                  <a:pt x="706" y="1136"/>
                </a:lnTo>
                <a:lnTo>
                  <a:pt x="674" y="1109"/>
                </a:lnTo>
                <a:lnTo>
                  <a:pt x="674" y="1109"/>
                </a:lnTo>
                <a:lnTo>
                  <a:pt x="659" y="1094"/>
                </a:lnTo>
                <a:lnTo>
                  <a:pt x="659" y="1094"/>
                </a:lnTo>
                <a:lnTo>
                  <a:pt x="690" y="1077"/>
                </a:lnTo>
                <a:lnTo>
                  <a:pt x="717" y="1056"/>
                </a:lnTo>
                <a:lnTo>
                  <a:pt x="733" y="1024"/>
                </a:lnTo>
                <a:lnTo>
                  <a:pt x="738" y="993"/>
                </a:lnTo>
                <a:lnTo>
                  <a:pt x="738" y="923"/>
                </a:lnTo>
                <a:lnTo>
                  <a:pt x="738" y="923"/>
                </a:lnTo>
                <a:lnTo>
                  <a:pt x="738" y="876"/>
                </a:lnTo>
                <a:lnTo>
                  <a:pt x="743" y="833"/>
                </a:lnTo>
                <a:lnTo>
                  <a:pt x="754" y="791"/>
                </a:lnTo>
                <a:lnTo>
                  <a:pt x="770" y="754"/>
                </a:lnTo>
                <a:lnTo>
                  <a:pt x="791" y="712"/>
                </a:lnTo>
                <a:lnTo>
                  <a:pt x="812" y="674"/>
                </a:lnTo>
                <a:lnTo>
                  <a:pt x="839" y="642"/>
                </a:lnTo>
                <a:lnTo>
                  <a:pt x="866" y="610"/>
                </a:lnTo>
                <a:lnTo>
                  <a:pt x="897" y="584"/>
                </a:lnTo>
                <a:lnTo>
                  <a:pt x="929" y="557"/>
                </a:lnTo>
                <a:lnTo>
                  <a:pt x="966" y="536"/>
                </a:lnTo>
                <a:lnTo>
                  <a:pt x="1003" y="520"/>
                </a:lnTo>
                <a:lnTo>
                  <a:pt x="1046" y="504"/>
                </a:lnTo>
                <a:lnTo>
                  <a:pt x="1088" y="494"/>
                </a:lnTo>
                <a:lnTo>
                  <a:pt x="1131" y="483"/>
                </a:lnTo>
                <a:lnTo>
                  <a:pt x="1173" y="483"/>
                </a:lnTo>
                <a:lnTo>
                  <a:pt x="1306" y="483"/>
                </a:lnTo>
                <a:lnTo>
                  <a:pt x="1306" y="494"/>
                </a:lnTo>
                <a:close/>
                <a:moveTo>
                  <a:pt x="759" y="1242"/>
                </a:moveTo>
                <a:lnTo>
                  <a:pt x="759" y="1306"/>
                </a:lnTo>
                <a:lnTo>
                  <a:pt x="589" y="1306"/>
                </a:lnTo>
                <a:lnTo>
                  <a:pt x="589" y="1263"/>
                </a:lnTo>
                <a:lnTo>
                  <a:pt x="589" y="1263"/>
                </a:lnTo>
                <a:lnTo>
                  <a:pt x="584" y="1237"/>
                </a:lnTo>
                <a:lnTo>
                  <a:pt x="584" y="1237"/>
                </a:lnTo>
                <a:lnTo>
                  <a:pt x="674" y="1242"/>
                </a:lnTo>
                <a:lnTo>
                  <a:pt x="674" y="1242"/>
                </a:lnTo>
                <a:lnTo>
                  <a:pt x="690" y="1242"/>
                </a:lnTo>
                <a:lnTo>
                  <a:pt x="690" y="1242"/>
                </a:lnTo>
                <a:lnTo>
                  <a:pt x="759" y="1237"/>
                </a:lnTo>
                <a:lnTo>
                  <a:pt x="759" y="1237"/>
                </a:lnTo>
                <a:lnTo>
                  <a:pt x="759" y="1242"/>
                </a:lnTo>
                <a:close/>
                <a:moveTo>
                  <a:pt x="80" y="610"/>
                </a:moveTo>
                <a:lnTo>
                  <a:pt x="80" y="377"/>
                </a:lnTo>
                <a:lnTo>
                  <a:pt x="80" y="377"/>
                </a:lnTo>
                <a:lnTo>
                  <a:pt x="80" y="355"/>
                </a:lnTo>
                <a:lnTo>
                  <a:pt x="69" y="340"/>
                </a:lnTo>
                <a:lnTo>
                  <a:pt x="59" y="329"/>
                </a:lnTo>
                <a:lnTo>
                  <a:pt x="37" y="319"/>
                </a:lnTo>
                <a:lnTo>
                  <a:pt x="37" y="313"/>
                </a:lnTo>
                <a:lnTo>
                  <a:pt x="59" y="313"/>
                </a:lnTo>
                <a:lnTo>
                  <a:pt x="59" y="313"/>
                </a:lnTo>
                <a:lnTo>
                  <a:pt x="106" y="319"/>
                </a:lnTo>
                <a:lnTo>
                  <a:pt x="159" y="324"/>
                </a:lnTo>
                <a:lnTo>
                  <a:pt x="207" y="340"/>
                </a:lnTo>
                <a:lnTo>
                  <a:pt x="255" y="355"/>
                </a:lnTo>
                <a:lnTo>
                  <a:pt x="303" y="377"/>
                </a:lnTo>
                <a:lnTo>
                  <a:pt x="345" y="403"/>
                </a:lnTo>
                <a:lnTo>
                  <a:pt x="382" y="430"/>
                </a:lnTo>
                <a:lnTo>
                  <a:pt x="420" y="462"/>
                </a:lnTo>
                <a:lnTo>
                  <a:pt x="452" y="499"/>
                </a:lnTo>
                <a:lnTo>
                  <a:pt x="483" y="541"/>
                </a:lnTo>
                <a:lnTo>
                  <a:pt x="504" y="584"/>
                </a:lnTo>
                <a:lnTo>
                  <a:pt x="526" y="626"/>
                </a:lnTo>
                <a:lnTo>
                  <a:pt x="547" y="674"/>
                </a:lnTo>
                <a:lnTo>
                  <a:pt x="557" y="722"/>
                </a:lnTo>
                <a:lnTo>
                  <a:pt x="568" y="775"/>
                </a:lnTo>
                <a:lnTo>
                  <a:pt x="568" y="828"/>
                </a:lnTo>
                <a:lnTo>
                  <a:pt x="568" y="950"/>
                </a:lnTo>
                <a:lnTo>
                  <a:pt x="568" y="950"/>
                </a:lnTo>
                <a:lnTo>
                  <a:pt x="573" y="998"/>
                </a:lnTo>
                <a:lnTo>
                  <a:pt x="589" y="1051"/>
                </a:lnTo>
                <a:lnTo>
                  <a:pt x="610" y="1094"/>
                </a:lnTo>
                <a:lnTo>
                  <a:pt x="642" y="1136"/>
                </a:lnTo>
                <a:lnTo>
                  <a:pt x="642" y="1136"/>
                </a:lnTo>
                <a:lnTo>
                  <a:pt x="669" y="1157"/>
                </a:lnTo>
                <a:lnTo>
                  <a:pt x="695" y="1178"/>
                </a:lnTo>
                <a:lnTo>
                  <a:pt x="695" y="1178"/>
                </a:lnTo>
                <a:lnTo>
                  <a:pt x="695" y="1178"/>
                </a:lnTo>
                <a:lnTo>
                  <a:pt x="695" y="1178"/>
                </a:lnTo>
                <a:lnTo>
                  <a:pt x="695" y="1178"/>
                </a:lnTo>
                <a:lnTo>
                  <a:pt x="695" y="1184"/>
                </a:lnTo>
                <a:lnTo>
                  <a:pt x="663" y="1184"/>
                </a:lnTo>
                <a:lnTo>
                  <a:pt x="663" y="1184"/>
                </a:lnTo>
                <a:lnTo>
                  <a:pt x="632" y="1178"/>
                </a:lnTo>
                <a:lnTo>
                  <a:pt x="600" y="1168"/>
                </a:lnTo>
                <a:lnTo>
                  <a:pt x="573" y="1152"/>
                </a:lnTo>
                <a:lnTo>
                  <a:pt x="552" y="1136"/>
                </a:lnTo>
                <a:lnTo>
                  <a:pt x="531" y="1109"/>
                </a:lnTo>
                <a:lnTo>
                  <a:pt x="515" y="1083"/>
                </a:lnTo>
                <a:lnTo>
                  <a:pt x="510" y="1051"/>
                </a:lnTo>
                <a:lnTo>
                  <a:pt x="504" y="1019"/>
                </a:lnTo>
                <a:lnTo>
                  <a:pt x="504" y="993"/>
                </a:lnTo>
                <a:lnTo>
                  <a:pt x="504" y="993"/>
                </a:lnTo>
                <a:lnTo>
                  <a:pt x="504" y="966"/>
                </a:lnTo>
                <a:lnTo>
                  <a:pt x="494" y="945"/>
                </a:lnTo>
                <a:lnTo>
                  <a:pt x="483" y="923"/>
                </a:lnTo>
                <a:lnTo>
                  <a:pt x="473" y="908"/>
                </a:lnTo>
                <a:lnTo>
                  <a:pt x="510" y="870"/>
                </a:lnTo>
                <a:lnTo>
                  <a:pt x="478" y="838"/>
                </a:lnTo>
                <a:lnTo>
                  <a:pt x="441" y="881"/>
                </a:lnTo>
                <a:lnTo>
                  <a:pt x="441" y="881"/>
                </a:lnTo>
                <a:lnTo>
                  <a:pt x="409" y="870"/>
                </a:lnTo>
                <a:lnTo>
                  <a:pt x="377" y="865"/>
                </a:lnTo>
                <a:lnTo>
                  <a:pt x="377" y="865"/>
                </a:lnTo>
                <a:lnTo>
                  <a:pt x="350" y="860"/>
                </a:lnTo>
                <a:lnTo>
                  <a:pt x="335" y="844"/>
                </a:lnTo>
                <a:lnTo>
                  <a:pt x="319" y="828"/>
                </a:lnTo>
                <a:lnTo>
                  <a:pt x="313" y="802"/>
                </a:lnTo>
                <a:lnTo>
                  <a:pt x="313" y="786"/>
                </a:lnTo>
                <a:lnTo>
                  <a:pt x="403" y="701"/>
                </a:lnTo>
                <a:lnTo>
                  <a:pt x="371" y="669"/>
                </a:lnTo>
                <a:lnTo>
                  <a:pt x="313" y="727"/>
                </a:lnTo>
                <a:lnTo>
                  <a:pt x="313" y="727"/>
                </a:lnTo>
                <a:lnTo>
                  <a:pt x="308" y="695"/>
                </a:lnTo>
                <a:lnTo>
                  <a:pt x="297" y="669"/>
                </a:lnTo>
                <a:lnTo>
                  <a:pt x="281" y="637"/>
                </a:lnTo>
                <a:lnTo>
                  <a:pt x="266" y="616"/>
                </a:lnTo>
                <a:lnTo>
                  <a:pt x="213" y="563"/>
                </a:lnTo>
                <a:lnTo>
                  <a:pt x="186" y="594"/>
                </a:lnTo>
                <a:lnTo>
                  <a:pt x="223" y="631"/>
                </a:lnTo>
                <a:lnTo>
                  <a:pt x="170" y="631"/>
                </a:lnTo>
                <a:lnTo>
                  <a:pt x="170" y="674"/>
                </a:lnTo>
                <a:lnTo>
                  <a:pt x="255" y="674"/>
                </a:lnTo>
                <a:lnTo>
                  <a:pt x="255" y="674"/>
                </a:lnTo>
                <a:lnTo>
                  <a:pt x="271" y="706"/>
                </a:lnTo>
                <a:lnTo>
                  <a:pt x="271" y="738"/>
                </a:lnTo>
                <a:lnTo>
                  <a:pt x="271" y="802"/>
                </a:lnTo>
                <a:lnTo>
                  <a:pt x="271" y="802"/>
                </a:lnTo>
                <a:lnTo>
                  <a:pt x="276" y="823"/>
                </a:lnTo>
                <a:lnTo>
                  <a:pt x="281" y="844"/>
                </a:lnTo>
                <a:lnTo>
                  <a:pt x="249" y="844"/>
                </a:lnTo>
                <a:lnTo>
                  <a:pt x="249" y="887"/>
                </a:lnTo>
                <a:lnTo>
                  <a:pt x="313" y="887"/>
                </a:lnTo>
                <a:lnTo>
                  <a:pt x="313" y="887"/>
                </a:lnTo>
                <a:lnTo>
                  <a:pt x="313" y="887"/>
                </a:lnTo>
                <a:lnTo>
                  <a:pt x="345" y="902"/>
                </a:lnTo>
                <a:lnTo>
                  <a:pt x="377" y="908"/>
                </a:lnTo>
                <a:lnTo>
                  <a:pt x="377" y="908"/>
                </a:lnTo>
                <a:lnTo>
                  <a:pt x="403" y="908"/>
                </a:lnTo>
                <a:lnTo>
                  <a:pt x="424" y="919"/>
                </a:lnTo>
                <a:lnTo>
                  <a:pt x="441" y="934"/>
                </a:lnTo>
                <a:lnTo>
                  <a:pt x="452" y="950"/>
                </a:lnTo>
                <a:lnTo>
                  <a:pt x="356" y="950"/>
                </a:lnTo>
                <a:lnTo>
                  <a:pt x="356" y="993"/>
                </a:lnTo>
                <a:lnTo>
                  <a:pt x="462" y="993"/>
                </a:lnTo>
                <a:lnTo>
                  <a:pt x="462" y="1019"/>
                </a:lnTo>
                <a:lnTo>
                  <a:pt x="462" y="1019"/>
                </a:lnTo>
                <a:lnTo>
                  <a:pt x="462" y="1045"/>
                </a:lnTo>
                <a:lnTo>
                  <a:pt x="467" y="1072"/>
                </a:lnTo>
                <a:lnTo>
                  <a:pt x="478" y="1099"/>
                </a:lnTo>
                <a:lnTo>
                  <a:pt x="488" y="1120"/>
                </a:lnTo>
                <a:lnTo>
                  <a:pt x="515" y="1157"/>
                </a:lnTo>
                <a:lnTo>
                  <a:pt x="557" y="1189"/>
                </a:lnTo>
                <a:lnTo>
                  <a:pt x="557" y="1189"/>
                </a:lnTo>
                <a:lnTo>
                  <a:pt x="536" y="1189"/>
                </a:lnTo>
                <a:lnTo>
                  <a:pt x="536" y="1189"/>
                </a:lnTo>
                <a:lnTo>
                  <a:pt x="520" y="1184"/>
                </a:lnTo>
                <a:lnTo>
                  <a:pt x="520" y="1184"/>
                </a:lnTo>
                <a:lnTo>
                  <a:pt x="452" y="1157"/>
                </a:lnTo>
                <a:lnTo>
                  <a:pt x="382" y="1126"/>
                </a:lnTo>
                <a:lnTo>
                  <a:pt x="319" y="1083"/>
                </a:lnTo>
                <a:lnTo>
                  <a:pt x="260" y="1035"/>
                </a:lnTo>
                <a:lnTo>
                  <a:pt x="260" y="1035"/>
                </a:lnTo>
                <a:lnTo>
                  <a:pt x="217" y="993"/>
                </a:lnTo>
                <a:lnTo>
                  <a:pt x="186" y="945"/>
                </a:lnTo>
                <a:lnTo>
                  <a:pt x="154" y="892"/>
                </a:lnTo>
                <a:lnTo>
                  <a:pt x="128" y="838"/>
                </a:lnTo>
                <a:lnTo>
                  <a:pt x="106" y="786"/>
                </a:lnTo>
                <a:lnTo>
                  <a:pt x="96" y="727"/>
                </a:lnTo>
                <a:lnTo>
                  <a:pt x="85" y="669"/>
                </a:lnTo>
                <a:lnTo>
                  <a:pt x="80" y="610"/>
                </a:lnTo>
                <a:close/>
                <a:moveTo>
                  <a:pt x="796" y="626"/>
                </a:moveTo>
                <a:lnTo>
                  <a:pt x="717" y="589"/>
                </a:lnTo>
                <a:lnTo>
                  <a:pt x="584" y="663"/>
                </a:lnTo>
                <a:lnTo>
                  <a:pt x="584" y="663"/>
                </a:lnTo>
                <a:lnTo>
                  <a:pt x="568" y="616"/>
                </a:lnTo>
                <a:lnTo>
                  <a:pt x="547" y="568"/>
                </a:lnTo>
                <a:lnTo>
                  <a:pt x="520" y="526"/>
                </a:lnTo>
                <a:lnTo>
                  <a:pt x="494" y="483"/>
                </a:lnTo>
                <a:lnTo>
                  <a:pt x="685" y="308"/>
                </a:lnTo>
                <a:lnTo>
                  <a:pt x="653" y="499"/>
                </a:lnTo>
                <a:lnTo>
                  <a:pt x="695" y="509"/>
                </a:lnTo>
                <a:lnTo>
                  <a:pt x="727" y="308"/>
                </a:lnTo>
                <a:lnTo>
                  <a:pt x="881" y="541"/>
                </a:lnTo>
                <a:lnTo>
                  <a:pt x="881" y="541"/>
                </a:lnTo>
                <a:lnTo>
                  <a:pt x="834" y="584"/>
                </a:lnTo>
                <a:lnTo>
                  <a:pt x="796" y="626"/>
                </a:lnTo>
                <a:close/>
                <a:moveTo>
                  <a:pt x="701" y="844"/>
                </a:moveTo>
                <a:lnTo>
                  <a:pt x="653" y="844"/>
                </a:lnTo>
                <a:lnTo>
                  <a:pt x="653" y="887"/>
                </a:lnTo>
                <a:lnTo>
                  <a:pt x="695" y="887"/>
                </a:lnTo>
                <a:lnTo>
                  <a:pt x="695" y="887"/>
                </a:lnTo>
                <a:lnTo>
                  <a:pt x="695" y="923"/>
                </a:lnTo>
                <a:lnTo>
                  <a:pt x="695" y="993"/>
                </a:lnTo>
                <a:lnTo>
                  <a:pt x="695" y="993"/>
                </a:lnTo>
                <a:lnTo>
                  <a:pt x="690" y="1014"/>
                </a:lnTo>
                <a:lnTo>
                  <a:pt x="680" y="1035"/>
                </a:lnTo>
                <a:lnTo>
                  <a:pt x="659" y="1051"/>
                </a:lnTo>
                <a:lnTo>
                  <a:pt x="637" y="1056"/>
                </a:lnTo>
                <a:lnTo>
                  <a:pt x="637" y="1056"/>
                </a:lnTo>
                <a:lnTo>
                  <a:pt x="627" y="1030"/>
                </a:lnTo>
                <a:lnTo>
                  <a:pt x="616" y="1003"/>
                </a:lnTo>
                <a:lnTo>
                  <a:pt x="610" y="977"/>
                </a:lnTo>
                <a:lnTo>
                  <a:pt x="610" y="950"/>
                </a:lnTo>
                <a:lnTo>
                  <a:pt x="610" y="950"/>
                </a:lnTo>
                <a:lnTo>
                  <a:pt x="653" y="950"/>
                </a:lnTo>
                <a:lnTo>
                  <a:pt x="653" y="908"/>
                </a:lnTo>
                <a:lnTo>
                  <a:pt x="610" y="908"/>
                </a:lnTo>
                <a:lnTo>
                  <a:pt x="610" y="828"/>
                </a:lnTo>
                <a:lnTo>
                  <a:pt x="610" y="828"/>
                </a:lnTo>
                <a:lnTo>
                  <a:pt x="605" y="764"/>
                </a:lnTo>
                <a:lnTo>
                  <a:pt x="595" y="701"/>
                </a:lnTo>
                <a:lnTo>
                  <a:pt x="717" y="631"/>
                </a:lnTo>
                <a:lnTo>
                  <a:pt x="770" y="663"/>
                </a:lnTo>
                <a:lnTo>
                  <a:pt x="770" y="663"/>
                </a:lnTo>
                <a:lnTo>
                  <a:pt x="749" y="706"/>
                </a:lnTo>
                <a:lnTo>
                  <a:pt x="727" y="748"/>
                </a:lnTo>
                <a:lnTo>
                  <a:pt x="712" y="796"/>
                </a:lnTo>
                <a:lnTo>
                  <a:pt x="701" y="844"/>
                </a:lnTo>
                <a:close/>
                <a:moveTo>
                  <a:pt x="319" y="112"/>
                </a:moveTo>
                <a:lnTo>
                  <a:pt x="319" y="112"/>
                </a:lnTo>
                <a:lnTo>
                  <a:pt x="377" y="80"/>
                </a:lnTo>
                <a:lnTo>
                  <a:pt x="435" y="58"/>
                </a:lnTo>
                <a:lnTo>
                  <a:pt x="504" y="42"/>
                </a:lnTo>
                <a:lnTo>
                  <a:pt x="568" y="37"/>
                </a:lnTo>
                <a:lnTo>
                  <a:pt x="568" y="37"/>
                </a:lnTo>
                <a:lnTo>
                  <a:pt x="610" y="42"/>
                </a:lnTo>
                <a:lnTo>
                  <a:pt x="659" y="48"/>
                </a:lnTo>
                <a:lnTo>
                  <a:pt x="701" y="58"/>
                </a:lnTo>
                <a:lnTo>
                  <a:pt x="743" y="74"/>
                </a:lnTo>
                <a:lnTo>
                  <a:pt x="781" y="90"/>
                </a:lnTo>
                <a:lnTo>
                  <a:pt x="823" y="112"/>
                </a:lnTo>
                <a:lnTo>
                  <a:pt x="855" y="138"/>
                </a:lnTo>
                <a:lnTo>
                  <a:pt x="892" y="170"/>
                </a:lnTo>
                <a:lnTo>
                  <a:pt x="892" y="170"/>
                </a:lnTo>
                <a:lnTo>
                  <a:pt x="934" y="217"/>
                </a:lnTo>
                <a:lnTo>
                  <a:pt x="966" y="265"/>
                </a:lnTo>
                <a:lnTo>
                  <a:pt x="993" y="319"/>
                </a:lnTo>
                <a:lnTo>
                  <a:pt x="1014" y="377"/>
                </a:lnTo>
                <a:lnTo>
                  <a:pt x="929" y="377"/>
                </a:lnTo>
                <a:lnTo>
                  <a:pt x="929" y="419"/>
                </a:lnTo>
                <a:lnTo>
                  <a:pt x="1024" y="419"/>
                </a:lnTo>
                <a:lnTo>
                  <a:pt x="1024" y="419"/>
                </a:lnTo>
                <a:lnTo>
                  <a:pt x="1030" y="462"/>
                </a:lnTo>
                <a:lnTo>
                  <a:pt x="1030" y="462"/>
                </a:lnTo>
                <a:lnTo>
                  <a:pt x="972" y="488"/>
                </a:lnTo>
                <a:lnTo>
                  <a:pt x="913" y="520"/>
                </a:lnTo>
                <a:lnTo>
                  <a:pt x="722" y="217"/>
                </a:lnTo>
                <a:lnTo>
                  <a:pt x="563" y="361"/>
                </a:lnTo>
                <a:lnTo>
                  <a:pt x="563" y="234"/>
                </a:lnTo>
                <a:lnTo>
                  <a:pt x="526" y="234"/>
                </a:lnTo>
                <a:lnTo>
                  <a:pt x="526" y="398"/>
                </a:lnTo>
                <a:lnTo>
                  <a:pt x="526" y="398"/>
                </a:lnTo>
                <a:lnTo>
                  <a:pt x="483" y="435"/>
                </a:lnTo>
                <a:lnTo>
                  <a:pt x="483" y="382"/>
                </a:lnTo>
                <a:lnTo>
                  <a:pt x="441" y="382"/>
                </a:lnTo>
                <a:lnTo>
                  <a:pt x="441" y="430"/>
                </a:lnTo>
                <a:lnTo>
                  <a:pt x="441" y="430"/>
                </a:lnTo>
                <a:lnTo>
                  <a:pt x="414" y="403"/>
                </a:lnTo>
                <a:lnTo>
                  <a:pt x="414" y="313"/>
                </a:lnTo>
                <a:lnTo>
                  <a:pt x="377" y="313"/>
                </a:lnTo>
                <a:lnTo>
                  <a:pt x="377" y="372"/>
                </a:lnTo>
                <a:lnTo>
                  <a:pt x="377" y="372"/>
                </a:lnTo>
                <a:lnTo>
                  <a:pt x="324" y="345"/>
                </a:lnTo>
                <a:lnTo>
                  <a:pt x="271" y="319"/>
                </a:lnTo>
                <a:lnTo>
                  <a:pt x="217" y="297"/>
                </a:lnTo>
                <a:lnTo>
                  <a:pt x="159" y="281"/>
                </a:lnTo>
                <a:lnTo>
                  <a:pt x="159" y="281"/>
                </a:lnTo>
                <a:lnTo>
                  <a:pt x="191" y="234"/>
                </a:lnTo>
                <a:lnTo>
                  <a:pt x="228" y="186"/>
                </a:lnTo>
                <a:lnTo>
                  <a:pt x="271" y="148"/>
                </a:lnTo>
                <a:lnTo>
                  <a:pt x="319" y="112"/>
                </a:lnTo>
                <a:close/>
                <a:moveTo>
                  <a:pt x="1073" y="164"/>
                </a:moveTo>
                <a:lnTo>
                  <a:pt x="1073" y="164"/>
                </a:lnTo>
                <a:lnTo>
                  <a:pt x="1099" y="196"/>
                </a:lnTo>
                <a:lnTo>
                  <a:pt x="1126" y="223"/>
                </a:lnTo>
                <a:lnTo>
                  <a:pt x="1152" y="260"/>
                </a:lnTo>
                <a:lnTo>
                  <a:pt x="1168" y="292"/>
                </a:lnTo>
                <a:lnTo>
                  <a:pt x="1184" y="329"/>
                </a:lnTo>
                <a:lnTo>
                  <a:pt x="1200" y="366"/>
                </a:lnTo>
                <a:lnTo>
                  <a:pt x="1210" y="403"/>
                </a:lnTo>
                <a:lnTo>
                  <a:pt x="1216" y="441"/>
                </a:lnTo>
                <a:lnTo>
                  <a:pt x="1173" y="441"/>
                </a:lnTo>
                <a:lnTo>
                  <a:pt x="1173" y="441"/>
                </a:lnTo>
                <a:lnTo>
                  <a:pt x="1126" y="446"/>
                </a:lnTo>
                <a:lnTo>
                  <a:pt x="1073" y="451"/>
                </a:lnTo>
                <a:lnTo>
                  <a:pt x="1073" y="451"/>
                </a:lnTo>
                <a:lnTo>
                  <a:pt x="1067" y="403"/>
                </a:lnTo>
                <a:lnTo>
                  <a:pt x="1051" y="355"/>
                </a:lnTo>
                <a:lnTo>
                  <a:pt x="1141" y="355"/>
                </a:lnTo>
                <a:lnTo>
                  <a:pt x="1141" y="319"/>
                </a:lnTo>
                <a:lnTo>
                  <a:pt x="1041" y="319"/>
                </a:lnTo>
                <a:lnTo>
                  <a:pt x="1041" y="319"/>
                </a:lnTo>
                <a:lnTo>
                  <a:pt x="1030" y="292"/>
                </a:lnTo>
                <a:lnTo>
                  <a:pt x="1073" y="292"/>
                </a:lnTo>
                <a:lnTo>
                  <a:pt x="1073" y="255"/>
                </a:lnTo>
                <a:lnTo>
                  <a:pt x="1009" y="255"/>
                </a:lnTo>
                <a:lnTo>
                  <a:pt x="1009" y="255"/>
                </a:lnTo>
                <a:lnTo>
                  <a:pt x="993" y="234"/>
                </a:lnTo>
                <a:lnTo>
                  <a:pt x="1014" y="234"/>
                </a:lnTo>
                <a:lnTo>
                  <a:pt x="1014" y="191"/>
                </a:lnTo>
                <a:lnTo>
                  <a:pt x="966" y="191"/>
                </a:lnTo>
                <a:lnTo>
                  <a:pt x="966" y="191"/>
                </a:lnTo>
                <a:lnTo>
                  <a:pt x="919" y="138"/>
                </a:lnTo>
                <a:lnTo>
                  <a:pt x="919" y="138"/>
                </a:lnTo>
                <a:lnTo>
                  <a:pt x="887" y="112"/>
                </a:lnTo>
                <a:lnTo>
                  <a:pt x="855" y="84"/>
                </a:lnTo>
                <a:lnTo>
                  <a:pt x="817" y="63"/>
                </a:lnTo>
                <a:lnTo>
                  <a:pt x="781" y="42"/>
                </a:lnTo>
                <a:lnTo>
                  <a:pt x="781" y="42"/>
                </a:lnTo>
                <a:lnTo>
                  <a:pt x="817" y="48"/>
                </a:lnTo>
                <a:lnTo>
                  <a:pt x="860" y="53"/>
                </a:lnTo>
                <a:lnTo>
                  <a:pt x="897" y="63"/>
                </a:lnTo>
                <a:lnTo>
                  <a:pt x="940" y="80"/>
                </a:lnTo>
                <a:lnTo>
                  <a:pt x="972" y="95"/>
                </a:lnTo>
                <a:lnTo>
                  <a:pt x="1009" y="116"/>
                </a:lnTo>
                <a:lnTo>
                  <a:pt x="1041" y="138"/>
                </a:lnTo>
                <a:lnTo>
                  <a:pt x="1073" y="164"/>
                </a:lnTo>
                <a:close/>
                <a:moveTo>
                  <a:pt x="1258" y="441"/>
                </a:moveTo>
                <a:lnTo>
                  <a:pt x="1258" y="441"/>
                </a:lnTo>
                <a:lnTo>
                  <a:pt x="1253" y="398"/>
                </a:lnTo>
                <a:lnTo>
                  <a:pt x="1242" y="355"/>
                </a:lnTo>
                <a:lnTo>
                  <a:pt x="1226" y="313"/>
                </a:lnTo>
                <a:lnTo>
                  <a:pt x="1205" y="276"/>
                </a:lnTo>
                <a:lnTo>
                  <a:pt x="1184" y="239"/>
                </a:lnTo>
                <a:lnTo>
                  <a:pt x="1163" y="202"/>
                </a:lnTo>
                <a:lnTo>
                  <a:pt x="1131" y="170"/>
                </a:lnTo>
                <a:lnTo>
                  <a:pt x="1099" y="138"/>
                </a:lnTo>
                <a:lnTo>
                  <a:pt x="1099" y="138"/>
                </a:lnTo>
                <a:lnTo>
                  <a:pt x="1067" y="106"/>
                </a:lnTo>
                <a:lnTo>
                  <a:pt x="1024" y="80"/>
                </a:lnTo>
                <a:lnTo>
                  <a:pt x="988" y="58"/>
                </a:lnTo>
                <a:lnTo>
                  <a:pt x="945" y="37"/>
                </a:lnTo>
                <a:lnTo>
                  <a:pt x="897" y="21"/>
                </a:lnTo>
                <a:lnTo>
                  <a:pt x="855" y="10"/>
                </a:lnTo>
                <a:lnTo>
                  <a:pt x="807" y="5"/>
                </a:lnTo>
                <a:lnTo>
                  <a:pt x="759" y="0"/>
                </a:lnTo>
                <a:lnTo>
                  <a:pt x="759" y="0"/>
                </a:lnTo>
                <a:lnTo>
                  <a:pt x="568" y="0"/>
                </a:lnTo>
                <a:lnTo>
                  <a:pt x="568" y="0"/>
                </a:lnTo>
                <a:lnTo>
                  <a:pt x="494" y="5"/>
                </a:lnTo>
                <a:lnTo>
                  <a:pt x="424" y="16"/>
                </a:lnTo>
                <a:lnTo>
                  <a:pt x="361" y="42"/>
                </a:lnTo>
                <a:lnTo>
                  <a:pt x="297" y="80"/>
                </a:lnTo>
                <a:lnTo>
                  <a:pt x="297" y="80"/>
                </a:lnTo>
                <a:lnTo>
                  <a:pt x="239" y="116"/>
                </a:lnTo>
                <a:lnTo>
                  <a:pt x="191" y="164"/>
                </a:lnTo>
                <a:lnTo>
                  <a:pt x="149" y="217"/>
                </a:lnTo>
                <a:lnTo>
                  <a:pt x="117" y="276"/>
                </a:lnTo>
                <a:lnTo>
                  <a:pt x="117" y="276"/>
                </a:lnTo>
                <a:lnTo>
                  <a:pt x="59" y="270"/>
                </a:lnTo>
                <a:lnTo>
                  <a:pt x="0" y="270"/>
                </a:lnTo>
                <a:lnTo>
                  <a:pt x="0" y="355"/>
                </a:lnTo>
                <a:lnTo>
                  <a:pt x="16" y="355"/>
                </a:lnTo>
                <a:lnTo>
                  <a:pt x="16" y="355"/>
                </a:lnTo>
                <a:lnTo>
                  <a:pt x="27" y="355"/>
                </a:lnTo>
                <a:lnTo>
                  <a:pt x="32" y="361"/>
                </a:lnTo>
                <a:lnTo>
                  <a:pt x="37" y="372"/>
                </a:lnTo>
                <a:lnTo>
                  <a:pt x="42" y="377"/>
                </a:lnTo>
                <a:lnTo>
                  <a:pt x="42" y="610"/>
                </a:lnTo>
                <a:lnTo>
                  <a:pt x="42" y="610"/>
                </a:lnTo>
                <a:lnTo>
                  <a:pt x="42" y="674"/>
                </a:lnTo>
                <a:lnTo>
                  <a:pt x="53" y="738"/>
                </a:lnTo>
                <a:lnTo>
                  <a:pt x="69" y="796"/>
                </a:lnTo>
                <a:lnTo>
                  <a:pt x="90" y="855"/>
                </a:lnTo>
                <a:lnTo>
                  <a:pt x="117" y="913"/>
                </a:lnTo>
                <a:lnTo>
                  <a:pt x="149" y="966"/>
                </a:lnTo>
                <a:lnTo>
                  <a:pt x="186" y="1019"/>
                </a:lnTo>
                <a:lnTo>
                  <a:pt x="234" y="1067"/>
                </a:lnTo>
                <a:lnTo>
                  <a:pt x="234" y="1067"/>
                </a:lnTo>
                <a:lnTo>
                  <a:pt x="292" y="1120"/>
                </a:lnTo>
                <a:lnTo>
                  <a:pt x="361" y="1162"/>
                </a:lnTo>
                <a:lnTo>
                  <a:pt x="430" y="1194"/>
                </a:lnTo>
                <a:lnTo>
                  <a:pt x="510" y="1221"/>
                </a:lnTo>
                <a:lnTo>
                  <a:pt x="510" y="1221"/>
                </a:lnTo>
                <a:lnTo>
                  <a:pt x="510" y="1221"/>
                </a:lnTo>
                <a:lnTo>
                  <a:pt x="510" y="1221"/>
                </a:lnTo>
                <a:lnTo>
                  <a:pt x="510" y="1221"/>
                </a:lnTo>
                <a:lnTo>
                  <a:pt x="526" y="1226"/>
                </a:lnTo>
                <a:lnTo>
                  <a:pt x="526" y="1226"/>
                </a:lnTo>
                <a:lnTo>
                  <a:pt x="531" y="1231"/>
                </a:lnTo>
                <a:lnTo>
                  <a:pt x="542" y="1242"/>
                </a:lnTo>
                <a:lnTo>
                  <a:pt x="547" y="1252"/>
                </a:lnTo>
                <a:lnTo>
                  <a:pt x="547" y="1263"/>
                </a:lnTo>
                <a:lnTo>
                  <a:pt x="547" y="1348"/>
                </a:lnTo>
                <a:lnTo>
                  <a:pt x="802" y="1348"/>
                </a:lnTo>
                <a:lnTo>
                  <a:pt x="802" y="1242"/>
                </a:lnTo>
                <a:lnTo>
                  <a:pt x="802" y="1242"/>
                </a:lnTo>
                <a:lnTo>
                  <a:pt x="807" y="1231"/>
                </a:lnTo>
                <a:lnTo>
                  <a:pt x="807" y="1231"/>
                </a:lnTo>
                <a:lnTo>
                  <a:pt x="849" y="1221"/>
                </a:lnTo>
                <a:lnTo>
                  <a:pt x="897" y="1205"/>
                </a:lnTo>
                <a:lnTo>
                  <a:pt x="940" y="1184"/>
                </a:lnTo>
                <a:lnTo>
                  <a:pt x="982" y="1162"/>
                </a:lnTo>
                <a:lnTo>
                  <a:pt x="1019" y="1141"/>
                </a:lnTo>
                <a:lnTo>
                  <a:pt x="1056" y="1109"/>
                </a:lnTo>
                <a:lnTo>
                  <a:pt x="1094" y="1077"/>
                </a:lnTo>
                <a:lnTo>
                  <a:pt x="1131" y="1045"/>
                </a:lnTo>
                <a:lnTo>
                  <a:pt x="1131" y="1045"/>
                </a:lnTo>
                <a:lnTo>
                  <a:pt x="1168" y="998"/>
                </a:lnTo>
                <a:lnTo>
                  <a:pt x="1205" y="950"/>
                </a:lnTo>
                <a:lnTo>
                  <a:pt x="1237" y="897"/>
                </a:lnTo>
                <a:lnTo>
                  <a:pt x="1263" y="838"/>
                </a:lnTo>
                <a:lnTo>
                  <a:pt x="1280" y="780"/>
                </a:lnTo>
                <a:lnTo>
                  <a:pt x="1295" y="722"/>
                </a:lnTo>
                <a:lnTo>
                  <a:pt x="1306" y="658"/>
                </a:lnTo>
                <a:lnTo>
                  <a:pt x="1306" y="600"/>
                </a:lnTo>
                <a:lnTo>
                  <a:pt x="1306" y="552"/>
                </a:lnTo>
                <a:lnTo>
                  <a:pt x="1306" y="552"/>
                </a:lnTo>
                <a:lnTo>
                  <a:pt x="1312" y="547"/>
                </a:lnTo>
                <a:lnTo>
                  <a:pt x="1312" y="541"/>
                </a:lnTo>
                <a:lnTo>
                  <a:pt x="1322" y="536"/>
                </a:lnTo>
                <a:lnTo>
                  <a:pt x="1327" y="531"/>
                </a:lnTo>
                <a:lnTo>
                  <a:pt x="1348" y="531"/>
                </a:lnTo>
                <a:lnTo>
                  <a:pt x="1348" y="441"/>
                </a:lnTo>
                <a:lnTo>
                  <a:pt x="1258" y="44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B62E606D-1F5B-440E-880E-5871F0312AB1}"/>
              </a:ext>
            </a:extLst>
          </p:cNvPr>
          <p:cNvSpPr>
            <a:spLocks noChangeArrowheads="1"/>
          </p:cNvSpPr>
          <p:nvPr/>
        </p:nvSpPr>
        <p:spPr bwMode="auto">
          <a:xfrm>
            <a:off x="4025829" y="1870258"/>
            <a:ext cx="65599" cy="30176"/>
          </a:xfrm>
          <a:custGeom>
            <a:avLst/>
            <a:gdLst>
              <a:gd name="T0" fmla="*/ 218 w 219"/>
              <a:gd name="T1" fmla="*/ 37 h 102"/>
              <a:gd name="T2" fmla="*/ 218 w 219"/>
              <a:gd name="T3" fmla="*/ 0 h 102"/>
              <a:gd name="T4" fmla="*/ 218 w 219"/>
              <a:gd name="T5" fmla="*/ 0 h 102"/>
              <a:gd name="T6" fmla="*/ 160 w 219"/>
              <a:gd name="T7" fmla="*/ 0 h 102"/>
              <a:gd name="T8" fmla="*/ 106 w 219"/>
              <a:gd name="T9" fmla="*/ 16 h 102"/>
              <a:gd name="T10" fmla="*/ 53 w 219"/>
              <a:gd name="T11" fmla="*/ 37 h 102"/>
              <a:gd name="T12" fmla="*/ 0 w 219"/>
              <a:gd name="T13" fmla="*/ 64 h 102"/>
              <a:gd name="T14" fmla="*/ 27 w 219"/>
              <a:gd name="T15" fmla="*/ 101 h 102"/>
              <a:gd name="T16" fmla="*/ 27 w 219"/>
              <a:gd name="T17" fmla="*/ 101 h 102"/>
              <a:gd name="T18" fmla="*/ 70 w 219"/>
              <a:gd name="T19" fmla="*/ 75 h 102"/>
              <a:gd name="T20" fmla="*/ 117 w 219"/>
              <a:gd name="T21" fmla="*/ 53 h 102"/>
              <a:gd name="T22" fmla="*/ 165 w 219"/>
              <a:gd name="T23" fmla="*/ 43 h 102"/>
              <a:gd name="T24" fmla="*/ 218 w 219"/>
              <a:gd name="T2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02">
                <a:moveTo>
                  <a:pt x="218" y="37"/>
                </a:moveTo>
                <a:lnTo>
                  <a:pt x="218" y="0"/>
                </a:lnTo>
                <a:lnTo>
                  <a:pt x="218" y="0"/>
                </a:lnTo>
                <a:lnTo>
                  <a:pt x="160" y="0"/>
                </a:lnTo>
                <a:lnTo>
                  <a:pt x="106" y="16"/>
                </a:lnTo>
                <a:lnTo>
                  <a:pt x="53" y="37"/>
                </a:lnTo>
                <a:lnTo>
                  <a:pt x="0" y="64"/>
                </a:lnTo>
                <a:lnTo>
                  <a:pt x="27" y="101"/>
                </a:lnTo>
                <a:lnTo>
                  <a:pt x="27" y="101"/>
                </a:lnTo>
                <a:lnTo>
                  <a:pt x="70" y="75"/>
                </a:lnTo>
                <a:lnTo>
                  <a:pt x="117" y="53"/>
                </a:lnTo>
                <a:lnTo>
                  <a:pt x="165" y="43"/>
                </a:lnTo>
                <a:lnTo>
                  <a:pt x="218"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9B156CEF-B7B4-41B9-8D61-5BF02CDA4F7D}"/>
              </a:ext>
            </a:extLst>
          </p:cNvPr>
          <p:cNvSpPr>
            <a:spLocks noChangeArrowheads="1"/>
          </p:cNvSpPr>
          <p:nvPr/>
        </p:nvSpPr>
        <p:spPr bwMode="auto">
          <a:xfrm>
            <a:off x="4003525" y="1895186"/>
            <a:ext cx="22303" cy="22303"/>
          </a:xfrm>
          <a:custGeom>
            <a:avLst/>
            <a:gdLst>
              <a:gd name="T0" fmla="*/ 0 w 75"/>
              <a:gd name="T1" fmla="*/ 48 h 76"/>
              <a:gd name="T2" fmla="*/ 32 w 75"/>
              <a:gd name="T3" fmla="*/ 75 h 76"/>
              <a:gd name="T4" fmla="*/ 32 w 75"/>
              <a:gd name="T5" fmla="*/ 75 h 76"/>
              <a:gd name="T6" fmla="*/ 74 w 75"/>
              <a:gd name="T7" fmla="*/ 32 h 76"/>
              <a:gd name="T8" fmla="*/ 48 w 75"/>
              <a:gd name="T9" fmla="*/ 0 h 76"/>
              <a:gd name="T10" fmla="*/ 48 w 75"/>
              <a:gd name="T11" fmla="*/ 0 h 76"/>
              <a:gd name="T12" fmla="*/ 0 w 75"/>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75" h="76">
                <a:moveTo>
                  <a:pt x="0" y="48"/>
                </a:moveTo>
                <a:lnTo>
                  <a:pt x="32" y="75"/>
                </a:lnTo>
                <a:lnTo>
                  <a:pt x="32" y="75"/>
                </a:lnTo>
                <a:lnTo>
                  <a:pt x="74" y="32"/>
                </a:lnTo>
                <a:lnTo>
                  <a:pt x="48" y="0"/>
                </a:lnTo>
                <a:lnTo>
                  <a:pt x="48" y="0"/>
                </a:lnTo>
                <a:lnTo>
                  <a:pt x="0" y="4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5B59C2F5-2821-4E9F-ACFC-FD54808D5DD6}"/>
              </a:ext>
            </a:extLst>
          </p:cNvPr>
          <p:cNvSpPr>
            <a:spLocks noChangeArrowheads="1"/>
          </p:cNvSpPr>
          <p:nvPr/>
        </p:nvSpPr>
        <p:spPr bwMode="auto">
          <a:xfrm>
            <a:off x="3469548" y="2089360"/>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55E8954F-BB79-48BE-9F8A-24161CAFE530}"/>
              </a:ext>
            </a:extLst>
          </p:cNvPr>
          <p:cNvSpPr>
            <a:spLocks noChangeArrowheads="1"/>
          </p:cNvSpPr>
          <p:nvPr/>
        </p:nvSpPr>
        <p:spPr bwMode="auto">
          <a:xfrm>
            <a:off x="3449868" y="201457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3EA9C873-D4BC-449F-8526-30FF947B49AA}"/>
              </a:ext>
            </a:extLst>
          </p:cNvPr>
          <p:cNvSpPr>
            <a:spLocks noChangeArrowheads="1"/>
          </p:cNvSpPr>
          <p:nvPr/>
        </p:nvSpPr>
        <p:spPr bwMode="auto">
          <a:xfrm>
            <a:off x="3375085" y="1794163"/>
            <a:ext cx="188926" cy="401467"/>
          </a:xfrm>
          <a:custGeom>
            <a:avLst/>
            <a:gdLst>
              <a:gd name="T0" fmla="*/ 467 w 633"/>
              <a:gd name="T1" fmla="*/ 190 h 1349"/>
              <a:gd name="T2" fmla="*/ 441 w 633"/>
              <a:gd name="T3" fmla="*/ 106 h 1349"/>
              <a:gd name="T4" fmla="*/ 473 w 633"/>
              <a:gd name="T5" fmla="*/ 122 h 1349"/>
              <a:gd name="T6" fmla="*/ 473 w 633"/>
              <a:gd name="T7" fmla="*/ 68 h 1349"/>
              <a:gd name="T8" fmla="*/ 409 w 633"/>
              <a:gd name="T9" fmla="*/ 53 h 1349"/>
              <a:gd name="T10" fmla="*/ 515 w 633"/>
              <a:gd name="T11" fmla="*/ 47 h 1349"/>
              <a:gd name="T12" fmla="*/ 590 w 633"/>
              <a:gd name="T13" fmla="*/ 143 h 1349"/>
              <a:gd name="T14" fmla="*/ 552 w 633"/>
              <a:gd name="T15" fmla="*/ 228 h 1349"/>
              <a:gd name="T16" fmla="*/ 462 w 633"/>
              <a:gd name="T17" fmla="*/ 525 h 1349"/>
              <a:gd name="T18" fmla="*/ 414 w 633"/>
              <a:gd name="T19" fmla="*/ 822 h 1349"/>
              <a:gd name="T20" fmla="*/ 319 w 633"/>
              <a:gd name="T21" fmla="*/ 1162 h 1349"/>
              <a:gd name="T22" fmla="*/ 340 w 633"/>
              <a:gd name="T23" fmla="*/ 1284 h 1349"/>
              <a:gd name="T24" fmla="*/ 308 w 633"/>
              <a:gd name="T25" fmla="*/ 1305 h 1349"/>
              <a:gd name="T26" fmla="*/ 292 w 633"/>
              <a:gd name="T27" fmla="*/ 1247 h 1349"/>
              <a:gd name="T28" fmla="*/ 244 w 633"/>
              <a:gd name="T29" fmla="*/ 950 h 1349"/>
              <a:gd name="T30" fmla="*/ 276 w 633"/>
              <a:gd name="T31" fmla="*/ 695 h 1349"/>
              <a:gd name="T32" fmla="*/ 234 w 633"/>
              <a:gd name="T33" fmla="*/ 482 h 1349"/>
              <a:gd name="T34" fmla="*/ 319 w 633"/>
              <a:gd name="T35" fmla="*/ 440 h 1349"/>
              <a:gd name="T36" fmla="*/ 260 w 633"/>
              <a:gd name="T37" fmla="*/ 366 h 1349"/>
              <a:gd name="T38" fmla="*/ 372 w 633"/>
              <a:gd name="T39" fmla="*/ 366 h 1349"/>
              <a:gd name="T40" fmla="*/ 456 w 633"/>
              <a:gd name="T41" fmla="*/ 456 h 1349"/>
              <a:gd name="T42" fmla="*/ 149 w 633"/>
              <a:gd name="T43" fmla="*/ 211 h 1349"/>
              <a:gd name="T44" fmla="*/ 59 w 633"/>
              <a:gd name="T45" fmla="*/ 211 h 1349"/>
              <a:gd name="T46" fmla="*/ 53 w 633"/>
              <a:gd name="T47" fmla="*/ 116 h 1349"/>
              <a:gd name="T48" fmla="*/ 144 w 633"/>
              <a:gd name="T49" fmla="*/ 42 h 1349"/>
              <a:gd name="T50" fmla="*/ 223 w 633"/>
              <a:gd name="T51" fmla="*/ 53 h 1349"/>
              <a:gd name="T52" fmla="*/ 138 w 633"/>
              <a:gd name="T53" fmla="*/ 84 h 1349"/>
              <a:gd name="T54" fmla="*/ 175 w 633"/>
              <a:gd name="T55" fmla="*/ 106 h 1349"/>
              <a:gd name="T56" fmla="*/ 181 w 633"/>
              <a:gd name="T57" fmla="*/ 122 h 1349"/>
              <a:gd name="T58" fmla="*/ 441 w 633"/>
              <a:gd name="T59" fmla="*/ 0 h 1349"/>
              <a:gd name="T60" fmla="*/ 319 w 633"/>
              <a:gd name="T61" fmla="*/ 84 h 1349"/>
              <a:gd name="T62" fmla="*/ 170 w 633"/>
              <a:gd name="T63" fmla="*/ 0 h 1349"/>
              <a:gd name="T64" fmla="*/ 48 w 633"/>
              <a:gd name="T65" fmla="*/ 47 h 1349"/>
              <a:gd name="T66" fmla="*/ 0 w 633"/>
              <a:gd name="T67" fmla="*/ 164 h 1349"/>
              <a:gd name="T68" fmla="*/ 48 w 633"/>
              <a:gd name="T69" fmla="*/ 254 h 1349"/>
              <a:gd name="T70" fmla="*/ 127 w 633"/>
              <a:gd name="T71" fmla="*/ 270 h 1349"/>
              <a:gd name="T72" fmla="*/ 202 w 633"/>
              <a:gd name="T73" fmla="*/ 207 h 1349"/>
              <a:gd name="T74" fmla="*/ 223 w 633"/>
              <a:gd name="T75" fmla="*/ 137 h 1349"/>
              <a:gd name="T76" fmla="*/ 281 w 633"/>
              <a:gd name="T77" fmla="*/ 137 h 1349"/>
              <a:gd name="T78" fmla="*/ 260 w 633"/>
              <a:gd name="T79" fmla="*/ 323 h 1349"/>
              <a:gd name="T80" fmla="*/ 138 w 633"/>
              <a:gd name="T81" fmla="*/ 435 h 1349"/>
              <a:gd name="T82" fmla="*/ 255 w 633"/>
              <a:gd name="T83" fmla="*/ 1289 h 1349"/>
              <a:gd name="T84" fmla="*/ 319 w 633"/>
              <a:gd name="T85" fmla="*/ 1348 h 1349"/>
              <a:gd name="T86" fmla="*/ 510 w 633"/>
              <a:gd name="T87" fmla="*/ 504 h 1349"/>
              <a:gd name="T88" fmla="*/ 478 w 633"/>
              <a:gd name="T89" fmla="*/ 403 h 1349"/>
              <a:gd name="T90" fmla="*/ 340 w 633"/>
              <a:gd name="T91" fmla="*/ 318 h 1349"/>
              <a:gd name="T92" fmla="*/ 351 w 633"/>
              <a:gd name="T93" fmla="*/ 137 h 1349"/>
              <a:gd name="T94" fmla="*/ 409 w 633"/>
              <a:gd name="T95" fmla="*/ 137 h 1349"/>
              <a:gd name="T96" fmla="*/ 430 w 633"/>
              <a:gd name="T97" fmla="*/ 207 h 1349"/>
              <a:gd name="T98" fmla="*/ 505 w 633"/>
              <a:gd name="T99" fmla="*/ 270 h 1349"/>
              <a:gd name="T100" fmla="*/ 590 w 633"/>
              <a:gd name="T101" fmla="*/ 254 h 1349"/>
              <a:gd name="T102" fmla="*/ 632 w 633"/>
              <a:gd name="T103" fmla="*/ 164 h 1349"/>
              <a:gd name="T104" fmla="*/ 584 w 633"/>
              <a:gd name="T105" fmla="*/ 47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3" h="1349">
                <a:moveTo>
                  <a:pt x="526" y="233"/>
                </a:moveTo>
                <a:lnTo>
                  <a:pt x="526" y="233"/>
                </a:lnTo>
                <a:lnTo>
                  <a:pt x="505" y="228"/>
                </a:lnTo>
                <a:lnTo>
                  <a:pt x="483" y="211"/>
                </a:lnTo>
                <a:lnTo>
                  <a:pt x="467" y="190"/>
                </a:lnTo>
                <a:lnTo>
                  <a:pt x="462" y="164"/>
                </a:lnTo>
                <a:lnTo>
                  <a:pt x="462" y="164"/>
                </a:lnTo>
                <a:lnTo>
                  <a:pt x="462" y="143"/>
                </a:lnTo>
                <a:lnTo>
                  <a:pt x="451" y="122"/>
                </a:lnTo>
                <a:lnTo>
                  <a:pt x="441" y="106"/>
                </a:lnTo>
                <a:lnTo>
                  <a:pt x="420" y="95"/>
                </a:lnTo>
                <a:lnTo>
                  <a:pt x="420" y="95"/>
                </a:lnTo>
                <a:lnTo>
                  <a:pt x="441" y="100"/>
                </a:lnTo>
                <a:lnTo>
                  <a:pt x="456" y="106"/>
                </a:lnTo>
                <a:lnTo>
                  <a:pt x="473" y="122"/>
                </a:lnTo>
                <a:lnTo>
                  <a:pt x="494" y="137"/>
                </a:lnTo>
                <a:lnTo>
                  <a:pt x="520" y="111"/>
                </a:lnTo>
                <a:lnTo>
                  <a:pt x="520" y="111"/>
                </a:lnTo>
                <a:lnTo>
                  <a:pt x="499" y="84"/>
                </a:lnTo>
                <a:lnTo>
                  <a:pt x="473" y="68"/>
                </a:lnTo>
                <a:lnTo>
                  <a:pt x="446" y="58"/>
                </a:lnTo>
                <a:lnTo>
                  <a:pt x="414" y="53"/>
                </a:lnTo>
                <a:lnTo>
                  <a:pt x="414" y="53"/>
                </a:lnTo>
                <a:lnTo>
                  <a:pt x="409" y="53"/>
                </a:lnTo>
                <a:lnTo>
                  <a:pt x="409" y="53"/>
                </a:lnTo>
                <a:lnTo>
                  <a:pt x="435" y="42"/>
                </a:lnTo>
                <a:lnTo>
                  <a:pt x="467" y="36"/>
                </a:lnTo>
                <a:lnTo>
                  <a:pt x="467" y="36"/>
                </a:lnTo>
                <a:lnTo>
                  <a:pt x="488" y="42"/>
                </a:lnTo>
                <a:lnTo>
                  <a:pt x="515" y="47"/>
                </a:lnTo>
                <a:lnTo>
                  <a:pt x="537" y="63"/>
                </a:lnTo>
                <a:lnTo>
                  <a:pt x="552" y="79"/>
                </a:lnTo>
                <a:lnTo>
                  <a:pt x="568" y="95"/>
                </a:lnTo>
                <a:lnTo>
                  <a:pt x="584" y="116"/>
                </a:lnTo>
                <a:lnTo>
                  <a:pt x="590" y="143"/>
                </a:lnTo>
                <a:lnTo>
                  <a:pt x="590" y="164"/>
                </a:lnTo>
                <a:lnTo>
                  <a:pt x="590" y="164"/>
                </a:lnTo>
                <a:lnTo>
                  <a:pt x="590" y="190"/>
                </a:lnTo>
                <a:lnTo>
                  <a:pt x="573" y="211"/>
                </a:lnTo>
                <a:lnTo>
                  <a:pt x="552" y="228"/>
                </a:lnTo>
                <a:lnTo>
                  <a:pt x="526" y="233"/>
                </a:lnTo>
                <a:close/>
                <a:moveTo>
                  <a:pt x="462" y="482"/>
                </a:moveTo>
                <a:lnTo>
                  <a:pt x="420" y="482"/>
                </a:lnTo>
                <a:lnTo>
                  <a:pt x="420" y="525"/>
                </a:lnTo>
                <a:lnTo>
                  <a:pt x="462" y="525"/>
                </a:lnTo>
                <a:lnTo>
                  <a:pt x="451" y="573"/>
                </a:lnTo>
                <a:lnTo>
                  <a:pt x="255" y="573"/>
                </a:lnTo>
                <a:lnTo>
                  <a:pt x="255" y="615"/>
                </a:lnTo>
                <a:lnTo>
                  <a:pt x="446" y="615"/>
                </a:lnTo>
                <a:lnTo>
                  <a:pt x="414" y="822"/>
                </a:lnTo>
                <a:lnTo>
                  <a:pt x="340" y="822"/>
                </a:lnTo>
                <a:lnTo>
                  <a:pt x="340" y="865"/>
                </a:lnTo>
                <a:lnTo>
                  <a:pt x="404" y="865"/>
                </a:lnTo>
                <a:lnTo>
                  <a:pt x="356" y="1162"/>
                </a:lnTo>
                <a:lnTo>
                  <a:pt x="319" y="1162"/>
                </a:lnTo>
                <a:lnTo>
                  <a:pt x="319" y="1204"/>
                </a:lnTo>
                <a:lnTo>
                  <a:pt x="351" y="1204"/>
                </a:lnTo>
                <a:lnTo>
                  <a:pt x="340" y="1284"/>
                </a:lnTo>
                <a:lnTo>
                  <a:pt x="340" y="1284"/>
                </a:lnTo>
                <a:lnTo>
                  <a:pt x="340" y="1284"/>
                </a:lnTo>
                <a:lnTo>
                  <a:pt x="330" y="1300"/>
                </a:lnTo>
                <a:lnTo>
                  <a:pt x="324" y="1305"/>
                </a:lnTo>
                <a:lnTo>
                  <a:pt x="319" y="1305"/>
                </a:lnTo>
                <a:lnTo>
                  <a:pt x="319" y="1305"/>
                </a:lnTo>
                <a:lnTo>
                  <a:pt x="308" y="1305"/>
                </a:lnTo>
                <a:lnTo>
                  <a:pt x="302" y="1300"/>
                </a:lnTo>
                <a:lnTo>
                  <a:pt x="298" y="1289"/>
                </a:lnTo>
                <a:lnTo>
                  <a:pt x="319" y="1289"/>
                </a:lnTo>
                <a:lnTo>
                  <a:pt x="319" y="1247"/>
                </a:lnTo>
                <a:lnTo>
                  <a:pt x="292" y="1247"/>
                </a:lnTo>
                <a:lnTo>
                  <a:pt x="271" y="1114"/>
                </a:lnTo>
                <a:lnTo>
                  <a:pt x="319" y="1114"/>
                </a:lnTo>
                <a:lnTo>
                  <a:pt x="319" y="1072"/>
                </a:lnTo>
                <a:lnTo>
                  <a:pt x="260" y="1072"/>
                </a:lnTo>
                <a:lnTo>
                  <a:pt x="244" y="950"/>
                </a:lnTo>
                <a:lnTo>
                  <a:pt x="361" y="950"/>
                </a:lnTo>
                <a:lnTo>
                  <a:pt x="361" y="907"/>
                </a:lnTo>
                <a:lnTo>
                  <a:pt x="234" y="907"/>
                </a:lnTo>
                <a:lnTo>
                  <a:pt x="202" y="695"/>
                </a:lnTo>
                <a:lnTo>
                  <a:pt x="276" y="695"/>
                </a:lnTo>
                <a:lnTo>
                  <a:pt x="276" y="653"/>
                </a:lnTo>
                <a:lnTo>
                  <a:pt x="191" y="653"/>
                </a:lnTo>
                <a:lnTo>
                  <a:pt x="170" y="525"/>
                </a:lnTo>
                <a:lnTo>
                  <a:pt x="234" y="525"/>
                </a:lnTo>
                <a:lnTo>
                  <a:pt x="234" y="482"/>
                </a:lnTo>
                <a:lnTo>
                  <a:pt x="170" y="482"/>
                </a:lnTo>
                <a:lnTo>
                  <a:pt x="170" y="482"/>
                </a:lnTo>
                <a:lnTo>
                  <a:pt x="175" y="461"/>
                </a:lnTo>
                <a:lnTo>
                  <a:pt x="186" y="440"/>
                </a:lnTo>
                <a:lnTo>
                  <a:pt x="319" y="440"/>
                </a:lnTo>
                <a:lnTo>
                  <a:pt x="319" y="397"/>
                </a:lnTo>
                <a:lnTo>
                  <a:pt x="213" y="397"/>
                </a:lnTo>
                <a:lnTo>
                  <a:pt x="213" y="397"/>
                </a:lnTo>
                <a:lnTo>
                  <a:pt x="234" y="382"/>
                </a:lnTo>
                <a:lnTo>
                  <a:pt x="260" y="366"/>
                </a:lnTo>
                <a:lnTo>
                  <a:pt x="287" y="361"/>
                </a:lnTo>
                <a:lnTo>
                  <a:pt x="319" y="355"/>
                </a:lnTo>
                <a:lnTo>
                  <a:pt x="319" y="355"/>
                </a:lnTo>
                <a:lnTo>
                  <a:pt x="345" y="361"/>
                </a:lnTo>
                <a:lnTo>
                  <a:pt x="372" y="366"/>
                </a:lnTo>
                <a:lnTo>
                  <a:pt x="393" y="376"/>
                </a:lnTo>
                <a:lnTo>
                  <a:pt x="414" y="392"/>
                </a:lnTo>
                <a:lnTo>
                  <a:pt x="430" y="414"/>
                </a:lnTo>
                <a:lnTo>
                  <a:pt x="446" y="435"/>
                </a:lnTo>
                <a:lnTo>
                  <a:pt x="456" y="456"/>
                </a:lnTo>
                <a:lnTo>
                  <a:pt x="462" y="482"/>
                </a:lnTo>
                <a:close/>
                <a:moveTo>
                  <a:pt x="170" y="164"/>
                </a:moveTo>
                <a:lnTo>
                  <a:pt x="170" y="164"/>
                </a:lnTo>
                <a:lnTo>
                  <a:pt x="165" y="190"/>
                </a:lnTo>
                <a:lnTo>
                  <a:pt x="149" y="211"/>
                </a:lnTo>
                <a:lnTo>
                  <a:pt x="133" y="228"/>
                </a:lnTo>
                <a:lnTo>
                  <a:pt x="106" y="233"/>
                </a:lnTo>
                <a:lnTo>
                  <a:pt x="106" y="233"/>
                </a:lnTo>
                <a:lnTo>
                  <a:pt x="80" y="228"/>
                </a:lnTo>
                <a:lnTo>
                  <a:pt x="59" y="211"/>
                </a:lnTo>
                <a:lnTo>
                  <a:pt x="48" y="190"/>
                </a:lnTo>
                <a:lnTo>
                  <a:pt x="42" y="164"/>
                </a:lnTo>
                <a:lnTo>
                  <a:pt x="42" y="164"/>
                </a:lnTo>
                <a:lnTo>
                  <a:pt x="42" y="143"/>
                </a:lnTo>
                <a:lnTo>
                  <a:pt x="53" y="116"/>
                </a:lnTo>
                <a:lnTo>
                  <a:pt x="64" y="95"/>
                </a:lnTo>
                <a:lnTo>
                  <a:pt x="80" y="79"/>
                </a:lnTo>
                <a:lnTo>
                  <a:pt x="95" y="63"/>
                </a:lnTo>
                <a:lnTo>
                  <a:pt x="117" y="47"/>
                </a:lnTo>
                <a:lnTo>
                  <a:pt x="144" y="42"/>
                </a:lnTo>
                <a:lnTo>
                  <a:pt x="170" y="36"/>
                </a:lnTo>
                <a:lnTo>
                  <a:pt x="170" y="36"/>
                </a:lnTo>
                <a:lnTo>
                  <a:pt x="196" y="42"/>
                </a:lnTo>
                <a:lnTo>
                  <a:pt x="223" y="53"/>
                </a:lnTo>
                <a:lnTo>
                  <a:pt x="223" y="53"/>
                </a:lnTo>
                <a:lnTo>
                  <a:pt x="218" y="53"/>
                </a:lnTo>
                <a:lnTo>
                  <a:pt x="218" y="53"/>
                </a:lnTo>
                <a:lnTo>
                  <a:pt x="191" y="58"/>
                </a:lnTo>
                <a:lnTo>
                  <a:pt x="165" y="68"/>
                </a:lnTo>
                <a:lnTo>
                  <a:pt x="138" y="84"/>
                </a:lnTo>
                <a:lnTo>
                  <a:pt x="112" y="111"/>
                </a:lnTo>
                <a:lnTo>
                  <a:pt x="144" y="137"/>
                </a:lnTo>
                <a:lnTo>
                  <a:pt x="144" y="137"/>
                </a:lnTo>
                <a:lnTo>
                  <a:pt x="159" y="122"/>
                </a:lnTo>
                <a:lnTo>
                  <a:pt x="175" y="106"/>
                </a:lnTo>
                <a:lnTo>
                  <a:pt x="196" y="100"/>
                </a:lnTo>
                <a:lnTo>
                  <a:pt x="213" y="95"/>
                </a:lnTo>
                <a:lnTo>
                  <a:pt x="213" y="95"/>
                </a:lnTo>
                <a:lnTo>
                  <a:pt x="196" y="106"/>
                </a:lnTo>
                <a:lnTo>
                  <a:pt x="181" y="122"/>
                </a:lnTo>
                <a:lnTo>
                  <a:pt x="170" y="143"/>
                </a:lnTo>
                <a:lnTo>
                  <a:pt x="170" y="164"/>
                </a:lnTo>
                <a:close/>
                <a:moveTo>
                  <a:pt x="467" y="0"/>
                </a:moveTo>
                <a:lnTo>
                  <a:pt x="467" y="0"/>
                </a:lnTo>
                <a:lnTo>
                  <a:pt x="441" y="0"/>
                </a:lnTo>
                <a:lnTo>
                  <a:pt x="420" y="4"/>
                </a:lnTo>
                <a:lnTo>
                  <a:pt x="377" y="21"/>
                </a:lnTo>
                <a:lnTo>
                  <a:pt x="345" y="53"/>
                </a:lnTo>
                <a:lnTo>
                  <a:pt x="319" y="84"/>
                </a:lnTo>
                <a:lnTo>
                  <a:pt x="319" y="84"/>
                </a:lnTo>
                <a:lnTo>
                  <a:pt x="292" y="53"/>
                </a:lnTo>
                <a:lnTo>
                  <a:pt x="255" y="21"/>
                </a:lnTo>
                <a:lnTo>
                  <a:pt x="213" y="4"/>
                </a:lnTo>
                <a:lnTo>
                  <a:pt x="191" y="0"/>
                </a:lnTo>
                <a:lnTo>
                  <a:pt x="170" y="0"/>
                </a:lnTo>
                <a:lnTo>
                  <a:pt x="170" y="0"/>
                </a:lnTo>
                <a:lnTo>
                  <a:pt x="133" y="0"/>
                </a:lnTo>
                <a:lnTo>
                  <a:pt x="101" y="10"/>
                </a:lnTo>
                <a:lnTo>
                  <a:pt x="74" y="26"/>
                </a:lnTo>
                <a:lnTo>
                  <a:pt x="48" y="47"/>
                </a:lnTo>
                <a:lnTo>
                  <a:pt x="27" y="74"/>
                </a:lnTo>
                <a:lnTo>
                  <a:pt x="16" y="100"/>
                </a:lnTo>
                <a:lnTo>
                  <a:pt x="6" y="132"/>
                </a:lnTo>
                <a:lnTo>
                  <a:pt x="0" y="164"/>
                </a:lnTo>
                <a:lnTo>
                  <a:pt x="0" y="164"/>
                </a:lnTo>
                <a:lnTo>
                  <a:pt x="0" y="185"/>
                </a:lnTo>
                <a:lnTo>
                  <a:pt x="11" y="207"/>
                </a:lnTo>
                <a:lnTo>
                  <a:pt x="16" y="228"/>
                </a:lnTo>
                <a:lnTo>
                  <a:pt x="32" y="239"/>
                </a:lnTo>
                <a:lnTo>
                  <a:pt x="48" y="254"/>
                </a:lnTo>
                <a:lnTo>
                  <a:pt x="64" y="265"/>
                </a:lnTo>
                <a:lnTo>
                  <a:pt x="85" y="270"/>
                </a:lnTo>
                <a:lnTo>
                  <a:pt x="106" y="270"/>
                </a:lnTo>
                <a:lnTo>
                  <a:pt x="106" y="270"/>
                </a:lnTo>
                <a:lnTo>
                  <a:pt x="127" y="270"/>
                </a:lnTo>
                <a:lnTo>
                  <a:pt x="149" y="265"/>
                </a:lnTo>
                <a:lnTo>
                  <a:pt x="165" y="254"/>
                </a:lnTo>
                <a:lnTo>
                  <a:pt x="181" y="239"/>
                </a:lnTo>
                <a:lnTo>
                  <a:pt x="191" y="222"/>
                </a:lnTo>
                <a:lnTo>
                  <a:pt x="202" y="207"/>
                </a:lnTo>
                <a:lnTo>
                  <a:pt x="207" y="185"/>
                </a:lnTo>
                <a:lnTo>
                  <a:pt x="213" y="164"/>
                </a:lnTo>
                <a:lnTo>
                  <a:pt x="213" y="164"/>
                </a:lnTo>
                <a:lnTo>
                  <a:pt x="213" y="148"/>
                </a:lnTo>
                <a:lnTo>
                  <a:pt x="223" y="137"/>
                </a:lnTo>
                <a:lnTo>
                  <a:pt x="239" y="127"/>
                </a:lnTo>
                <a:lnTo>
                  <a:pt x="255" y="122"/>
                </a:lnTo>
                <a:lnTo>
                  <a:pt x="255" y="122"/>
                </a:lnTo>
                <a:lnTo>
                  <a:pt x="271" y="127"/>
                </a:lnTo>
                <a:lnTo>
                  <a:pt x="281" y="137"/>
                </a:lnTo>
                <a:lnTo>
                  <a:pt x="292" y="148"/>
                </a:lnTo>
                <a:lnTo>
                  <a:pt x="298" y="164"/>
                </a:lnTo>
                <a:lnTo>
                  <a:pt x="298" y="318"/>
                </a:lnTo>
                <a:lnTo>
                  <a:pt x="298" y="318"/>
                </a:lnTo>
                <a:lnTo>
                  <a:pt x="260" y="323"/>
                </a:lnTo>
                <a:lnTo>
                  <a:pt x="228" y="334"/>
                </a:lnTo>
                <a:lnTo>
                  <a:pt x="202" y="355"/>
                </a:lnTo>
                <a:lnTo>
                  <a:pt x="175" y="376"/>
                </a:lnTo>
                <a:lnTo>
                  <a:pt x="154" y="403"/>
                </a:lnTo>
                <a:lnTo>
                  <a:pt x="138" y="435"/>
                </a:lnTo>
                <a:lnTo>
                  <a:pt x="127" y="467"/>
                </a:lnTo>
                <a:lnTo>
                  <a:pt x="127" y="504"/>
                </a:lnTo>
                <a:lnTo>
                  <a:pt x="127" y="504"/>
                </a:lnTo>
                <a:lnTo>
                  <a:pt x="255" y="1289"/>
                </a:lnTo>
                <a:lnTo>
                  <a:pt x="255" y="1289"/>
                </a:lnTo>
                <a:lnTo>
                  <a:pt x="260" y="1311"/>
                </a:lnTo>
                <a:lnTo>
                  <a:pt x="271" y="1332"/>
                </a:lnTo>
                <a:lnTo>
                  <a:pt x="292" y="1343"/>
                </a:lnTo>
                <a:lnTo>
                  <a:pt x="319" y="1348"/>
                </a:lnTo>
                <a:lnTo>
                  <a:pt x="319" y="1348"/>
                </a:lnTo>
                <a:lnTo>
                  <a:pt x="340" y="1343"/>
                </a:lnTo>
                <a:lnTo>
                  <a:pt x="361" y="1332"/>
                </a:lnTo>
                <a:lnTo>
                  <a:pt x="377" y="1311"/>
                </a:lnTo>
                <a:lnTo>
                  <a:pt x="382" y="1289"/>
                </a:lnTo>
                <a:lnTo>
                  <a:pt x="510" y="504"/>
                </a:lnTo>
                <a:lnTo>
                  <a:pt x="510" y="504"/>
                </a:lnTo>
                <a:lnTo>
                  <a:pt x="510" y="504"/>
                </a:lnTo>
                <a:lnTo>
                  <a:pt x="505" y="467"/>
                </a:lnTo>
                <a:lnTo>
                  <a:pt x="494" y="435"/>
                </a:lnTo>
                <a:lnTo>
                  <a:pt x="478" y="403"/>
                </a:lnTo>
                <a:lnTo>
                  <a:pt x="456" y="376"/>
                </a:lnTo>
                <a:lnTo>
                  <a:pt x="435" y="355"/>
                </a:lnTo>
                <a:lnTo>
                  <a:pt x="404" y="334"/>
                </a:lnTo>
                <a:lnTo>
                  <a:pt x="372" y="323"/>
                </a:lnTo>
                <a:lnTo>
                  <a:pt x="340" y="318"/>
                </a:lnTo>
                <a:lnTo>
                  <a:pt x="340" y="164"/>
                </a:lnTo>
                <a:lnTo>
                  <a:pt x="340" y="164"/>
                </a:lnTo>
                <a:lnTo>
                  <a:pt x="340" y="164"/>
                </a:lnTo>
                <a:lnTo>
                  <a:pt x="340" y="148"/>
                </a:lnTo>
                <a:lnTo>
                  <a:pt x="351" y="137"/>
                </a:lnTo>
                <a:lnTo>
                  <a:pt x="361" y="127"/>
                </a:lnTo>
                <a:lnTo>
                  <a:pt x="382" y="122"/>
                </a:lnTo>
                <a:lnTo>
                  <a:pt x="382" y="122"/>
                </a:lnTo>
                <a:lnTo>
                  <a:pt x="398" y="127"/>
                </a:lnTo>
                <a:lnTo>
                  <a:pt x="409" y="137"/>
                </a:lnTo>
                <a:lnTo>
                  <a:pt x="420" y="148"/>
                </a:lnTo>
                <a:lnTo>
                  <a:pt x="425" y="164"/>
                </a:lnTo>
                <a:lnTo>
                  <a:pt x="425" y="164"/>
                </a:lnTo>
                <a:lnTo>
                  <a:pt x="425" y="185"/>
                </a:lnTo>
                <a:lnTo>
                  <a:pt x="430" y="207"/>
                </a:lnTo>
                <a:lnTo>
                  <a:pt x="441" y="228"/>
                </a:lnTo>
                <a:lnTo>
                  <a:pt x="451" y="239"/>
                </a:lnTo>
                <a:lnTo>
                  <a:pt x="467" y="254"/>
                </a:lnTo>
                <a:lnTo>
                  <a:pt x="488" y="265"/>
                </a:lnTo>
                <a:lnTo>
                  <a:pt x="505" y="270"/>
                </a:lnTo>
                <a:lnTo>
                  <a:pt x="526" y="270"/>
                </a:lnTo>
                <a:lnTo>
                  <a:pt x="526" y="270"/>
                </a:lnTo>
                <a:lnTo>
                  <a:pt x="547" y="270"/>
                </a:lnTo>
                <a:lnTo>
                  <a:pt x="568" y="265"/>
                </a:lnTo>
                <a:lnTo>
                  <a:pt x="590" y="254"/>
                </a:lnTo>
                <a:lnTo>
                  <a:pt x="600" y="239"/>
                </a:lnTo>
                <a:lnTo>
                  <a:pt x="616" y="222"/>
                </a:lnTo>
                <a:lnTo>
                  <a:pt x="627" y="207"/>
                </a:lnTo>
                <a:lnTo>
                  <a:pt x="632" y="185"/>
                </a:lnTo>
                <a:lnTo>
                  <a:pt x="632" y="164"/>
                </a:lnTo>
                <a:lnTo>
                  <a:pt x="632" y="164"/>
                </a:lnTo>
                <a:lnTo>
                  <a:pt x="632" y="132"/>
                </a:lnTo>
                <a:lnTo>
                  <a:pt x="621" y="100"/>
                </a:lnTo>
                <a:lnTo>
                  <a:pt x="605" y="74"/>
                </a:lnTo>
                <a:lnTo>
                  <a:pt x="584" y="47"/>
                </a:lnTo>
                <a:lnTo>
                  <a:pt x="558" y="26"/>
                </a:lnTo>
                <a:lnTo>
                  <a:pt x="531" y="10"/>
                </a:lnTo>
                <a:lnTo>
                  <a:pt x="499" y="0"/>
                </a:lnTo>
                <a:lnTo>
                  <a:pt x="467"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1CB617B9-2410-4378-A54B-2C611E940A28}"/>
              </a:ext>
            </a:extLst>
          </p:cNvPr>
          <p:cNvSpPr>
            <a:spLocks noChangeArrowheads="1"/>
          </p:cNvSpPr>
          <p:nvPr/>
        </p:nvSpPr>
        <p:spPr bwMode="auto">
          <a:xfrm>
            <a:off x="2732213"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3DB5A797-539A-4442-A9B3-784CAB775C02}"/>
              </a:ext>
            </a:extLst>
          </p:cNvPr>
          <p:cNvSpPr>
            <a:spLocks noChangeArrowheads="1"/>
          </p:cNvSpPr>
          <p:nvPr/>
        </p:nvSpPr>
        <p:spPr bwMode="auto">
          <a:xfrm>
            <a:off x="2833236"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CE13D297-9121-4A53-8982-F6FE7611E14B}"/>
              </a:ext>
            </a:extLst>
          </p:cNvPr>
          <p:cNvSpPr>
            <a:spLocks noChangeArrowheads="1"/>
          </p:cNvSpPr>
          <p:nvPr/>
        </p:nvSpPr>
        <p:spPr bwMode="auto">
          <a:xfrm>
            <a:off x="2702038" y="188075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95C88402-CBA0-4DA9-9562-ADBE78F51F89}"/>
              </a:ext>
            </a:extLst>
          </p:cNvPr>
          <p:cNvSpPr>
            <a:spLocks noChangeArrowheads="1"/>
          </p:cNvSpPr>
          <p:nvPr/>
        </p:nvSpPr>
        <p:spPr bwMode="auto">
          <a:xfrm>
            <a:off x="2719093" y="1900434"/>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1408F615-FB1C-4172-B95E-B0F49CFFBAB4}"/>
              </a:ext>
            </a:extLst>
          </p:cNvPr>
          <p:cNvSpPr>
            <a:spLocks noChangeArrowheads="1"/>
          </p:cNvSpPr>
          <p:nvPr/>
        </p:nvSpPr>
        <p:spPr bwMode="auto">
          <a:xfrm>
            <a:off x="2732213" y="194504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866B787C-7DCA-4CBE-A651-671247FD1582}"/>
              </a:ext>
            </a:extLst>
          </p:cNvPr>
          <p:cNvSpPr>
            <a:spLocks noChangeArrowheads="1"/>
          </p:cNvSpPr>
          <p:nvPr/>
        </p:nvSpPr>
        <p:spPr bwMode="auto">
          <a:xfrm>
            <a:off x="2713845" y="1963409"/>
            <a:ext cx="11808" cy="10496"/>
          </a:xfrm>
          <a:custGeom>
            <a:avLst/>
            <a:gdLst>
              <a:gd name="T0" fmla="*/ 0 w 38"/>
              <a:gd name="T1" fmla="*/ 0 h 37"/>
              <a:gd name="T2" fmla="*/ 37 w 38"/>
              <a:gd name="T3" fmla="*/ 0 h 37"/>
              <a:gd name="T4" fmla="*/ 37 w 38"/>
              <a:gd name="T5" fmla="*/ 36 h 37"/>
              <a:gd name="T6" fmla="*/ 0 w 38"/>
              <a:gd name="T7" fmla="*/ 36 h 37"/>
              <a:gd name="T8" fmla="*/ 0 w 38"/>
              <a:gd name="T9" fmla="*/ 0 h 37"/>
            </a:gdLst>
            <a:ahLst/>
            <a:cxnLst>
              <a:cxn ang="0">
                <a:pos x="T0" y="T1"/>
              </a:cxn>
              <a:cxn ang="0">
                <a:pos x="T2" y="T3"/>
              </a:cxn>
              <a:cxn ang="0">
                <a:pos x="T4" y="T5"/>
              </a:cxn>
              <a:cxn ang="0">
                <a:pos x="T6" y="T7"/>
              </a:cxn>
              <a:cxn ang="0">
                <a:pos x="T8" y="T9"/>
              </a:cxn>
            </a:cxnLst>
            <a:rect l="0" t="0" r="r" b="b"/>
            <a:pathLst>
              <a:path w="38" h="37">
                <a:moveTo>
                  <a:pt x="0" y="0"/>
                </a:moveTo>
                <a:lnTo>
                  <a:pt x="37" y="0"/>
                </a:lnTo>
                <a:lnTo>
                  <a:pt x="37"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299DA2DC-B538-4AF1-979E-B402A2EAE9BA}"/>
              </a:ext>
            </a:extLst>
          </p:cNvPr>
          <p:cNvSpPr>
            <a:spLocks noChangeArrowheads="1"/>
          </p:cNvSpPr>
          <p:nvPr/>
        </p:nvSpPr>
        <p:spPr bwMode="auto">
          <a:xfrm>
            <a:off x="2732213" y="1981777"/>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DDE8B77D-3480-4F3E-B65A-60AD5317146B}"/>
              </a:ext>
            </a:extLst>
          </p:cNvPr>
          <p:cNvSpPr>
            <a:spLocks noChangeArrowheads="1"/>
          </p:cNvSpPr>
          <p:nvPr/>
        </p:nvSpPr>
        <p:spPr bwMode="auto">
          <a:xfrm>
            <a:off x="2782068" y="1767923"/>
            <a:ext cx="38048" cy="38048"/>
          </a:xfrm>
          <a:custGeom>
            <a:avLst/>
            <a:gdLst>
              <a:gd name="T0" fmla="*/ 48 w 128"/>
              <a:gd name="T1" fmla="*/ 127 h 128"/>
              <a:gd name="T2" fmla="*/ 85 w 128"/>
              <a:gd name="T3" fmla="*/ 127 h 128"/>
              <a:gd name="T4" fmla="*/ 85 w 128"/>
              <a:gd name="T5" fmla="*/ 85 h 128"/>
              <a:gd name="T6" fmla="*/ 127 w 128"/>
              <a:gd name="T7" fmla="*/ 85 h 128"/>
              <a:gd name="T8" fmla="*/ 127 w 128"/>
              <a:gd name="T9" fmla="*/ 42 h 128"/>
              <a:gd name="T10" fmla="*/ 85 w 128"/>
              <a:gd name="T11" fmla="*/ 42 h 128"/>
              <a:gd name="T12" fmla="*/ 85 w 128"/>
              <a:gd name="T13" fmla="*/ 0 h 128"/>
              <a:gd name="T14" fmla="*/ 48 w 128"/>
              <a:gd name="T15" fmla="*/ 0 h 128"/>
              <a:gd name="T16" fmla="*/ 48 w 128"/>
              <a:gd name="T17" fmla="*/ 42 h 128"/>
              <a:gd name="T18" fmla="*/ 0 w 128"/>
              <a:gd name="T19" fmla="*/ 42 h 128"/>
              <a:gd name="T20" fmla="*/ 0 w 128"/>
              <a:gd name="T21" fmla="*/ 85 h 128"/>
              <a:gd name="T22" fmla="*/ 48 w 128"/>
              <a:gd name="T23" fmla="*/ 85 h 128"/>
              <a:gd name="T24" fmla="*/ 48 w 128"/>
              <a:gd name="T25"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48" y="127"/>
                </a:moveTo>
                <a:lnTo>
                  <a:pt x="85" y="127"/>
                </a:lnTo>
                <a:lnTo>
                  <a:pt x="85" y="85"/>
                </a:lnTo>
                <a:lnTo>
                  <a:pt x="127" y="85"/>
                </a:lnTo>
                <a:lnTo>
                  <a:pt x="127" y="42"/>
                </a:lnTo>
                <a:lnTo>
                  <a:pt x="85" y="42"/>
                </a:lnTo>
                <a:lnTo>
                  <a:pt x="85" y="0"/>
                </a:lnTo>
                <a:lnTo>
                  <a:pt x="48" y="0"/>
                </a:lnTo>
                <a:lnTo>
                  <a:pt x="48" y="42"/>
                </a:lnTo>
                <a:lnTo>
                  <a:pt x="0" y="42"/>
                </a:lnTo>
                <a:lnTo>
                  <a:pt x="0" y="85"/>
                </a:lnTo>
                <a:lnTo>
                  <a:pt x="48" y="85"/>
                </a:lnTo>
                <a:lnTo>
                  <a:pt x="48" y="1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399AE3D9-B81F-4936-89BA-AFF54AC02070}"/>
              </a:ext>
            </a:extLst>
          </p:cNvPr>
          <p:cNvSpPr>
            <a:spLocks noChangeArrowheads="1"/>
          </p:cNvSpPr>
          <p:nvPr/>
        </p:nvSpPr>
        <p:spPr bwMode="auto">
          <a:xfrm>
            <a:off x="2921139" y="1910930"/>
            <a:ext cx="38048" cy="38047"/>
          </a:xfrm>
          <a:custGeom>
            <a:avLst/>
            <a:gdLst>
              <a:gd name="T0" fmla="*/ 85 w 129"/>
              <a:gd name="T1" fmla="*/ 0 h 129"/>
              <a:gd name="T2" fmla="*/ 43 w 129"/>
              <a:gd name="T3" fmla="*/ 0 h 129"/>
              <a:gd name="T4" fmla="*/ 43 w 129"/>
              <a:gd name="T5" fmla="*/ 48 h 129"/>
              <a:gd name="T6" fmla="*/ 0 w 129"/>
              <a:gd name="T7" fmla="*/ 48 h 129"/>
              <a:gd name="T8" fmla="*/ 0 w 129"/>
              <a:gd name="T9" fmla="*/ 85 h 129"/>
              <a:gd name="T10" fmla="*/ 43 w 129"/>
              <a:gd name="T11" fmla="*/ 85 h 129"/>
              <a:gd name="T12" fmla="*/ 43 w 129"/>
              <a:gd name="T13" fmla="*/ 128 h 129"/>
              <a:gd name="T14" fmla="*/ 85 w 129"/>
              <a:gd name="T15" fmla="*/ 128 h 129"/>
              <a:gd name="T16" fmla="*/ 85 w 129"/>
              <a:gd name="T17" fmla="*/ 85 h 129"/>
              <a:gd name="T18" fmla="*/ 128 w 129"/>
              <a:gd name="T19" fmla="*/ 85 h 129"/>
              <a:gd name="T20" fmla="*/ 128 w 129"/>
              <a:gd name="T21" fmla="*/ 48 h 129"/>
              <a:gd name="T22" fmla="*/ 85 w 129"/>
              <a:gd name="T23" fmla="*/ 48 h 129"/>
              <a:gd name="T24" fmla="*/ 85 w 129"/>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85" y="0"/>
                </a:moveTo>
                <a:lnTo>
                  <a:pt x="43" y="0"/>
                </a:lnTo>
                <a:lnTo>
                  <a:pt x="43" y="48"/>
                </a:lnTo>
                <a:lnTo>
                  <a:pt x="0" y="48"/>
                </a:lnTo>
                <a:lnTo>
                  <a:pt x="0" y="85"/>
                </a:lnTo>
                <a:lnTo>
                  <a:pt x="43" y="85"/>
                </a:lnTo>
                <a:lnTo>
                  <a:pt x="43" y="128"/>
                </a:lnTo>
                <a:lnTo>
                  <a:pt x="85" y="128"/>
                </a:lnTo>
                <a:lnTo>
                  <a:pt x="85" y="85"/>
                </a:lnTo>
                <a:lnTo>
                  <a:pt x="128" y="85"/>
                </a:lnTo>
                <a:lnTo>
                  <a:pt x="128" y="48"/>
                </a:lnTo>
                <a:lnTo>
                  <a:pt x="85" y="48"/>
                </a:lnTo>
                <a:lnTo>
                  <a:pt x="8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A16541B8-0712-477D-A870-01E4980438D1}"/>
              </a:ext>
            </a:extLst>
          </p:cNvPr>
          <p:cNvSpPr>
            <a:spLocks noChangeArrowheads="1"/>
          </p:cNvSpPr>
          <p:nvPr/>
        </p:nvSpPr>
        <p:spPr bwMode="auto">
          <a:xfrm>
            <a:off x="2763701" y="1988336"/>
            <a:ext cx="38048" cy="36736"/>
          </a:xfrm>
          <a:custGeom>
            <a:avLst/>
            <a:gdLst>
              <a:gd name="T0" fmla="*/ 84 w 128"/>
              <a:gd name="T1" fmla="*/ 0 h 123"/>
              <a:gd name="T2" fmla="*/ 42 w 128"/>
              <a:gd name="T3" fmla="*/ 0 h 123"/>
              <a:gd name="T4" fmla="*/ 42 w 128"/>
              <a:gd name="T5" fmla="*/ 37 h 123"/>
              <a:gd name="T6" fmla="*/ 0 w 128"/>
              <a:gd name="T7" fmla="*/ 37 h 123"/>
              <a:gd name="T8" fmla="*/ 0 w 128"/>
              <a:gd name="T9" fmla="*/ 79 h 123"/>
              <a:gd name="T10" fmla="*/ 42 w 128"/>
              <a:gd name="T11" fmla="*/ 79 h 123"/>
              <a:gd name="T12" fmla="*/ 42 w 128"/>
              <a:gd name="T13" fmla="*/ 122 h 123"/>
              <a:gd name="T14" fmla="*/ 84 w 128"/>
              <a:gd name="T15" fmla="*/ 122 h 123"/>
              <a:gd name="T16" fmla="*/ 84 w 128"/>
              <a:gd name="T17" fmla="*/ 79 h 123"/>
              <a:gd name="T18" fmla="*/ 127 w 128"/>
              <a:gd name="T19" fmla="*/ 79 h 123"/>
              <a:gd name="T20" fmla="*/ 127 w 128"/>
              <a:gd name="T21" fmla="*/ 37 h 123"/>
              <a:gd name="T22" fmla="*/ 84 w 128"/>
              <a:gd name="T23" fmla="*/ 37 h 123"/>
              <a:gd name="T24" fmla="*/ 84 w 128"/>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3">
                <a:moveTo>
                  <a:pt x="84" y="0"/>
                </a:moveTo>
                <a:lnTo>
                  <a:pt x="42" y="0"/>
                </a:lnTo>
                <a:lnTo>
                  <a:pt x="42" y="37"/>
                </a:lnTo>
                <a:lnTo>
                  <a:pt x="0" y="37"/>
                </a:lnTo>
                <a:lnTo>
                  <a:pt x="0" y="79"/>
                </a:lnTo>
                <a:lnTo>
                  <a:pt x="42" y="79"/>
                </a:lnTo>
                <a:lnTo>
                  <a:pt x="42" y="122"/>
                </a:lnTo>
                <a:lnTo>
                  <a:pt x="84" y="122"/>
                </a:lnTo>
                <a:lnTo>
                  <a:pt x="84" y="79"/>
                </a:lnTo>
                <a:lnTo>
                  <a:pt x="127" y="79"/>
                </a:lnTo>
                <a:lnTo>
                  <a:pt x="127" y="37"/>
                </a:lnTo>
                <a:lnTo>
                  <a:pt x="84" y="37"/>
                </a:lnTo>
                <a:lnTo>
                  <a:pt x="8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F91B9BEB-5D83-46F0-B90C-5749919C1A12}"/>
              </a:ext>
            </a:extLst>
          </p:cNvPr>
          <p:cNvSpPr>
            <a:spLocks noChangeArrowheads="1"/>
          </p:cNvSpPr>
          <p:nvPr/>
        </p:nvSpPr>
        <p:spPr bwMode="auto">
          <a:xfrm>
            <a:off x="2625943" y="1824339"/>
            <a:ext cx="38047" cy="38047"/>
          </a:xfrm>
          <a:custGeom>
            <a:avLst/>
            <a:gdLst>
              <a:gd name="T0" fmla="*/ 128 w 129"/>
              <a:gd name="T1" fmla="*/ 43 h 129"/>
              <a:gd name="T2" fmla="*/ 86 w 129"/>
              <a:gd name="T3" fmla="*/ 43 h 129"/>
              <a:gd name="T4" fmla="*/ 86 w 129"/>
              <a:gd name="T5" fmla="*/ 0 h 129"/>
              <a:gd name="T6" fmla="*/ 43 w 129"/>
              <a:gd name="T7" fmla="*/ 0 h 129"/>
              <a:gd name="T8" fmla="*/ 43 w 129"/>
              <a:gd name="T9" fmla="*/ 43 h 129"/>
              <a:gd name="T10" fmla="*/ 0 w 129"/>
              <a:gd name="T11" fmla="*/ 43 h 129"/>
              <a:gd name="T12" fmla="*/ 0 w 129"/>
              <a:gd name="T13" fmla="*/ 85 h 129"/>
              <a:gd name="T14" fmla="*/ 43 w 129"/>
              <a:gd name="T15" fmla="*/ 85 h 129"/>
              <a:gd name="T16" fmla="*/ 43 w 129"/>
              <a:gd name="T17" fmla="*/ 128 h 129"/>
              <a:gd name="T18" fmla="*/ 86 w 129"/>
              <a:gd name="T19" fmla="*/ 128 h 129"/>
              <a:gd name="T20" fmla="*/ 86 w 129"/>
              <a:gd name="T21" fmla="*/ 85 h 129"/>
              <a:gd name="T22" fmla="*/ 128 w 129"/>
              <a:gd name="T23" fmla="*/ 85 h 129"/>
              <a:gd name="T24" fmla="*/ 128 w 129"/>
              <a:gd name="T25" fmla="*/ 4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28" y="43"/>
                </a:moveTo>
                <a:lnTo>
                  <a:pt x="86" y="43"/>
                </a:lnTo>
                <a:lnTo>
                  <a:pt x="86" y="0"/>
                </a:lnTo>
                <a:lnTo>
                  <a:pt x="43" y="0"/>
                </a:lnTo>
                <a:lnTo>
                  <a:pt x="43" y="43"/>
                </a:lnTo>
                <a:lnTo>
                  <a:pt x="0" y="43"/>
                </a:lnTo>
                <a:lnTo>
                  <a:pt x="0" y="85"/>
                </a:lnTo>
                <a:lnTo>
                  <a:pt x="43" y="85"/>
                </a:lnTo>
                <a:lnTo>
                  <a:pt x="43" y="128"/>
                </a:lnTo>
                <a:lnTo>
                  <a:pt x="86" y="128"/>
                </a:lnTo>
                <a:lnTo>
                  <a:pt x="86" y="85"/>
                </a:lnTo>
                <a:lnTo>
                  <a:pt x="128" y="85"/>
                </a:lnTo>
                <a:lnTo>
                  <a:pt x="128"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82152D30-3C08-40ED-B126-98A613B627F5}"/>
              </a:ext>
            </a:extLst>
          </p:cNvPr>
          <p:cNvSpPr>
            <a:spLocks noChangeArrowheads="1"/>
          </p:cNvSpPr>
          <p:nvPr/>
        </p:nvSpPr>
        <p:spPr bwMode="auto">
          <a:xfrm>
            <a:off x="2744021" y="1775795"/>
            <a:ext cx="14431"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0D90F07F-5E36-4079-9F6F-1E8B2544FEBA}"/>
              </a:ext>
            </a:extLst>
          </p:cNvPr>
          <p:cNvSpPr>
            <a:spLocks noChangeArrowheads="1"/>
          </p:cNvSpPr>
          <p:nvPr/>
        </p:nvSpPr>
        <p:spPr bwMode="auto">
          <a:xfrm>
            <a:off x="2820116"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66BB9F22-DA31-4DEC-A009-1DE597EED1BC}"/>
              </a:ext>
            </a:extLst>
          </p:cNvPr>
          <p:cNvSpPr>
            <a:spLocks noChangeArrowheads="1"/>
          </p:cNvSpPr>
          <p:nvPr/>
        </p:nvSpPr>
        <p:spPr bwMode="auto">
          <a:xfrm>
            <a:off x="2782068"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4CFDA5FA-B83B-4281-868D-AA87A6120179}"/>
              </a:ext>
            </a:extLst>
          </p:cNvPr>
          <p:cNvSpPr>
            <a:spLocks noChangeArrowheads="1"/>
          </p:cNvSpPr>
          <p:nvPr/>
        </p:nvSpPr>
        <p:spPr bwMode="auto">
          <a:xfrm>
            <a:off x="2657430" y="179285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BA1EAD91-EF51-4DE6-BA62-B5D154C7F859}"/>
              </a:ext>
            </a:extLst>
          </p:cNvPr>
          <p:cNvSpPr>
            <a:spLocks noChangeArrowheads="1"/>
          </p:cNvSpPr>
          <p:nvPr/>
        </p:nvSpPr>
        <p:spPr bwMode="auto">
          <a:xfrm>
            <a:off x="2713845" y="1792851"/>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726C5C60-06C1-46AD-80FA-29D49556EC50}"/>
              </a:ext>
            </a:extLst>
          </p:cNvPr>
          <p:cNvSpPr>
            <a:spLocks noChangeArrowheads="1"/>
          </p:cNvSpPr>
          <p:nvPr/>
        </p:nvSpPr>
        <p:spPr bwMode="auto">
          <a:xfrm>
            <a:off x="2612823"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457E8EBB-8679-45AD-8D66-6BB4AE4384AD}"/>
              </a:ext>
            </a:extLst>
          </p:cNvPr>
          <p:cNvSpPr>
            <a:spLocks noChangeArrowheads="1"/>
          </p:cNvSpPr>
          <p:nvPr/>
        </p:nvSpPr>
        <p:spPr bwMode="auto">
          <a:xfrm>
            <a:off x="2657430" y="190699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2B68E2BB-23FB-4375-8AC6-37EB53D81E85}"/>
              </a:ext>
            </a:extLst>
          </p:cNvPr>
          <p:cNvSpPr>
            <a:spLocks noChangeArrowheads="1"/>
          </p:cNvSpPr>
          <p:nvPr/>
        </p:nvSpPr>
        <p:spPr bwMode="auto">
          <a:xfrm>
            <a:off x="2858163" y="18807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39F015C3-6C7C-424B-8C73-F4359D4851C7}"/>
              </a:ext>
            </a:extLst>
          </p:cNvPr>
          <p:cNvSpPr>
            <a:spLocks noChangeArrowheads="1"/>
          </p:cNvSpPr>
          <p:nvPr/>
        </p:nvSpPr>
        <p:spPr bwMode="auto">
          <a:xfrm>
            <a:off x="2838484" y="191093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F1965E45-AA32-4C43-936E-2B9732245D13}"/>
              </a:ext>
            </a:extLst>
          </p:cNvPr>
          <p:cNvSpPr>
            <a:spLocks noChangeArrowheads="1"/>
          </p:cNvSpPr>
          <p:nvPr/>
        </p:nvSpPr>
        <p:spPr bwMode="auto">
          <a:xfrm>
            <a:off x="2851604" y="194897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F88C9AEF-A73A-423E-B896-BF57FB6B8B7F}"/>
              </a:ext>
            </a:extLst>
          </p:cNvPr>
          <p:cNvSpPr>
            <a:spLocks noChangeArrowheads="1"/>
          </p:cNvSpPr>
          <p:nvPr/>
        </p:nvSpPr>
        <p:spPr bwMode="auto">
          <a:xfrm>
            <a:off x="2820116" y="18873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8DE99F9F-2237-47ED-8A8C-5830F6282CFA}"/>
              </a:ext>
            </a:extLst>
          </p:cNvPr>
          <p:cNvSpPr>
            <a:spLocks noChangeArrowheads="1"/>
          </p:cNvSpPr>
          <p:nvPr/>
        </p:nvSpPr>
        <p:spPr bwMode="auto">
          <a:xfrm>
            <a:off x="2914579"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62604F2E-FB20-4B5A-BBE5-228D6F0BBC01}"/>
              </a:ext>
            </a:extLst>
          </p:cNvPr>
          <p:cNvSpPr>
            <a:spLocks noChangeArrowheads="1"/>
          </p:cNvSpPr>
          <p:nvPr/>
        </p:nvSpPr>
        <p:spPr bwMode="auto">
          <a:xfrm>
            <a:off x="2946067"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80084FBC-749E-4198-AE6A-149064868E7E}"/>
              </a:ext>
            </a:extLst>
          </p:cNvPr>
          <p:cNvSpPr>
            <a:spLocks noChangeArrowheads="1"/>
          </p:cNvSpPr>
          <p:nvPr/>
        </p:nvSpPr>
        <p:spPr bwMode="auto">
          <a:xfrm>
            <a:off x="2894899" y="1786291"/>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F61E4BE5-DD9F-4626-9C6E-CD509ED3F2D0}"/>
              </a:ext>
            </a:extLst>
          </p:cNvPr>
          <p:cNvSpPr>
            <a:spLocks noChangeArrowheads="1"/>
          </p:cNvSpPr>
          <p:nvPr/>
        </p:nvSpPr>
        <p:spPr bwMode="auto">
          <a:xfrm>
            <a:off x="2858163" y="1767923"/>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A9DFB96F-6B14-43D3-A0A5-1697B2BE8B09}"/>
              </a:ext>
            </a:extLst>
          </p:cNvPr>
          <p:cNvSpPr>
            <a:spLocks noChangeArrowheads="1"/>
          </p:cNvSpPr>
          <p:nvPr/>
        </p:nvSpPr>
        <p:spPr bwMode="auto">
          <a:xfrm>
            <a:off x="2838484" y="179941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E0070D3B-72D4-47AE-BE71-B1AFCF9AB2C7}"/>
              </a:ext>
            </a:extLst>
          </p:cNvPr>
          <p:cNvSpPr>
            <a:spLocks noChangeArrowheads="1"/>
          </p:cNvSpPr>
          <p:nvPr/>
        </p:nvSpPr>
        <p:spPr bwMode="auto">
          <a:xfrm>
            <a:off x="2801748" y="1817779"/>
            <a:ext cx="101022" cy="351612"/>
          </a:xfrm>
          <a:custGeom>
            <a:avLst/>
            <a:gdLst>
              <a:gd name="T0" fmla="*/ 85 w 341"/>
              <a:gd name="T1" fmla="*/ 164 h 1180"/>
              <a:gd name="T2" fmla="*/ 42 w 341"/>
              <a:gd name="T3" fmla="*/ 122 h 1180"/>
              <a:gd name="T4" fmla="*/ 297 w 341"/>
              <a:gd name="T5" fmla="*/ 43 h 1180"/>
              <a:gd name="T6" fmla="*/ 170 w 341"/>
              <a:gd name="T7" fmla="*/ 122 h 1180"/>
              <a:gd name="T8" fmla="*/ 297 w 341"/>
              <a:gd name="T9" fmla="*/ 164 h 1180"/>
              <a:gd name="T10" fmla="*/ 297 w 341"/>
              <a:gd name="T11" fmla="*/ 196 h 1180"/>
              <a:gd name="T12" fmla="*/ 255 w 341"/>
              <a:gd name="T13" fmla="*/ 255 h 1180"/>
              <a:gd name="T14" fmla="*/ 292 w 341"/>
              <a:gd name="T15" fmla="*/ 297 h 1180"/>
              <a:gd name="T16" fmla="*/ 287 w 341"/>
              <a:gd name="T17" fmla="*/ 377 h 1180"/>
              <a:gd name="T18" fmla="*/ 255 w 341"/>
              <a:gd name="T19" fmla="*/ 531 h 1180"/>
              <a:gd name="T20" fmla="*/ 234 w 341"/>
              <a:gd name="T21" fmla="*/ 589 h 1180"/>
              <a:gd name="T22" fmla="*/ 191 w 341"/>
              <a:gd name="T23" fmla="*/ 632 h 1180"/>
              <a:gd name="T24" fmla="*/ 228 w 341"/>
              <a:gd name="T25" fmla="*/ 632 h 1180"/>
              <a:gd name="T26" fmla="*/ 170 w 341"/>
              <a:gd name="T27" fmla="*/ 775 h 1180"/>
              <a:gd name="T28" fmla="*/ 122 w 341"/>
              <a:gd name="T29" fmla="*/ 664 h 1180"/>
              <a:gd name="T30" fmla="*/ 127 w 341"/>
              <a:gd name="T31" fmla="*/ 547 h 1180"/>
              <a:gd name="T32" fmla="*/ 85 w 341"/>
              <a:gd name="T33" fmla="*/ 504 h 1180"/>
              <a:gd name="T34" fmla="*/ 85 w 341"/>
              <a:gd name="T35" fmla="*/ 531 h 1180"/>
              <a:gd name="T36" fmla="*/ 53 w 341"/>
              <a:gd name="T37" fmla="*/ 367 h 1180"/>
              <a:gd name="T38" fmla="*/ 42 w 341"/>
              <a:gd name="T39" fmla="*/ 196 h 1180"/>
              <a:gd name="T40" fmla="*/ 0 w 341"/>
              <a:gd name="T41" fmla="*/ 196 h 1180"/>
              <a:gd name="T42" fmla="*/ 5 w 341"/>
              <a:gd name="T43" fmla="*/ 308 h 1180"/>
              <a:gd name="T44" fmla="*/ 0 w 341"/>
              <a:gd name="T45" fmla="*/ 425 h 1180"/>
              <a:gd name="T46" fmla="*/ 27 w 341"/>
              <a:gd name="T47" fmla="*/ 462 h 1180"/>
              <a:gd name="T48" fmla="*/ 48 w 341"/>
              <a:gd name="T49" fmla="*/ 557 h 1180"/>
              <a:gd name="T50" fmla="*/ 112 w 341"/>
              <a:gd name="T51" fmla="*/ 738 h 1180"/>
              <a:gd name="T52" fmla="*/ 149 w 341"/>
              <a:gd name="T53" fmla="*/ 1099 h 1180"/>
              <a:gd name="T54" fmla="*/ 149 w 341"/>
              <a:gd name="T55" fmla="*/ 1099 h 1180"/>
              <a:gd name="T56" fmla="*/ 143 w 341"/>
              <a:gd name="T57" fmla="*/ 1120 h 1180"/>
              <a:gd name="T58" fmla="*/ 117 w 341"/>
              <a:gd name="T59" fmla="*/ 1142 h 1180"/>
              <a:gd name="T60" fmla="*/ 21 w 341"/>
              <a:gd name="T61" fmla="*/ 1142 h 1180"/>
              <a:gd name="T62" fmla="*/ 106 w 341"/>
              <a:gd name="T63" fmla="*/ 1179 h 1180"/>
              <a:gd name="T64" fmla="*/ 122 w 341"/>
              <a:gd name="T65" fmla="*/ 1179 h 1180"/>
              <a:gd name="T66" fmla="*/ 154 w 341"/>
              <a:gd name="T67" fmla="*/ 1168 h 1180"/>
              <a:gd name="T68" fmla="*/ 170 w 341"/>
              <a:gd name="T69" fmla="*/ 1157 h 1180"/>
              <a:gd name="T70" fmla="*/ 196 w 341"/>
              <a:gd name="T71" fmla="*/ 1174 h 1180"/>
              <a:gd name="T72" fmla="*/ 234 w 341"/>
              <a:gd name="T73" fmla="*/ 1179 h 1180"/>
              <a:gd name="T74" fmla="*/ 313 w 341"/>
              <a:gd name="T75" fmla="*/ 1142 h 1180"/>
              <a:gd name="T76" fmla="*/ 234 w 341"/>
              <a:gd name="T77" fmla="*/ 1142 h 1180"/>
              <a:gd name="T78" fmla="*/ 207 w 341"/>
              <a:gd name="T79" fmla="*/ 1131 h 1180"/>
              <a:gd name="T80" fmla="*/ 191 w 341"/>
              <a:gd name="T81" fmla="*/ 1099 h 1180"/>
              <a:gd name="T82" fmla="*/ 191 w 341"/>
              <a:gd name="T83" fmla="*/ 828 h 1180"/>
              <a:gd name="T84" fmla="*/ 223 w 341"/>
              <a:gd name="T85" fmla="*/ 754 h 1180"/>
              <a:gd name="T86" fmla="*/ 281 w 341"/>
              <a:gd name="T87" fmla="*/ 600 h 1180"/>
              <a:gd name="T88" fmla="*/ 319 w 341"/>
              <a:gd name="T89" fmla="*/ 441 h 1180"/>
              <a:gd name="T90" fmla="*/ 334 w 341"/>
              <a:gd name="T91" fmla="*/ 276 h 1180"/>
              <a:gd name="T92" fmla="*/ 340 w 341"/>
              <a:gd name="T93" fmla="*/ 0 h 1180"/>
              <a:gd name="T94" fmla="*/ 0 w 341"/>
              <a:gd name="T95" fmla="*/ 19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1180">
                <a:moveTo>
                  <a:pt x="42" y="164"/>
                </a:moveTo>
                <a:lnTo>
                  <a:pt x="85" y="164"/>
                </a:lnTo>
                <a:lnTo>
                  <a:pt x="85" y="122"/>
                </a:lnTo>
                <a:lnTo>
                  <a:pt x="42" y="122"/>
                </a:lnTo>
                <a:lnTo>
                  <a:pt x="42" y="43"/>
                </a:lnTo>
                <a:lnTo>
                  <a:pt x="297" y="43"/>
                </a:lnTo>
                <a:lnTo>
                  <a:pt x="297" y="122"/>
                </a:lnTo>
                <a:lnTo>
                  <a:pt x="170" y="122"/>
                </a:lnTo>
                <a:lnTo>
                  <a:pt x="170" y="164"/>
                </a:lnTo>
                <a:lnTo>
                  <a:pt x="297" y="164"/>
                </a:lnTo>
                <a:lnTo>
                  <a:pt x="297" y="196"/>
                </a:lnTo>
                <a:lnTo>
                  <a:pt x="297" y="196"/>
                </a:lnTo>
                <a:lnTo>
                  <a:pt x="297" y="255"/>
                </a:lnTo>
                <a:lnTo>
                  <a:pt x="255" y="255"/>
                </a:lnTo>
                <a:lnTo>
                  <a:pt x="255" y="297"/>
                </a:lnTo>
                <a:lnTo>
                  <a:pt x="292" y="297"/>
                </a:lnTo>
                <a:lnTo>
                  <a:pt x="292" y="297"/>
                </a:lnTo>
                <a:lnTo>
                  <a:pt x="287" y="377"/>
                </a:lnTo>
                <a:lnTo>
                  <a:pt x="270" y="457"/>
                </a:lnTo>
                <a:lnTo>
                  <a:pt x="255" y="531"/>
                </a:lnTo>
                <a:lnTo>
                  <a:pt x="234" y="611"/>
                </a:lnTo>
                <a:lnTo>
                  <a:pt x="234" y="589"/>
                </a:lnTo>
                <a:lnTo>
                  <a:pt x="191" y="589"/>
                </a:lnTo>
                <a:lnTo>
                  <a:pt x="191" y="632"/>
                </a:lnTo>
                <a:lnTo>
                  <a:pt x="228" y="632"/>
                </a:lnTo>
                <a:lnTo>
                  <a:pt x="228" y="632"/>
                </a:lnTo>
                <a:lnTo>
                  <a:pt x="202" y="706"/>
                </a:lnTo>
                <a:lnTo>
                  <a:pt x="170" y="775"/>
                </a:lnTo>
                <a:lnTo>
                  <a:pt x="170" y="775"/>
                </a:lnTo>
                <a:lnTo>
                  <a:pt x="122" y="664"/>
                </a:lnTo>
                <a:lnTo>
                  <a:pt x="90" y="547"/>
                </a:lnTo>
                <a:lnTo>
                  <a:pt x="127" y="547"/>
                </a:lnTo>
                <a:lnTo>
                  <a:pt x="127" y="504"/>
                </a:lnTo>
                <a:lnTo>
                  <a:pt x="85" y="504"/>
                </a:lnTo>
                <a:lnTo>
                  <a:pt x="85" y="531"/>
                </a:lnTo>
                <a:lnTo>
                  <a:pt x="85" y="531"/>
                </a:lnTo>
                <a:lnTo>
                  <a:pt x="63" y="451"/>
                </a:lnTo>
                <a:lnTo>
                  <a:pt x="53" y="367"/>
                </a:lnTo>
                <a:lnTo>
                  <a:pt x="48" y="282"/>
                </a:lnTo>
                <a:lnTo>
                  <a:pt x="42" y="196"/>
                </a:lnTo>
                <a:lnTo>
                  <a:pt x="42" y="164"/>
                </a:lnTo>
                <a:close/>
                <a:moveTo>
                  <a:pt x="0" y="196"/>
                </a:moveTo>
                <a:lnTo>
                  <a:pt x="0" y="196"/>
                </a:lnTo>
                <a:lnTo>
                  <a:pt x="5" y="308"/>
                </a:lnTo>
                <a:lnTo>
                  <a:pt x="21" y="425"/>
                </a:lnTo>
                <a:lnTo>
                  <a:pt x="0" y="425"/>
                </a:lnTo>
                <a:lnTo>
                  <a:pt x="0" y="462"/>
                </a:lnTo>
                <a:lnTo>
                  <a:pt x="27" y="462"/>
                </a:lnTo>
                <a:lnTo>
                  <a:pt x="27" y="462"/>
                </a:lnTo>
                <a:lnTo>
                  <a:pt x="48" y="557"/>
                </a:lnTo>
                <a:lnTo>
                  <a:pt x="74" y="648"/>
                </a:lnTo>
                <a:lnTo>
                  <a:pt x="112" y="738"/>
                </a:lnTo>
                <a:lnTo>
                  <a:pt x="149" y="828"/>
                </a:lnTo>
                <a:lnTo>
                  <a:pt x="149" y="1099"/>
                </a:lnTo>
                <a:lnTo>
                  <a:pt x="149" y="1099"/>
                </a:lnTo>
                <a:lnTo>
                  <a:pt x="149" y="1099"/>
                </a:lnTo>
                <a:lnTo>
                  <a:pt x="149" y="1110"/>
                </a:lnTo>
                <a:lnTo>
                  <a:pt x="143" y="1120"/>
                </a:lnTo>
                <a:lnTo>
                  <a:pt x="133" y="1136"/>
                </a:lnTo>
                <a:lnTo>
                  <a:pt x="117" y="1142"/>
                </a:lnTo>
                <a:lnTo>
                  <a:pt x="106" y="1142"/>
                </a:lnTo>
                <a:lnTo>
                  <a:pt x="21" y="1142"/>
                </a:lnTo>
                <a:lnTo>
                  <a:pt x="21" y="1179"/>
                </a:lnTo>
                <a:lnTo>
                  <a:pt x="106" y="1179"/>
                </a:lnTo>
                <a:lnTo>
                  <a:pt x="106" y="1179"/>
                </a:lnTo>
                <a:lnTo>
                  <a:pt x="122" y="1179"/>
                </a:lnTo>
                <a:lnTo>
                  <a:pt x="143" y="1174"/>
                </a:lnTo>
                <a:lnTo>
                  <a:pt x="154" y="1168"/>
                </a:lnTo>
                <a:lnTo>
                  <a:pt x="170" y="1157"/>
                </a:lnTo>
                <a:lnTo>
                  <a:pt x="170" y="1157"/>
                </a:lnTo>
                <a:lnTo>
                  <a:pt x="181" y="1168"/>
                </a:lnTo>
                <a:lnTo>
                  <a:pt x="196" y="1174"/>
                </a:lnTo>
                <a:lnTo>
                  <a:pt x="212" y="1179"/>
                </a:lnTo>
                <a:lnTo>
                  <a:pt x="234" y="1179"/>
                </a:lnTo>
                <a:lnTo>
                  <a:pt x="313" y="1179"/>
                </a:lnTo>
                <a:lnTo>
                  <a:pt x="313" y="1142"/>
                </a:lnTo>
                <a:lnTo>
                  <a:pt x="234" y="1142"/>
                </a:lnTo>
                <a:lnTo>
                  <a:pt x="234" y="1142"/>
                </a:lnTo>
                <a:lnTo>
                  <a:pt x="223" y="1136"/>
                </a:lnTo>
                <a:lnTo>
                  <a:pt x="207" y="1131"/>
                </a:lnTo>
                <a:lnTo>
                  <a:pt x="196" y="1120"/>
                </a:lnTo>
                <a:lnTo>
                  <a:pt x="191" y="1099"/>
                </a:lnTo>
                <a:lnTo>
                  <a:pt x="191" y="1099"/>
                </a:lnTo>
                <a:lnTo>
                  <a:pt x="191" y="828"/>
                </a:lnTo>
                <a:lnTo>
                  <a:pt x="191" y="828"/>
                </a:lnTo>
                <a:lnTo>
                  <a:pt x="223" y="754"/>
                </a:lnTo>
                <a:lnTo>
                  <a:pt x="255" y="679"/>
                </a:lnTo>
                <a:lnTo>
                  <a:pt x="281" y="600"/>
                </a:lnTo>
                <a:lnTo>
                  <a:pt x="302" y="521"/>
                </a:lnTo>
                <a:lnTo>
                  <a:pt x="319" y="441"/>
                </a:lnTo>
                <a:lnTo>
                  <a:pt x="329" y="361"/>
                </a:lnTo>
                <a:lnTo>
                  <a:pt x="334" y="276"/>
                </a:lnTo>
                <a:lnTo>
                  <a:pt x="340" y="196"/>
                </a:lnTo>
                <a:lnTo>
                  <a:pt x="340" y="0"/>
                </a:lnTo>
                <a:lnTo>
                  <a:pt x="0" y="0"/>
                </a:lnTo>
                <a:lnTo>
                  <a:pt x="0" y="19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5E1DA47B-34CB-4EE5-81EA-8DB42402B843}"/>
              </a:ext>
            </a:extLst>
          </p:cNvPr>
          <p:cNvSpPr>
            <a:spLocks noChangeArrowheads="1"/>
          </p:cNvSpPr>
          <p:nvPr/>
        </p:nvSpPr>
        <p:spPr bwMode="auto">
          <a:xfrm>
            <a:off x="2677110" y="1817779"/>
            <a:ext cx="99711" cy="351612"/>
          </a:xfrm>
          <a:custGeom>
            <a:avLst/>
            <a:gdLst>
              <a:gd name="T0" fmla="*/ 164 w 335"/>
              <a:gd name="T1" fmla="*/ 775 h 1180"/>
              <a:gd name="T2" fmla="*/ 143 w 335"/>
              <a:gd name="T3" fmla="*/ 674 h 1180"/>
              <a:gd name="T4" fmla="*/ 111 w 335"/>
              <a:gd name="T5" fmla="*/ 632 h 1180"/>
              <a:gd name="T6" fmla="*/ 85 w 335"/>
              <a:gd name="T7" fmla="*/ 536 h 1180"/>
              <a:gd name="T8" fmla="*/ 85 w 335"/>
              <a:gd name="T9" fmla="*/ 441 h 1180"/>
              <a:gd name="T10" fmla="*/ 53 w 335"/>
              <a:gd name="T11" fmla="*/ 398 h 1180"/>
              <a:gd name="T12" fmla="*/ 42 w 335"/>
              <a:gd name="T13" fmla="*/ 297 h 1180"/>
              <a:gd name="T14" fmla="*/ 42 w 335"/>
              <a:gd name="T15" fmla="*/ 164 h 1180"/>
              <a:gd name="T16" fmla="*/ 164 w 335"/>
              <a:gd name="T17" fmla="*/ 122 h 1180"/>
              <a:gd name="T18" fmla="*/ 42 w 335"/>
              <a:gd name="T19" fmla="*/ 43 h 1180"/>
              <a:gd name="T20" fmla="*/ 292 w 335"/>
              <a:gd name="T21" fmla="*/ 122 h 1180"/>
              <a:gd name="T22" fmla="*/ 254 w 335"/>
              <a:gd name="T23" fmla="*/ 164 h 1180"/>
              <a:gd name="T24" fmla="*/ 292 w 335"/>
              <a:gd name="T25" fmla="*/ 196 h 1180"/>
              <a:gd name="T26" fmla="*/ 286 w 335"/>
              <a:gd name="T27" fmla="*/ 318 h 1180"/>
              <a:gd name="T28" fmla="*/ 244 w 335"/>
              <a:gd name="T29" fmla="*/ 557 h 1180"/>
              <a:gd name="T30" fmla="*/ 207 w 335"/>
              <a:gd name="T31" fmla="*/ 674 h 1180"/>
              <a:gd name="T32" fmla="*/ 164 w 335"/>
              <a:gd name="T33" fmla="*/ 717 h 1180"/>
              <a:gd name="T34" fmla="*/ 190 w 335"/>
              <a:gd name="T35" fmla="*/ 717 h 1180"/>
              <a:gd name="T36" fmla="*/ 185 w 335"/>
              <a:gd name="T37" fmla="*/ 1099 h 1180"/>
              <a:gd name="T38" fmla="*/ 185 w 335"/>
              <a:gd name="T39" fmla="*/ 828 h 1180"/>
              <a:gd name="T40" fmla="*/ 222 w 335"/>
              <a:gd name="T41" fmla="*/ 754 h 1180"/>
              <a:gd name="T42" fmla="*/ 275 w 335"/>
              <a:gd name="T43" fmla="*/ 600 h 1180"/>
              <a:gd name="T44" fmla="*/ 313 w 335"/>
              <a:gd name="T45" fmla="*/ 441 h 1180"/>
              <a:gd name="T46" fmla="*/ 334 w 335"/>
              <a:gd name="T47" fmla="*/ 276 h 1180"/>
              <a:gd name="T48" fmla="*/ 334 w 335"/>
              <a:gd name="T49" fmla="*/ 0 h 1180"/>
              <a:gd name="T50" fmla="*/ 0 w 335"/>
              <a:gd name="T51" fmla="*/ 196 h 1180"/>
              <a:gd name="T52" fmla="*/ 0 w 335"/>
              <a:gd name="T53" fmla="*/ 276 h 1180"/>
              <a:gd name="T54" fmla="*/ 21 w 335"/>
              <a:gd name="T55" fmla="*/ 441 h 1180"/>
              <a:gd name="T56" fmla="*/ 58 w 335"/>
              <a:gd name="T57" fmla="*/ 600 h 1180"/>
              <a:gd name="T58" fmla="*/ 111 w 335"/>
              <a:gd name="T59" fmla="*/ 754 h 1180"/>
              <a:gd name="T60" fmla="*/ 148 w 335"/>
              <a:gd name="T61" fmla="*/ 1099 h 1180"/>
              <a:gd name="T62" fmla="*/ 148 w 335"/>
              <a:gd name="T63" fmla="*/ 1099 h 1180"/>
              <a:gd name="T64" fmla="*/ 138 w 335"/>
              <a:gd name="T65" fmla="*/ 1120 h 1180"/>
              <a:gd name="T66" fmla="*/ 111 w 335"/>
              <a:gd name="T67" fmla="*/ 1142 h 1180"/>
              <a:gd name="T68" fmla="*/ 21 w 335"/>
              <a:gd name="T69" fmla="*/ 1142 h 1180"/>
              <a:gd name="T70" fmla="*/ 100 w 335"/>
              <a:gd name="T71" fmla="*/ 1179 h 1180"/>
              <a:gd name="T72" fmla="*/ 122 w 335"/>
              <a:gd name="T73" fmla="*/ 1179 h 1180"/>
              <a:gd name="T74" fmla="*/ 154 w 335"/>
              <a:gd name="T75" fmla="*/ 1168 h 1180"/>
              <a:gd name="T76" fmla="*/ 164 w 335"/>
              <a:gd name="T77" fmla="*/ 1157 h 1180"/>
              <a:gd name="T78" fmla="*/ 196 w 335"/>
              <a:gd name="T79" fmla="*/ 1174 h 1180"/>
              <a:gd name="T80" fmla="*/ 228 w 335"/>
              <a:gd name="T81" fmla="*/ 1179 h 1180"/>
              <a:gd name="T82" fmla="*/ 313 w 335"/>
              <a:gd name="T83" fmla="*/ 1142 h 1180"/>
              <a:gd name="T84" fmla="*/ 228 w 335"/>
              <a:gd name="T85" fmla="*/ 1142 h 1180"/>
              <a:gd name="T86" fmla="*/ 201 w 335"/>
              <a:gd name="T87" fmla="*/ 1131 h 1180"/>
              <a:gd name="T88" fmla="*/ 185 w 335"/>
              <a:gd name="T89" fmla="*/ 109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 h="1180">
                <a:moveTo>
                  <a:pt x="164" y="775"/>
                </a:moveTo>
                <a:lnTo>
                  <a:pt x="164" y="775"/>
                </a:lnTo>
                <a:lnTo>
                  <a:pt x="127" y="674"/>
                </a:lnTo>
                <a:lnTo>
                  <a:pt x="143" y="674"/>
                </a:lnTo>
                <a:lnTo>
                  <a:pt x="143" y="632"/>
                </a:lnTo>
                <a:lnTo>
                  <a:pt x="111" y="632"/>
                </a:lnTo>
                <a:lnTo>
                  <a:pt x="111" y="632"/>
                </a:lnTo>
                <a:lnTo>
                  <a:pt x="85" y="536"/>
                </a:lnTo>
                <a:lnTo>
                  <a:pt x="63" y="441"/>
                </a:lnTo>
                <a:lnTo>
                  <a:pt x="85" y="441"/>
                </a:lnTo>
                <a:lnTo>
                  <a:pt x="85" y="398"/>
                </a:lnTo>
                <a:lnTo>
                  <a:pt x="53" y="398"/>
                </a:lnTo>
                <a:lnTo>
                  <a:pt x="53" y="398"/>
                </a:lnTo>
                <a:lnTo>
                  <a:pt x="42" y="297"/>
                </a:lnTo>
                <a:lnTo>
                  <a:pt x="42" y="196"/>
                </a:lnTo>
                <a:lnTo>
                  <a:pt x="42" y="164"/>
                </a:lnTo>
                <a:lnTo>
                  <a:pt x="164" y="164"/>
                </a:lnTo>
                <a:lnTo>
                  <a:pt x="164" y="122"/>
                </a:lnTo>
                <a:lnTo>
                  <a:pt x="42" y="122"/>
                </a:lnTo>
                <a:lnTo>
                  <a:pt x="42" y="43"/>
                </a:lnTo>
                <a:lnTo>
                  <a:pt x="292" y="43"/>
                </a:lnTo>
                <a:lnTo>
                  <a:pt x="292" y="122"/>
                </a:lnTo>
                <a:lnTo>
                  <a:pt x="254" y="122"/>
                </a:lnTo>
                <a:lnTo>
                  <a:pt x="254" y="164"/>
                </a:lnTo>
                <a:lnTo>
                  <a:pt x="292" y="164"/>
                </a:lnTo>
                <a:lnTo>
                  <a:pt x="292" y="196"/>
                </a:lnTo>
                <a:lnTo>
                  <a:pt x="292" y="196"/>
                </a:lnTo>
                <a:lnTo>
                  <a:pt x="286" y="318"/>
                </a:lnTo>
                <a:lnTo>
                  <a:pt x="271" y="441"/>
                </a:lnTo>
                <a:lnTo>
                  <a:pt x="244" y="557"/>
                </a:lnTo>
                <a:lnTo>
                  <a:pt x="207" y="674"/>
                </a:lnTo>
                <a:lnTo>
                  <a:pt x="207" y="674"/>
                </a:lnTo>
                <a:lnTo>
                  <a:pt x="164" y="674"/>
                </a:lnTo>
                <a:lnTo>
                  <a:pt x="164" y="717"/>
                </a:lnTo>
                <a:lnTo>
                  <a:pt x="190" y="717"/>
                </a:lnTo>
                <a:lnTo>
                  <a:pt x="190" y="717"/>
                </a:lnTo>
                <a:lnTo>
                  <a:pt x="164" y="775"/>
                </a:lnTo>
                <a:close/>
                <a:moveTo>
                  <a:pt x="185" y="1099"/>
                </a:moveTo>
                <a:lnTo>
                  <a:pt x="185" y="1099"/>
                </a:lnTo>
                <a:lnTo>
                  <a:pt x="185" y="828"/>
                </a:lnTo>
                <a:lnTo>
                  <a:pt x="185" y="828"/>
                </a:lnTo>
                <a:lnTo>
                  <a:pt x="222" y="754"/>
                </a:lnTo>
                <a:lnTo>
                  <a:pt x="249" y="679"/>
                </a:lnTo>
                <a:lnTo>
                  <a:pt x="275" y="600"/>
                </a:lnTo>
                <a:lnTo>
                  <a:pt x="297" y="521"/>
                </a:lnTo>
                <a:lnTo>
                  <a:pt x="313" y="441"/>
                </a:lnTo>
                <a:lnTo>
                  <a:pt x="323" y="361"/>
                </a:lnTo>
                <a:lnTo>
                  <a:pt x="334" y="276"/>
                </a:lnTo>
                <a:lnTo>
                  <a:pt x="334" y="196"/>
                </a:lnTo>
                <a:lnTo>
                  <a:pt x="334" y="0"/>
                </a:lnTo>
                <a:lnTo>
                  <a:pt x="0" y="0"/>
                </a:lnTo>
                <a:lnTo>
                  <a:pt x="0" y="196"/>
                </a:lnTo>
                <a:lnTo>
                  <a:pt x="0" y="196"/>
                </a:lnTo>
                <a:lnTo>
                  <a:pt x="0" y="276"/>
                </a:lnTo>
                <a:lnTo>
                  <a:pt x="10" y="361"/>
                </a:lnTo>
                <a:lnTo>
                  <a:pt x="21" y="441"/>
                </a:lnTo>
                <a:lnTo>
                  <a:pt x="37" y="521"/>
                </a:lnTo>
                <a:lnTo>
                  <a:pt x="58" y="600"/>
                </a:lnTo>
                <a:lnTo>
                  <a:pt x="85" y="679"/>
                </a:lnTo>
                <a:lnTo>
                  <a:pt x="111" y="754"/>
                </a:lnTo>
                <a:lnTo>
                  <a:pt x="148" y="828"/>
                </a:lnTo>
                <a:lnTo>
                  <a:pt x="148" y="1099"/>
                </a:lnTo>
                <a:lnTo>
                  <a:pt x="148" y="1099"/>
                </a:lnTo>
                <a:lnTo>
                  <a:pt x="148" y="1099"/>
                </a:lnTo>
                <a:lnTo>
                  <a:pt x="143" y="1110"/>
                </a:lnTo>
                <a:lnTo>
                  <a:pt x="138" y="1120"/>
                </a:lnTo>
                <a:lnTo>
                  <a:pt x="127" y="1136"/>
                </a:lnTo>
                <a:lnTo>
                  <a:pt x="111" y="1142"/>
                </a:lnTo>
                <a:lnTo>
                  <a:pt x="100" y="1142"/>
                </a:lnTo>
                <a:lnTo>
                  <a:pt x="21" y="1142"/>
                </a:lnTo>
                <a:lnTo>
                  <a:pt x="21" y="1179"/>
                </a:lnTo>
                <a:lnTo>
                  <a:pt x="100" y="1179"/>
                </a:lnTo>
                <a:lnTo>
                  <a:pt x="100" y="1179"/>
                </a:lnTo>
                <a:lnTo>
                  <a:pt x="122" y="1179"/>
                </a:lnTo>
                <a:lnTo>
                  <a:pt x="138" y="1174"/>
                </a:lnTo>
                <a:lnTo>
                  <a:pt x="154" y="1168"/>
                </a:lnTo>
                <a:lnTo>
                  <a:pt x="164" y="1157"/>
                </a:lnTo>
                <a:lnTo>
                  <a:pt x="164" y="1157"/>
                </a:lnTo>
                <a:lnTo>
                  <a:pt x="180" y="1168"/>
                </a:lnTo>
                <a:lnTo>
                  <a:pt x="196" y="1174"/>
                </a:lnTo>
                <a:lnTo>
                  <a:pt x="212" y="1179"/>
                </a:lnTo>
                <a:lnTo>
                  <a:pt x="228" y="1179"/>
                </a:lnTo>
                <a:lnTo>
                  <a:pt x="313" y="1179"/>
                </a:lnTo>
                <a:lnTo>
                  <a:pt x="313" y="1142"/>
                </a:lnTo>
                <a:lnTo>
                  <a:pt x="228" y="1142"/>
                </a:lnTo>
                <a:lnTo>
                  <a:pt x="228" y="1142"/>
                </a:lnTo>
                <a:lnTo>
                  <a:pt x="217" y="1136"/>
                </a:lnTo>
                <a:lnTo>
                  <a:pt x="201" y="1131"/>
                </a:lnTo>
                <a:lnTo>
                  <a:pt x="190" y="1120"/>
                </a:lnTo>
                <a:lnTo>
                  <a:pt x="185" y="109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127E6E8F-980F-412D-8353-0571349A153A}"/>
              </a:ext>
            </a:extLst>
          </p:cNvPr>
          <p:cNvSpPr>
            <a:spLocks noChangeArrowheads="1"/>
          </p:cNvSpPr>
          <p:nvPr/>
        </p:nvSpPr>
        <p:spPr bwMode="auto">
          <a:xfrm>
            <a:off x="2035550" y="2010641"/>
            <a:ext cx="356859" cy="101022"/>
          </a:xfrm>
          <a:custGeom>
            <a:avLst/>
            <a:gdLst>
              <a:gd name="T0" fmla="*/ 1157 w 1201"/>
              <a:gd name="T1" fmla="*/ 42 h 341"/>
              <a:gd name="T2" fmla="*/ 1157 w 1201"/>
              <a:gd name="T3" fmla="*/ 42 h 341"/>
              <a:gd name="T4" fmla="*/ 1152 w 1201"/>
              <a:gd name="T5" fmla="*/ 95 h 341"/>
              <a:gd name="T6" fmla="*/ 1131 w 1201"/>
              <a:gd name="T7" fmla="*/ 143 h 341"/>
              <a:gd name="T8" fmla="*/ 1104 w 1201"/>
              <a:gd name="T9" fmla="*/ 186 h 341"/>
              <a:gd name="T10" fmla="*/ 1072 w 1201"/>
              <a:gd name="T11" fmla="*/ 223 h 341"/>
              <a:gd name="T12" fmla="*/ 1030 w 1201"/>
              <a:gd name="T13" fmla="*/ 255 h 341"/>
              <a:gd name="T14" fmla="*/ 982 w 1201"/>
              <a:gd name="T15" fmla="*/ 276 h 341"/>
              <a:gd name="T16" fmla="*/ 935 w 1201"/>
              <a:gd name="T17" fmla="*/ 292 h 341"/>
              <a:gd name="T18" fmla="*/ 882 w 1201"/>
              <a:gd name="T19" fmla="*/ 297 h 341"/>
              <a:gd name="T20" fmla="*/ 324 w 1201"/>
              <a:gd name="T21" fmla="*/ 297 h 341"/>
              <a:gd name="T22" fmla="*/ 324 w 1201"/>
              <a:gd name="T23" fmla="*/ 297 h 341"/>
              <a:gd name="T24" fmla="*/ 271 w 1201"/>
              <a:gd name="T25" fmla="*/ 292 h 341"/>
              <a:gd name="T26" fmla="*/ 218 w 1201"/>
              <a:gd name="T27" fmla="*/ 276 h 341"/>
              <a:gd name="T28" fmla="*/ 175 w 1201"/>
              <a:gd name="T29" fmla="*/ 255 h 341"/>
              <a:gd name="T30" fmla="*/ 133 w 1201"/>
              <a:gd name="T31" fmla="*/ 223 h 341"/>
              <a:gd name="T32" fmla="*/ 101 w 1201"/>
              <a:gd name="T33" fmla="*/ 186 h 341"/>
              <a:gd name="T34" fmla="*/ 74 w 1201"/>
              <a:gd name="T35" fmla="*/ 143 h 341"/>
              <a:gd name="T36" fmla="*/ 53 w 1201"/>
              <a:gd name="T37" fmla="*/ 95 h 341"/>
              <a:gd name="T38" fmla="*/ 43 w 1201"/>
              <a:gd name="T39" fmla="*/ 42 h 341"/>
              <a:gd name="T40" fmla="*/ 313 w 1201"/>
              <a:gd name="T41" fmla="*/ 42 h 341"/>
              <a:gd name="T42" fmla="*/ 430 w 1201"/>
              <a:gd name="T43" fmla="*/ 133 h 341"/>
              <a:gd name="T44" fmla="*/ 547 w 1201"/>
              <a:gd name="T45" fmla="*/ 42 h 341"/>
              <a:gd name="T46" fmla="*/ 1157 w 1201"/>
              <a:gd name="T47" fmla="*/ 42 h 341"/>
              <a:gd name="T48" fmla="*/ 430 w 1201"/>
              <a:gd name="T49" fmla="*/ 80 h 341"/>
              <a:gd name="T50" fmla="*/ 329 w 1201"/>
              <a:gd name="T51" fmla="*/ 0 h 341"/>
              <a:gd name="T52" fmla="*/ 0 w 1201"/>
              <a:gd name="T53" fmla="*/ 0 h 341"/>
              <a:gd name="T54" fmla="*/ 0 w 1201"/>
              <a:gd name="T55" fmla="*/ 21 h 341"/>
              <a:gd name="T56" fmla="*/ 0 w 1201"/>
              <a:gd name="T57" fmla="*/ 21 h 341"/>
              <a:gd name="T58" fmla="*/ 0 w 1201"/>
              <a:gd name="T59" fmla="*/ 53 h 341"/>
              <a:gd name="T60" fmla="*/ 5 w 1201"/>
              <a:gd name="T61" fmla="*/ 84 h 341"/>
              <a:gd name="T62" fmla="*/ 26 w 1201"/>
              <a:gd name="T63" fmla="*/ 143 h 341"/>
              <a:gd name="T64" fmla="*/ 58 w 1201"/>
              <a:gd name="T65" fmla="*/ 202 h 341"/>
              <a:gd name="T66" fmla="*/ 96 w 1201"/>
              <a:gd name="T67" fmla="*/ 249 h 341"/>
              <a:gd name="T68" fmla="*/ 144 w 1201"/>
              <a:gd name="T69" fmla="*/ 287 h 341"/>
              <a:gd name="T70" fmla="*/ 197 w 1201"/>
              <a:gd name="T71" fmla="*/ 319 h 341"/>
              <a:gd name="T72" fmla="*/ 260 w 1201"/>
              <a:gd name="T73" fmla="*/ 334 h 341"/>
              <a:gd name="T74" fmla="*/ 292 w 1201"/>
              <a:gd name="T75" fmla="*/ 340 h 341"/>
              <a:gd name="T76" fmla="*/ 324 w 1201"/>
              <a:gd name="T77" fmla="*/ 340 h 341"/>
              <a:gd name="T78" fmla="*/ 882 w 1201"/>
              <a:gd name="T79" fmla="*/ 340 h 341"/>
              <a:gd name="T80" fmla="*/ 882 w 1201"/>
              <a:gd name="T81" fmla="*/ 340 h 341"/>
              <a:gd name="T82" fmla="*/ 913 w 1201"/>
              <a:gd name="T83" fmla="*/ 340 h 341"/>
              <a:gd name="T84" fmla="*/ 945 w 1201"/>
              <a:gd name="T85" fmla="*/ 334 h 341"/>
              <a:gd name="T86" fmla="*/ 1004 w 1201"/>
              <a:gd name="T87" fmla="*/ 319 h 341"/>
              <a:gd name="T88" fmla="*/ 1062 w 1201"/>
              <a:gd name="T89" fmla="*/ 287 h 341"/>
              <a:gd name="T90" fmla="*/ 1110 w 1201"/>
              <a:gd name="T91" fmla="*/ 249 h 341"/>
              <a:gd name="T92" fmla="*/ 1147 w 1201"/>
              <a:gd name="T93" fmla="*/ 202 h 341"/>
              <a:gd name="T94" fmla="*/ 1179 w 1201"/>
              <a:gd name="T95" fmla="*/ 143 h 341"/>
              <a:gd name="T96" fmla="*/ 1195 w 1201"/>
              <a:gd name="T97" fmla="*/ 84 h 341"/>
              <a:gd name="T98" fmla="*/ 1200 w 1201"/>
              <a:gd name="T99" fmla="*/ 53 h 341"/>
              <a:gd name="T100" fmla="*/ 1200 w 1201"/>
              <a:gd name="T101" fmla="*/ 21 h 341"/>
              <a:gd name="T102" fmla="*/ 1200 w 1201"/>
              <a:gd name="T103" fmla="*/ 0 h 341"/>
              <a:gd name="T104" fmla="*/ 531 w 1201"/>
              <a:gd name="T105" fmla="*/ 0 h 341"/>
              <a:gd name="T106" fmla="*/ 430 w 1201"/>
              <a:gd name="T107" fmla="*/ 8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1" h="341">
                <a:moveTo>
                  <a:pt x="1157" y="42"/>
                </a:moveTo>
                <a:lnTo>
                  <a:pt x="1157" y="42"/>
                </a:lnTo>
                <a:lnTo>
                  <a:pt x="1152" y="95"/>
                </a:lnTo>
                <a:lnTo>
                  <a:pt x="1131" y="143"/>
                </a:lnTo>
                <a:lnTo>
                  <a:pt x="1104" y="186"/>
                </a:lnTo>
                <a:lnTo>
                  <a:pt x="1072" y="223"/>
                </a:lnTo>
                <a:lnTo>
                  <a:pt x="1030" y="255"/>
                </a:lnTo>
                <a:lnTo>
                  <a:pt x="982" y="276"/>
                </a:lnTo>
                <a:lnTo>
                  <a:pt x="935" y="292"/>
                </a:lnTo>
                <a:lnTo>
                  <a:pt x="882" y="297"/>
                </a:lnTo>
                <a:lnTo>
                  <a:pt x="324" y="297"/>
                </a:lnTo>
                <a:lnTo>
                  <a:pt x="324" y="297"/>
                </a:lnTo>
                <a:lnTo>
                  <a:pt x="271" y="292"/>
                </a:lnTo>
                <a:lnTo>
                  <a:pt x="218" y="276"/>
                </a:lnTo>
                <a:lnTo>
                  <a:pt x="175" y="255"/>
                </a:lnTo>
                <a:lnTo>
                  <a:pt x="133" y="223"/>
                </a:lnTo>
                <a:lnTo>
                  <a:pt x="101" y="186"/>
                </a:lnTo>
                <a:lnTo>
                  <a:pt x="74" y="143"/>
                </a:lnTo>
                <a:lnTo>
                  <a:pt x="53" y="95"/>
                </a:lnTo>
                <a:lnTo>
                  <a:pt x="43" y="42"/>
                </a:lnTo>
                <a:lnTo>
                  <a:pt x="313" y="42"/>
                </a:lnTo>
                <a:lnTo>
                  <a:pt x="430" y="133"/>
                </a:lnTo>
                <a:lnTo>
                  <a:pt x="547" y="42"/>
                </a:lnTo>
                <a:lnTo>
                  <a:pt x="1157" y="42"/>
                </a:lnTo>
                <a:close/>
                <a:moveTo>
                  <a:pt x="430" y="80"/>
                </a:moveTo>
                <a:lnTo>
                  <a:pt x="329" y="0"/>
                </a:lnTo>
                <a:lnTo>
                  <a:pt x="0" y="0"/>
                </a:lnTo>
                <a:lnTo>
                  <a:pt x="0" y="21"/>
                </a:lnTo>
                <a:lnTo>
                  <a:pt x="0" y="21"/>
                </a:lnTo>
                <a:lnTo>
                  <a:pt x="0" y="53"/>
                </a:lnTo>
                <a:lnTo>
                  <a:pt x="5" y="84"/>
                </a:lnTo>
                <a:lnTo>
                  <a:pt x="26" y="143"/>
                </a:lnTo>
                <a:lnTo>
                  <a:pt x="58" y="202"/>
                </a:lnTo>
                <a:lnTo>
                  <a:pt x="96" y="249"/>
                </a:lnTo>
                <a:lnTo>
                  <a:pt x="144" y="287"/>
                </a:lnTo>
                <a:lnTo>
                  <a:pt x="197" y="319"/>
                </a:lnTo>
                <a:lnTo>
                  <a:pt x="260" y="334"/>
                </a:lnTo>
                <a:lnTo>
                  <a:pt x="292" y="340"/>
                </a:lnTo>
                <a:lnTo>
                  <a:pt x="324" y="340"/>
                </a:lnTo>
                <a:lnTo>
                  <a:pt x="882" y="340"/>
                </a:lnTo>
                <a:lnTo>
                  <a:pt x="882" y="340"/>
                </a:lnTo>
                <a:lnTo>
                  <a:pt x="913" y="340"/>
                </a:lnTo>
                <a:lnTo>
                  <a:pt x="945" y="334"/>
                </a:lnTo>
                <a:lnTo>
                  <a:pt x="1004" y="319"/>
                </a:lnTo>
                <a:lnTo>
                  <a:pt x="1062" y="287"/>
                </a:lnTo>
                <a:lnTo>
                  <a:pt x="1110" y="249"/>
                </a:lnTo>
                <a:lnTo>
                  <a:pt x="1147" y="202"/>
                </a:lnTo>
                <a:lnTo>
                  <a:pt x="1179" y="143"/>
                </a:lnTo>
                <a:lnTo>
                  <a:pt x="1195" y="84"/>
                </a:lnTo>
                <a:lnTo>
                  <a:pt x="1200" y="53"/>
                </a:lnTo>
                <a:lnTo>
                  <a:pt x="1200" y="21"/>
                </a:lnTo>
                <a:lnTo>
                  <a:pt x="1200" y="0"/>
                </a:lnTo>
                <a:lnTo>
                  <a:pt x="531" y="0"/>
                </a:lnTo>
                <a:lnTo>
                  <a:pt x="430" y="8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5A5FB3A6-7AE5-4620-9103-000402A65131}"/>
              </a:ext>
            </a:extLst>
          </p:cNvPr>
          <p:cNvSpPr>
            <a:spLocks noChangeArrowheads="1"/>
          </p:cNvSpPr>
          <p:nvPr/>
        </p:nvSpPr>
        <p:spPr bwMode="auto">
          <a:xfrm>
            <a:off x="2047358" y="1895186"/>
            <a:ext cx="331932" cy="60351"/>
          </a:xfrm>
          <a:custGeom>
            <a:avLst/>
            <a:gdLst>
              <a:gd name="T0" fmla="*/ 1114 w 1115"/>
              <a:gd name="T1" fmla="*/ 0 h 203"/>
              <a:gd name="T2" fmla="*/ 376 w 1115"/>
              <a:gd name="T3" fmla="*/ 0 h 203"/>
              <a:gd name="T4" fmla="*/ 239 w 1115"/>
              <a:gd name="T5" fmla="*/ 138 h 203"/>
              <a:gd name="T6" fmla="*/ 95 w 1115"/>
              <a:gd name="T7" fmla="*/ 0 h 203"/>
              <a:gd name="T8" fmla="*/ 0 w 1115"/>
              <a:gd name="T9" fmla="*/ 0 h 203"/>
              <a:gd name="T10" fmla="*/ 0 w 1115"/>
              <a:gd name="T11" fmla="*/ 43 h 203"/>
              <a:gd name="T12" fmla="*/ 79 w 1115"/>
              <a:gd name="T13" fmla="*/ 43 h 203"/>
              <a:gd name="T14" fmla="*/ 239 w 1115"/>
              <a:gd name="T15" fmla="*/ 202 h 203"/>
              <a:gd name="T16" fmla="*/ 398 w 1115"/>
              <a:gd name="T17" fmla="*/ 43 h 203"/>
              <a:gd name="T18" fmla="*/ 1114 w 1115"/>
              <a:gd name="T19" fmla="*/ 43 h 203"/>
              <a:gd name="T20" fmla="*/ 1114 w 1115"/>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203">
                <a:moveTo>
                  <a:pt x="1114" y="0"/>
                </a:moveTo>
                <a:lnTo>
                  <a:pt x="376" y="0"/>
                </a:lnTo>
                <a:lnTo>
                  <a:pt x="239" y="138"/>
                </a:lnTo>
                <a:lnTo>
                  <a:pt x="95" y="0"/>
                </a:lnTo>
                <a:lnTo>
                  <a:pt x="0" y="0"/>
                </a:lnTo>
                <a:lnTo>
                  <a:pt x="0" y="43"/>
                </a:lnTo>
                <a:lnTo>
                  <a:pt x="79" y="43"/>
                </a:lnTo>
                <a:lnTo>
                  <a:pt x="239" y="202"/>
                </a:lnTo>
                <a:lnTo>
                  <a:pt x="398" y="43"/>
                </a:lnTo>
                <a:lnTo>
                  <a:pt x="1114" y="43"/>
                </a:lnTo>
                <a:lnTo>
                  <a:pt x="111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7E43907C-0000-4784-9E5C-C7699A2FBE15}"/>
              </a:ext>
            </a:extLst>
          </p:cNvPr>
          <p:cNvSpPr>
            <a:spLocks noChangeArrowheads="1"/>
          </p:cNvSpPr>
          <p:nvPr/>
        </p:nvSpPr>
        <p:spPr bwMode="auto">
          <a:xfrm>
            <a:off x="2047358" y="1914865"/>
            <a:ext cx="24928" cy="13120"/>
          </a:xfrm>
          <a:custGeom>
            <a:avLst/>
            <a:gdLst>
              <a:gd name="T0" fmla="*/ 0 w 85"/>
              <a:gd name="T1" fmla="*/ 0 h 44"/>
              <a:gd name="T2" fmla="*/ 84 w 85"/>
              <a:gd name="T3" fmla="*/ 0 h 44"/>
              <a:gd name="T4" fmla="*/ 84 w 85"/>
              <a:gd name="T5" fmla="*/ 43 h 44"/>
              <a:gd name="T6" fmla="*/ 0 w 85"/>
              <a:gd name="T7" fmla="*/ 43 h 44"/>
              <a:gd name="T8" fmla="*/ 0 w 85"/>
              <a:gd name="T9" fmla="*/ 0 h 44"/>
            </a:gdLst>
            <a:ahLst/>
            <a:cxnLst>
              <a:cxn ang="0">
                <a:pos x="T0" y="T1"/>
              </a:cxn>
              <a:cxn ang="0">
                <a:pos x="T2" y="T3"/>
              </a:cxn>
              <a:cxn ang="0">
                <a:pos x="T4" y="T5"/>
              </a:cxn>
              <a:cxn ang="0">
                <a:pos x="T6" y="T7"/>
              </a:cxn>
              <a:cxn ang="0">
                <a:pos x="T8" y="T9"/>
              </a:cxn>
            </a:cxnLst>
            <a:rect l="0" t="0" r="r" b="b"/>
            <a:pathLst>
              <a:path w="85" h="44">
                <a:moveTo>
                  <a:pt x="0" y="0"/>
                </a:moveTo>
                <a:lnTo>
                  <a:pt x="84" y="0"/>
                </a:lnTo>
                <a:lnTo>
                  <a:pt x="8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B4078E3E-40D9-47D4-BE6F-1B140DDAAA12}"/>
              </a:ext>
            </a:extLst>
          </p:cNvPr>
          <p:cNvSpPr>
            <a:spLocks noChangeArrowheads="1"/>
          </p:cNvSpPr>
          <p:nvPr/>
        </p:nvSpPr>
        <p:spPr bwMode="auto">
          <a:xfrm>
            <a:off x="2162812" y="1914865"/>
            <a:ext cx="216478" cy="44607"/>
          </a:xfrm>
          <a:custGeom>
            <a:avLst/>
            <a:gdLst>
              <a:gd name="T0" fmla="*/ 414 w 728"/>
              <a:gd name="T1" fmla="*/ 43 h 149"/>
              <a:gd name="T2" fmla="*/ 727 w 728"/>
              <a:gd name="T3" fmla="*/ 43 h 149"/>
              <a:gd name="T4" fmla="*/ 727 w 728"/>
              <a:gd name="T5" fmla="*/ 0 h 149"/>
              <a:gd name="T6" fmla="*/ 398 w 728"/>
              <a:gd name="T7" fmla="*/ 0 h 149"/>
              <a:gd name="T8" fmla="*/ 313 w 728"/>
              <a:gd name="T9" fmla="*/ 90 h 149"/>
              <a:gd name="T10" fmla="*/ 223 w 728"/>
              <a:gd name="T11" fmla="*/ 0 h 149"/>
              <a:gd name="T12" fmla="*/ 0 w 728"/>
              <a:gd name="T13" fmla="*/ 0 h 149"/>
              <a:gd name="T14" fmla="*/ 0 w 728"/>
              <a:gd name="T15" fmla="*/ 43 h 149"/>
              <a:gd name="T16" fmla="*/ 207 w 728"/>
              <a:gd name="T17" fmla="*/ 43 h 149"/>
              <a:gd name="T18" fmla="*/ 313 w 728"/>
              <a:gd name="T19" fmla="*/ 148 h 149"/>
              <a:gd name="T20" fmla="*/ 414 w 728"/>
              <a:gd name="T21" fmla="*/ 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8" h="149">
                <a:moveTo>
                  <a:pt x="414" y="43"/>
                </a:moveTo>
                <a:lnTo>
                  <a:pt x="727" y="43"/>
                </a:lnTo>
                <a:lnTo>
                  <a:pt x="727" y="0"/>
                </a:lnTo>
                <a:lnTo>
                  <a:pt x="398" y="0"/>
                </a:lnTo>
                <a:lnTo>
                  <a:pt x="313" y="90"/>
                </a:lnTo>
                <a:lnTo>
                  <a:pt x="223" y="0"/>
                </a:lnTo>
                <a:lnTo>
                  <a:pt x="0" y="0"/>
                </a:lnTo>
                <a:lnTo>
                  <a:pt x="0" y="43"/>
                </a:lnTo>
                <a:lnTo>
                  <a:pt x="207" y="43"/>
                </a:lnTo>
                <a:lnTo>
                  <a:pt x="313" y="148"/>
                </a:lnTo>
                <a:lnTo>
                  <a:pt x="414"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6FB197A0-3428-4497-AD4C-04AAFE1DFDFE}"/>
              </a:ext>
            </a:extLst>
          </p:cNvPr>
          <p:cNvSpPr>
            <a:spLocks noChangeArrowheads="1"/>
          </p:cNvSpPr>
          <p:nvPr/>
        </p:nvSpPr>
        <p:spPr bwMode="auto">
          <a:xfrm>
            <a:off x="2035550" y="1710196"/>
            <a:ext cx="356859" cy="178430"/>
          </a:xfrm>
          <a:custGeom>
            <a:avLst/>
            <a:gdLst>
              <a:gd name="T0" fmla="*/ 43 w 1201"/>
              <a:gd name="T1" fmla="*/ 557 h 601"/>
              <a:gd name="T2" fmla="*/ 74 w 1201"/>
              <a:gd name="T3" fmla="*/ 457 h 601"/>
              <a:gd name="T4" fmla="*/ 133 w 1201"/>
              <a:gd name="T5" fmla="*/ 372 h 601"/>
              <a:gd name="T6" fmla="*/ 218 w 1201"/>
              <a:gd name="T7" fmla="*/ 318 h 601"/>
              <a:gd name="T8" fmla="*/ 324 w 1201"/>
              <a:gd name="T9" fmla="*/ 297 h 601"/>
              <a:gd name="T10" fmla="*/ 882 w 1201"/>
              <a:gd name="T11" fmla="*/ 297 h 601"/>
              <a:gd name="T12" fmla="*/ 982 w 1201"/>
              <a:gd name="T13" fmla="*/ 318 h 601"/>
              <a:gd name="T14" fmla="*/ 1072 w 1201"/>
              <a:gd name="T15" fmla="*/ 372 h 601"/>
              <a:gd name="T16" fmla="*/ 1131 w 1201"/>
              <a:gd name="T17" fmla="*/ 457 h 601"/>
              <a:gd name="T18" fmla="*/ 1157 w 1201"/>
              <a:gd name="T19" fmla="*/ 557 h 601"/>
              <a:gd name="T20" fmla="*/ 515 w 1201"/>
              <a:gd name="T21" fmla="*/ 106 h 601"/>
              <a:gd name="T22" fmla="*/ 520 w 1201"/>
              <a:gd name="T23" fmla="*/ 90 h 601"/>
              <a:gd name="T24" fmla="*/ 568 w 1201"/>
              <a:gd name="T25" fmla="*/ 69 h 601"/>
              <a:gd name="T26" fmla="*/ 600 w 1201"/>
              <a:gd name="T27" fmla="*/ 64 h 601"/>
              <a:gd name="T28" fmla="*/ 664 w 1201"/>
              <a:gd name="T29" fmla="*/ 75 h 601"/>
              <a:gd name="T30" fmla="*/ 685 w 1201"/>
              <a:gd name="T31" fmla="*/ 106 h 601"/>
              <a:gd name="T32" fmla="*/ 679 w 1201"/>
              <a:gd name="T33" fmla="*/ 122 h 601"/>
              <a:gd name="T34" fmla="*/ 637 w 1201"/>
              <a:gd name="T35" fmla="*/ 143 h 601"/>
              <a:gd name="T36" fmla="*/ 600 w 1201"/>
              <a:gd name="T37" fmla="*/ 149 h 601"/>
              <a:gd name="T38" fmla="*/ 542 w 1201"/>
              <a:gd name="T39" fmla="*/ 133 h 601"/>
              <a:gd name="T40" fmla="*/ 515 w 1201"/>
              <a:gd name="T41" fmla="*/ 106 h 601"/>
              <a:gd name="T42" fmla="*/ 1200 w 1201"/>
              <a:gd name="T43" fmla="*/ 579 h 601"/>
              <a:gd name="T44" fmla="*/ 1200 w 1201"/>
              <a:gd name="T45" fmla="*/ 547 h 601"/>
              <a:gd name="T46" fmla="*/ 1179 w 1201"/>
              <a:gd name="T47" fmla="*/ 451 h 601"/>
              <a:gd name="T48" fmla="*/ 1110 w 1201"/>
              <a:gd name="T49" fmla="*/ 350 h 601"/>
              <a:gd name="T50" fmla="*/ 1004 w 1201"/>
              <a:gd name="T51" fmla="*/ 282 h 601"/>
              <a:gd name="T52" fmla="*/ 913 w 1201"/>
              <a:gd name="T53" fmla="*/ 255 h 601"/>
              <a:gd name="T54" fmla="*/ 621 w 1201"/>
              <a:gd name="T55" fmla="*/ 255 h 601"/>
              <a:gd name="T56" fmla="*/ 621 w 1201"/>
              <a:gd name="T57" fmla="*/ 191 h 601"/>
              <a:gd name="T58" fmla="*/ 701 w 1201"/>
              <a:gd name="T59" fmla="*/ 159 h 601"/>
              <a:gd name="T60" fmla="*/ 722 w 1201"/>
              <a:gd name="T61" fmla="*/ 138 h 601"/>
              <a:gd name="T62" fmla="*/ 733 w 1201"/>
              <a:gd name="T63" fmla="*/ 106 h 601"/>
              <a:gd name="T64" fmla="*/ 727 w 1201"/>
              <a:gd name="T65" fmla="*/ 90 h 601"/>
              <a:gd name="T66" fmla="*/ 711 w 1201"/>
              <a:gd name="T67" fmla="*/ 64 h 601"/>
              <a:gd name="T68" fmla="*/ 664 w 1201"/>
              <a:gd name="T69" fmla="*/ 32 h 601"/>
              <a:gd name="T70" fmla="*/ 621 w 1201"/>
              <a:gd name="T71" fmla="*/ 0 h 601"/>
              <a:gd name="T72" fmla="*/ 579 w 1201"/>
              <a:gd name="T73" fmla="*/ 21 h 601"/>
              <a:gd name="T74" fmla="*/ 536 w 1201"/>
              <a:gd name="T75" fmla="*/ 32 h 601"/>
              <a:gd name="T76" fmla="*/ 489 w 1201"/>
              <a:gd name="T77" fmla="*/ 64 h 601"/>
              <a:gd name="T78" fmla="*/ 472 w 1201"/>
              <a:gd name="T79" fmla="*/ 90 h 601"/>
              <a:gd name="T80" fmla="*/ 472 w 1201"/>
              <a:gd name="T81" fmla="*/ 106 h 601"/>
              <a:gd name="T82" fmla="*/ 483 w 1201"/>
              <a:gd name="T83" fmla="*/ 138 h 601"/>
              <a:gd name="T84" fmla="*/ 504 w 1201"/>
              <a:gd name="T85" fmla="*/ 159 h 601"/>
              <a:gd name="T86" fmla="*/ 579 w 1201"/>
              <a:gd name="T87" fmla="*/ 191 h 601"/>
              <a:gd name="T88" fmla="*/ 324 w 1201"/>
              <a:gd name="T89" fmla="*/ 255 h 601"/>
              <a:gd name="T90" fmla="*/ 292 w 1201"/>
              <a:gd name="T91" fmla="*/ 255 h 601"/>
              <a:gd name="T92" fmla="*/ 197 w 1201"/>
              <a:gd name="T93" fmla="*/ 282 h 601"/>
              <a:gd name="T94" fmla="*/ 96 w 1201"/>
              <a:gd name="T95" fmla="*/ 350 h 601"/>
              <a:gd name="T96" fmla="*/ 26 w 1201"/>
              <a:gd name="T97" fmla="*/ 451 h 601"/>
              <a:gd name="T98" fmla="*/ 0 w 1201"/>
              <a:gd name="T99" fmla="*/ 547 h 601"/>
              <a:gd name="T100" fmla="*/ 0 w 1201"/>
              <a:gd name="T101" fmla="*/ 600 h 601"/>
              <a:gd name="T102" fmla="*/ 1200 w 1201"/>
              <a:gd name="T103" fmla="*/ 60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1" h="601">
                <a:moveTo>
                  <a:pt x="43" y="557"/>
                </a:moveTo>
                <a:lnTo>
                  <a:pt x="43" y="557"/>
                </a:lnTo>
                <a:lnTo>
                  <a:pt x="53" y="504"/>
                </a:lnTo>
                <a:lnTo>
                  <a:pt x="74" y="457"/>
                </a:lnTo>
                <a:lnTo>
                  <a:pt x="101" y="414"/>
                </a:lnTo>
                <a:lnTo>
                  <a:pt x="133" y="372"/>
                </a:lnTo>
                <a:lnTo>
                  <a:pt x="175" y="340"/>
                </a:lnTo>
                <a:lnTo>
                  <a:pt x="218" y="318"/>
                </a:lnTo>
                <a:lnTo>
                  <a:pt x="271" y="303"/>
                </a:lnTo>
                <a:lnTo>
                  <a:pt x="324" y="297"/>
                </a:lnTo>
                <a:lnTo>
                  <a:pt x="882" y="297"/>
                </a:lnTo>
                <a:lnTo>
                  <a:pt x="882" y="297"/>
                </a:lnTo>
                <a:lnTo>
                  <a:pt x="935" y="303"/>
                </a:lnTo>
                <a:lnTo>
                  <a:pt x="982" y="318"/>
                </a:lnTo>
                <a:lnTo>
                  <a:pt x="1030" y="340"/>
                </a:lnTo>
                <a:lnTo>
                  <a:pt x="1072" y="372"/>
                </a:lnTo>
                <a:lnTo>
                  <a:pt x="1104" y="414"/>
                </a:lnTo>
                <a:lnTo>
                  <a:pt x="1131" y="457"/>
                </a:lnTo>
                <a:lnTo>
                  <a:pt x="1152" y="504"/>
                </a:lnTo>
                <a:lnTo>
                  <a:pt x="1157" y="557"/>
                </a:lnTo>
                <a:lnTo>
                  <a:pt x="43" y="557"/>
                </a:lnTo>
                <a:close/>
                <a:moveTo>
                  <a:pt x="515" y="106"/>
                </a:moveTo>
                <a:lnTo>
                  <a:pt x="515" y="106"/>
                </a:lnTo>
                <a:lnTo>
                  <a:pt x="520" y="90"/>
                </a:lnTo>
                <a:lnTo>
                  <a:pt x="542" y="75"/>
                </a:lnTo>
                <a:lnTo>
                  <a:pt x="568" y="69"/>
                </a:lnTo>
                <a:lnTo>
                  <a:pt x="600" y="64"/>
                </a:lnTo>
                <a:lnTo>
                  <a:pt x="600" y="64"/>
                </a:lnTo>
                <a:lnTo>
                  <a:pt x="637" y="69"/>
                </a:lnTo>
                <a:lnTo>
                  <a:pt x="664" y="75"/>
                </a:lnTo>
                <a:lnTo>
                  <a:pt x="679" y="90"/>
                </a:lnTo>
                <a:lnTo>
                  <a:pt x="685" y="106"/>
                </a:lnTo>
                <a:lnTo>
                  <a:pt x="685" y="106"/>
                </a:lnTo>
                <a:lnTo>
                  <a:pt x="679" y="122"/>
                </a:lnTo>
                <a:lnTo>
                  <a:pt x="664" y="133"/>
                </a:lnTo>
                <a:lnTo>
                  <a:pt x="637" y="143"/>
                </a:lnTo>
                <a:lnTo>
                  <a:pt x="600" y="149"/>
                </a:lnTo>
                <a:lnTo>
                  <a:pt x="600" y="149"/>
                </a:lnTo>
                <a:lnTo>
                  <a:pt x="568" y="143"/>
                </a:lnTo>
                <a:lnTo>
                  <a:pt x="542" y="133"/>
                </a:lnTo>
                <a:lnTo>
                  <a:pt x="520" y="122"/>
                </a:lnTo>
                <a:lnTo>
                  <a:pt x="515" y="106"/>
                </a:lnTo>
                <a:close/>
                <a:moveTo>
                  <a:pt x="1200" y="600"/>
                </a:moveTo>
                <a:lnTo>
                  <a:pt x="1200" y="579"/>
                </a:lnTo>
                <a:lnTo>
                  <a:pt x="1200" y="579"/>
                </a:lnTo>
                <a:lnTo>
                  <a:pt x="1200" y="547"/>
                </a:lnTo>
                <a:lnTo>
                  <a:pt x="1195" y="515"/>
                </a:lnTo>
                <a:lnTo>
                  <a:pt x="1179" y="451"/>
                </a:lnTo>
                <a:lnTo>
                  <a:pt x="1147" y="398"/>
                </a:lnTo>
                <a:lnTo>
                  <a:pt x="1110" y="350"/>
                </a:lnTo>
                <a:lnTo>
                  <a:pt x="1062" y="314"/>
                </a:lnTo>
                <a:lnTo>
                  <a:pt x="1004" y="282"/>
                </a:lnTo>
                <a:lnTo>
                  <a:pt x="945" y="260"/>
                </a:lnTo>
                <a:lnTo>
                  <a:pt x="913" y="255"/>
                </a:lnTo>
                <a:lnTo>
                  <a:pt x="882" y="255"/>
                </a:lnTo>
                <a:lnTo>
                  <a:pt x="621" y="255"/>
                </a:lnTo>
                <a:lnTo>
                  <a:pt x="621" y="191"/>
                </a:lnTo>
                <a:lnTo>
                  <a:pt x="621" y="191"/>
                </a:lnTo>
                <a:lnTo>
                  <a:pt x="664" y="181"/>
                </a:lnTo>
                <a:lnTo>
                  <a:pt x="701" y="159"/>
                </a:lnTo>
                <a:lnTo>
                  <a:pt x="711" y="149"/>
                </a:lnTo>
                <a:lnTo>
                  <a:pt x="722" y="138"/>
                </a:lnTo>
                <a:lnTo>
                  <a:pt x="727" y="122"/>
                </a:lnTo>
                <a:lnTo>
                  <a:pt x="733" y="106"/>
                </a:lnTo>
                <a:lnTo>
                  <a:pt x="733" y="106"/>
                </a:lnTo>
                <a:lnTo>
                  <a:pt x="727" y="90"/>
                </a:lnTo>
                <a:lnTo>
                  <a:pt x="722" y="75"/>
                </a:lnTo>
                <a:lnTo>
                  <a:pt x="711" y="64"/>
                </a:lnTo>
                <a:lnTo>
                  <a:pt x="701" y="48"/>
                </a:lnTo>
                <a:lnTo>
                  <a:pt x="664" y="32"/>
                </a:lnTo>
                <a:lnTo>
                  <a:pt x="621" y="21"/>
                </a:lnTo>
                <a:lnTo>
                  <a:pt x="621" y="0"/>
                </a:lnTo>
                <a:lnTo>
                  <a:pt x="579" y="0"/>
                </a:lnTo>
                <a:lnTo>
                  <a:pt x="579" y="21"/>
                </a:lnTo>
                <a:lnTo>
                  <a:pt x="579" y="21"/>
                </a:lnTo>
                <a:lnTo>
                  <a:pt x="536" y="32"/>
                </a:lnTo>
                <a:lnTo>
                  <a:pt x="504" y="48"/>
                </a:lnTo>
                <a:lnTo>
                  <a:pt x="489" y="64"/>
                </a:lnTo>
                <a:lnTo>
                  <a:pt x="483" y="75"/>
                </a:lnTo>
                <a:lnTo>
                  <a:pt x="472" y="90"/>
                </a:lnTo>
                <a:lnTo>
                  <a:pt x="472" y="106"/>
                </a:lnTo>
                <a:lnTo>
                  <a:pt x="472" y="106"/>
                </a:lnTo>
                <a:lnTo>
                  <a:pt x="472" y="122"/>
                </a:lnTo>
                <a:lnTo>
                  <a:pt x="483" y="138"/>
                </a:lnTo>
                <a:lnTo>
                  <a:pt x="489" y="149"/>
                </a:lnTo>
                <a:lnTo>
                  <a:pt x="504" y="159"/>
                </a:lnTo>
                <a:lnTo>
                  <a:pt x="536" y="181"/>
                </a:lnTo>
                <a:lnTo>
                  <a:pt x="579" y="191"/>
                </a:lnTo>
                <a:lnTo>
                  <a:pt x="579" y="255"/>
                </a:lnTo>
                <a:lnTo>
                  <a:pt x="324" y="255"/>
                </a:lnTo>
                <a:lnTo>
                  <a:pt x="324" y="255"/>
                </a:lnTo>
                <a:lnTo>
                  <a:pt x="292" y="255"/>
                </a:lnTo>
                <a:lnTo>
                  <a:pt x="260" y="260"/>
                </a:lnTo>
                <a:lnTo>
                  <a:pt x="197" y="282"/>
                </a:lnTo>
                <a:lnTo>
                  <a:pt x="144" y="314"/>
                </a:lnTo>
                <a:lnTo>
                  <a:pt x="96" y="350"/>
                </a:lnTo>
                <a:lnTo>
                  <a:pt x="58" y="398"/>
                </a:lnTo>
                <a:lnTo>
                  <a:pt x="26" y="451"/>
                </a:lnTo>
                <a:lnTo>
                  <a:pt x="5" y="515"/>
                </a:lnTo>
                <a:lnTo>
                  <a:pt x="0" y="547"/>
                </a:lnTo>
                <a:lnTo>
                  <a:pt x="0" y="579"/>
                </a:lnTo>
                <a:lnTo>
                  <a:pt x="0" y="600"/>
                </a:lnTo>
                <a:lnTo>
                  <a:pt x="1179" y="600"/>
                </a:lnTo>
                <a:lnTo>
                  <a:pt x="1200" y="60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51A4B3AC-3916-4933-A970-91B103EABCDF}"/>
              </a:ext>
            </a:extLst>
          </p:cNvPr>
          <p:cNvSpPr>
            <a:spLocks noChangeArrowheads="1"/>
          </p:cNvSpPr>
          <p:nvPr/>
        </p:nvSpPr>
        <p:spPr bwMode="auto">
          <a:xfrm>
            <a:off x="2220539" y="173643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09E81DDD-2BA5-4278-A3CD-68F0E277DACF}"/>
              </a:ext>
            </a:extLst>
          </p:cNvPr>
          <p:cNvSpPr>
            <a:spLocks noChangeArrowheads="1"/>
          </p:cNvSpPr>
          <p:nvPr/>
        </p:nvSpPr>
        <p:spPr bwMode="auto">
          <a:xfrm>
            <a:off x="2067038" y="1857138"/>
            <a:ext cx="47231" cy="13120"/>
          </a:xfrm>
          <a:custGeom>
            <a:avLst/>
            <a:gdLst>
              <a:gd name="T0" fmla="*/ 0 w 160"/>
              <a:gd name="T1" fmla="*/ 0 h 44"/>
              <a:gd name="T2" fmla="*/ 159 w 160"/>
              <a:gd name="T3" fmla="*/ 0 h 44"/>
              <a:gd name="T4" fmla="*/ 159 w 160"/>
              <a:gd name="T5" fmla="*/ 43 h 44"/>
              <a:gd name="T6" fmla="*/ 0 w 160"/>
              <a:gd name="T7" fmla="*/ 43 h 44"/>
              <a:gd name="T8" fmla="*/ 0 w 160"/>
              <a:gd name="T9" fmla="*/ 0 h 44"/>
            </a:gdLst>
            <a:ahLst/>
            <a:cxnLst>
              <a:cxn ang="0">
                <a:pos x="T0" y="T1"/>
              </a:cxn>
              <a:cxn ang="0">
                <a:pos x="T2" y="T3"/>
              </a:cxn>
              <a:cxn ang="0">
                <a:pos x="T4" y="T5"/>
              </a:cxn>
              <a:cxn ang="0">
                <a:pos x="T6" y="T7"/>
              </a:cxn>
              <a:cxn ang="0">
                <a:pos x="T8" y="T9"/>
              </a:cxn>
            </a:cxnLst>
            <a:rect l="0" t="0" r="r" b="b"/>
            <a:pathLst>
              <a:path w="160" h="44">
                <a:moveTo>
                  <a:pt x="0" y="0"/>
                </a:moveTo>
                <a:lnTo>
                  <a:pt x="159" y="0"/>
                </a:lnTo>
                <a:lnTo>
                  <a:pt x="159"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1AA7B1BB-2646-4B23-A465-735E3423D6AD}"/>
              </a:ext>
            </a:extLst>
          </p:cNvPr>
          <p:cNvSpPr>
            <a:spLocks noChangeArrowheads="1"/>
          </p:cNvSpPr>
          <p:nvPr/>
        </p:nvSpPr>
        <p:spPr bwMode="auto">
          <a:xfrm>
            <a:off x="2122141" y="1857138"/>
            <a:ext cx="19679"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0BF4AEB8-E37F-4855-B3AB-3F9F997F10F7}"/>
              </a:ext>
            </a:extLst>
          </p:cNvPr>
          <p:cNvSpPr>
            <a:spLocks noChangeArrowheads="1"/>
          </p:cNvSpPr>
          <p:nvPr/>
        </p:nvSpPr>
        <p:spPr bwMode="auto">
          <a:xfrm>
            <a:off x="2189052" y="1857138"/>
            <a:ext cx="69536" cy="13120"/>
          </a:xfrm>
          <a:custGeom>
            <a:avLst/>
            <a:gdLst>
              <a:gd name="T0" fmla="*/ 0 w 235"/>
              <a:gd name="T1" fmla="*/ 0 h 44"/>
              <a:gd name="T2" fmla="*/ 234 w 235"/>
              <a:gd name="T3" fmla="*/ 0 h 44"/>
              <a:gd name="T4" fmla="*/ 234 w 235"/>
              <a:gd name="T5" fmla="*/ 43 h 44"/>
              <a:gd name="T6" fmla="*/ 0 w 235"/>
              <a:gd name="T7" fmla="*/ 43 h 44"/>
              <a:gd name="T8" fmla="*/ 0 w 235"/>
              <a:gd name="T9" fmla="*/ 0 h 44"/>
            </a:gdLst>
            <a:ahLst/>
            <a:cxnLst>
              <a:cxn ang="0">
                <a:pos x="T0" y="T1"/>
              </a:cxn>
              <a:cxn ang="0">
                <a:pos x="T2" y="T3"/>
              </a:cxn>
              <a:cxn ang="0">
                <a:pos x="T4" y="T5"/>
              </a:cxn>
              <a:cxn ang="0">
                <a:pos x="T6" y="T7"/>
              </a:cxn>
              <a:cxn ang="0">
                <a:pos x="T8" y="T9"/>
              </a:cxn>
            </a:cxnLst>
            <a:rect l="0" t="0" r="r" b="b"/>
            <a:pathLst>
              <a:path w="235" h="44">
                <a:moveTo>
                  <a:pt x="0" y="0"/>
                </a:moveTo>
                <a:lnTo>
                  <a:pt x="234" y="0"/>
                </a:lnTo>
                <a:lnTo>
                  <a:pt x="23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34492AFB-2052-4BEA-8B45-C10AF9691BD7}"/>
              </a:ext>
            </a:extLst>
          </p:cNvPr>
          <p:cNvSpPr>
            <a:spLocks noChangeArrowheads="1"/>
          </p:cNvSpPr>
          <p:nvPr/>
        </p:nvSpPr>
        <p:spPr bwMode="auto">
          <a:xfrm>
            <a:off x="2081469" y="1972593"/>
            <a:ext cx="26240" cy="13120"/>
          </a:xfrm>
          <a:custGeom>
            <a:avLst/>
            <a:gdLst>
              <a:gd name="T0" fmla="*/ 0 w 86"/>
              <a:gd name="T1" fmla="*/ 0 h 43"/>
              <a:gd name="T2" fmla="*/ 85 w 86"/>
              <a:gd name="T3" fmla="*/ 0 h 43"/>
              <a:gd name="T4" fmla="*/ 85 w 86"/>
              <a:gd name="T5" fmla="*/ 42 h 43"/>
              <a:gd name="T6" fmla="*/ 0 w 86"/>
              <a:gd name="T7" fmla="*/ 42 h 43"/>
              <a:gd name="T8" fmla="*/ 0 w 86"/>
              <a:gd name="T9" fmla="*/ 0 h 43"/>
            </a:gdLst>
            <a:ahLst/>
            <a:cxnLst>
              <a:cxn ang="0">
                <a:pos x="T0" y="T1"/>
              </a:cxn>
              <a:cxn ang="0">
                <a:pos x="T2" y="T3"/>
              </a:cxn>
              <a:cxn ang="0">
                <a:pos x="T4" y="T5"/>
              </a:cxn>
              <a:cxn ang="0">
                <a:pos x="T6" y="T7"/>
              </a:cxn>
              <a:cxn ang="0">
                <a:pos x="T8" y="T9"/>
              </a:cxn>
            </a:cxnLst>
            <a:rect l="0" t="0" r="r" b="b"/>
            <a:pathLst>
              <a:path w="86" h="43">
                <a:moveTo>
                  <a:pt x="0" y="0"/>
                </a:moveTo>
                <a:lnTo>
                  <a:pt x="85" y="0"/>
                </a:lnTo>
                <a:lnTo>
                  <a:pt x="8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11034113-F19F-4E47-86EF-F83E2D0DDC8B}"/>
              </a:ext>
            </a:extLst>
          </p:cNvPr>
          <p:cNvSpPr>
            <a:spLocks noChangeArrowheads="1"/>
          </p:cNvSpPr>
          <p:nvPr/>
        </p:nvSpPr>
        <p:spPr bwMode="auto">
          <a:xfrm>
            <a:off x="2106397" y="1958161"/>
            <a:ext cx="11807" cy="14431"/>
          </a:xfrm>
          <a:custGeom>
            <a:avLst/>
            <a:gdLst>
              <a:gd name="T0" fmla="*/ 0 w 38"/>
              <a:gd name="T1" fmla="*/ 0 h 50"/>
              <a:gd name="T2" fmla="*/ 37 w 38"/>
              <a:gd name="T3" fmla="*/ 0 h 50"/>
              <a:gd name="T4" fmla="*/ 37 w 38"/>
              <a:gd name="T5" fmla="*/ 49 h 50"/>
              <a:gd name="T6" fmla="*/ 0 w 38"/>
              <a:gd name="T7" fmla="*/ 49 h 50"/>
              <a:gd name="T8" fmla="*/ 0 w 38"/>
              <a:gd name="T9" fmla="*/ 0 h 50"/>
            </a:gdLst>
            <a:ahLst/>
            <a:cxnLst>
              <a:cxn ang="0">
                <a:pos x="T0" y="T1"/>
              </a:cxn>
              <a:cxn ang="0">
                <a:pos x="T2" y="T3"/>
              </a:cxn>
              <a:cxn ang="0">
                <a:pos x="T4" y="T5"/>
              </a:cxn>
              <a:cxn ang="0">
                <a:pos x="T6" y="T7"/>
              </a:cxn>
              <a:cxn ang="0">
                <a:pos x="T8" y="T9"/>
              </a:cxn>
            </a:cxnLst>
            <a:rect l="0" t="0" r="r" b="b"/>
            <a:pathLst>
              <a:path w="38" h="50">
                <a:moveTo>
                  <a:pt x="0" y="0"/>
                </a:moveTo>
                <a:lnTo>
                  <a:pt x="37" y="0"/>
                </a:lnTo>
                <a:lnTo>
                  <a:pt x="37" y="49"/>
                </a:lnTo>
                <a:lnTo>
                  <a:pt x="0" y="49"/>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B80947CF-8945-46A7-9473-9EC03AC17324}"/>
              </a:ext>
            </a:extLst>
          </p:cNvPr>
          <p:cNvSpPr>
            <a:spLocks noChangeArrowheads="1"/>
          </p:cNvSpPr>
          <p:nvPr/>
        </p:nvSpPr>
        <p:spPr bwMode="auto">
          <a:xfrm>
            <a:off x="2156253" y="1972593"/>
            <a:ext cx="38047" cy="13120"/>
          </a:xfrm>
          <a:custGeom>
            <a:avLst/>
            <a:gdLst>
              <a:gd name="T0" fmla="*/ 0 w 128"/>
              <a:gd name="T1" fmla="*/ 0 h 43"/>
              <a:gd name="T2" fmla="*/ 127 w 128"/>
              <a:gd name="T3" fmla="*/ 0 h 43"/>
              <a:gd name="T4" fmla="*/ 127 w 128"/>
              <a:gd name="T5" fmla="*/ 42 h 43"/>
              <a:gd name="T6" fmla="*/ 0 w 128"/>
              <a:gd name="T7" fmla="*/ 42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127" y="0"/>
                </a:lnTo>
                <a:lnTo>
                  <a:pt x="12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70E4869A-F420-4ED3-8576-9F184954E1A5}"/>
              </a:ext>
            </a:extLst>
          </p:cNvPr>
          <p:cNvSpPr>
            <a:spLocks noChangeArrowheads="1"/>
          </p:cNvSpPr>
          <p:nvPr/>
        </p:nvSpPr>
        <p:spPr bwMode="auto">
          <a:xfrm>
            <a:off x="2144444" y="1933233"/>
            <a:ext cx="83967" cy="19680"/>
          </a:xfrm>
          <a:custGeom>
            <a:avLst/>
            <a:gdLst>
              <a:gd name="T0" fmla="*/ 213 w 283"/>
              <a:gd name="T1" fmla="*/ 42 h 64"/>
              <a:gd name="T2" fmla="*/ 282 w 283"/>
              <a:gd name="T3" fmla="*/ 42 h 64"/>
              <a:gd name="T4" fmla="*/ 282 w 283"/>
              <a:gd name="T5" fmla="*/ 0 h 64"/>
              <a:gd name="T6" fmla="*/ 0 w 283"/>
              <a:gd name="T7" fmla="*/ 0 h 64"/>
              <a:gd name="T8" fmla="*/ 0 w 283"/>
              <a:gd name="T9" fmla="*/ 42 h 64"/>
              <a:gd name="T10" fmla="*/ 170 w 283"/>
              <a:gd name="T11" fmla="*/ 42 h 64"/>
              <a:gd name="T12" fmla="*/ 170 w 283"/>
              <a:gd name="T13" fmla="*/ 63 h 64"/>
              <a:gd name="T14" fmla="*/ 213 w 283"/>
              <a:gd name="T15" fmla="*/ 63 h 64"/>
              <a:gd name="T16" fmla="*/ 213 w 283"/>
              <a:gd name="T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64">
                <a:moveTo>
                  <a:pt x="213" y="42"/>
                </a:moveTo>
                <a:lnTo>
                  <a:pt x="282" y="42"/>
                </a:lnTo>
                <a:lnTo>
                  <a:pt x="282" y="0"/>
                </a:lnTo>
                <a:lnTo>
                  <a:pt x="0" y="0"/>
                </a:lnTo>
                <a:lnTo>
                  <a:pt x="0" y="42"/>
                </a:lnTo>
                <a:lnTo>
                  <a:pt x="170" y="42"/>
                </a:lnTo>
                <a:lnTo>
                  <a:pt x="170" y="63"/>
                </a:lnTo>
                <a:lnTo>
                  <a:pt x="213" y="63"/>
                </a:lnTo>
                <a:lnTo>
                  <a:pt x="213"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B435B499-E9B8-44AC-87C6-CB9101B2ABE5}"/>
              </a:ext>
            </a:extLst>
          </p:cNvPr>
          <p:cNvSpPr>
            <a:spLocks noChangeArrowheads="1"/>
          </p:cNvSpPr>
          <p:nvPr/>
        </p:nvSpPr>
        <p:spPr bwMode="auto">
          <a:xfrm>
            <a:off x="2220539" y="1964721"/>
            <a:ext cx="19680" cy="14432"/>
          </a:xfrm>
          <a:custGeom>
            <a:avLst/>
            <a:gdLst>
              <a:gd name="T0" fmla="*/ 0 w 65"/>
              <a:gd name="T1" fmla="*/ 0 h 49"/>
              <a:gd name="T2" fmla="*/ 64 w 65"/>
              <a:gd name="T3" fmla="*/ 0 h 49"/>
              <a:gd name="T4" fmla="*/ 64 w 65"/>
              <a:gd name="T5" fmla="*/ 48 h 49"/>
              <a:gd name="T6" fmla="*/ 0 w 65"/>
              <a:gd name="T7" fmla="*/ 48 h 49"/>
              <a:gd name="T8" fmla="*/ 0 w 65"/>
              <a:gd name="T9" fmla="*/ 0 h 49"/>
            </a:gdLst>
            <a:ahLst/>
            <a:cxnLst>
              <a:cxn ang="0">
                <a:pos x="T0" y="T1"/>
              </a:cxn>
              <a:cxn ang="0">
                <a:pos x="T2" y="T3"/>
              </a:cxn>
              <a:cxn ang="0">
                <a:pos x="T4" y="T5"/>
              </a:cxn>
              <a:cxn ang="0">
                <a:pos x="T6" y="T7"/>
              </a:cxn>
              <a:cxn ang="0">
                <a:pos x="T8" y="T9"/>
              </a:cxn>
            </a:cxnLst>
            <a:rect l="0" t="0" r="r" b="b"/>
            <a:pathLst>
              <a:path w="65" h="49">
                <a:moveTo>
                  <a:pt x="0" y="0"/>
                </a:moveTo>
                <a:lnTo>
                  <a:pt x="64" y="0"/>
                </a:lnTo>
                <a:lnTo>
                  <a:pt x="64" y="48"/>
                </a:lnTo>
                <a:lnTo>
                  <a:pt x="0" y="4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43414507-FBB4-44B2-998F-48AAAA9225A5}"/>
              </a:ext>
            </a:extLst>
          </p:cNvPr>
          <p:cNvSpPr>
            <a:spLocks noChangeArrowheads="1"/>
          </p:cNvSpPr>
          <p:nvPr/>
        </p:nvSpPr>
        <p:spPr bwMode="auto">
          <a:xfrm>
            <a:off x="2042110" y="1933233"/>
            <a:ext cx="351612" cy="70847"/>
          </a:xfrm>
          <a:custGeom>
            <a:avLst/>
            <a:gdLst>
              <a:gd name="T0" fmla="*/ 0 w 1184"/>
              <a:gd name="T1" fmla="*/ 116 h 240"/>
              <a:gd name="T2" fmla="*/ 10 w 1184"/>
              <a:gd name="T3" fmla="*/ 164 h 240"/>
              <a:gd name="T4" fmla="*/ 52 w 1184"/>
              <a:gd name="T5" fmla="*/ 217 h 240"/>
              <a:gd name="T6" fmla="*/ 116 w 1184"/>
              <a:gd name="T7" fmla="*/ 239 h 240"/>
              <a:gd name="T8" fmla="*/ 1088 w 1184"/>
              <a:gd name="T9" fmla="*/ 233 h 240"/>
              <a:gd name="T10" fmla="*/ 1146 w 1184"/>
              <a:gd name="T11" fmla="*/ 201 h 240"/>
              <a:gd name="T12" fmla="*/ 1178 w 1184"/>
              <a:gd name="T13" fmla="*/ 143 h 240"/>
              <a:gd name="T14" fmla="*/ 1178 w 1184"/>
              <a:gd name="T15" fmla="*/ 95 h 240"/>
              <a:gd name="T16" fmla="*/ 1146 w 1184"/>
              <a:gd name="T17" fmla="*/ 37 h 240"/>
              <a:gd name="T18" fmla="*/ 1088 w 1184"/>
              <a:gd name="T19" fmla="*/ 5 h 240"/>
              <a:gd name="T20" fmla="*/ 817 w 1184"/>
              <a:gd name="T21" fmla="*/ 42 h 240"/>
              <a:gd name="T22" fmla="*/ 1067 w 1184"/>
              <a:gd name="T23" fmla="*/ 42 h 240"/>
              <a:gd name="T24" fmla="*/ 1067 w 1184"/>
              <a:gd name="T25" fmla="*/ 42 h 240"/>
              <a:gd name="T26" fmla="*/ 1072 w 1184"/>
              <a:gd name="T27" fmla="*/ 47 h 240"/>
              <a:gd name="T28" fmla="*/ 1072 w 1184"/>
              <a:gd name="T29" fmla="*/ 47 h 240"/>
              <a:gd name="T30" fmla="*/ 1077 w 1184"/>
              <a:gd name="T31" fmla="*/ 47 h 240"/>
              <a:gd name="T32" fmla="*/ 1077 w 1184"/>
              <a:gd name="T33" fmla="*/ 47 h 240"/>
              <a:gd name="T34" fmla="*/ 1082 w 1184"/>
              <a:gd name="T35" fmla="*/ 47 h 240"/>
              <a:gd name="T36" fmla="*/ 1082 w 1184"/>
              <a:gd name="T37" fmla="*/ 47 h 240"/>
              <a:gd name="T38" fmla="*/ 1088 w 1184"/>
              <a:gd name="T39" fmla="*/ 47 h 240"/>
              <a:gd name="T40" fmla="*/ 1088 w 1184"/>
              <a:gd name="T41" fmla="*/ 47 h 240"/>
              <a:gd name="T42" fmla="*/ 1093 w 1184"/>
              <a:gd name="T43" fmla="*/ 53 h 240"/>
              <a:gd name="T44" fmla="*/ 1093 w 1184"/>
              <a:gd name="T45" fmla="*/ 53 h 240"/>
              <a:gd name="T46" fmla="*/ 1099 w 1184"/>
              <a:gd name="T47" fmla="*/ 53 h 240"/>
              <a:gd name="T48" fmla="*/ 1099 w 1184"/>
              <a:gd name="T49" fmla="*/ 53 h 240"/>
              <a:gd name="T50" fmla="*/ 1103 w 1184"/>
              <a:gd name="T51" fmla="*/ 53 h 240"/>
              <a:gd name="T52" fmla="*/ 1103 w 1184"/>
              <a:gd name="T53" fmla="*/ 58 h 240"/>
              <a:gd name="T54" fmla="*/ 1103 w 1184"/>
              <a:gd name="T55" fmla="*/ 58 h 240"/>
              <a:gd name="T56" fmla="*/ 1109 w 1184"/>
              <a:gd name="T57" fmla="*/ 58 h 240"/>
              <a:gd name="T58" fmla="*/ 1109 w 1184"/>
              <a:gd name="T59" fmla="*/ 63 h 240"/>
              <a:gd name="T60" fmla="*/ 1114 w 1184"/>
              <a:gd name="T61" fmla="*/ 63 h 240"/>
              <a:gd name="T62" fmla="*/ 1050 w 1184"/>
              <a:gd name="T63" fmla="*/ 106 h 240"/>
              <a:gd name="T64" fmla="*/ 1135 w 1184"/>
              <a:gd name="T65" fmla="*/ 111 h 240"/>
              <a:gd name="T66" fmla="*/ 1135 w 1184"/>
              <a:gd name="T67" fmla="*/ 111 h 240"/>
              <a:gd name="T68" fmla="*/ 1130 w 1184"/>
              <a:gd name="T69" fmla="*/ 148 h 240"/>
              <a:gd name="T70" fmla="*/ 1061 w 1184"/>
              <a:gd name="T71" fmla="*/ 191 h 240"/>
              <a:gd name="T72" fmla="*/ 944 w 1184"/>
              <a:gd name="T73" fmla="*/ 175 h 240"/>
              <a:gd name="T74" fmla="*/ 838 w 1184"/>
              <a:gd name="T75" fmla="*/ 169 h 240"/>
              <a:gd name="T76" fmla="*/ 116 w 1184"/>
              <a:gd name="T77" fmla="*/ 191 h 240"/>
              <a:gd name="T78" fmla="*/ 68 w 1184"/>
              <a:gd name="T79" fmla="*/ 169 h 240"/>
              <a:gd name="T80" fmla="*/ 42 w 1184"/>
              <a:gd name="T81" fmla="*/ 116 h 240"/>
              <a:gd name="T82" fmla="*/ 90 w 1184"/>
              <a:gd name="T83" fmla="*/ 53 h 240"/>
              <a:gd name="T84" fmla="*/ 169 w 1184"/>
              <a:gd name="T85" fmla="*/ 0 h 240"/>
              <a:gd name="T86" fmla="*/ 95 w 1184"/>
              <a:gd name="T87" fmla="*/ 5 h 240"/>
              <a:gd name="T88" fmla="*/ 36 w 1184"/>
              <a:gd name="T89" fmla="*/ 37 h 240"/>
              <a:gd name="T90" fmla="*/ 4 w 1184"/>
              <a:gd name="T91"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4" h="240">
                <a:moveTo>
                  <a:pt x="0" y="116"/>
                </a:moveTo>
                <a:lnTo>
                  <a:pt x="0" y="116"/>
                </a:lnTo>
                <a:lnTo>
                  <a:pt x="0" y="116"/>
                </a:lnTo>
                <a:lnTo>
                  <a:pt x="0" y="116"/>
                </a:lnTo>
                <a:lnTo>
                  <a:pt x="4" y="143"/>
                </a:lnTo>
                <a:lnTo>
                  <a:pt x="10" y="164"/>
                </a:lnTo>
                <a:lnTo>
                  <a:pt x="21" y="186"/>
                </a:lnTo>
                <a:lnTo>
                  <a:pt x="36" y="201"/>
                </a:lnTo>
                <a:lnTo>
                  <a:pt x="52" y="217"/>
                </a:lnTo>
                <a:lnTo>
                  <a:pt x="74" y="228"/>
                </a:lnTo>
                <a:lnTo>
                  <a:pt x="95" y="233"/>
                </a:lnTo>
                <a:lnTo>
                  <a:pt x="116" y="239"/>
                </a:lnTo>
                <a:lnTo>
                  <a:pt x="1061" y="239"/>
                </a:lnTo>
                <a:lnTo>
                  <a:pt x="1061" y="239"/>
                </a:lnTo>
                <a:lnTo>
                  <a:pt x="1088" y="233"/>
                </a:lnTo>
                <a:lnTo>
                  <a:pt x="1109" y="228"/>
                </a:lnTo>
                <a:lnTo>
                  <a:pt x="1130" y="217"/>
                </a:lnTo>
                <a:lnTo>
                  <a:pt x="1146" y="201"/>
                </a:lnTo>
                <a:lnTo>
                  <a:pt x="1162" y="186"/>
                </a:lnTo>
                <a:lnTo>
                  <a:pt x="1173" y="164"/>
                </a:lnTo>
                <a:lnTo>
                  <a:pt x="1178" y="143"/>
                </a:lnTo>
                <a:lnTo>
                  <a:pt x="1183" y="116"/>
                </a:lnTo>
                <a:lnTo>
                  <a:pt x="1183" y="116"/>
                </a:lnTo>
                <a:lnTo>
                  <a:pt x="1178" y="95"/>
                </a:lnTo>
                <a:lnTo>
                  <a:pt x="1173" y="74"/>
                </a:lnTo>
                <a:lnTo>
                  <a:pt x="1162" y="53"/>
                </a:lnTo>
                <a:lnTo>
                  <a:pt x="1146" y="37"/>
                </a:lnTo>
                <a:lnTo>
                  <a:pt x="1130" y="21"/>
                </a:lnTo>
                <a:lnTo>
                  <a:pt x="1109" y="10"/>
                </a:lnTo>
                <a:lnTo>
                  <a:pt x="1088" y="5"/>
                </a:lnTo>
                <a:lnTo>
                  <a:pt x="1061" y="0"/>
                </a:lnTo>
                <a:lnTo>
                  <a:pt x="817" y="0"/>
                </a:lnTo>
                <a:lnTo>
                  <a:pt x="817" y="42"/>
                </a:lnTo>
                <a:lnTo>
                  <a:pt x="1061" y="42"/>
                </a:lnTo>
                <a:lnTo>
                  <a:pt x="1061" y="42"/>
                </a:lnTo>
                <a:lnTo>
                  <a:pt x="1067" y="42"/>
                </a:lnTo>
                <a:lnTo>
                  <a:pt x="1067" y="42"/>
                </a:lnTo>
                <a:lnTo>
                  <a:pt x="1067" y="42"/>
                </a:lnTo>
                <a:lnTo>
                  <a:pt x="1067" y="42"/>
                </a:lnTo>
                <a:lnTo>
                  <a:pt x="1072" y="42"/>
                </a:lnTo>
                <a:lnTo>
                  <a:pt x="1072" y="42"/>
                </a:lnTo>
                <a:lnTo>
                  <a:pt x="1072" y="47"/>
                </a:lnTo>
                <a:lnTo>
                  <a:pt x="1072" y="47"/>
                </a:lnTo>
                <a:lnTo>
                  <a:pt x="1072" y="47"/>
                </a:lnTo>
                <a:lnTo>
                  <a:pt x="1072" y="47"/>
                </a:lnTo>
                <a:lnTo>
                  <a:pt x="1077" y="47"/>
                </a:lnTo>
                <a:lnTo>
                  <a:pt x="1077" y="47"/>
                </a:lnTo>
                <a:lnTo>
                  <a:pt x="1077" y="47"/>
                </a:lnTo>
                <a:lnTo>
                  <a:pt x="1077" y="47"/>
                </a:lnTo>
                <a:lnTo>
                  <a:pt x="1077" y="47"/>
                </a:lnTo>
                <a:lnTo>
                  <a:pt x="1077" y="47"/>
                </a:lnTo>
                <a:lnTo>
                  <a:pt x="1082" y="47"/>
                </a:lnTo>
                <a:lnTo>
                  <a:pt x="1082" y="47"/>
                </a:lnTo>
                <a:lnTo>
                  <a:pt x="1082" y="47"/>
                </a:lnTo>
                <a:lnTo>
                  <a:pt x="1082" y="47"/>
                </a:lnTo>
                <a:lnTo>
                  <a:pt x="1082" y="47"/>
                </a:lnTo>
                <a:lnTo>
                  <a:pt x="1082" y="47"/>
                </a:lnTo>
                <a:lnTo>
                  <a:pt x="1088" y="47"/>
                </a:lnTo>
                <a:lnTo>
                  <a:pt x="1088" y="47"/>
                </a:lnTo>
                <a:lnTo>
                  <a:pt x="1088" y="47"/>
                </a:lnTo>
                <a:lnTo>
                  <a:pt x="1088" y="47"/>
                </a:lnTo>
                <a:lnTo>
                  <a:pt x="1088" y="47"/>
                </a:lnTo>
                <a:lnTo>
                  <a:pt x="1088" y="47"/>
                </a:lnTo>
                <a:lnTo>
                  <a:pt x="1093" y="47"/>
                </a:lnTo>
                <a:lnTo>
                  <a:pt x="1093" y="47"/>
                </a:lnTo>
                <a:lnTo>
                  <a:pt x="1093" y="53"/>
                </a:lnTo>
                <a:lnTo>
                  <a:pt x="1093" y="53"/>
                </a:lnTo>
                <a:lnTo>
                  <a:pt x="1093" y="53"/>
                </a:lnTo>
                <a:lnTo>
                  <a:pt x="1093" y="53"/>
                </a:lnTo>
                <a:lnTo>
                  <a:pt x="1093" y="53"/>
                </a:lnTo>
                <a:lnTo>
                  <a:pt x="1093" y="53"/>
                </a:lnTo>
                <a:lnTo>
                  <a:pt x="1099" y="53"/>
                </a:lnTo>
                <a:lnTo>
                  <a:pt x="1099" y="53"/>
                </a:lnTo>
                <a:lnTo>
                  <a:pt x="1099" y="53"/>
                </a:lnTo>
                <a:lnTo>
                  <a:pt x="1099" y="53"/>
                </a:lnTo>
                <a:lnTo>
                  <a:pt x="1099" y="53"/>
                </a:lnTo>
                <a:lnTo>
                  <a:pt x="1099" y="53"/>
                </a:lnTo>
                <a:lnTo>
                  <a:pt x="1103" y="53"/>
                </a:lnTo>
                <a:lnTo>
                  <a:pt x="1103" y="53"/>
                </a:lnTo>
                <a:lnTo>
                  <a:pt x="1103" y="58"/>
                </a:lnTo>
                <a:lnTo>
                  <a:pt x="1103" y="58"/>
                </a:lnTo>
                <a:lnTo>
                  <a:pt x="1103" y="58"/>
                </a:lnTo>
                <a:lnTo>
                  <a:pt x="1103" y="58"/>
                </a:lnTo>
                <a:lnTo>
                  <a:pt x="1103" y="58"/>
                </a:lnTo>
                <a:lnTo>
                  <a:pt x="1103" y="58"/>
                </a:lnTo>
                <a:lnTo>
                  <a:pt x="1109" y="58"/>
                </a:lnTo>
                <a:lnTo>
                  <a:pt x="1109" y="58"/>
                </a:lnTo>
                <a:lnTo>
                  <a:pt x="1109" y="58"/>
                </a:lnTo>
                <a:lnTo>
                  <a:pt x="1109" y="58"/>
                </a:lnTo>
                <a:lnTo>
                  <a:pt x="1109" y="63"/>
                </a:lnTo>
                <a:lnTo>
                  <a:pt x="1109" y="63"/>
                </a:lnTo>
                <a:lnTo>
                  <a:pt x="1114" y="63"/>
                </a:lnTo>
                <a:lnTo>
                  <a:pt x="1114" y="63"/>
                </a:lnTo>
                <a:lnTo>
                  <a:pt x="1114" y="63"/>
                </a:lnTo>
                <a:lnTo>
                  <a:pt x="1050" y="63"/>
                </a:lnTo>
                <a:lnTo>
                  <a:pt x="1050" y="106"/>
                </a:lnTo>
                <a:lnTo>
                  <a:pt x="1135" y="106"/>
                </a:lnTo>
                <a:lnTo>
                  <a:pt x="1135" y="106"/>
                </a:lnTo>
                <a:lnTo>
                  <a:pt x="1135" y="111"/>
                </a:lnTo>
                <a:lnTo>
                  <a:pt x="1135" y="111"/>
                </a:lnTo>
                <a:lnTo>
                  <a:pt x="1135" y="111"/>
                </a:lnTo>
                <a:lnTo>
                  <a:pt x="1135" y="111"/>
                </a:lnTo>
                <a:lnTo>
                  <a:pt x="1135" y="116"/>
                </a:lnTo>
                <a:lnTo>
                  <a:pt x="1135" y="116"/>
                </a:lnTo>
                <a:lnTo>
                  <a:pt x="1130" y="148"/>
                </a:lnTo>
                <a:lnTo>
                  <a:pt x="1114" y="169"/>
                </a:lnTo>
                <a:lnTo>
                  <a:pt x="1093" y="186"/>
                </a:lnTo>
                <a:lnTo>
                  <a:pt x="1061" y="191"/>
                </a:lnTo>
                <a:lnTo>
                  <a:pt x="838" y="191"/>
                </a:lnTo>
                <a:lnTo>
                  <a:pt x="838" y="175"/>
                </a:lnTo>
                <a:lnTo>
                  <a:pt x="944" y="175"/>
                </a:lnTo>
                <a:lnTo>
                  <a:pt x="944" y="133"/>
                </a:lnTo>
                <a:lnTo>
                  <a:pt x="838" y="133"/>
                </a:lnTo>
                <a:lnTo>
                  <a:pt x="838" y="169"/>
                </a:lnTo>
                <a:lnTo>
                  <a:pt x="796" y="169"/>
                </a:lnTo>
                <a:lnTo>
                  <a:pt x="796" y="191"/>
                </a:lnTo>
                <a:lnTo>
                  <a:pt x="116" y="191"/>
                </a:lnTo>
                <a:lnTo>
                  <a:pt x="116" y="191"/>
                </a:lnTo>
                <a:lnTo>
                  <a:pt x="90" y="186"/>
                </a:lnTo>
                <a:lnTo>
                  <a:pt x="68" y="169"/>
                </a:lnTo>
                <a:lnTo>
                  <a:pt x="52" y="148"/>
                </a:lnTo>
                <a:lnTo>
                  <a:pt x="42" y="116"/>
                </a:lnTo>
                <a:lnTo>
                  <a:pt x="42" y="116"/>
                </a:lnTo>
                <a:lnTo>
                  <a:pt x="52" y="90"/>
                </a:lnTo>
                <a:lnTo>
                  <a:pt x="68" y="69"/>
                </a:lnTo>
                <a:lnTo>
                  <a:pt x="90" y="53"/>
                </a:lnTo>
                <a:lnTo>
                  <a:pt x="116" y="42"/>
                </a:lnTo>
                <a:lnTo>
                  <a:pt x="169" y="42"/>
                </a:lnTo>
                <a:lnTo>
                  <a:pt x="169" y="0"/>
                </a:lnTo>
                <a:lnTo>
                  <a:pt x="116" y="0"/>
                </a:lnTo>
                <a:lnTo>
                  <a:pt x="116" y="0"/>
                </a:lnTo>
                <a:lnTo>
                  <a:pt x="95" y="5"/>
                </a:lnTo>
                <a:lnTo>
                  <a:pt x="74" y="10"/>
                </a:lnTo>
                <a:lnTo>
                  <a:pt x="52" y="21"/>
                </a:lnTo>
                <a:lnTo>
                  <a:pt x="36" y="37"/>
                </a:lnTo>
                <a:lnTo>
                  <a:pt x="21" y="53"/>
                </a:lnTo>
                <a:lnTo>
                  <a:pt x="10" y="74"/>
                </a:lnTo>
                <a:lnTo>
                  <a:pt x="4" y="95"/>
                </a:lnTo>
                <a:lnTo>
                  <a:pt x="0" y="11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592D4FB1-5574-4FD0-A792-2A2C0A501851}"/>
              </a:ext>
            </a:extLst>
          </p:cNvPr>
          <p:cNvSpPr>
            <a:spLocks noChangeArrowheads="1"/>
          </p:cNvSpPr>
          <p:nvPr/>
        </p:nvSpPr>
        <p:spPr bwMode="auto">
          <a:xfrm>
            <a:off x="2206108" y="2027696"/>
            <a:ext cx="97087" cy="14432"/>
          </a:xfrm>
          <a:custGeom>
            <a:avLst/>
            <a:gdLst>
              <a:gd name="T0" fmla="*/ 0 w 325"/>
              <a:gd name="T1" fmla="*/ 0 h 49"/>
              <a:gd name="T2" fmla="*/ 324 w 325"/>
              <a:gd name="T3" fmla="*/ 0 h 49"/>
              <a:gd name="T4" fmla="*/ 324 w 325"/>
              <a:gd name="T5" fmla="*/ 48 h 49"/>
              <a:gd name="T6" fmla="*/ 0 w 325"/>
              <a:gd name="T7" fmla="*/ 48 h 49"/>
              <a:gd name="T8" fmla="*/ 0 w 325"/>
              <a:gd name="T9" fmla="*/ 0 h 49"/>
            </a:gdLst>
            <a:ahLst/>
            <a:cxnLst>
              <a:cxn ang="0">
                <a:pos x="T0" y="T1"/>
              </a:cxn>
              <a:cxn ang="0">
                <a:pos x="T2" y="T3"/>
              </a:cxn>
              <a:cxn ang="0">
                <a:pos x="T4" y="T5"/>
              </a:cxn>
              <a:cxn ang="0">
                <a:pos x="T6" y="T7"/>
              </a:cxn>
              <a:cxn ang="0">
                <a:pos x="T8" y="T9"/>
              </a:cxn>
            </a:cxnLst>
            <a:rect l="0" t="0" r="r" b="b"/>
            <a:pathLst>
              <a:path w="325" h="49">
                <a:moveTo>
                  <a:pt x="0" y="0"/>
                </a:moveTo>
                <a:lnTo>
                  <a:pt x="324" y="0"/>
                </a:lnTo>
                <a:lnTo>
                  <a:pt x="324" y="48"/>
                </a:lnTo>
                <a:lnTo>
                  <a:pt x="0" y="4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9FC08D0B-F8CB-4C91-A03E-00166DFEE00E}"/>
              </a:ext>
            </a:extLst>
          </p:cNvPr>
          <p:cNvSpPr>
            <a:spLocks noChangeArrowheads="1"/>
          </p:cNvSpPr>
          <p:nvPr/>
        </p:nvSpPr>
        <p:spPr bwMode="auto">
          <a:xfrm>
            <a:off x="2315002" y="2027696"/>
            <a:ext cx="19680" cy="14432"/>
          </a:xfrm>
          <a:custGeom>
            <a:avLst/>
            <a:gdLst>
              <a:gd name="T0" fmla="*/ 0 w 65"/>
              <a:gd name="T1" fmla="*/ 0 h 49"/>
              <a:gd name="T2" fmla="*/ 64 w 65"/>
              <a:gd name="T3" fmla="*/ 0 h 49"/>
              <a:gd name="T4" fmla="*/ 64 w 65"/>
              <a:gd name="T5" fmla="*/ 48 h 49"/>
              <a:gd name="T6" fmla="*/ 0 w 65"/>
              <a:gd name="T7" fmla="*/ 48 h 49"/>
              <a:gd name="T8" fmla="*/ 0 w 65"/>
              <a:gd name="T9" fmla="*/ 0 h 49"/>
            </a:gdLst>
            <a:ahLst/>
            <a:cxnLst>
              <a:cxn ang="0">
                <a:pos x="T0" y="T1"/>
              </a:cxn>
              <a:cxn ang="0">
                <a:pos x="T2" y="T3"/>
              </a:cxn>
              <a:cxn ang="0">
                <a:pos x="T4" y="T5"/>
              </a:cxn>
              <a:cxn ang="0">
                <a:pos x="T6" y="T7"/>
              </a:cxn>
              <a:cxn ang="0">
                <a:pos x="T8" y="T9"/>
              </a:cxn>
            </a:cxnLst>
            <a:rect l="0" t="0" r="r" b="b"/>
            <a:pathLst>
              <a:path w="65" h="49">
                <a:moveTo>
                  <a:pt x="0" y="0"/>
                </a:moveTo>
                <a:lnTo>
                  <a:pt x="64" y="0"/>
                </a:lnTo>
                <a:lnTo>
                  <a:pt x="64" y="48"/>
                </a:lnTo>
                <a:lnTo>
                  <a:pt x="0" y="4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2A8E5410-606F-4A38-863B-9325287CE25D}"/>
              </a:ext>
            </a:extLst>
          </p:cNvPr>
          <p:cNvSpPr>
            <a:spLocks noChangeArrowheads="1"/>
          </p:cNvSpPr>
          <p:nvPr/>
        </p:nvSpPr>
        <p:spPr bwMode="auto">
          <a:xfrm>
            <a:off x="2194300" y="2055248"/>
            <a:ext cx="34112" cy="13120"/>
          </a:xfrm>
          <a:custGeom>
            <a:avLst/>
            <a:gdLst>
              <a:gd name="T0" fmla="*/ 0 w 113"/>
              <a:gd name="T1" fmla="*/ 0 h 44"/>
              <a:gd name="T2" fmla="*/ 112 w 113"/>
              <a:gd name="T3" fmla="*/ 0 h 44"/>
              <a:gd name="T4" fmla="*/ 112 w 113"/>
              <a:gd name="T5" fmla="*/ 43 h 44"/>
              <a:gd name="T6" fmla="*/ 0 w 113"/>
              <a:gd name="T7" fmla="*/ 43 h 44"/>
              <a:gd name="T8" fmla="*/ 0 w 113"/>
              <a:gd name="T9" fmla="*/ 0 h 44"/>
            </a:gdLst>
            <a:ahLst/>
            <a:cxnLst>
              <a:cxn ang="0">
                <a:pos x="T0" y="T1"/>
              </a:cxn>
              <a:cxn ang="0">
                <a:pos x="T2" y="T3"/>
              </a:cxn>
              <a:cxn ang="0">
                <a:pos x="T4" y="T5"/>
              </a:cxn>
              <a:cxn ang="0">
                <a:pos x="T6" y="T7"/>
              </a:cxn>
              <a:cxn ang="0">
                <a:pos x="T8" y="T9"/>
              </a:cxn>
            </a:cxnLst>
            <a:rect l="0" t="0" r="r" b="b"/>
            <a:pathLst>
              <a:path w="113" h="44">
                <a:moveTo>
                  <a:pt x="0" y="0"/>
                </a:moveTo>
                <a:lnTo>
                  <a:pt x="112" y="0"/>
                </a:lnTo>
                <a:lnTo>
                  <a:pt x="11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CAE05896-ACF9-4817-B309-7905FC692843}"/>
              </a:ext>
            </a:extLst>
          </p:cNvPr>
          <p:cNvSpPr>
            <a:spLocks noChangeArrowheads="1"/>
          </p:cNvSpPr>
          <p:nvPr/>
        </p:nvSpPr>
        <p:spPr bwMode="auto">
          <a:xfrm>
            <a:off x="2248091" y="5022954"/>
            <a:ext cx="38047" cy="38047"/>
          </a:xfrm>
          <a:custGeom>
            <a:avLst/>
            <a:gdLst>
              <a:gd name="T0" fmla="*/ 63 w 128"/>
              <a:gd name="T1" fmla="*/ 85 h 129"/>
              <a:gd name="T2" fmla="*/ 63 w 128"/>
              <a:gd name="T3" fmla="*/ 85 h 129"/>
              <a:gd name="T4" fmla="*/ 53 w 128"/>
              <a:gd name="T5" fmla="*/ 80 h 129"/>
              <a:gd name="T6" fmla="*/ 48 w 128"/>
              <a:gd name="T7" fmla="*/ 80 h 129"/>
              <a:gd name="T8" fmla="*/ 42 w 128"/>
              <a:gd name="T9" fmla="*/ 69 h 129"/>
              <a:gd name="T10" fmla="*/ 42 w 128"/>
              <a:gd name="T11" fmla="*/ 64 h 129"/>
              <a:gd name="T12" fmla="*/ 42 w 128"/>
              <a:gd name="T13" fmla="*/ 64 h 129"/>
              <a:gd name="T14" fmla="*/ 42 w 128"/>
              <a:gd name="T15" fmla="*/ 53 h 129"/>
              <a:gd name="T16" fmla="*/ 48 w 128"/>
              <a:gd name="T17" fmla="*/ 48 h 129"/>
              <a:gd name="T18" fmla="*/ 53 w 128"/>
              <a:gd name="T19" fmla="*/ 43 h 129"/>
              <a:gd name="T20" fmla="*/ 63 w 128"/>
              <a:gd name="T21" fmla="*/ 43 h 129"/>
              <a:gd name="T22" fmla="*/ 63 w 128"/>
              <a:gd name="T23" fmla="*/ 43 h 129"/>
              <a:gd name="T24" fmla="*/ 69 w 128"/>
              <a:gd name="T25" fmla="*/ 43 h 129"/>
              <a:gd name="T26" fmla="*/ 80 w 128"/>
              <a:gd name="T27" fmla="*/ 48 h 129"/>
              <a:gd name="T28" fmla="*/ 85 w 128"/>
              <a:gd name="T29" fmla="*/ 53 h 129"/>
              <a:gd name="T30" fmla="*/ 85 w 128"/>
              <a:gd name="T31" fmla="*/ 64 h 129"/>
              <a:gd name="T32" fmla="*/ 85 w 128"/>
              <a:gd name="T33" fmla="*/ 64 h 129"/>
              <a:gd name="T34" fmla="*/ 85 w 128"/>
              <a:gd name="T35" fmla="*/ 69 h 129"/>
              <a:gd name="T36" fmla="*/ 80 w 128"/>
              <a:gd name="T37" fmla="*/ 80 h 129"/>
              <a:gd name="T38" fmla="*/ 69 w 128"/>
              <a:gd name="T39" fmla="*/ 80 h 129"/>
              <a:gd name="T40" fmla="*/ 63 w 128"/>
              <a:gd name="T41" fmla="*/ 85 h 129"/>
              <a:gd name="T42" fmla="*/ 127 w 128"/>
              <a:gd name="T43" fmla="*/ 64 h 129"/>
              <a:gd name="T44" fmla="*/ 127 w 128"/>
              <a:gd name="T45" fmla="*/ 64 h 129"/>
              <a:gd name="T46" fmla="*/ 122 w 128"/>
              <a:gd name="T47" fmla="*/ 38 h 129"/>
              <a:gd name="T48" fmla="*/ 106 w 128"/>
              <a:gd name="T49" fmla="*/ 16 h 129"/>
              <a:gd name="T50" fmla="*/ 85 w 128"/>
              <a:gd name="T51" fmla="*/ 6 h 129"/>
              <a:gd name="T52" fmla="*/ 63 w 128"/>
              <a:gd name="T53" fmla="*/ 0 h 129"/>
              <a:gd name="T54" fmla="*/ 63 w 128"/>
              <a:gd name="T55" fmla="*/ 0 h 129"/>
              <a:gd name="T56" fmla="*/ 37 w 128"/>
              <a:gd name="T57" fmla="*/ 6 h 129"/>
              <a:gd name="T58" fmla="*/ 16 w 128"/>
              <a:gd name="T59" fmla="*/ 16 h 129"/>
              <a:gd name="T60" fmla="*/ 5 w 128"/>
              <a:gd name="T61" fmla="*/ 38 h 129"/>
              <a:gd name="T62" fmla="*/ 0 w 128"/>
              <a:gd name="T63" fmla="*/ 64 h 129"/>
              <a:gd name="T64" fmla="*/ 0 w 128"/>
              <a:gd name="T65" fmla="*/ 64 h 129"/>
              <a:gd name="T66" fmla="*/ 5 w 128"/>
              <a:gd name="T67" fmla="*/ 85 h 129"/>
              <a:gd name="T68" fmla="*/ 16 w 128"/>
              <a:gd name="T69" fmla="*/ 106 h 129"/>
              <a:gd name="T70" fmla="*/ 37 w 128"/>
              <a:gd name="T71" fmla="*/ 123 h 129"/>
              <a:gd name="T72" fmla="*/ 63 w 128"/>
              <a:gd name="T73" fmla="*/ 128 h 129"/>
              <a:gd name="T74" fmla="*/ 63 w 128"/>
              <a:gd name="T75" fmla="*/ 128 h 129"/>
              <a:gd name="T76" fmla="*/ 85 w 128"/>
              <a:gd name="T77" fmla="*/ 123 h 129"/>
              <a:gd name="T78" fmla="*/ 106 w 128"/>
              <a:gd name="T79" fmla="*/ 106 h 129"/>
              <a:gd name="T80" fmla="*/ 122 w 128"/>
              <a:gd name="T81" fmla="*/ 85 h 129"/>
              <a:gd name="T82" fmla="*/ 127 w 128"/>
              <a:gd name="T8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3" y="85"/>
                </a:moveTo>
                <a:lnTo>
                  <a:pt x="63" y="85"/>
                </a:lnTo>
                <a:lnTo>
                  <a:pt x="53" y="80"/>
                </a:lnTo>
                <a:lnTo>
                  <a:pt x="48" y="80"/>
                </a:lnTo>
                <a:lnTo>
                  <a:pt x="42" y="69"/>
                </a:lnTo>
                <a:lnTo>
                  <a:pt x="42" y="64"/>
                </a:lnTo>
                <a:lnTo>
                  <a:pt x="42" y="64"/>
                </a:lnTo>
                <a:lnTo>
                  <a:pt x="42" y="53"/>
                </a:lnTo>
                <a:lnTo>
                  <a:pt x="48" y="48"/>
                </a:lnTo>
                <a:lnTo>
                  <a:pt x="53" y="43"/>
                </a:lnTo>
                <a:lnTo>
                  <a:pt x="63" y="43"/>
                </a:lnTo>
                <a:lnTo>
                  <a:pt x="63" y="43"/>
                </a:lnTo>
                <a:lnTo>
                  <a:pt x="69" y="43"/>
                </a:lnTo>
                <a:lnTo>
                  <a:pt x="80" y="48"/>
                </a:lnTo>
                <a:lnTo>
                  <a:pt x="85" y="53"/>
                </a:lnTo>
                <a:lnTo>
                  <a:pt x="85" y="64"/>
                </a:lnTo>
                <a:lnTo>
                  <a:pt x="85" y="64"/>
                </a:lnTo>
                <a:lnTo>
                  <a:pt x="85" y="69"/>
                </a:lnTo>
                <a:lnTo>
                  <a:pt x="80" y="80"/>
                </a:lnTo>
                <a:lnTo>
                  <a:pt x="69" y="80"/>
                </a:lnTo>
                <a:lnTo>
                  <a:pt x="63" y="85"/>
                </a:lnTo>
                <a:close/>
                <a:moveTo>
                  <a:pt x="127" y="64"/>
                </a:moveTo>
                <a:lnTo>
                  <a:pt x="127" y="64"/>
                </a:lnTo>
                <a:lnTo>
                  <a:pt x="122" y="38"/>
                </a:lnTo>
                <a:lnTo>
                  <a:pt x="106" y="16"/>
                </a:lnTo>
                <a:lnTo>
                  <a:pt x="85" y="6"/>
                </a:lnTo>
                <a:lnTo>
                  <a:pt x="63" y="0"/>
                </a:lnTo>
                <a:lnTo>
                  <a:pt x="63" y="0"/>
                </a:lnTo>
                <a:lnTo>
                  <a:pt x="37" y="6"/>
                </a:lnTo>
                <a:lnTo>
                  <a:pt x="16" y="16"/>
                </a:lnTo>
                <a:lnTo>
                  <a:pt x="5" y="38"/>
                </a:lnTo>
                <a:lnTo>
                  <a:pt x="0" y="64"/>
                </a:lnTo>
                <a:lnTo>
                  <a:pt x="0" y="64"/>
                </a:lnTo>
                <a:lnTo>
                  <a:pt x="5" y="85"/>
                </a:lnTo>
                <a:lnTo>
                  <a:pt x="16" y="106"/>
                </a:lnTo>
                <a:lnTo>
                  <a:pt x="37" y="123"/>
                </a:lnTo>
                <a:lnTo>
                  <a:pt x="63" y="128"/>
                </a:lnTo>
                <a:lnTo>
                  <a:pt x="63" y="128"/>
                </a:lnTo>
                <a:lnTo>
                  <a:pt x="85" y="123"/>
                </a:lnTo>
                <a:lnTo>
                  <a:pt x="106" y="106"/>
                </a:lnTo>
                <a:lnTo>
                  <a:pt x="122" y="85"/>
                </a:lnTo>
                <a:lnTo>
                  <a:pt x="127" y="6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25B20892-BFAC-4C4A-B505-6F423A4A52FC}"/>
              </a:ext>
            </a:extLst>
          </p:cNvPr>
          <p:cNvSpPr>
            <a:spLocks noChangeArrowheads="1"/>
          </p:cNvSpPr>
          <p:nvPr/>
        </p:nvSpPr>
        <p:spPr bwMode="auto">
          <a:xfrm>
            <a:off x="2279579" y="5122665"/>
            <a:ext cx="38047" cy="38047"/>
          </a:xfrm>
          <a:custGeom>
            <a:avLst/>
            <a:gdLst>
              <a:gd name="T0" fmla="*/ 85 w 128"/>
              <a:gd name="T1" fmla="*/ 63 h 128"/>
              <a:gd name="T2" fmla="*/ 85 w 128"/>
              <a:gd name="T3" fmla="*/ 63 h 128"/>
              <a:gd name="T4" fmla="*/ 80 w 128"/>
              <a:gd name="T5" fmla="*/ 74 h 128"/>
              <a:gd name="T6" fmla="*/ 80 w 128"/>
              <a:gd name="T7" fmla="*/ 79 h 128"/>
              <a:gd name="T8" fmla="*/ 69 w 128"/>
              <a:gd name="T9" fmla="*/ 85 h 128"/>
              <a:gd name="T10" fmla="*/ 64 w 128"/>
              <a:gd name="T11" fmla="*/ 85 h 128"/>
              <a:gd name="T12" fmla="*/ 64 w 128"/>
              <a:gd name="T13" fmla="*/ 85 h 128"/>
              <a:gd name="T14" fmla="*/ 53 w 128"/>
              <a:gd name="T15" fmla="*/ 85 h 128"/>
              <a:gd name="T16" fmla="*/ 48 w 128"/>
              <a:gd name="T17" fmla="*/ 79 h 128"/>
              <a:gd name="T18" fmla="*/ 42 w 128"/>
              <a:gd name="T19" fmla="*/ 74 h 128"/>
              <a:gd name="T20" fmla="*/ 42 w 128"/>
              <a:gd name="T21" fmla="*/ 63 h 128"/>
              <a:gd name="T22" fmla="*/ 42 w 128"/>
              <a:gd name="T23" fmla="*/ 63 h 128"/>
              <a:gd name="T24" fmla="*/ 42 w 128"/>
              <a:gd name="T25" fmla="*/ 58 h 128"/>
              <a:gd name="T26" fmla="*/ 48 w 128"/>
              <a:gd name="T27" fmla="*/ 48 h 128"/>
              <a:gd name="T28" fmla="*/ 53 w 128"/>
              <a:gd name="T29" fmla="*/ 48 h 128"/>
              <a:gd name="T30" fmla="*/ 64 w 128"/>
              <a:gd name="T31" fmla="*/ 42 h 128"/>
              <a:gd name="T32" fmla="*/ 64 w 128"/>
              <a:gd name="T33" fmla="*/ 42 h 128"/>
              <a:gd name="T34" fmla="*/ 69 w 128"/>
              <a:gd name="T35" fmla="*/ 48 h 128"/>
              <a:gd name="T36" fmla="*/ 80 w 128"/>
              <a:gd name="T37" fmla="*/ 48 h 128"/>
              <a:gd name="T38" fmla="*/ 80 w 128"/>
              <a:gd name="T39" fmla="*/ 58 h 128"/>
              <a:gd name="T40" fmla="*/ 85 w 128"/>
              <a:gd name="T41" fmla="*/ 63 h 128"/>
              <a:gd name="T42" fmla="*/ 0 w 128"/>
              <a:gd name="T43" fmla="*/ 63 h 128"/>
              <a:gd name="T44" fmla="*/ 0 w 128"/>
              <a:gd name="T45" fmla="*/ 63 h 128"/>
              <a:gd name="T46" fmla="*/ 5 w 128"/>
              <a:gd name="T47" fmla="*/ 90 h 128"/>
              <a:gd name="T48" fmla="*/ 16 w 128"/>
              <a:gd name="T49" fmla="*/ 111 h 128"/>
              <a:gd name="T50" fmla="*/ 37 w 128"/>
              <a:gd name="T51" fmla="*/ 122 h 128"/>
              <a:gd name="T52" fmla="*/ 64 w 128"/>
              <a:gd name="T53" fmla="*/ 127 h 128"/>
              <a:gd name="T54" fmla="*/ 64 w 128"/>
              <a:gd name="T55" fmla="*/ 127 h 128"/>
              <a:gd name="T56" fmla="*/ 85 w 128"/>
              <a:gd name="T57" fmla="*/ 122 h 128"/>
              <a:gd name="T58" fmla="*/ 106 w 128"/>
              <a:gd name="T59" fmla="*/ 111 h 128"/>
              <a:gd name="T60" fmla="*/ 122 w 128"/>
              <a:gd name="T61" fmla="*/ 90 h 128"/>
              <a:gd name="T62" fmla="*/ 127 w 128"/>
              <a:gd name="T63" fmla="*/ 63 h 128"/>
              <a:gd name="T64" fmla="*/ 127 w 128"/>
              <a:gd name="T65" fmla="*/ 63 h 128"/>
              <a:gd name="T66" fmla="*/ 122 w 128"/>
              <a:gd name="T67" fmla="*/ 42 h 128"/>
              <a:gd name="T68" fmla="*/ 106 w 128"/>
              <a:gd name="T69" fmla="*/ 21 h 128"/>
              <a:gd name="T70" fmla="*/ 85 w 128"/>
              <a:gd name="T71" fmla="*/ 5 h 128"/>
              <a:gd name="T72" fmla="*/ 64 w 128"/>
              <a:gd name="T73" fmla="*/ 0 h 128"/>
              <a:gd name="T74" fmla="*/ 64 w 128"/>
              <a:gd name="T75" fmla="*/ 0 h 128"/>
              <a:gd name="T76" fmla="*/ 37 w 128"/>
              <a:gd name="T77" fmla="*/ 5 h 128"/>
              <a:gd name="T78" fmla="*/ 16 w 128"/>
              <a:gd name="T79" fmla="*/ 21 h 128"/>
              <a:gd name="T80" fmla="*/ 5 w 128"/>
              <a:gd name="T81" fmla="*/ 42 h 128"/>
              <a:gd name="T82" fmla="*/ 0 w 128"/>
              <a:gd name="T83"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5" y="63"/>
                </a:moveTo>
                <a:lnTo>
                  <a:pt x="85" y="63"/>
                </a:lnTo>
                <a:lnTo>
                  <a:pt x="80" y="74"/>
                </a:lnTo>
                <a:lnTo>
                  <a:pt x="80" y="79"/>
                </a:lnTo>
                <a:lnTo>
                  <a:pt x="69" y="85"/>
                </a:lnTo>
                <a:lnTo>
                  <a:pt x="64" y="85"/>
                </a:lnTo>
                <a:lnTo>
                  <a:pt x="64" y="85"/>
                </a:lnTo>
                <a:lnTo>
                  <a:pt x="53" y="85"/>
                </a:lnTo>
                <a:lnTo>
                  <a:pt x="48" y="79"/>
                </a:lnTo>
                <a:lnTo>
                  <a:pt x="42" y="74"/>
                </a:lnTo>
                <a:lnTo>
                  <a:pt x="42" y="63"/>
                </a:lnTo>
                <a:lnTo>
                  <a:pt x="42" y="63"/>
                </a:lnTo>
                <a:lnTo>
                  <a:pt x="42" y="58"/>
                </a:lnTo>
                <a:lnTo>
                  <a:pt x="48" y="48"/>
                </a:lnTo>
                <a:lnTo>
                  <a:pt x="53" y="48"/>
                </a:lnTo>
                <a:lnTo>
                  <a:pt x="64" y="42"/>
                </a:lnTo>
                <a:lnTo>
                  <a:pt x="64" y="42"/>
                </a:lnTo>
                <a:lnTo>
                  <a:pt x="69" y="48"/>
                </a:lnTo>
                <a:lnTo>
                  <a:pt x="80" y="48"/>
                </a:lnTo>
                <a:lnTo>
                  <a:pt x="80" y="58"/>
                </a:lnTo>
                <a:lnTo>
                  <a:pt x="85" y="63"/>
                </a:lnTo>
                <a:close/>
                <a:moveTo>
                  <a:pt x="0" y="63"/>
                </a:moveTo>
                <a:lnTo>
                  <a:pt x="0" y="63"/>
                </a:lnTo>
                <a:lnTo>
                  <a:pt x="5" y="90"/>
                </a:lnTo>
                <a:lnTo>
                  <a:pt x="16" y="111"/>
                </a:lnTo>
                <a:lnTo>
                  <a:pt x="37" y="122"/>
                </a:lnTo>
                <a:lnTo>
                  <a:pt x="64" y="127"/>
                </a:lnTo>
                <a:lnTo>
                  <a:pt x="64" y="127"/>
                </a:lnTo>
                <a:lnTo>
                  <a:pt x="85" y="122"/>
                </a:lnTo>
                <a:lnTo>
                  <a:pt x="106" y="111"/>
                </a:lnTo>
                <a:lnTo>
                  <a:pt x="122" y="90"/>
                </a:lnTo>
                <a:lnTo>
                  <a:pt x="127" y="63"/>
                </a:lnTo>
                <a:lnTo>
                  <a:pt x="127" y="63"/>
                </a:lnTo>
                <a:lnTo>
                  <a:pt x="122" y="42"/>
                </a:lnTo>
                <a:lnTo>
                  <a:pt x="106" y="21"/>
                </a:lnTo>
                <a:lnTo>
                  <a:pt x="85" y="5"/>
                </a:lnTo>
                <a:lnTo>
                  <a:pt x="64" y="0"/>
                </a:lnTo>
                <a:lnTo>
                  <a:pt x="64" y="0"/>
                </a:lnTo>
                <a:lnTo>
                  <a:pt x="37" y="5"/>
                </a:lnTo>
                <a:lnTo>
                  <a:pt x="16" y="21"/>
                </a:lnTo>
                <a:lnTo>
                  <a:pt x="5" y="42"/>
                </a:lnTo>
                <a:lnTo>
                  <a:pt x="0" y="6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D30C57D9-C051-4600-A36A-D2769A254CC2}"/>
              </a:ext>
            </a:extLst>
          </p:cNvPr>
          <p:cNvSpPr>
            <a:spLocks noChangeArrowheads="1"/>
          </p:cNvSpPr>
          <p:nvPr/>
        </p:nvSpPr>
        <p:spPr bwMode="auto">
          <a:xfrm>
            <a:off x="1952895" y="4860269"/>
            <a:ext cx="401467" cy="401467"/>
          </a:xfrm>
          <a:custGeom>
            <a:avLst/>
            <a:gdLst>
              <a:gd name="T0" fmla="*/ 1237 w 1349"/>
              <a:gd name="T1" fmla="*/ 1285 h 1350"/>
              <a:gd name="T2" fmla="*/ 1173 w 1349"/>
              <a:gd name="T3" fmla="*/ 1206 h 1350"/>
              <a:gd name="T4" fmla="*/ 1099 w 1349"/>
              <a:gd name="T5" fmla="*/ 1185 h 1350"/>
              <a:gd name="T6" fmla="*/ 998 w 1349"/>
              <a:gd name="T7" fmla="*/ 1216 h 1350"/>
              <a:gd name="T8" fmla="*/ 951 w 1349"/>
              <a:gd name="T9" fmla="*/ 1306 h 1350"/>
              <a:gd name="T10" fmla="*/ 738 w 1349"/>
              <a:gd name="T11" fmla="*/ 1306 h 1350"/>
              <a:gd name="T12" fmla="*/ 674 w 1349"/>
              <a:gd name="T13" fmla="*/ 1158 h 1350"/>
              <a:gd name="T14" fmla="*/ 526 w 1349"/>
              <a:gd name="T15" fmla="*/ 1094 h 1350"/>
              <a:gd name="T16" fmla="*/ 409 w 1349"/>
              <a:gd name="T17" fmla="*/ 1131 h 1350"/>
              <a:gd name="T18" fmla="*/ 319 w 1349"/>
              <a:gd name="T19" fmla="*/ 1264 h 1350"/>
              <a:gd name="T20" fmla="*/ 42 w 1349"/>
              <a:gd name="T21" fmla="*/ 1306 h 1350"/>
              <a:gd name="T22" fmla="*/ 42 w 1349"/>
              <a:gd name="T23" fmla="*/ 1116 h 1350"/>
              <a:gd name="T24" fmla="*/ 133 w 1349"/>
              <a:gd name="T25" fmla="*/ 1078 h 1350"/>
              <a:gd name="T26" fmla="*/ 170 w 1349"/>
              <a:gd name="T27" fmla="*/ 988 h 1350"/>
              <a:gd name="T28" fmla="*/ 143 w 1349"/>
              <a:gd name="T29" fmla="*/ 919 h 1350"/>
              <a:gd name="T30" fmla="*/ 69 w 1349"/>
              <a:gd name="T31" fmla="*/ 866 h 1350"/>
              <a:gd name="T32" fmla="*/ 42 w 1349"/>
              <a:gd name="T33" fmla="*/ 648 h 1350"/>
              <a:gd name="T34" fmla="*/ 106 w 1349"/>
              <a:gd name="T35" fmla="*/ 648 h 1350"/>
              <a:gd name="T36" fmla="*/ 255 w 1349"/>
              <a:gd name="T37" fmla="*/ 547 h 1350"/>
              <a:gd name="T38" fmla="*/ 292 w 1349"/>
              <a:gd name="T39" fmla="*/ 420 h 1350"/>
              <a:gd name="T40" fmla="*/ 228 w 1349"/>
              <a:gd name="T41" fmla="*/ 256 h 1350"/>
              <a:gd name="T42" fmla="*/ 64 w 1349"/>
              <a:gd name="T43" fmla="*/ 186 h 1350"/>
              <a:gd name="T44" fmla="*/ 1311 w 1349"/>
              <a:gd name="T45" fmla="*/ 38 h 1350"/>
              <a:gd name="T46" fmla="*/ 21 w 1349"/>
              <a:gd name="T47" fmla="*/ 234 h 1350"/>
              <a:gd name="T48" fmla="*/ 101 w 1349"/>
              <a:gd name="T49" fmla="*/ 234 h 1350"/>
              <a:gd name="T50" fmla="*/ 217 w 1349"/>
              <a:gd name="T51" fmla="*/ 314 h 1350"/>
              <a:gd name="T52" fmla="*/ 255 w 1349"/>
              <a:gd name="T53" fmla="*/ 420 h 1350"/>
              <a:gd name="T54" fmla="*/ 196 w 1349"/>
              <a:gd name="T55" fmla="*/ 553 h 1350"/>
              <a:gd name="T56" fmla="*/ 64 w 1349"/>
              <a:gd name="T57" fmla="*/ 611 h 1350"/>
              <a:gd name="T58" fmla="*/ 0 w 1349"/>
              <a:gd name="T59" fmla="*/ 908 h 1350"/>
              <a:gd name="T60" fmla="*/ 42 w 1349"/>
              <a:gd name="T61" fmla="*/ 903 h 1350"/>
              <a:gd name="T62" fmla="*/ 117 w 1349"/>
              <a:gd name="T63" fmla="*/ 956 h 1350"/>
              <a:gd name="T64" fmla="*/ 122 w 1349"/>
              <a:gd name="T65" fmla="*/ 1009 h 1350"/>
              <a:gd name="T66" fmla="*/ 59 w 1349"/>
              <a:gd name="T67" fmla="*/ 1073 h 1350"/>
              <a:gd name="T68" fmla="*/ 0 w 1349"/>
              <a:gd name="T69" fmla="*/ 1067 h 1350"/>
              <a:gd name="T70" fmla="*/ 361 w 1349"/>
              <a:gd name="T71" fmla="*/ 1328 h 1350"/>
              <a:gd name="T72" fmla="*/ 356 w 1349"/>
              <a:gd name="T73" fmla="*/ 1306 h 1350"/>
              <a:gd name="T74" fmla="*/ 409 w 1349"/>
              <a:gd name="T75" fmla="*/ 1190 h 1350"/>
              <a:gd name="T76" fmla="*/ 526 w 1349"/>
              <a:gd name="T77" fmla="*/ 1137 h 1350"/>
              <a:gd name="T78" fmla="*/ 621 w 1349"/>
              <a:gd name="T79" fmla="*/ 1168 h 1350"/>
              <a:gd name="T80" fmla="*/ 695 w 1349"/>
              <a:gd name="T81" fmla="*/ 1274 h 1350"/>
              <a:gd name="T82" fmla="*/ 695 w 1349"/>
              <a:gd name="T83" fmla="*/ 1323 h 1350"/>
              <a:gd name="T84" fmla="*/ 993 w 1349"/>
              <a:gd name="T85" fmla="*/ 1328 h 1350"/>
              <a:gd name="T86" fmla="*/ 1009 w 1349"/>
              <a:gd name="T87" fmla="*/ 1270 h 1350"/>
              <a:gd name="T88" fmla="*/ 1078 w 1349"/>
              <a:gd name="T89" fmla="*/ 1227 h 1350"/>
              <a:gd name="T90" fmla="*/ 1141 w 1349"/>
              <a:gd name="T91" fmla="*/ 1232 h 1350"/>
              <a:gd name="T92" fmla="*/ 1194 w 1349"/>
              <a:gd name="T93" fmla="*/ 1291 h 1350"/>
              <a:gd name="T94" fmla="*/ 1348 w 1349"/>
              <a:gd name="T95" fmla="*/ 1349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49" h="1350">
                <a:moveTo>
                  <a:pt x="1311" y="1306"/>
                </a:moveTo>
                <a:lnTo>
                  <a:pt x="1242" y="1306"/>
                </a:lnTo>
                <a:lnTo>
                  <a:pt x="1242" y="1306"/>
                </a:lnTo>
                <a:lnTo>
                  <a:pt x="1237" y="1285"/>
                </a:lnTo>
                <a:lnTo>
                  <a:pt x="1226" y="1259"/>
                </a:lnTo>
                <a:lnTo>
                  <a:pt x="1211" y="1238"/>
                </a:lnTo>
                <a:lnTo>
                  <a:pt x="1194" y="1216"/>
                </a:lnTo>
                <a:lnTo>
                  <a:pt x="1173" y="1206"/>
                </a:lnTo>
                <a:lnTo>
                  <a:pt x="1152" y="1190"/>
                </a:lnTo>
                <a:lnTo>
                  <a:pt x="1126" y="1185"/>
                </a:lnTo>
                <a:lnTo>
                  <a:pt x="1099" y="1185"/>
                </a:lnTo>
                <a:lnTo>
                  <a:pt x="1099" y="1185"/>
                </a:lnTo>
                <a:lnTo>
                  <a:pt x="1073" y="1185"/>
                </a:lnTo>
                <a:lnTo>
                  <a:pt x="1046" y="1190"/>
                </a:lnTo>
                <a:lnTo>
                  <a:pt x="1019" y="1206"/>
                </a:lnTo>
                <a:lnTo>
                  <a:pt x="998" y="1216"/>
                </a:lnTo>
                <a:lnTo>
                  <a:pt x="982" y="1238"/>
                </a:lnTo>
                <a:lnTo>
                  <a:pt x="966" y="1259"/>
                </a:lnTo>
                <a:lnTo>
                  <a:pt x="955" y="1285"/>
                </a:lnTo>
                <a:lnTo>
                  <a:pt x="951" y="1306"/>
                </a:lnTo>
                <a:lnTo>
                  <a:pt x="738" y="1306"/>
                </a:lnTo>
                <a:lnTo>
                  <a:pt x="738" y="1306"/>
                </a:lnTo>
                <a:lnTo>
                  <a:pt x="738" y="1306"/>
                </a:lnTo>
                <a:lnTo>
                  <a:pt x="738" y="1306"/>
                </a:lnTo>
                <a:lnTo>
                  <a:pt x="733" y="1264"/>
                </a:lnTo>
                <a:lnTo>
                  <a:pt x="722" y="1227"/>
                </a:lnTo>
                <a:lnTo>
                  <a:pt x="701" y="1190"/>
                </a:lnTo>
                <a:lnTo>
                  <a:pt x="674" y="1158"/>
                </a:lnTo>
                <a:lnTo>
                  <a:pt x="642" y="1131"/>
                </a:lnTo>
                <a:lnTo>
                  <a:pt x="610" y="1116"/>
                </a:lnTo>
                <a:lnTo>
                  <a:pt x="568" y="1099"/>
                </a:lnTo>
                <a:lnTo>
                  <a:pt x="526" y="1094"/>
                </a:lnTo>
                <a:lnTo>
                  <a:pt x="526" y="1094"/>
                </a:lnTo>
                <a:lnTo>
                  <a:pt x="483" y="1099"/>
                </a:lnTo>
                <a:lnTo>
                  <a:pt x="446" y="1116"/>
                </a:lnTo>
                <a:lnTo>
                  <a:pt x="409" y="1131"/>
                </a:lnTo>
                <a:lnTo>
                  <a:pt x="377" y="1158"/>
                </a:lnTo>
                <a:lnTo>
                  <a:pt x="350" y="1190"/>
                </a:lnTo>
                <a:lnTo>
                  <a:pt x="334" y="1227"/>
                </a:lnTo>
                <a:lnTo>
                  <a:pt x="319" y="1264"/>
                </a:lnTo>
                <a:lnTo>
                  <a:pt x="319" y="1306"/>
                </a:lnTo>
                <a:lnTo>
                  <a:pt x="319" y="1306"/>
                </a:lnTo>
                <a:lnTo>
                  <a:pt x="319" y="1306"/>
                </a:lnTo>
                <a:lnTo>
                  <a:pt x="42" y="1306"/>
                </a:lnTo>
                <a:lnTo>
                  <a:pt x="42" y="1116"/>
                </a:lnTo>
                <a:lnTo>
                  <a:pt x="42" y="1116"/>
                </a:lnTo>
                <a:lnTo>
                  <a:pt x="42" y="1116"/>
                </a:lnTo>
                <a:lnTo>
                  <a:pt x="42" y="1116"/>
                </a:lnTo>
                <a:lnTo>
                  <a:pt x="64" y="1116"/>
                </a:lnTo>
                <a:lnTo>
                  <a:pt x="90" y="1105"/>
                </a:lnTo>
                <a:lnTo>
                  <a:pt x="112" y="1094"/>
                </a:lnTo>
                <a:lnTo>
                  <a:pt x="133" y="1078"/>
                </a:lnTo>
                <a:lnTo>
                  <a:pt x="143" y="1063"/>
                </a:lnTo>
                <a:lnTo>
                  <a:pt x="159" y="1041"/>
                </a:lnTo>
                <a:lnTo>
                  <a:pt x="165" y="1014"/>
                </a:lnTo>
                <a:lnTo>
                  <a:pt x="170" y="988"/>
                </a:lnTo>
                <a:lnTo>
                  <a:pt x="170" y="988"/>
                </a:lnTo>
                <a:lnTo>
                  <a:pt x="165" y="961"/>
                </a:lnTo>
                <a:lnTo>
                  <a:pt x="159" y="940"/>
                </a:lnTo>
                <a:lnTo>
                  <a:pt x="143" y="919"/>
                </a:lnTo>
                <a:lnTo>
                  <a:pt x="133" y="898"/>
                </a:lnTo>
                <a:lnTo>
                  <a:pt x="112" y="887"/>
                </a:lnTo>
                <a:lnTo>
                  <a:pt x="90" y="871"/>
                </a:lnTo>
                <a:lnTo>
                  <a:pt x="69" y="866"/>
                </a:lnTo>
                <a:lnTo>
                  <a:pt x="42" y="866"/>
                </a:lnTo>
                <a:lnTo>
                  <a:pt x="42" y="866"/>
                </a:lnTo>
                <a:lnTo>
                  <a:pt x="42" y="866"/>
                </a:lnTo>
                <a:lnTo>
                  <a:pt x="42" y="648"/>
                </a:lnTo>
                <a:lnTo>
                  <a:pt x="42" y="648"/>
                </a:lnTo>
                <a:lnTo>
                  <a:pt x="64" y="653"/>
                </a:lnTo>
                <a:lnTo>
                  <a:pt x="64" y="653"/>
                </a:lnTo>
                <a:lnTo>
                  <a:pt x="106" y="648"/>
                </a:lnTo>
                <a:lnTo>
                  <a:pt x="154" y="632"/>
                </a:lnTo>
                <a:lnTo>
                  <a:pt x="191" y="611"/>
                </a:lnTo>
                <a:lnTo>
                  <a:pt x="228" y="585"/>
                </a:lnTo>
                <a:lnTo>
                  <a:pt x="255" y="547"/>
                </a:lnTo>
                <a:lnTo>
                  <a:pt x="276" y="510"/>
                </a:lnTo>
                <a:lnTo>
                  <a:pt x="292" y="467"/>
                </a:lnTo>
                <a:lnTo>
                  <a:pt x="292" y="420"/>
                </a:lnTo>
                <a:lnTo>
                  <a:pt x="292" y="420"/>
                </a:lnTo>
                <a:lnTo>
                  <a:pt x="292" y="372"/>
                </a:lnTo>
                <a:lnTo>
                  <a:pt x="276" y="330"/>
                </a:lnTo>
                <a:lnTo>
                  <a:pt x="255" y="287"/>
                </a:lnTo>
                <a:lnTo>
                  <a:pt x="228" y="256"/>
                </a:lnTo>
                <a:lnTo>
                  <a:pt x="191" y="228"/>
                </a:lnTo>
                <a:lnTo>
                  <a:pt x="154" y="207"/>
                </a:lnTo>
                <a:lnTo>
                  <a:pt x="106" y="192"/>
                </a:lnTo>
                <a:lnTo>
                  <a:pt x="64" y="186"/>
                </a:lnTo>
                <a:lnTo>
                  <a:pt x="64" y="186"/>
                </a:lnTo>
                <a:lnTo>
                  <a:pt x="42" y="186"/>
                </a:lnTo>
                <a:lnTo>
                  <a:pt x="42" y="38"/>
                </a:lnTo>
                <a:lnTo>
                  <a:pt x="1311" y="38"/>
                </a:lnTo>
                <a:lnTo>
                  <a:pt x="1311" y="1306"/>
                </a:lnTo>
                <a:close/>
                <a:moveTo>
                  <a:pt x="0" y="0"/>
                </a:moveTo>
                <a:lnTo>
                  <a:pt x="0" y="234"/>
                </a:lnTo>
                <a:lnTo>
                  <a:pt x="21" y="234"/>
                </a:lnTo>
                <a:lnTo>
                  <a:pt x="21" y="234"/>
                </a:lnTo>
                <a:lnTo>
                  <a:pt x="64" y="228"/>
                </a:lnTo>
                <a:lnTo>
                  <a:pt x="64" y="228"/>
                </a:lnTo>
                <a:lnTo>
                  <a:pt x="101" y="234"/>
                </a:lnTo>
                <a:lnTo>
                  <a:pt x="138" y="245"/>
                </a:lnTo>
                <a:lnTo>
                  <a:pt x="170" y="260"/>
                </a:lnTo>
                <a:lnTo>
                  <a:pt x="196" y="282"/>
                </a:lnTo>
                <a:lnTo>
                  <a:pt x="217" y="314"/>
                </a:lnTo>
                <a:lnTo>
                  <a:pt x="239" y="346"/>
                </a:lnTo>
                <a:lnTo>
                  <a:pt x="249" y="383"/>
                </a:lnTo>
                <a:lnTo>
                  <a:pt x="255" y="420"/>
                </a:lnTo>
                <a:lnTo>
                  <a:pt x="255" y="420"/>
                </a:lnTo>
                <a:lnTo>
                  <a:pt x="249" y="457"/>
                </a:lnTo>
                <a:lnTo>
                  <a:pt x="239" y="494"/>
                </a:lnTo>
                <a:lnTo>
                  <a:pt x="217" y="526"/>
                </a:lnTo>
                <a:lnTo>
                  <a:pt x="196" y="553"/>
                </a:lnTo>
                <a:lnTo>
                  <a:pt x="170" y="579"/>
                </a:lnTo>
                <a:lnTo>
                  <a:pt x="138" y="595"/>
                </a:lnTo>
                <a:lnTo>
                  <a:pt x="101" y="606"/>
                </a:lnTo>
                <a:lnTo>
                  <a:pt x="64" y="611"/>
                </a:lnTo>
                <a:lnTo>
                  <a:pt x="64" y="611"/>
                </a:lnTo>
                <a:lnTo>
                  <a:pt x="21" y="606"/>
                </a:lnTo>
                <a:lnTo>
                  <a:pt x="0" y="600"/>
                </a:lnTo>
                <a:lnTo>
                  <a:pt x="0" y="908"/>
                </a:lnTo>
                <a:lnTo>
                  <a:pt x="21" y="908"/>
                </a:lnTo>
                <a:lnTo>
                  <a:pt x="21" y="908"/>
                </a:lnTo>
                <a:lnTo>
                  <a:pt x="42" y="903"/>
                </a:lnTo>
                <a:lnTo>
                  <a:pt x="42" y="903"/>
                </a:lnTo>
                <a:lnTo>
                  <a:pt x="59" y="908"/>
                </a:lnTo>
                <a:lnTo>
                  <a:pt x="74" y="914"/>
                </a:lnTo>
                <a:lnTo>
                  <a:pt x="101" y="930"/>
                </a:lnTo>
                <a:lnTo>
                  <a:pt x="117" y="956"/>
                </a:lnTo>
                <a:lnTo>
                  <a:pt x="122" y="972"/>
                </a:lnTo>
                <a:lnTo>
                  <a:pt x="127" y="988"/>
                </a:lnTo>
                <a:lnTo>
                  <a:pt x="127" y="988"/>
                </a:lnTo>
                <a:lnTo>
                  <a:pt x="122" y="1009"/>
                </a:lnTo>
                <a:lnTo>
                  <a:pt x="117" y="1025"/>
                </a:lnTo>
                <a:lnTo>
                  <a:pt x="101" y="1052"/>
                </a:lnTo>
                <a:lnTo>
                  <a:pt x="74" y="1067"/>
                </a:lnTo>
                <a:lnTo>
                  <a:pt x="59" y="1073"/>
                </a:lnTo>
                <a:lnTo>
                  <a:pt x="42" y="1073"/>
                </a:lnTo>
                <a:lnTo>
                  <a:pt x="42" y="1073"/>
                </a:lnTo>
                <a:lnTo>
                  <a:pt x="21" y="1073"/>
                </a:lnTo>
                <a:lnTo>
                  <a:pt x="0" y="1067"/>
                </a:lnTo>
                <a:lnTo>
                  <a:pt x="0" y="1349"/>
                </a:lnTo>
                <a:lnTo>
                  <a:pt x="361" y="1349"/>
                </a:lnTo>
                <a:lnTo>
                  <a:pt x="361" y="1328"/>
                </a:lnTo>
                <a:lnTo>
                  <a:pt x="361" y="1328"/>
                </a:lnTo>
                <a:lnTo>
                  <a:pt x="361" y="1323"/>
                </a:lnTo>
                <a:lnTo>
                  <a:pt x="361" y="1323"/>
                </a:lnTo>
                <a:lnTo>
                  <a:pt x="356" y="1306"/>
                </a:lnTo>
                <a:lnTo>
                  <a:pt x="356" y="1306"/>
                </a:lnTo>
                <a:lnTo>
                  <a:pt x="361" y="1274"/>
                </a:lnTo>
                <a:lnTo>
                  <a:pt x="372" y="1243"/>
                </a:lnTo>
                <a:lnTo>
                  <a:pt x="388" y="1211"/>
                </a:lnTo>
                <a:lnTo>
                  <a:pt x="409" y="1190"/>
                </a:lnTo>
                <a:lnTo>
                  <a:pt x="430" y="1168"/>
                </a:lnTo>
                <a:lnTo>
                  <a:pt x="462" y="1153"/>
                </a:lnTo>
                <a:lnTo>
                  <a:pt x="494" y="1142"/>
                </a:lnTo>
                <a:lnTo>
                  <a:pt x="526" y="1137"/>
                </a:lnTo>
                <a:lnTo>
                  <a:pt x="526" y="1137"/>
                </a:lnTo>
                <a:lnTo>
                  <a:pt x="563" y="1142"/>
                </a:lnTo>
                <a:lnTo>
                  <a:pt x="595" y="1153"/>
                </a:lnTo>
                <a:lnTo>
                  <a:pt x="621" y="1168"/>
                </a:lnTo>
                <a:lnTo>
                  <a:pt x="648" y="1190"/>
                </a:lnTo>
                <a:lnTo>
                  <a:pt x="669" y="1211"/>
                </a:lnTo>
                <a:lnTo>
                  <a:pt x="685" y="1243"/>
                </a:lnTo>
                <a:lnTo>
                  <a:pt x="695" y="1274"/>
                </a:lnTo>
                <a:lnTo>
                  <a:pt x="695" y="1306"/>
                </a:lnTo>
                <a:lnTo>
                  <a:pt x="695" y="1306"/>
                </a:lnTo>
                <a:lnTo>
                  <a:pt x="695" y="1323"/>
                </a:lnTo>
                <a:lnTo>
                  <a:pt x="695" y="1323"/>
                </a:lnTo>
                <a:lnTo>
                  <a:pt x="695" y="1328"/>
                </a:lnTo>
                <a:lnTo>
                  <a:pt x="695" y="1349"/>
                </a:lnTo>
                <a:lnTo>
                  <a:pt x="993" y="1349"/>
                </a:lnTo>
                <a:lnTo>
                  <a:pt x="993" y="1328"/>
                </a:lnTo>
                <a:lnTo>
                  <a:pt x="993" y="1328"/>
                </a:lnTo>
                <a:lnTo>
                  <a:pt x="993" y="1306"/>
                </a:lnTo>
                <a:lnTo>
                  <a:pt x="998" y="1291"/>
                </a:lnTo>
                <a:lnTo>
                  <a:pt x="1009" y="1270"/>
                </a:lnTo>
                <a:lnTo>
                  <a:pt x="1025" y="1253"/>
                </a:lnTo>
                <a:lnTo>
                  <a:pt x="1035" y="1243"/>
                </a:lnTo>
                <a:lnTo>
                  <a:pt x="1056" y="1232"/>
                </a:lnTo>
                <a:lnTo>
                  <a:pt x="1078" y="1227"/>
                </a:lnTo>
                <a:lnTo>
                  <a:pt x="1099" y="1221"/>
                </a:lnTo>
                <a:lnTo>
                  <a:pt x="1099" y="1221"/>
                </a:lnTo>
                <a:lnTo>
                  <a:pt x="1120" y="1227"/>
                </a:lnTo>
                <a:lnTo>
                  <a:pt x="1141" y="1232"/>
                </a:lnTo>
                <a:lnTo>
                  <a:pt x="1158" y="1243"/>
                </a:lnTo>
                <a:lnTo>
                  <a:pt x="1173" y="1253"/>
                </a:lnTo>
                <a:lnTo>
                  <a:pt x="1184" y="1270"/>
                </a:lnTo>
                <a:lnTo>
                  <a:pt x="1194" y="1291"/>
                </a:lnTo>
                <a:lnTo>
                  <a:pt x="1200" y="1306"/>
                </a:lnTo>
                <a:lnTo>
                  <a:pt x="1205" y="1328"/>
                </a:lnTo>
                <a:lnTo>
                  <a:pt x="1205" y="1349"/>
                </a:lnTo>
                <a:lnTo>
                  <a:pt x="1348" y="1349"/>
                </a:lnTo>
                <a:lnTo>
                  <a:pt x="1348"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1FEEE0B7-60C8-4F38-87D5-73516BDFB8F0}"/>
              </a:ext>
            </a:extLst>
          </p:cNvPr>
          <p:cNvSpPr>
            <a:spLocks noChangeArrowheads="1"/>
          </p:cNvSpPr>
          <p:nvPr/>
        </p:nvSpPr>
        <p:spPr bwMode="auto">
          <a:xfrm>
            <a:off x="2060477" y="4883884"/>
            <a:ext cx="36736" cy="38047"/>
          </a:xfrm>
          <a:custGeom>
            <a:avLst/>
            <a:gdLst>
              <a:gd name="T0" fmla="*/ 59 w 123"/>
              <a:gd name="T1" fmla="*/ 43 h 128"/>
              <a:gd name="T2" fmla="*/ 59 w 123"/>
              <a:gd name="T3" fmla="*/ 43 h 128"/>
              <a:gd name="T4" fmla="*/ 69 w 123"/>
              <a:gd name="T5" fmla="*/ 43 h 128"/>
              <a:gd name="T6" fmla="*/ 74 w 123"/>
              <a:gd name="T7" fmla="*/ 48 h 128"/>
              <a:gd name="T8" fmla="*/ 80 w 123"/>
              <a:gd name="T9" fmla="*/ 58 h 128"/>
              <a:gd name="T10" fmla="*/ 80 w 123"/>
              <a:gd name="T11" fmla="*/ 64 h 128"/>
              <a:gd name="T12" fmla="*/ 80 w 123"/>
              <a:gd name="T13" fmla="*/ 64 h 128"/>
              <a:gd name="T14" fmla="*/ 80 w 123"/>
              <a:gd name="T15" fmla="*/ 74 h 128"/>
              <a:gd name="T16" fmla="*/ 74 w 123"/>
              <a:gd name="T17" fmla="*/ 80 h 128"/>
              <a:gd name="T18" fmla="*/ 69 w 123"/>
              <a:gd name="T19" fmla="*/ 85 h 128"/>
              <a:gd name="T20" fmla="*/ 59 w 123"/>
              <a:gd name="T21" fmla="*/ 85 h 128"/>
              <a:gd name="T22" fmla="*/ 59 w 123"/>
              <a:gd name="T23" fmla="*/ 85 h 128"/>
              <a:gd name="T24" fmla="*/ 53 w 123"/>
              <a:gd name="T25" fmla="*/ 85 h 128"/>
              <a:gd name="T26" fmla="*/ 48 w 123"/>
              <a:gd name="T27" fmla="*/ 80 h 128"/>
              <a:gd name="T28" fmla="*/ 42 w 123"/>
              <a:gd name="T29" fmla="*/ 74 h 128"/>
              <a:gd name="T30" fmla="*/ 37 w 123"/>
              <a:gd name="T31" fmla="*/ 64 h 128"/>
              <a:gd name="T32" fmla="*/ 37 w 123"/>
              <a:gd name="T33" fmla="*/ 64 h 128"/>
              <a:gd name="T34" fmla="*/ 42 w 123"/>
              <a:gd name="T35" fmla="*/ 58 h 128"/>
              <a:gd name="T36" fmla="*/ 48 w 123"/>
              <a:gd name="T37" fmla="*/ 48 h 128"/>
              <a:gd name="T38" fmla="*/ 53 w 123"/>
              <a:gd name="T39" fmla="*/ 43 h 128"/>
              <a:gd name="T40" fmla="*/ 59 w 123"/>
              <a:gd name="T41" fmla="*/ 43 h 128"/>
              <a:gd name="T42" fmla="*/ 59 w 123"/>
              <a:gd name="T43" fmla="*/ 127 h 128"/>
              <a:gd name="T44" fmla="*/ 59 w 123"/>
              <a:gd name="T45" fmla="*/ 127 h 128"/>
              <a:gd name="T46" fmla="*/ 85 w 123"/>
              <a:gd name="T47" fmla="*/ 122 h 128"/>
              <a:gd name="T48" fmla="*/ 106 w 123"/>
              <a:gd name="T49" fmla="*/ 112 h 128"/>
              <a:gd name="T50" fmla="*/ 117 w 123"/>
              <a:gd name="T51" fmla="*/ 90 h 128"/>
              <a:gd name="T52" fmla="*/ 122 w 123"/>
              <a:gd name="T53" fmla="*/ 64 h 128"/>
              <a:gd name="T54" fmla="*/ 122 w 123"/>
              <a:gd name="T55" fmla="*/ 64 h 128"/>
              <a:gd name="T56" fmla="*/ 117 w 123"/>
              <a:gd name="T57" fmla="*/ 43 h 128"/>
              <a:gd name="T58" fmla="*/ 106 w 123"/>
              <a:gd name="T59" fmla="*/ 22 h 128"/>
              <a:gd name="T60" fmla="*/ 85 w 123"/>
              <a:gd name="T61" fmla="*/ 5 h 128"/>
              <a:gd name="T62" fmla="*/ 59 w 123"/>
              <a:gd name="T63" fmla="*/ 0 h 128"/>
              <a:gd name="T64" fmla="*/ 59 w 123"/>
              <a:gd name="T65" fmla="*/ 0 h 128"/>
              <a:gd name="T66" fmla="*/ 37 w 123"/>
              <a:gd name="T67" fmla="*/ 5 h 128"/>
              <a:gd name="T68" fmla="*/ 16 w 123"/>
              <a:gd name="T69" fmla="*/ 22 h 128"/>
              <a:gd name="T70" fmla="*/ 5 w 123"/>
              <a:gd name="T71" fmla="*/ 43 h 128"/>
              <a:gd name="T72" fmla="*/ 0 w 123"/>
              <a:gd name="T73" fmla="*/ 64 h 128"/>
              <a:gd name="T74" fmla="*/ 0 w 123"/>
              <a:gd name="T75" fmla="*/ 64 h 128"/>
              <a:gd name="T76" fmla="*/ 5 w 123"/>
              <a:gd name="T77" fmla="*/ 90 h 128"/>
              <a:gd name="T78" fmla="*/ 16 w 123"/>
              <a:gd name="T79" fmla="*/ 112 h 128"/>
              <a:gd name="T80" fmla="*/ 37 w 123"/>
              <a:gd name="T81" fmla="*/ 122 h 128"/>
              <a:gd name="T82" fmla="*/ 59 w 123"/>
              <a:gd name="T83"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8">
                <a:moveTo>
                  <a:pt x="59" y="43"/>
                </a:moveTo>
                <a:lnTo>
                  <a:pt x="59" y="43"/>
                </a:lnTo>
                <a:lnTo>
                  <a:pt x="69" y="43"/>
                </a:lnTo>
                <a:lnTo>
                  <a:pt x="74" y="48"/>
                </a:lnTo>
                <a:lnTo>
                  <a:pt x="80" y="58"/>
                </a:lnTo>
                <a:lnTo>
                  <a:pt x="80" y="64"/>
                </a:lnTo>
                <a:lnTo>
                  <a:pt x="80" y="64"/>
                </a:lnTo>
                <a:lnTo>
                  <a:pt x="80" y="74"/>
                </a:lnTo>
                <a:lnTo>
                  <a:pt x="74" y="80"/>
                </a:lnTo>
                <a:lnTo>
                  <a:pt x="69" y="85"/>
                </a:lnTo>
                <a:lnTo>
                  <a:pt x="59" y="85"/>
                </a:lnTo>
                <a:lnTo>
                  <a:pt x="59" y="85"/>
                </a:lnTo>
                <a:lnTo>
                  <a:pt x="53" y="85"/>
                </a:lnTo>
                <a:lnTo>
                  <a:pt x="48" y="80"/>
                </a:lnTo>
                <a:lnTo>
                  <a:pt x="42" y="74"/>
                </a:lnTo>
                <a:lnTo>
                  <a:pt x="37" y="64"/>
                </a:lnTo>
                <a:lnTo>
                  <a:pt x="37" y="64"/>
                </a:lnTo>
                <a:lnTo>
                  <a:pt x="42" y="58"/>
                </a:lnTo>
                <a:lnTo>
                  <a:pt x="48" y="48"/>
                </a:lnTo>
                <a:lnTo>
                  <a:pt x="53" y="43"/>
                </a:lnTo>
                <a:lnTo>
                  <a:pt x="59" y="43"/>
                </a:lnTo>
                <a:close/>
                <a:moveTo>
                  <a:pt x="59" y="127"/>
                </a:moveTo>
                <a:lnTo>
                  <a:pt x="59" y="127"/>
                </a:lnTo>
                <a:lnTo>
                  <a:pt x="85" y="122"/>
                </a:lnTo>
                <a:lnTo>
                  <a:pt x="106" y="112"/>
                </a:lnTo>
                <a:lnTo>
                  <a:pt x="117" y="90"/>
                </a:lnTo>
                <a:lnTo>
                  <a:pt x="122" y="64"/>
                </a:lnTo>
                <a:lnTo>
                  <a:pt x="122" y="64"/>
                </a:lnTo>
                <a:lnTo>
                  <a:pt x="117" y="43"/>
                </a:lnTo>
                <a:lnTo>
                  <a:pt x="106" y="22"/>
                </a:lnTo>
                <a:lnTo>
                  <a:pt x="85" y="5"/>
                </a:lnTo>
                <a:lnTo>
                  <a:pt x="59" y="0"/>
                </a:lnTo>
                <a:lnTo>
                  <a:pt x="59" y="0"/>
                </a:lnTo>
                <a:lnTo>
                  <a:pt x="37" y="5"/>
                </a:lnTo>
                <a:lnTo>
                  <a:pt x="16" y="22"/>
                </a:lnTo>
                <a:lnTo>
                  <a:pt x="5" y="43"/>
                </a:lnTo>
                <a:lnTo>
                  <a:pt x="0" y="64"/>
                </a:lnTo>
                <a:lnTo>
                  <a:pt x="0" y="64"/>
                </a:lnTo>
                <a:lnTo>
                  <a:pt x="5" y="90"/>
                </a:lnTo>
                <a:lnTo>
                  <a:pt x="16" y="112"/>
                </a:lnTo>
                <a:lnTo>
                  <a:pt x="37" y="122"/>
                </a:lnTo>
                <a:lnTo>
                  <a:pt x="59" y="12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339B3CE0-49A0-40C3-A853-2B05E7DEB6FA}"/>
              </a:ext>
            </a:extLst>
          </p:cNvPr>
          <p:cNvSpPr>
            <a:spLocks noChangeArrowheads="1"/>
          </p:cNvSpPr>
          <p:nvPr/>
        </p:nvSpPr>
        <p:spPr bwMode="auto">
          <a:xfrm>
            <a:off x="2216604" y="4897004"/>
            <a:ext cx="89215" cy="89215"/>
          </a:xfrm>
          <a:custGeom>
            <a:avLst/>
            <a:gdLst>
              <a:gd name="T0" fmla="*/ 148 w 298"/>
              <a:gd name="T1" fmla="*/ 42 h 298"/>
              <a:gd name="T2" fmla="*/ 191 w 298"/>
              <a:gd name="T3" fmla="*/ 53 h 298"/>
              <a:gd name="T4" fmla="*/ 222 w 298"/>
              <a:gd name="T5" fmla="*/ 74 h 298"/>
              <a:gd name="T6" fmla="*/ 244 w 298"/>
              <a:gd name="T7" fmla="*/ 105 h 298"/>
              <a:gd name="T8" fmla="*/ 254 w 298"/>
              <a:gd name="T9" fmla="*/ 148 h 298"/>
              <a:gd name="T10" fmla="*/ 249 w 298"/>
              <a:gd name="T11" fmla="*/ 169 h 298"/>
              <a:gd name="T12" fmla="*/ 233 w 298"/>
              <a:gd name="T13" fmla="*/ 207 h 298"/>
              <a:gd name="T14" fmla="*/ 207 w 298"/>
              <a:gd name="T15" fmla="*/ 238 h 298"/>
              <a:gd name="T16" fmla="*/ 169 w 298"/>
              <a:gd name="T17" fmla="*/ 254 h 298"/>
              <a:gd name="T18" fmla="*/ 148 w 298"/>
              <a:gd name="T19" fmla="*/ 254 h 298"/>
              <a:gd name="T20" fmla="*/ 106 w 298"/>
              <a:gd name="T21" fmla="*/ 244 h 298"/>
              <a:gd name="T22" fmla="*/ 74 w 298"/>
              <a:gd name="T23" fmla="*/ 223 h 298"/>
              <a:gd name="T24" fmla="*/ 47 w 298"/>
              <a:gd name="T25" fmla="*/ 191 h 298"/>
              <a:gd name="T26" fmla="*/ 42 w 298"/>
              <a:gd name="T27" fmla="*/ 148 h 298"/>
              <a:gd name="T28" fmla="*/ 42 w 298"/>
              <a:gd name="T29" fmla="*/ 127 h 298"/>
              <a:gd name="T30" fmla="*/ 58 w 298"/>
              <a:gd name="T31" fmla="*/ 90 h 298"/>
              <a:gd name="T32" fmla="*/ 90 w 298"/>
              <a:gd name="T33" fmla="*/ 58 h 298"/>
              <a:gd name="T34" fmla="*/ 127 w 298"/>
              <a:gd name="T35" fmla="*/ 42 h 298"/>
              <a:gd name="T36" fmla="*/ 148 w 298"/>
              <a:gd name="T37" fmla="*/ 297 h 298"/>
              <a:gd name="T38" fmla="*/ 175 w 298"/>
              <a:gd name="T39" fmla="*/ 291 h 298"/>
              <a:gd name="T40" fmla="*/ 228 w 298"/>
              <a:gd name="T41" fmla="*/ 270 h 298"/>
              <a:gd name="T42" fmla="*/ 271 w 298"/>
              <a:gd name="T43" fmla="*/ 233 h 298"/>
              <a:gd name="T44" fmla="*/ 292 w 298"/>
              <a:gd name="T45" fmla="*/ 180 h 298"/>
              <a:gd name="T46" fmla="*/ 297 w 298"/>
              <a:gd name="T47" fmla="*/ 148 h 298"/>
              <a:gd name="T48" fmla="*/ 281 w 298"/>
              <a:gd name="T49" fmla="*/ 90 h 298"/>
              <a:gd name="T50" fmla="*/ 249 w 298"/>
              <a:gd name="T51" fmla="*/ 42 h 298"/>
              <a:gd name="T52" fmla="*/ 207 w 298"/>
              <a:gd name="T53" fmla="*/ 10 h 298"/>
              <a:gd name="T54" fmla="*/ 148 w 298"/>
              <a:gd name="T55" fmla="*/ 0 h 298"/>
              <a:gd name="T56" fmla="*/ 116 w 298"/>
              <a:gd name="T57" fmla="*/ 5 h 298"/>
              <a:gd name="T58" fmla="*/ 64 w 298"/>
              <a:gd name="T59" fmla="*/ 26 h 298"/>
              <a:gd name="T60" fmla="*/ 26 w 298"/>
              <a:gd name="T61" fmla="*/ 63 h 298"/>
              <a:gd name="T62" fmla="*/ 5 w 298"/>
              <a:gd name="T63" fmla="*/ 116 h 298"/>
              <a:gd name="T64" fmla="*/ 0 w 298"/>
              <a:gd name="T65" fmla="*/ 148 h 298"/>
              <a:gd name="T66" fmla="*/ 10 w 298"/>
              <a:gd name="T67" fmla="*/ 207 h 298"/>
              <a:gd name="T68" fmla="*/ 42 w 298"/>
              <a:gd name="T69" fmla="*/ 254 h 298"/>
              <a:gd name="T70" fmla="*/ 90 w 298"/>
              <a:gd name="T71" fmla="*/ 286 h 298"/>
              <a:gd name="T72" fmla="*/ 148 w 298"/>
              <a:gd name="T73" fmla="*/ 29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8" h="298">
                <a:moveTo>
                  <a:pt x="148" y="42"/>
                </a:moveTo>
                <a:lnTo>
                  <a:pt x="148" y="42"/>
                </a:lnTo>
                <a:lnTo>
                  <a:pt x="169" y="42"/>
                </a:lnTo>
                <a:lnTo>
                  <a:pt x="191" y="53"/>
                </a:lnTo>
                <a:lnTo>
                  <a:pt x="207" y="58"/>
                </a:lnTo>
                <a:lnTo>
                  <a:pt x="222" y="74"/>
                </a:lnTo>
                <a:lnTo>
                  <a:pt x="233" y="90"/>
                </a:lnTo>
                <a:lnTo>
                  <a:pt x="244" y="105"/>
                </a:lnTo>
                <a:lnTo>
                  <a:pt x="249" y="127"/>
                </a:lnTo>
                <a:lnTo>
                  <a:pt x="254" y="148"/>
                </a:lnTo>
                <a:lnTo>
                  <a:pt x="254" y="148"/>
                </a:lnTo>
                <a:lnTo>
                  <a:pt x="249" y="169"/>
                </a:lnTo>
                <a:lnTo>
                  <a:pt x="244" y="191"/>
                </a:lnTo>
                <a:lnTo>
                  <a:pt x="233" y="207"/>
                </a:lnTo>
                <a:lnTo>
                  <a:pt x="222" y="223"/>
                </a:lnTo>
                <a:lnTo>
                  <a:pt x="207" y="238"/>
                </a:lnTo>
                <a:lnTo>
                  <a:pt x="191" y="244"/>
                </a:lnTo>
                <a:lnTo>
                  <a:pt x="169" y="254"/>
                </a:lnTo>
                <a:lnTo>
                  <a:pt x="148" y="254"/>
                </a:lnTo>
                <a:lnTo>
                  <a:pt x="148" y="254"/>
                </a:lnTo>
                <a:lnTo>
                  <a:pt x="127" y="254"/>
                </a:lnTo>
                <a:lnTo>
                  <a:pt x="106" y="244"/>
                </a:lnTo>
                <a:lnTo>
                  <a:pt x="90" y="238"/>
                </a:lnTo>
                <a:lnTo>
                  <a:pt x="74" y="223"/>
                </a:lnTo>
                <a:lnTo>
                  <a:pt x="58" y="207"/>
                </a:lnTo>
                <a:lnTo>
                  <a:pt x="47" y="191"/>
                </a:lnTo>
                <a:lnTo>
                  <a:pt x="42" y="169"/>
                </a:lnTo>
                <a:lnTo>
                  <a:pt x="42" y="148"/>
                </a:lnTo>
                <a:lnTo>
                  <a:pt x="42" y="148"/>
                </a:lnTo>
                <a:lnTo>
                  <a:pt x="42" y="127"/>
                </a:lnTo>
                <a:lnTo>
                  <a:pt x="47" y="105"/>
                </a:lnTo>
                <a:lnTo>
                  <a:pt x="58" y="90"/>
                </a:lnTo>
                <a:lnTo>
                  <a:pt x="74" y="74"/>
                </a:lnTo>
                <a:lnTo>
                  <a:pt x="90" y="58"/>
                </a:lnTo>
                <a:lnTo>
                  <a:pt x="106" y="53"/>
                </a:lnTo>
                <a:lnTo>
                  <a:pt x="127" y="42"/>
                </a:lnTo>
                <a:lnTo>
                  <a:pt x="148" y="42"/>
                </a:lnTo>
                <a:close/>
                <a:moveTo>
                  <a:pt x="148" y="297"/>
                </a:moveTo>
                <a:lnTo>
                  <a:pt x="148" y="297"/>
                </a:lnTo>
                <a:lnTo>
                  <a:pt x="175" y="291"/>
                </a:lnTo>
                <a:lnTo>
                  <a:pt x="207" y="286"/>
                </a:lnTo>
                <a:lnTo>
                  <a:pt x="228" y="270"/>
                </a:lnTo>
                <a:lnTo>
                  <a:pt x="249" y="254"/>
                </a:lnTo>
                <a:lnTo>
                  <a:pt x="271" y="233"/>
                </a:lnTo>
                <a:lnTo>
                  <a:pt x="281" y="207"/>
                </a:lnTo>
                <a:lnTo>
                  <a:pt x="292" y="180"/>
                </a:lnTo>
                <a:lnTo>
                  <a:pt x="297" y="148"/>
                </a:lnTo>
                <a:lnTo>
                  <a:pt x="297" y="148"/>
                </a:lnTo>
                <a:lnTo>
                  <a:pt x="292" y="116"/>
                </a:lnTo>
                <a:lnTo>
                  <a:pt x="281" y="90"/>
                </a:lnTo>
                <a:lnTo>
                  <a:pt x="271" y="63"/>
                </a:lnTo>
                <a:lnTo>
                  <a:pt x="249" y="42"/>
                </a:lnTo>
                <a:lnTo>
                  <a:pt x="228" y="26"/>
                </a:lnTo>
                <a:lnTo>
                  <a:pt x="207" y="10"/>
                </a:lnTo>
                <a:lnTo>
                  <a:pt x="175" y="5"/>
                </a:lnTo>
                <a:lnTo>
                  <a:pt x="148" y="0"/>
                </a:lnTo>
                <a:lnTo>
                  <a:pt x="148" y="0"/>
                </a:lnTo>
                <a:lnTo>
                  <a:pt x="116" y="5"/>
                </a:lnTo>
                <a:lnTo>
                  <a:pt x="90" y="10"/>
                </a:lnTo>
                <a:lnTo>
                  <a:pt x="64" y="26"/>
                </a:lnTo>
                <a:lnTo>
                  <a:pt x="42" y="42"/>
                </a:lnTo>
                <a:lnTo>
                  <a:pt x="26" y="63"/>
                </a:lnTo>
                <a:lnTo>
                  <a:pt x="10" y="90"/>
                </a:lnTo>
                <a:lnTo>
                  <a:pt x="5" y="116"/>
                </a:lnTo>
                <a:lnTo>
                  <a:pt x="0" y="148"/>
                </a:lnTo>
                <a:lnTo>
                  <a:pt x="0" y="148"/>
                </a:lnTo>
                <a:lnTo>
                  <a:pt x="5" y="180"/>
                </a:lnTo>
                <a:lnTo>
                  <a:pt x="10" y="207"/>
                </a:lnTo>
                <a:lnTo>
                  <a:pt x="26" y="233"/>
                </a:lnTo>
                <a:lnTo>
                  <a:pt x="42" y="254"/>
                </a:lnTo>
                <a:lnTo>
                  <a:pt x="64" y="270"/>
                </a:lnTo>
                <a:lnTo>
                  <a:pt x="90" y="286"/>
                </a:lnTo>
                <a:lnTo>
                  <a:pt x="116" y="291"/>
                </a:lnTo>
                <a:lnTo>
                  <a:pt x="148" y="29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F4C1CB10-ED46-4B69-82FB-DF541747FB0E}"/>
              </a:ext>
            </a:extLst>
          </p:cNvPr>
          <p:cNvSpPr>
            <a:spLocks noChangeArrowheads="1"/>
          </p:cNvSpPr>
          <p:nvPr/>
        </p:nvSpPr>
        <p:spPr bwMode="auto">
          <a:xfrm>
            <a:off x="2035550" y="5085930"/>
            <a:ext cx="61663" cy="61663"/>
          </a:xfrm>
          <a:custGeom>
            <a:avLst/>
            <a:gdLst>
              <a:gd name="T0" fmla="*/ 101 w 208"/>
              <a:gd name="T1" fmla="*/ 37 h 208"/>
              <a:gd name="T2" fmla="*/ 101 w 208"/>
              <a:gd name="T3" fmla="*/ 37 h 208"/>
              <a:gd name="T4" fmla="*/ 127 w 208"/>
              <a:gd name="T5" fmla="*/ 42 h 208"/>
              <a:gd name="T6" fmla="*/ 149 w 208"/>
              <a:gd name="T7" fmla="*/ 58 h 208"/>
              <a:gd name="T8" fmla="*/ 165 w 208"/>
              <a:gd name="T9" fmla="*/ 79 h 208"/>
              <a:gd name="T10" fmla="*/ 165 w 208"/>
              <a:gd name="T11" fmla="*/ 100 h 208"/>
              <a:gd name="T12" fmla="*/ 165 w 208"/>
              <a:gd name="T13" fmla="*/ 100 h 208"/>
              <a:gd name="T14" fmla="*/ 165 w 208"/>
              <a:gd name="T15" fmla="*/ 127 h 208"/>
              <a:gd name="T16" fmla="*/ 149 w 208"/>
              <a:gd name="T17" fmla="*/ 148 h 208"/>
              <a:gd name="T18" fmla="*/ 127 w 208"/>
              <a:gd name="T19" fmla="*/ 159 h 208"/>
              <a:gd name="T20" fmla="*/ 101 w 208"/>
              <a:gd name="T21" fmla="*/ 164 h 208"/>
              <a:gd name="T22" fmla="*/ 101 w 208"/>
              <a:gd name="T23" fmla="*/ 164 h 208"/>
              <a:gd name="T24" fmla="*/ 80 w 208"/>
              <a:gd name="T25" fmla="*/ 159 h 208"/>
              <a:gd name="T26" fmla="*/ 58 w 208"/>
              <a:gd name="T27" fmla="*/ 148 h 208"/>
              <a:gd name="T28" fmla="*/ 43 w 208"/>
              <a:gd name="T29" fmla="*/ 127 h 208"/>
              <a:gd name="T30" fmla="*/ 37 w 208"/>
              <a:gd name="T31" fmla="*/ 100 h 208"/>
              <a:gd name="T32" fmla="*/ 37 w 208"/>
              <a:gd name="T33" fmla="*/ 100 h 208"/>
              <a:gd name="T34" fmla="*/ 43 w 208"/>
              <a:gd name="T35" fmla="*/ 79 h 208"/>
              <a:gd name="T36" fmla="*/ 58 w 208"/>
              <a:gd name="T37" fmla="*/ 58 h 208"/>
              <a:gd name="T38" fmla="*/ 80 w 208"/>
              <a:gd name="T39" fmla="*/ 42 h 208"/>
              <a:gd name="T40" fmla="*/ 101 w 208"/>
              <a:gd name="T41" fmla="*/ 37 h 208"/>
              <a:gd name="T42" fmla="*/ 101 w 208"/>
              <a:gd name="T43" fmla="*/ 207 h 208"/>
              <a:gd name="T44" fmla="*/ 101 w 208"/>
              <a:gd name="T45" fmla="*/ 207 h 208"/>
              <a:gd name="T46" fmla="*/ 122 w 208"/>
              <a:gd name="T47" fmla="*/ 207 h 208"/>
              <a:gd name="T48" fmla="*/ 144 w 208"/>
              <a:gd name="T49" fmla="*/ 201 h 208"/>
              <a:gd name="T50" fmla="*/ 165 w 208"/>
              <a:gd name="T51" fmla="*/ 191 h 208"/>
              <a:gd name="T52" fmla="*/ 175 w 208"/>
              <a:gd name="T53" fmla="*/ 175 h 208"/>
              <a:gd name="T54" fmla="*/ 191 w 208"/>
              <a:gd name="T55" fmla="*/ 159 h 208"/>
              <a:gd name="T56" fmla="*/ 202 w 208"/>
              <a:gd name="T57" fmla="*/ 143 h 208"/>
              <a:gd name="T58" fmla="*/ 207 w 208"/>
              <a:gd name="T59" fmla="*/ 122 h 208"/>
              <a:gd name="T60" fmla="*/ 207 w 208"/>
              <a:gd name="T61" fmla="*/ 100 h 208"/>
              <a:gd name="T62" fmla="*/ 207 w 208"/>
              <a:gd name="T63" fmla="*/ 100 h 208"/>
              <a:gd name="T64" fmla="*/ 207 w 208"/>
              <a:gd name="T65" fmla="*/ 79 h 208"/>
              <a:gd name="T66" fmla="*/ 202 w 208"/>
              <a:gd name="T67" fmla="*/ 64 h 208"/>
              <a:gd name="T68" fmla="*/ 191 w 208"/>
              <a:gd name="T69" fmla="*/ 42 h 208"/>
              <a:gd name="T70" fmla="*/ 175 w 208"/>
              <a:gd name="T71" fmla="*/ 26 h 208"/>
              <a:gd name="T72" fmla="*/ 165 w 208"/>
              <a:gd name="T73" fmla="*/ 16 h 208"/>
              <a:gd name="T74" fmla="*/ 144 w 208"/>
              <a:gd name="T75" fmla="*/ 5 h 208"/>
              <a:gd name="T76" fmla="*/ 122 w 208"/>
              <a:gd name="T77" fmla="*/ 0 h 208"/>
              <a:gd name="T78" fmla="*/ 101 w 208"/>
              <a:gd name="T79" fmla="*/ 0 h 208"/>
              <a:gd name="T80" fmla="*/ 101 w 208"/>
              <a:gd name="T81" fmla="*/ 0 h 208"/>
              <a:gd name="T82" fmla="*/ 80 w 208"/>
              <a:gd name="T83" fmla="*/ 0 h 208"/>
              <a:gd name="T84" fmla="*/ 64 w 208"/>
              <a:gd name="T85" fmla="*/ 5 h 208"/>
              <a:gd name="T86" fmla="*/ 43 w 208"/>
              <a:gd name="T87" fmla="*/ 16 h 208"/>
              <a:gd name="T88" fmla="*/ 26 w 208"/>
              <a:gd name="T89" fmla="*/ 26 h 208"/>
              <a:gd name="T90" fmla="*/ 16 w 208"/>
              <a:gd name="T91" fmla="*/ 42 h 208"/>
              <a:gd name="T92" fmla="*/ 5 w 208"/>
              <a:gd name="T93" fmla="*/ 64 h 208"/>
              <a:gd name="T94" fmla="*/ 0 w 208"/>
              <a:gd name="T95" fmla="*/ 79 h 208"/>
              <a:gd name="T96" fmla="*/ 0 w 208"/>
              <a:gd name="T97" fmla="*/ 100 h 208"/>
              <a:gd name="T98" fmla="*/ 0 w 208"/>
              <a:gd name="T99" fmla="*/ 100 h 208"/>
              <a:gd name="T100" fmla="*/ 0 w 208"/>
              <a:gd name="T101" fmla="*/ 122 h 208"/>
              <a:gd name="T102" fmla="*/ 5 w 208"/>
              <a:gd name="T103" fmla="*/ 143 h 208"/>
              <a:gd name="T104" fmla="*/ 16 w 208"/>
              <a:gd name="T105" fmla="*/ 159 h 208"/>
              <a:gd name="T106" fmla="*/ 26 w 208"/>
              <a:gd name="T107" fmla="*/ 175 h 208"/>
              <a:gd name="T108" fmla="*/ 43 w 208"/>
              <a:gd name="T109" fmla="*/ 191 h 208"/>
              <a:gd name="T110" fmla="*/ 64 w 208"/>
              <a:gd name="T111" fmla="*/ 201 h 208"/>
              <a:gd name="T112" fmla="*/ 80 w 208"/>
              <a:gd name="T113" fmla="*/ 207 h 208"/>
              <a:gd name="T114" fmla="*/ 101 w 208"/>
              <a:gd name="T115" fmla="*/ 20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208">
                <a:moveTo>
                  <a:pt x="101" y="37"/>
                </a:moveTo>
                <a:lnTo>
                  <a:pt x="101" y="37"/>
                </a:lnTo>
                <a:lnTo>
                  <a:pt x="127" y="42"/>
                </a:lnTo>
                <a:lnTo>
                  <a:pt x="149" y="58"/>
                </a:lnTo>
                <a:lnTo>
                  <a:pt x="165" y="79"/>
                </a:lnTo>
                <a:lnTo>
                  <a:pt x="165" y="100"/>
                </a:lnTo>
                <a:lnTo>
                  <a:pt x="165" y="100"/>
                </a:lnTo>
                <a:lnTo>
                  <a:pt x="165" y="127"/>
                </a:lnTo>
                <a:lnTo>
                  <a:pt x="149" y="148"/>
                </a:lnTo>
                <a:lnTo>
                  <a:pt x="127" y="159"/>
                </a:lnTo>
                <a:lnTo>
                  <a:pt x="101" y="164"/>
                </a:lnTo>
                <a:lnTo>
                  <a:pt x="101" y="164"/>
                </a:lnTo>
                <a:lnTo>
                  <a:pt x="80" y="159"/>
                </a:lnTo>
                <a:lnTo>
                  <a:pt x="58" y="148"/>
                </a:lnTo>
                <a:lnTo>
                  <a:pt x="43" y="127"/>
                </a:lnTo>
                <a:lnTo>
                  <a:pt x="37" y="100"/>
                </a:lnTo>
                <a:lnTo>
                  <a:pt x="37" y="100"/>
                </a:lnTo>
                <a:lnTo>
                  <a:pt x="43" y="79"/>
                </a:lnTo>
                <a:lnTo>
                  <a:pt x="58" y="58"/>
                </a:lnTo>
                <a:lnTo>
                  <a:pt x="80" y="42"/>
                </a:lnTo>
                <a:lnTo>
                  <a:pt x="101" y="37"/>
                </a:lnTo>
                <a:close/>
                <a:moveTo>
                  <a:pt x="101" y="207"/>
                </a:moveTo>
                <a:lnTo>
                  <a:pt x="101" y="207"/>
                </a:lnTo>
                <a:lnTo>
                  <a:pt x="122" y="207"/>
                </a:lnTo>
                <a:lnTo>
                  <a:pt x="144" y="201"/>
                </a:lnTo>
                <a:lnTo>
                  <a:pt x="165" y="191"/>
                </a:lnTo>
                <a:lnTo>
                  <a:pt x="175" y="175"/>
                </a:lnTo>
                <a:lnTo>
                  <a:pt x="191" y="159"/>
                </a:lnTo>
                <a:lnTo>
                  <a:pt x="202" y="143"/>
                </a:lnTo>
                <a:lnTo>
                  <a:pt x="207" y="122"/>
                </a:lnTo>
                <a:lnTo>
                  <a:pt x="207" y="100"/>
                </a:lnTo>
                <a:lnTo>
                  <a:pt x="207" y="100"/>
                </a:lnTo>
                <a:lnTo>
                  <a:pt x="207" y="79"/>
                </a:lnTo>
                <a:lnTo>
                  <a:pt x="202" y="64"/>
                </a:lnTo>
                <a:lnTo>
                  <a:pt x="191" y="42"/>
                </a:lnTo>
                <a:lnTo>
                  <a:pt x="175" y="26"/>
                </a:lnTo>
                <a:lnTo>
                  <a:pt x="165" y="16"/>
                </a:lnTo>
                <a:lnTo>
                  <a:pt x="144" y="5"/>
                </a:lnTo>
                <a:lnTo>
                  <a:pt x="122" y="0"/>
                </a:lnTo>
                <a:lnTo>
                  <a:pt x="101" y="0"/>
                </a:lnTo>
                <a:lnTo>
                  <a:pt x="101" y="0"/>
                </a:lnTo>
                <a:lnTo>
                  <a:pt x="80" y="0"/>
                </a:lnTo>
                <a:lnTo>
                  <a:pt x="64" y="5"/>
                </a:lnTo>
                <a:lnTo>
                  <a:pt x="43" y="16"/>
                </a:lnTo>
                <a:lnTo>
                  <a:pt x="26" y="26"/>
                </a:lnTo>
                <a:lnTo>
                  <a:pt x="16" y="42"/>
                </a:lnTo>
                <a:lnTo>
                  <a:pt x="5" y="64"/>
                </a:lnTo>
                <a:lnTo>
                  <a:pt x="0" y="79"/>
                </a:lnTo>
                <a:lnTo>
                  <a:pt x="0" y="100"/>
                </a:lnTo>
                <a:lnTo>
                  <a:pt x="0" y="100"/>
                </a:lnTo>
                <a:lnTo>
                  <a:pt x="0" y="122"/>
                </a:lnTo>
                <a:lnTo>
                  <a:pt x="5" y="143"/>
                </a:lnTo>
                <a:lnTo>
                  <a:pt x="16" y="159"/>
                </a:lnTo>
                <a:lnTo>
                  <a:pt x="26" y="175"/>
                </a:lnTo>
                <a:lnTo>
                  <a:pt x="43" y="191"/>
                </a:lnTo>
                <a:lnTo>
                  <a:pt x="64" y="201"/>
                </a:lnTo>
                <a:lnTo>
                  <a:pt x="80" y="207"/>
                </a:lnTo>
                <a:lnTo>
                  <a:pt x="101" y="20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27C8D3E0-9731-43EC-BAB7-56C22A9B953B}"/>
              </a:ext>
            </a:extLst>
          </p:cNvPr>
          <p:cNvSpPr>
            <a:spLocks noChangeArrowheads="1"/>
          </p:cNvSpPr>
          <p:nvPr/>
        </p:nvSpPr>
        <p:spPr bwMode="auto">
          <a:xfrm>
            <a:off x="2109021" y="4998026"/>
            <a:ext cx="62975" cy="62975"/>
          </a:xfrm>
          <a:custGeom>
            <a:avLst/>
            <a:gdLst>
              <a:gd name="T0" fmla="*/ 106 w 213"/>
              <a:gd name="T1" fmla="*/ 42 h 213"/>
              <a:gd name="T2" fmla="*/ 106 w 213"/>
              <a:gd name="T3" fmla="*/ 42 h 213"/>
              <a:gd name="T4" fmla="*/ 132 w 213"/>
              <a:gd name="T5" fmla="*/ 47 h 213"/>
              <a:gd name="T6" fmla="*/ 154 w 213"/>
              <a:gd name="T7" fmla="*/ 58 h 213"/>
              <a:gd name="T8" fmla="*/ 164 w 213"/>
              <a:gd name="T9" fmla="*/ 79 h 213"/>
              <a:gd name="T10" fmla="*/ 169 w 213"/>
              <a:gd name="T11" fmla="*/ 105 h 213"/>
              <a:gd name="T12" fmla="*/ 169 w 213"/>
              <a:gd name="T13" fmla="*/ 105 h 213"/>
              <a:gd name="T14" fmla="*/ 164 w 213"/>
              <a:gd name="T15" fmla="*/ 127 h 213"/>
              <a:gd name="T16" fmla="*/ 154 w 213"/>
              <a:gd name="T17" fmla="*/ 148 h 213"/>
              <a:gd name="T18" fmla="*/ 132 w 213"/>
              <a:gd name="T19" fmla="*/ 164 h 213"/>
              <a:gd name="T20" fmla="*/ 106 w 213"/>
              <a:gd name="T21" fmla="*/ 169 h 213"/>
              <a:gd name="T22" fmla="*/ 106 w 213"/>
              <a:gd name="T23" fmla="*/ 169 h 213"/>
              <a:gd name="T24" fmla="*/ 84 w 213"/>
              <a:gd name="T25" fmla="*/ 164 h 213"/>
              <a:gd name="T26" fmla="*/ 63 w 213"/>
              <a:gd name="T27" fmla="*/ 148 h 213"/>
              <a:gd name="T28" fmla="*/ 47 w 213"/>
              <a:gd name="T29" fmla="*/ 127 h 213"/>
              <a:gd name="T30" fmla="*/ 42 w 213"/>
              <a:gd name="T31" fmla="*/ 105 h 213"/>
              <a:gd name="T32" fmla="*/ 42 w 213"/>
              <a:gd name="T33" fmla="*/ 105 h 213"/>
              <a:gd name="T34" fmla="*/ 47 w 213"/>
              <a:gd name="T35" fmla="*/ 79 h 213"/>
              <a:gd name="T36" fmla="*/ 63 w 213"/>
              <a:gd name="T37" fmla="*/ 58 h 213"/>
              <a:gd name="T38" fmla="*/ 84 w 213"/>
              <a:gd name="T39" fmla="*/ 47 h 213"/>
              <a:gd name="T40" fmla="*/ 106 w 213"/>
              <a:gd name="T41" fmla="*/ 42 h 213"/>
              <a:gd name="T42" fmla="*/ 106 w 213"/>
              <a:gd name="T43" fmla="*/ 212 h 213"/>
              <a:gd name="T44" fmla="*/ 106 w 213"/>
              <a:gd name="T45" fmla="*/ 212 h 213"/>
              <a:gd name="T46" fmla="*/ 127 w 213"/>
              <a:gd name="T47" fmla="*/ 207 h 213"/>
              <a:gd name="T48" fmla="*/ 148 w 213"/>
              <a:gd name="T49" fmla="*/ 201 h 213"/>
              <a:gd name="T50" fmla="*/ 164 w 213"/>
              <a:gd name="T51" fmla="*/ 190 h 213"/>
              <a:gd name="T52" fmla="*/ 180 w 213"/>
              <a:gd name="T53" fmla="*/ 180 h 213"/>
              <a:gd name="T54" fmla="*/ 196 w 213"/>
              <a:gd name="T55" fmla="*/ 164 h 213"/>
              <a:gd name="T56" fmla="*/ 201 w 213"/>
              <a:gd name="T57" fmla="*/ 143 h 213"/>
              <a:gd name="T58" fmla="*/ 212 w 213"/>
              <a:gd name="T59" fmla="*/ 127 h 213"/>
              <a:gd name="T60" fmla="*/ 212 w 213"/>
              <a:gd name="T61" fmla="*/ 105 h 213"/>
              <a:gd name="T62" fmla="*/ 212 w 213"/>
              <a:gd name="T63" fmla="*/ 105 h 213"/>
              <a:gd name="T64" fmla="*/ 212 w 213"/>
              <a:gd name="T65" fmla="*/ 84 h 213"/>
              <a:gd name="T66" fmla="*/ 201 w 213"/>
              <a:gd name="T67" fmla="*/ 63 h 213"/>
              <a:gd name="T68" fmla="*/ 196 w 213"/>
              <a:gd name="T69" fmla="*/ 47 h 213"/>
              <a:gd name="T70" fmla="*/ 180 w 213"/>
              <a:gd name="T71" fmla="*/ 31 h 213"/>
              <a:gd name="T72" fmla="*/ 164 w 213"/>
              <a:gd name="T73" fmla="*/ 15 h 213"/>
              <a:gd name="T74" fmla="*/ 148 w 213"/>
              <a:gd name="T75" fmla="*/ 4 h 213"/>
              <a:gd name="T76" fmla="*/ 127 w 213"/>
              <a:gd name="T77" fmla="*/ 0 h 213"/>
              <a:gd name="T78" fmla="*/ 106 w 213"/>
              <a:gd name="T79" fmla="*/ 0 h 213"/>
              <a:gd name="T80" fmla="*/ 106 w 213"/>
              <a:gd name="T81" fmla="*/ 0 h 213"/>
              <a:gd name="T82" fmla="*/ 84 w 213"/>
              <a:gd name="T83" fmla="*/ 0 h 213"/>
              <a:gd name="T84" fmla="*/ 69 w 213"/>
              <a:gd name="T85" fmla="*/ 4 h 213"/>
              <a:gd name="T86" fmla="*/ 47 w 213"/>
              <a:gd name="T87" fmla="*/ 15 h 213"/>
              <a:gd name="T88" fmla="*/ 32 w 213"/>
              <a:gd name="T89" fmla="*/ 31 h 213"/>
              <a:gd name="T90" fmla="*/ 21 w 213"/>
              <a:gd name="T91" fmla="*/ 47 h 213"/>
              <a:gd name="T92" fmla="*/ 10 w 213"/>
              <a:gd name="T93" fmla="*/ 63 h 213"/>
              <a:gd name="T94" fmla="*/ 5 w 213"/>
              <a:gd name="T95" fmla="*/ 84 h 213"/>
              <a:gd name="T96" fmla="*/ 0 w 213"/>
              <a:gd name="T97" fmla="*/ 105 h 213"/>
              <a:gd name="T98" fmla="*/ 0 w 213"/>
              <a:gd name="T99" fmla="*/ 105 h 213"/>
              <a:gd name="T100" fmla="*/ 5 w 213"/>
              <a:gd name="T101" fmla="*/ 127 h 213"/>
              <a:gd name="T102" fmla="*/ 10 w 213"/>
              <a:gd name="T103" fmla="*/ 143 h 213"/>
              <a:gd name="T104" fmla="*/ 21 w 213"/>
              <a:gd name="T105" fmla="*/ 164 h 213"/>
              <a:gd name="T106" fmla="*/ 32 w 213"/>
              <a:gd name="T107" fmla="*/ 180 h 213"/>
              <a:gd name="T108" fmla="*/ 47 w 213"/>
              <a:gd name="T109" fmla="*/ 190 h 213"/>
              <a:gd name="T110" fmla="*/ 69 w 213"/>
              <a:gd name="T111" fmla="*/ 201 h 213"/>
              <a:gd name="T112" fmla="*/ 84 w 213"/>
              <a:gd name="T113" fmla="*/ 207 h 213"/>
              <a:gd name="T114" fmla="*/ 106 w 213"/>
              <a:gd name="T115" fmla="*/ 2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213">
                <a:moveTo>
                  <a:pt x="106" y="42"/>
                </a:moveTo>
                <a:lnTo>
                  <a:pt x="106" y="42"/>
                </a:lnTo>
                <a:lnTo>
                  <a:pt x="132" y="47"/>
                </a:lnTo>
                <a:lnTo>
                  <a:pt x="154" y="58"/>
                </a:lnTo>
                <a:lnTo>
                  <a:pt x="164" y="79"/>
                </a:lnTo>
                <a:lnTo>
                  <a:pt x="169" y="105"/>
                </a:lnTo>
                <a:lnTo>
                  <a:pt x="169" y="105"/>
                </a:lnTo>
                <a:lnTo>
                  <a:pt x="164" y="127"/>
                </a:lnTo>
                <a:lnTo>
                  <a:pt x="154" y="148"/>
                </a:lnTo>
                <a:lnTo>
                  <a:pt x="132" y="164"/>
                </a:lnTo>
                <a:lnTo>
                  <a:pt x="106" y="169"/>
                </a:lnTo>
                <a:lnTo>
                  <a:pt x="106" y="169"/>
                </a:lnTo>
                <a:lnTo>
                  <a:pt x="84" y="164"/>
                </a:lnTo>
                <a:lnTo>
                  <a:pt x="63" y="148"/>
                </a:lnTo>
                <a:lnTo>
                  <a:pt x="47" y="127"/>
                </a:lnTo>
                <a:lnTo>
                  <a:pt x="42" y="105"/>
                </a:lnTo>
                <a:lnTo>
                  <a:pt x="42" y="105"/>
                </a:lnTo>
                <a:lnTo>
                  <a:pt x="47" y="79"/>
                </a:lnTo>
                <a:lnTo>
                  <a:pt x="63" y="58"/>
                </a:lnTo>
                <a:lnTo>
                  <a:pt x="84" y="47"/>
                </a:lnTo>
                <a:lnTo>
                  <a:pt x="106" y="42"/>
                </a:lnTo>
                <a:close/>
                <a:moveTo>
                  <a:pt x="106" y="212"/>
                </a:moveTo>
                <a:lnTo>
                  <a:pt x="106" y="212"/>
                </a:lnTo>
                <a:lnTo>
                  <a:pt x="127" y="207"/>
                </a:lnTo>
                <a:lnTo>
                  <a:pt x="148" y="201"/>
                </a:lnTo>
                <a:lnTo>
                  <a:pt x="164" y="190"/>
                </a:lnTo>
                <a:lnTo>
                  <a:pt x="180" y="180"/>
                </a:lnTo>
                <a:lnTo>
                  <a:pt x="196" y="164"/>
                </a:lnTo>
                <a:lnTo>
                  <a:pt x="201" y="143"/>
                </a:lnTo>
                <a:lnTo>
                  <a:pt x="212" y="127"/>
                </a:lnTo>
                <a:lnTo>
                  <a:pt x="212" y="105"/>
                </a:lnTo>
                <a:lnTo>
                  <a:pt x="212" y="105"/>
                </a:lnTo>
                <a:lnTo>
                  <a:pt x="212" y="84"/>
                </a:lnTo>
                <a:lnTo>
                  <a:pt x="201" y="63"/>
                </a:lnTo>
                <a:lnTo>
                  <a:pt x="196" y="47"/>
                </a:lnTo>
                <a:lnTo>
                  <a:pt x="180" y="31"/>
                </a:lnTo>
                <a:lnTo>
                  <a:pt x="164" y="15"/>
                </a:lnTo>
                <a:lnTo>
                  <a:pt x="148" y="4"/>
                </a:lnTo>
                <a:lnTo>
                  <a:pt x="127" y="0"/>
                </a:lnTo>
                <a:lnTo>
                  <a:pt x="106" y="0"/>
                </a:lnTo>
                <a:lnTo>
                  <a:pt x="106" y="0"/>
                </a:lnTo>
                <a:lnTo>
                  <a:pt x="84" y="0"/>
                </a:lnTo>
                <a:lnTo>
                  <a:pt x="69" y="4"/>
                </a:lnTo>
                <a:lnTo>
                  <a:pt x="47" y="15"/>
                </a:lnTo>
                <a:lnTo>
                  <a:pt x="32" y="31"/>
                </a:lnTo>
                <a:lnTo>
                  <a:pt x="21" y="47"/>
                </a:lnTo>
                <a:lnTo>
                  <a:pt x="10" y="63"/>
                </a:lnTo>
                <a:lnTo>
                  <a:pt x="5" y="84"/>
                </a:lnTo>
                <a:lnTo>
                  <a:pt x="0" y="105"/>
                </a:lnTo>
                <a:lnTo>
                  <a:pt x="0" y="105"/>
                </a:lnTo>
                <a:lnTo>
                  <a:pt x="5" y="127"/>
                </a:lnTo>
                <a:lnTo>
                  <a:pt x="10" y="143"/>
                </a:lnTo>
                <a:lnTo>
                  <a:pt x="21" y="164"/>
                </a:lnTo>
                <a:lnTo>
                  <a:pt x="32" y="180"/>
                </a:lnTo>
                <a:lnTo>
                  <a:pt x="47" y="190"/>
                </a:lnTo>
                <a:lnTo>
                  <a:pt x="69" y="201"/>
                </a:lnTo>
                <a:lnTo>
                  <a:pt x="84" y="207"/>
                </a:lnTo>
                <a:lnTo>
                  <a:pt x="106" y="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BC8AC393-C2FD-4259-81CD-0386F53DC81D}"/>
              </a:ext>
            </a:extLst>
          </p:cNvPr>
          <p:cNvSpPr>
            <a:spLocks noChangeArrowheads="1"/>
          </p:cNvSpPr>
          <p:nvPr/>
        </p:nvSpPr>
        <p:spPr bwMode="auto">
          <a:xfrm>
            <a:off x="2191676" y="5079369"/>
            <a:ext cx="76095" cy="74783"/>
          </a:xfrm>
          <a:custGeom>
            <a:avLst/>
            <a:gdLst>
              <a:gd name="T0" fmla="*/ 127 w 255"/>
              <a:gd name="T1" fmla="*/ 38 h 251"/>
              <a:gd name="T2" fmla="*/ 159 w 255"/>
              <a:gd name="T3" fmla="*/ 48 h 251"/>
              <a:gd name="T4" fmla="*/ 207 w 255"/>
              <a:gd name="T5" fmla="*/ 90 h 251"/>
              <a:gd name="T6" fmla="*/ 212 w 255"/>
              <a:gd name="T7" fmla="*/ 122 h 251"/>
              <a:gd name="T8" fmla="*/ 212 w 255"/>
              <a:gd name="T9" fmla="*/ 144 h 251"/>
              <a:gd name="T10" fmla="*/ 185 w 255"/>
              <a:gd name="T11" fmla="*/ 186 h 251"/>
              <a:gd name="T12" fmla="*/ 143 w 255"/>
              <a:gd name="T13" fmla="*/ 207 h 251"/>
              <a:gd name="T14" fmla="*/ 127 w 255"/>
              <a:gd name="T15" fmla="*/ 207 h 251"/>
              <a:gd name="T16" fmla="*/ 95 w 255"/>
              <a:gd name="T17" fmla="*/ 202 h 251"/>
              <a:gd name="T18" fmla="*/ 47 w 255"/>
              <a:gd name="T19" fmla="*/ 160 h 251"/>
              <a:gd name="T20" fmla="*/ 42 w 255"/>
              <a:gd name="T21" fmla="*/ 122 h 251"/>
              <a:gd name="T22" fmla="*/ 42 w 255"/>
              <a:gd name="T23" fmla="*/ 107 h 251"/>
              <a:gd name="T24" fmla="*/ 68 w 255"/>
              <a:gd name="T25" fmla="*/ 64 h 251"/>
              <a:gd name="T26" fmla="*/ 111 w 255"/>
              <a:gd name="T27" fmla="*/ 43 h 251"/>
              <a:gd name="T28" fmla="*/ 127 w 255"/>
              <a:gd name="T29" fmla="*/ 250 h 251"/>
              <a:gd name="T30" fmla="*/ 153 w 255"/>
              <a:gd name="T31" fmla="*/ 250 h 251"/>
              <a:gd name="T32" fmla="*/ 196 w 255"/>
              <a:gd name="T33" fmla="*/ 229 h 251"/>
              <a:gd name="T34" fmla="*/ 233 w 255"/>
              <a:gd name="T35" fmla="*/ 197 h 251"/>
              <a:gd name="T36" fmla="*/ 249 w 255"/>
              <a:gd name="T37" fmla="*/ 149 h 251"/>
              <a:gd name="T38" fmla="*/ 254 w 255"/>
              <a:gd name="T39" fmla="*/ 122 h 251"/>
              <a:gd name="T40" fmla="*/ 244 w 255"/>
              <a:gd name="T41" fmla="*/ 75 h 251"/>
              <a:gd name="T42" fmla="*/ 217 w 255"/>
              <a:gd name="T43" fmla="*/ 38 h 251"/>
              <a:gd name="T44" fmla="*/ 175 w 255"/>
              <a:gd name="T45" fmla="*/ 6 h 251"/>
              <a:gd name="T46" fmla="*/ 127 w 255"/>
              <a:gd name="T47" fmla="*/ 0 h 251"/>
              <a:gd name="T48" fmla="*/ 100 w 255"/>
              <a:gd name="T49" fmla="*/ 0 h 251"/>
              <a:gd name="T50" fmla="*/ 58 w 255"/>
              <a:gd name="T51" fmla="*/ 22 h 251"/>
              <a:gd name="T52" fmla="*/ 21 w 255"/>
              <a:gd name="T53" fmla="*/ 54 h 251"/>
              <a:gd name="T54" fmla="*/ 5 w 255"/>
              <a:gd name="T55" fmla="*/ 101 h 251"/>
              <a:gd name="T56" fmla="*/ 0 w 255"/>
              <a:gd name="T57" fmla="*/ 122 h 251"/>
              <a:gd name="T58" fmla="*/ 10 w 255"/>
              <a:gd name="T59" fmla="*/ 176 h 251"/>
              <a:gd name="T60" fmla="*/ 37 w 255"/>
              <a:gd name="T61" fmla="*/ 213 h 251"/>
              <a:gd name="T62" fmla="*/ 79 w 255"/>
              <a:gd name="T63" fmla="*/ 239 h 251"/>
              <a:gd name="T64" fmla="*/ 127 w 255"/>
              <a:gd name="T65"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251">
                <a:moveTo>
                  <a:pt x="127" y="38"/>
                </a:moveTo>
                <a:lnTo>
                  <a:pt x="127" y="38"/>
                </a:lnTo>
                <a:lnTo>
                  <a:pt x="143" y="43"/>
                </a:lnTo>
                <a:lnTo>
                  <a:pt x="159" y="48"/>
                </a:lnTo>
                <a:lnTo>
                  <a:pt x="185" y="64"/>
                </a:lnTo>
                <a:lnTo>
                  <a:pt x="207" y="90"/>
                </a:lnTo>
                <a:lnTo>
                  <a:pt x="212" y="107"/>
                </a:lnTo>
                <a:lnTo>
                  <a:pt x="212" y="122"/>
                </a:lnTo>
                <a:lnTo>
                  <a:pt x="212" y="122"/>
                </a:lnTo>
                <a:lnTo>
                  <a:pt x="212" y="144"/>
                </a:lnTo>
                <a:lnTo>
                  <a:pt x="207" y="160"/>
                </a:lnTo>
                <a:lnTo>
                  <a:pt x="185" y="186"/>
                </a:lnTo>
                <a:lnTo>
                  <a:pt x="159" y="202"/>
                </a:lnTo>
                <a:lnTo>
                  <a:pt x="143" y="207"/>
                </a:lnTo>
                <a:lnTo>
                  <a:pt x="127" y="207"/>
                </a:lnTo>
                <a:lnTo>
                  <a:pt x="127" y="207"/>
                </a:lnTo>
                <a:lnTo>
                  <a:pt x="111" y="207"/>
                </a:lnTo>
                <a:lnTo>
                  <a:pt x="95" y="202"/>
                </a:lnTo>
                <a:lnTo>
                  <a:pt x="68" y="186"/>
                </a:lnTo>
                <a:lnTo>
                  <a:pt x="47" y="160"/>
                </a:lnTo>
                <a:lnTo>
                  <a:pt x="42" y="144"/>
                </a:lnTo>
                <a:lnTo>
                  <a:pt x="42" y="122"/>
                </a:lnTo>
                <a:lnTo>
                  <a:pt x="42" y="122"/>
                </a:lnTo>
                <a:lnTo>
                  <a:pt x="42" y="107"/>
                </a:lnTo>
                <a:lnTo>
                  <a:pt x="47" y="90"/>
                </a:lnTo>
                <a:lnTo>
                  <a:pt x="68" y="64"/>
                </a:lnTo>
                <a:lnTo>
                  <a:pt x="95" y="48"/>
                </a:lnTo>
                <a:lnTo>
                  <a:pt x="111" y="43"/>
                </a:lnTo>
                <a:lnTo>
                  <a:pt x="127" y="38"/>
                </a:lnTo>
                <a:close/>
                <a:moveTo>
                  <a:pt x="127" y="250"/>
                </a:moveTo>
                <a:lnTo>
                  <a:pt x="127" y="250"/>
                </a:lnTo>
                <a:lnTo>
                  <a:pt x="153" y="250"/>
                </a:lnTo>
                <a:lnTo>
                  <a:pt x="175" y="239"/>
                </a:lnTo>
                <a:lnTo>
                  <a:pt x="196" y="229"/>
                </a:lnTo>
                <a:lnTo>
                  <a:pt x="217" y="213"/>
                </a:lnTo>
                <a:lnTo>
                  <a:pt x="233" y="197"/>
                </a:lnTo>
                <a:lnTo>
                  <a:pt x="244" y="176"/>
                </a:lnTo>
                <a:lnTo>
                  <a:pt x="249" y="149"/>
                </a:lnTo>
                <a:lnTo>
                  <a:pt x="254" y="122"/>
                </a:lnTo>
                <a:lnTo>
                  <a:pt x="254" y="122"/>
                </a:lnTo>
                <a:lnTo>
                  <a:pt x="249" y="101"/>
                </a:lnTo>
                <a:lnTo>
                  <a:pt x="244" y="75"/>
                </a:lnTo>
                <a:lnTo>
                  <a:pt x="233" y="54"/>
                </a:lnTo>
                <a:lnTo>
                  <a:pt x="217" y="38"/>
                </a:lnTo>
                <a:lnTo>
                  <a:pt x="196" y="22"/>
                </a:lnTo>
                <a:lnTo>
                  <a:pt x="175" y="6"/>
                </a:lnTo>
                <a:lnTo>
                  <a:pt x="153" y="0"/>
                </a:lnTo>
                <a:lnTo>
                  <a:pt x="127" y="0"/>
                </a:lnTo>
                <a:lnTo>
                  <a:pt x="127" y="0"/>
                </a:lnTo>
                <a:lnTo>
                  <a:pt x="100" y="0"/>
                </a:lnTo>
                <a:lnTo>
                  <a:pt x="79" y="6"/>
                </a:lnTo>
                <a:lnTo>
                  <a:pt x="58" y="22"/>
                </a:lnTo>
                <a:lnTo>
                  <a:pt x="37" y="38"/>
                </a:lnTo>
                <a:lnTo>
                  <a:pt x="21" y="54"/>
                </a:lnTo>
                <a:lnTo>
                  <a:pt x="10" y="75"/>
                </a:lnTo>
                <a:lnTo>
                  <a:pt x="5" y="101"/>
                </a:lnTo>
                <a:lnTo>
                  <a:pt x="0" y="122"/>
                </a:lnTo>
                <a:lnTo>
                  <a:pt x="0" y="122"/>
                </a:lnTo>
                <a:lnTo>
                  <a:pt x="5" y="149"/>
                </a:lnTo>
                <a:lnTo>
                  <a:pt x="10" y="176"/>
                </a:lnTo>
                <a:lnTo>
                  <a:pt x="21" y="197"/>
                </a:lnTo>
                <a:lnTo>
                  <a:pt x="37" y="213"/>
                </a:lnTo>
                <a:lnTo>
                  <a:pt x="58" y="229"/>
                </a:lnTo>
                <a:lnTo>
                  <a:pt x="79" y="239"/>
                </a:lnTo>
                <a:lnTo>
                  <a:pt x="100" y="250"/>
                </a:lnTo>
                <a:lnTo>
                  <a:pt x="127" y="25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D29F7FD1-9782-458C-9EE2-18FD7E1F5FB3}"/>
              </a:ext>
            </a:extLst>
          </p:cNvPr>
          <p:cNvSpPr>
            <a:spLocks noChangeArrowheads="1"/>
          </p:cNvSpPr>
          <p:nvPr/>
        </p:nvSpPr>
        <p:spPr bwMode="auto">
          <a:xfrm>
            <a:off x="2147068" y="4946859"/>
            <a:ext cx="38048" cy="38047"/>
          </a:xfrm>
          <a:custGeom>
            <a:avLst/>
            <a:gdLst>
              <a:gd name="T0" fmla="*/ 64 w 128"/>
              <a:gd name="T1" fmla="*/ 43 h 129"/>
              <a:gd name="T2" fmla="*/ 64 w 128"/>
              <a:gd name="T3" fmla="*/ 43 h 129"/>
              <a:gd name="T4" fmla="*/ 74 w 128"/>
              <a:gd name="T5" fmla="*/ 43 h 129"/>
              <a:gd name="T6" fmla="*/ 80 w 128"/>
              <a:gd name="T7" fmla="*/ 48 h 129"/>
              <a:gd name="T8" fmla="*/ 85 w 128"/>
              <a:gd name="T9" fmla="*/ 54 h 129"/>
              <a:gd name="T10" fmla="*/ 85 w 128"/>
              <a:gd name="T11" fmla="*/ 64 h 129"/>
              <a:gd name="T12" fmla="*/ 85 w 128"/>
              <a:gd name="T13" fmla="*/ 64 h 129"/>
              <a:gd name="T14" fmla="*/ 85 w 128"/>
              <a:gd name="T15" fmla="*/ 75 h 129"/>
              <a:gd name="T16" fmla="*/ 80 w 128"/>
              <a:gd name="T17" fmla="*/ 80 h 129"/>
              <a:gd name="T18" fmla="*/ 74 w 128"/>
              <a:gd name="T19" fmla="*/ 85 h 129"/>
              <a:gd name="T20" fmla="*/ 64 w 128"/>
              <a:gd name="T21" fmla="*/ 85 h 129"/>
              <a:gd name="T22" fmla="*/ 64 w 128"/>
              <a:gd name="T23" fmla="*/ 85 h 129"/>
              <a:gd name="T24" fmla="*/ 59 w 128"/>
              <a:gd name="T25" fmla="*/ 85 h 129"/>
              <a:gd name="T26" fmla="*/ 48 w 128"/>
              <a:gd name="T27" fmla="*/ 80 h 129"/>
              <a:gd name="T28" fmla="*/ 42 w 128"/>
              <a:gd name="T29" fmla="*/ 75 h 129"/>
              <a:gd name="T30" fmla="*/ 42 w 128"/>
              <a:gd name="T31" fmla="*/ 64 h 129"/>
              <a:gd name="T32" fmla="*/ 42 w 128"/>
              <a:gd name="T33" fmla="*/ 64 h 129"/>
              <a:gd name="T34" fmla="*/ 42 w 128"/>
              <a:gd name="T35" fmla="*/ 54 h 129"/>
              <a:gd name="T36" fmla="*/ 48 w 128"/>
              <a:gd name="T37" fmla="*/ 48 h 129"/>
              <a:gd name="T38" fmla="*/ 59 w 128"/>
              <a:gd name="T39" fmla="*/ 43 h 129"/>
              <a:gd name="T40" fmla="*/ 64 w 128"/>
              <a:gd name="T41" fmla="*/ 43 h 129"/>
              <a:gd name="T42" fmla="*/ 64 w 128"/>
              <a:gd name="T43" fmla="*/ 128 h 129"/>
              <a:gd name="T44" fmla="*/ 64 w 128"/>
              <a:gd name="T45" fmla="*/ 128 h 129"/>
              <a:gd name="T46" fmla="*/ 90 w 128"/>
              <a:gd name="T47" fmla="*/ 122 h 129"/>
              <a:gd name="T48" fmla="*/ 106 w 128"/>
              <a:gd name="T49" fmla="*/ 107 h 129"/>
              <a:gd name="T50" fmla="*/ 122 w 128"/>
              <a:gd name="T51" fmla="*/ 91 h 129"/>
              <a:gd name="T52" fmla="*/ 127 w 128"/>
              <a:gd name="T53" fmla="*/ 64 h 129"/>
              <a:gd name="T54" fmla="*/ 127 w 128"/>
              <a:gd name="T55" fmla="*/ 64 h 129"/>
              <a:gd name="T56" fmla="*/ 122 w 128"/>
              <a:gd name="T57" fmla="*/ 38 h 129"/>
              <a:gd name="T58" fmla="*/ 106 w 128"/>
              <a:gd name="T59" fmla="*/ 22 h 129"/>
              <a:gd name="T60" fmla="*/ 90 w 128"/>
              <a:gd name="T61" fmla="*/ 6 h 129"/>
              <a:gd name="T62" fmla="*/ 64 w 128"/>
              <a:gd name="T63" fmla="*/ 0 h 129"/>
              <a:gd name="T64" fmla="*/ 64 w 128"/>
              <a:gd name="T65" fmla="*/ 0 h 129"/>
              <a:gd name="T66" fmla="*/ 42 w 128"/>
              <a:gd name="T67" fmla="*/ 6 h 129"/>
              <a:gd name="T68" fmla="*/ 21 w 128"/>
              <a:gd name="T69" fmla="*/ 22 h 129"/>
              <a:gd name="T70" fmla="*/ 5 w 128"/>
              <a:gd name="T71" fmla="*/ 38 h 129"/>
              <a:gd name="T72" fmla="*/ 0 w 128"/>
              <a:gd name="T73" fmla="*/ 64 h 129"/>
              <a:gd name="T74" fmla="*/ 0 w 128"/>
              <a:gd name="T75" fmla="*/ 64 h 129"/>
              <a:gd name="T76" fmla="*/ 5 w 128"/>
              <a:gd name="T77" fmla="*/ 91 h 129"/>
              <a:gd name="T78" fmla="*/ 21 w 128"/>
              <a:gd name="T79" fmla="*/ 107 h 129"/>
              <a:gd name="T80" fmla="*/ 42 w 128"/>
              <a:gd name="T81" fmla="*/ 122 h 129"/>
              <a:gd name="T82" fmla="*/ 64 w 128"/>
              <a:gd name="T83"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43"/>
                </a:moveTo>
                <a:lnTo>
                  <a:pt x="64" y="43"/>
                </a:lnTo>
                <a:lnTo>
                  <a:pt x="74" y="43"/>
                </a:lnTo>
                <a:lnTo>
                  <a:pt x="80" y="48"/>
                </a:lnTo>
                <a:lnTo>
                  <a:pt x="85" y="54"/>
                </a:lnTo>
                <a:lnTo>
                  <a:pt x="85" y="64"/>
                </a:lnTo>
                <a:lnTo>
                  <a:pt x="85" y="64"/>
                </a:lnTo>
                <a:lnTo>
                  <a:pt x="85" y="75"/>
                </a:lnTo>
                <a:lnTo>
                  <a:pt x="80" y="80"/>
                </a:lnTo>
                <a:lnTo>
                  <a:pt x="74" y="85"/>
                </a:lnTo>
                <a:lnTo>
                  <a:pt x="64" y="85"/>
                </a:lnTo>
                <a:lnTo>
                  <a:pt x="64" y="85"/>
                </a:lnTo>
                <a:lnTo>
                  <a:pt x="59" y="85"/>
                </a:lnTo>
                <a:lnTo>
                  <a:pt x="48" y="80"/>
                </a:lnTo>
                <a:lnTo>
                  <a:pt x="42" y="75"/>
                </a:lnTo>
                <a:lnTo>
                  <a:pt x="42" y="64"/>
                </a:lnTo>
                <a:lnTo>
                  <a:pt x="42" y="64"/>
                </a:lnTo>
                <a:lnTo>
                  <a:pt x="42" y="54"/>
                </a:lnTo>
                <a:lnTo>
                  <a:pt x="48" y="48"/>
                </a:lnTo>
                <a:lnTo>
                  <a:pt x="59" y="43"/>
                </a:lnTo>
                <a:lnTo>
                  <a:pt x="64" y="43"/>
                </a:lnTo>
                <a:close/>
                <a:moveTo>
                  <a:pt x="64" y="128"/>
                </a:moveTo>
                <a:lnTo>
                  <a:pt x="64" y="128"/>
                </a:lnTo>
                <a:lnTo>
                  <a:pt x="90" y="122"/>
                </a:lnTo>
                <a:lnTo>
                  <a:pt x="106" y="107"/>
                </a:lnTo>
                <a:lnTo>
                  <a:pt x="122" y="91"/>
                </a:lnTo>
                <a:lnTo>
                  <a:pt x="127" y="64"/>
                </a:lnTo>
                <a:lnTo>
                  <a:pt x="127" y="64"/>
                </a:lnTo>
                <a:lnTo>
                  <a:pt x="122" y="38"/>
                </a:lnTo>
                <a:lnTo>
                  <a:pt x="106" y="22"/>
                </a:lnTo>
                <a:lnTo>
                  <a:pt x="90" y="6"/>
                </a:lnTo>
                <a:lnTo>
                  <a:pt x="64" y="0"/>
                </a:lnTo>
                <a:lnTo>
                  <a:pt x="64" y="0"/>
                </a:lnTo>
                <a:lnTo>
                  <a:pt x="42" y="6"/>
                </a:lnTo>
                <a:lnTo>
                  <a:pt x="21" y="22"/>
                </a:lnTo>
                <a:lnTo>
                  <a:pt x="5" y="38"/>
                </a:lnTo>
                <a:lnTo>
                  <a:pt x="0" y="64"/>
                </a:lnTo>
                <a:lnTo>
                  <a:pt x="0" y="64"/>
                </a:lnTo>
                <a:lnTo>
                  <a:pt x="5" y="91"/>
                </a:lnTo>
                <a:lnTo>
                  <a:pt x="21" y="107"/>
                </a:lnTo>
                <a:lnTo>
                  <a:pt x="42" y="122"/>
                </a:lnTo>
                <a:lnTo>
                  <a:pt x="64" y="12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DE0756AC-B720-4926-98B5-391EF372F632}"/>
              </a:ext>
            </a:extLst>
          </p:cNvPr>
          <p:cNvSpPr>
            <a:spLocks noChangeArrowheads="1"/>
          </p:cNvSpPr>
          <p:nvPr/>
        </p:nvSpPr>
        <p:spPr bwMode="auto">
          <a:xfrm>
            <a:off x="2034238" y="4534897"/>
            <a:ext cx="35424" cy="52479"/>
          </a:xfrm>
          <a:custGeom>
            <a:avLst/>
            <a:gdLst>
              <a:gd name="T0" fmla="*/ 37 w 118"/>
              <a:gd name="T1" fmla="*/ 0 h 176"/>
              <a:gd name="T2" fmla="*/ 0 w 118"/>
              <a:gd name="T3" fmla="*/ 0 h 176"/>
              <a:gd name="T4" fmla="*/ 0 w 118"/>
              <a:gd name="T5" fmla="*/ 0 h 176"/>
              <a:gd name="T6" fmla="*/ 0 w 118"/>
              <a:gd name="T7" fmla="*/ 26 h 176"/>
              <a:gd name="T8" fmla="*/ 5 w 118"/>
              <a:gd name="T9" fmla="*/ 53 h 176"/>
              <a:gd name="T10" fmla="*/ 21 w 118"/>
              <a:gd name="T11" fmla="*/ 100 h 176"/>
              <a:gd name="T12" fmla="*/ 53 w 118"/>
              <a:gd name="T13" fmla="*/ 138 h 176"/>
              <a:gd name="T14" fmla="*/ 69 w 118"/>
              <a:gd name="T15" fmla="*/ 159 h 176"/>
              <a:gd name="T16" fmla="*/ 90 w 118"/>
              <a:gd name="T17" fmla="*/ 175 h 176"/>
              <a:gd name="T18" fmla="*/ 117 w 118"/>
              <a:gd name="T19" fmla="*/ 138 h 176"/>
              <a:gd name="T20" fmla="*/ 117 w 118"/>
              <a:gd name="T21" fmla="*/ 138 h 176"/>
              <a:gd name="T22" fmla="*/ 85 w 118"/>
              <a:gd name="T23" fmla="*/ 111 h 176"/>
              <a:gd name="T24" fmla="*/ 58 w 118"/>
              <a:gd name="T25" fmla="*/ 79 h 176"/>
              <a:gd name="T26" fmla="*/ 42 w 118"/>
              <a:gd name="T27" fmla="*/ 42 h 176"/>
              <a:gd name="T28" fmla="*/ 37 w 118"/>
              <a:gd name="T2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76">
                <a:moveTo>
                  <a:pt x="37" y="0"/>
                </a:moveTo>
                <a:lnTo>
                  <a:pt x="0" y="0"/>
                </a:lnTo>
                <a:lnTo>
                  <a:pt x="0" y="0"/>
                </a:lnTo>
                <a:lnTo>
                  <a:pt x="0" y="26"/>
                </a:lnTo>
                <a:lnTo>
                  <a:pt x="5" y="53"/>
                </a:lnTo>
                <a:lnTo>
                  <a:pt x="21" y="100"/>
                </a:lnTo>
                <a:lnTo>
                  <a:pt x="53" y="138"/>
                </a:lnTo>
                <a:lnTo>
                  <a:pt x="69" y="159"/>
                </a:lnTo>
                <a:lnTo>
                  <a:pt x="90" y="175"/>
                </a:lnTo>
                <a:lnTo>
                  <a:pt x="117" y="138"/>
                </a:lnTo>
                <a:lnTo>
                  <a:pt x="117" y="138"/>
                </a:lnTo>
                <a:lnTo>
                  <a:pt x="85" y="111"/>
                </a:lnTo>
                <a:lnTo>
                  <a:pt x="58" y="79"/>
                </a:lnTo>
                <a:lnTo>
                  <a:pt x="42" y="42"/>
                </a:lnTo>
                <a:lnTo>
                  <a:pt x="3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1" name="Picture 258">
            <a:extLst>
              <a:ext uri="{FF2B5EF4-FFF2-40B4-BE49-F238E27FC236}">
                <a16:creationId xmlns:a16="http://schemas.microsoft.com/office/drawing/2014/main" id="{B9400834-DC27-4CB4-B406-E8128FEB34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2750" y="4210836"/>
            <a:ext cx="411963"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72" name="Freeform 259">
            <a:extLst>
              <a:ext uri="{FF2B5EF4-FFF2-40B4-BE49-F238E27FC236}">
                <a16:creationId xmlns:a16="http://schemas.microsoft.com/office/drawing/2014/main" id="{96D8A45E-D913-44DC-98E1-7C1418DE7ADA}"/>
              </a:ext>
            </a:extLst>
          </p:cNvPr>
          <p:cNvSpPr>
            <a:spLocks noChangeArrowheads="1"/>
          </p:cNvSpPr>
          <p:nvPr/>
        </p:nvSpPr>
        <p:spPr bwMode="auto">
          <a:xfrm>
            <a:off x="2246779" y="4534897"/>
            <a:ext cx="35424" cy="52479"/>
          </a:xfrm>
          <a:custGeom>
            <a:avLst/>
            <a:gdLst>
              <a:gd name="T0" fmla="*/ 43 w 118"/>
              <a:gd name="T1" fmla="*/ 0 h 176"/>
              <a:gd name="T2" fmla="*/ 0 w 118"/>
              <a:gd name="T3" fmla="*/ 0 h 176"/>
              <a:gd name="T4" fmla="*/ 0 w 118"/>
              <a:gd name="T5" fmla="*/ 0 h 176"/>
              <a:gd name="T6" fmla="*/ 0 w 118"/>
              <a:gd name="T7" fmla="*/ 26 h 176"/>
              <a:gd name="T8" fmla="*/ 6 w 118"/>
              <a:gd name="T9" fmla="*/ 53 h 176"/>
              <a:gd name="T10" fmla="*/ 22 w 118"/>
              <a:gd name="T11" fmla="*/ 100 h 176"/>
              <a:gd name="T12" fmla="*/ 54 w 118"/>
              <a:gd name="T13" fmla="*/ 138 h 176"/>
              <a:gd name="T14" fmla="*/ 69 w 118"/>
              <a:gd name="T15" fmla="*/ 159 h 176"/>
              <a:gd name="T16" fmla="*/ 91 w 118"/>
              <a:gd name="T17" fmla="*/ 175 h 176"/>
              <a:gd name="T18" fmla="*/ 117 w 118"/>
              <a:gd name="T19" fmla="*/ 138 h 176"/>
              <a:gd name="T20" fmla="*/ 117 w 118"/>
              <a:gd name="T21" fmla="*/ 138 h 176"/>
              <a:gd name="T22" fmla="*/ 86 w 118"/>
              <a:gd name="T23" fmla="*/ 111 h 176"/>
              <a:gd name="T24" fmla="*/ 59 w 118"/>
              <a:gd name="T25" fmla="*/ 79 h 176"/>
              <a:gd name="T26" fmla="*/ 48 w 118"/>
              <a:gd name="T27" fmla="*/ 42 h 176"/>
              <a:gd name="T28" fmla="*/ 43 w 118"/>
              <a:gd name="T2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76">
                <a:moveTo>
                  <a:pt x="43" y="0"/>
                </a:moveTo>
                <a:lnTo>
                  <a:pt x="0" y="0"/>
                </a:lnTo>
                <a:lnTo>
                  <a:pt x="0" y="0"/>
                </a:lnTo>
                <a:lnTo>
                  <a:pt x="0" y="26"/>
                </a:lnTo>
                <a:lnTo>
                  <a:pt x="6" y="53"/>
                </a:lnTo>
                <a:lnTo>
                  <a:pt x="22" y="100"/>
                </a:lnTo>
                <a:lnTo>
                  <a:pt x="54" y="138"/>
                </a:lnTo>
                <a:lnTo>
                  <a:pt x="69" y="159"/>
                </a:lnTo>
                <a:lnTo>
                  <a:pt x="91" y="175"/>
                </a:lnTo>
                <a:lnTo>
                  <a:pt x="117" y="138"/>
                </a:lnTo>
                <a:lnTo>
                  <a:pt x="117" y="138"/>
                </a:lnTo>
                <a:lnTo>
                  <a:pt x="86" y="111"/>
                </a:lnTo>
                <a:lnTo>
                  <a:pt x="59" y="79"/>
                </a:lnTo>
                <a:lnTo>
                  <a:pt x="48" y="42"/>
                </a:lnTo>
                <a:lnTo>
                  <a:pt x="4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D4F752BE-D80B-4EC1-A9F7-EE90A9817A12}"/>
              </a:ext>
            </a:extLst>
          </p:cNvPr>
          <p:cNvSpPr>
            <a:spLocks noChangeArrowheads="1"/>
          </p:cNvSpPr>
          <p:nvPr/>
        </p:nvSpPr>
        <p:spPr bwMode="auto">
          <a:xfrm>
            <a:off x="2287451" y="4582128"/>
            <a:ext cx="20992" cy="15744"/>
          </a:xfrm>
          <a:custGeom>
            <a:avLst/>
            <a:gdLst>
              <a:gd name="T0" fmla="*/ 0 w 69"/>
              <a:gd name="T1" fmla="*/ 37 h 54"/>
              <a:gd name="T2" fmla="*/ 0 w 69"/>
              <a:gd name="T3" fmla="*/ 37 h 54"/>
              <a:gd name="T4" fmla="*/ 37 w 69"/>
              <a:gd name="T5" fmla="*/ 48 h 54"/>
              <a:gd name="T6" fmla="*/ 68 w 69"/>
              <a:gd name="T7" fmla="*/ 53 h 54"/>
              <a:gd name="T8" fmla="*/ 68 w 69"/>
              <a:gd name="T9" fmla="*/ 11 h 54"/>
              <a:gd name="T10" fmla="*/ 68 w 69"/>
              <a:gd name="T11" fmla="*/ 11 h 54"/>
              <a:gd name="T12" fmla="*/ 42 w 69"/>
              <a:gd name="T13" fmla="*/ 5 h 54"/>
              <a:gd name="T14" fmla="*/ 15 w 69"/>
              <a:gd name="T15" fmla="*/ 0 h 54"/>
              <a:gd name="T16" fmla="*/ 0 w 69"/>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4">
                <a:moveTo>
                  <a:pt x="0" y="37"/>
                </a:moveTo>
                <a:lnTo>
                  <a:pt x="0" y="37"/>
                </a:lnTo>
                <a:lnTo>
                  <a:pt x="37" y="48"/>
                </a:lnTo>
                <a:lnTo>
                  <a:pt x="68" y="53"/>
                </a:lnTo>
                <a:lnTo>
                  <a:pt x="68" y="11"/>
                </a:lnTo>
                <a:lnTo>
                  <a:pt x="68" y="11"/>
                </a:lnTo>
                <a:lnTo>
                  <a:pt x="42" y="5"/>
                </a:lnTo>
                <a:lnTo>
                  <a:pt x="15" y="0"/>
                </a:lnTo>
                <a:lnTo>
                  <a:pt x="0"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4" name="Picture 261">
            <a:extLst>
              <a:ext uri="{FF2B5EF4-FFF2-40B4-BE49-F238E27FC236}">
                <a16:creationId xmlns:a16="http://schemas.microsoft.com/office/drawing/2014/main" id="{1DB603BF-C6E2-417F-9E30-6139D4BF40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948" y="3651931"/>
            <a:ext cx="175806"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75" name="Freeform 262">
            <a:extLst>
              <a:ext uri="{FF2B5EF4-FFF2-40B4-BE49-F238E27FC236}">
                <a16:creationId xmlns:a16="http://schemas.microsoft.com/office/drawing/2014/main" id="{6BC38EC7-6C41-4CFC-B8C5-5B9D8E5C2EAC}"/>
              </a:ext>
            </a:extLst>
          </p:cNvPr>
          <p:cNvSpPr>
            <a:spLocks noChangeArrowheads="1"/>
          </p:cNvSpPr>
          <p:nvPr/>
        </p:nvSpPr>
        <p:spPr bwMode="auto">
          <a:xfrm>
            <a:off x="2165436" y="3847417"/>
            <a:ext cx="38048" cy="13120"/>
          </a:xfrm>
          <a:custGeom>
            <a:avLst/>
            <a:gdLst>
              <a:gd name="T0" fmla="*/ 0 w 128"/>
              <a:gd name="T1" fmla="*/ 0 h 44"/>
              <a:gd name="T2" fmla="*/ 127 w 128"/>
              <a:gd name="T3" fmla="*/ 0 h 44"/>
              <a:gd name="T4" fmla="*/ 127 w 128"/>
              <a:gd name="T5" fmla="*/ 43 h 44"/>
              <a:gd name="T6" fmla="*/ 0 w 128"/>
              <a:gd name="T7" fmla="*/ 43 h 44"/>
              <a:gd name="T8" fmla="*/ 0 w 128"/>
              <a:gd name="T9" fmla="*/ 0 h 44"/>
            </a:gdLst>
            <a:ahLst/>
            <a:cxnLst>
              <a:cxn ang="0">
                <a:pos x="T0" y="T1"/>
              </a:cxn>
              <a:cxn ang="0">
                <a:pos x="T2" y="T3"/>
              </a:cxn>
              <a:cxn ang="0">
                <a:pos x="T4" y="T5"/>
              </a:cxn>
              <a:cxn ang="0">
                <a:pos x="T6" y="T7"/>
              </a:cxn>
              <a:cxn ang="0">
                <a:pos x="T8" y="T9"/>
              </a:cxn>
            </a:cxnLst>
            <a:rect l="0" t="0" r="r" b="b"/>
            <a:pathLst>
              <a:path w="128" h="44">
                <a:moveTo>
                  <a:pt x="0" y="0"/>
                </a:moveTo>
                <a:lnTo>
                  <a:pt x="127" y="0"/>
                </a:lnTo>
                <a:lnTo>
                  <a:pt x="12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AE470131-D706-4393-9C97-C2A73A918CBB}"/>
              </a:ext>
            </a:extLst>
          </p:cNvPr>
          <p:cNvSpPr>
            <a:spLocks noChangeArrowheads="1"/>
          </p:cNvSpPr>
          <p:nvPr/>
        </p:nvSpPr>
        <p:spPr bwMode="auto">
          <a:xfrm>
            <a:off x="2221852" y="3865785"/>
            <a:ext cx="11807"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264">
            <a:extLst>
              <a:ext uri="{FF2B5EF4-FFF2-40B4-BE49-F238E27FC236}">
                <a16:creationId xmlns:a16="http://schemas.microsoft.com/office/drawing/2014/main" id="{CE5BF5DB-90C9-4ED8-9F1D-5B6E8C328CF2}"/>
              </a:ext>
            </a:extLst>
          </p:cNvPr>
          <p:cNvSpPr>
            <a:spLocks noChangeArrowheads="1"/>
          </p:cNvSpPr>
          <p:nvPr/>
        </p:nvSpPr>
        <p:spPr bwMode="auto">
          <a:xfrm>
            <a:off x="2170684" y="3877593"/>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265">
            <a:extLst>
              <a:ext uri="{FF2B5EF4-FFF2-40B4-BE49-F238E27FC236}">
                <a16:creationId xmlns:a16="http://schemas.microsoft.com/office/drawing/2014/main" id="{63B329A5-7547-4557-B2F8-35B1F31C22F3}"/>
              </a:ext>
            </a:extLst>
          </p:cNvPr>
          <p:cNvSpPr>
            <a:spLocks noChangeArrowheads="1"/>
          </p:cNvSpPr>
          <p:nvPr/>
        </p:nvSpPr>
        <p:spPr bwMode="auto">
          <a:xfrm>
            <a:off x="2245467" y="382248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266">
            <a:extLst>
              <a:ext uri="{FF2B5EF4-FFF2-40B4-BE49-F238E27FC236}">
                <a16:creationId xmlns:a16="http://schemas.microsoft.com/office/drawing/2014/main" id="{08ADD543-6E37-46A9-B97B-515D617C100D}"/>
              </a:ext>
            </a:extLst>
          </p:cNvPr>
          <p:cNvSpPr>
            <a:spLocks noChangeArrowheads="1"/>
          </p:cNvSpPr>
          <p:nvPr/>
        </p:nvSpPr>
        <p:spPr bwMode="auto">
          <a:xfrm>
            <a:off x="2202172" y="3773946"/>
            <a:ext cx="38048" cy="11807"/>
          </a:xfrm>
          <a:custGeom>
            <a:avLst/>
            <a:gdLst>
              <a:gd name="T0" fmla="*/ 0 w 128"/>
              <a:gd name="T1" fmla="*/ 0 h 38"/>
              <a:gd name="T2" fmla="*/ 127 w 128"/>
              <a:gd name="T3" fmla="*/ 0 h 38"/>
              <a:gd name="T4" fmla="*/ 127 w 128"/>
              <a:gd name="T5" fmla="*/ 37 h 38"/>
              <a:gd name="T6" fmla="*/ 0 w 128"/>
              <a:gd name="T7" fmla="*/ 37 h 38"/>
              <a:gd name="T8" fmla="*/ 0 w 128"/>
              <a:gd name="T9" fmla="*/ 0 h 38"/>
            </a:gdLst>
            <a:ahLst/>
            <a:cxnLst>
              <a:cxn ang="0">
                <a:pos x="T0" y="T1"/>
              </a:cxn>
              <a:cxn ang="0">
                <a:pos x="T2" y="T3"/>
              </a:cxn>
              <a:cxn ang="0">
                <a:pos x="T4" y="T5"/>
              </a:cxn>
              <a:cxn ang="0">
                <a:pos x="T6" y="T7"/>
              </a:cxn>
              <a:cxn ang="0">
                <a:pos x="T8" y="T9"/>
              </a:cxn>
            </a:cxnLst>
            <a:rect l="0" t="0" r="r" b="b"/>
            <a:pathLst>
              <a:path w="128" h="38">
                <a:moveTo>
                  <a:pt x="0" y="0"/>
                </a:moveTo>
                <a:lnTo>
                  <a:pt x="127" y="0"/>
                </a:lnTo>
                <a:lnTo>
                  <a:pt x="12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267">
            <a:extLst>
              <a:ext uri="{FF2B5EF4-FFF2-40B4-BE49-F238E27FC236}">
                <a16:creationId xmlns:a16="http://schemas.microsoft.com/office/drawing/2014/main" id="{9869161D-2F83-46CD-B53F-D706F16226CE}"/>
              </a:ext>
            </a:extLst>
          </p:cNvPr>
          <p:cNvSpPr>
            <a:spLocks noChangeArrowheads="1"/>
          </p:cNvSpPr>
          <p:nvPr/>
        </p:nvSpPr>
        <p:spPr bwMode="auto">
          <a:xfrm>
            <a:off x="2240220" y="3784442"/>
            <a:ext cx="36736" cy="13120"/>
          </a:xfrm>
          <a:custGeom>
            <a:avLst/>
            <a:gdLst>
              <a:gd name="T0" fmla="*/ 0 w 123"/>
              <a:gd name="T1" fmla="*/ 0 h 44"/>
              <a:gd name="T2" fmla="*/ 122 w 123"/>
              <a:gd name="T3" fmla="*/ 0 h 44"/>
              <a:gd name="T4" fmla="*/ 122 w 123"/>
              <a:gd name="T5" fmla="*/ 43 h 44"/>
              <a:gd name="T6" fmla="*/ 0 w 123"/>
              <a:gd name="T7" fmla="*/ 43 h 44"/>
              <a:gd name="T8" fmla="*/ 0 w 123"/>
              <a:gd name="T9" fmla="*/ 0 h 44"/>
            </a:gdLst>
            <a:ahLst/>
            <a:cxnLst>
              <a:cxn ang="0">
                <a:pos x="T0" y="T1"/>
              </a:cxn>
              <a:cxn ang="0">
                <a:pos x="T2" y="T3"/>
              </a:cxn>
              <a:cxn ang="0">
                <a:pos x="T4" y="T5"/>
              </a:cxn>
              <a:cxn ang="0">
                <a:pos x="T6" y="T7"/>
              </a:cxn>
              <a:cxn ang="0">
                <a:pos x="T8" y="T9"/>
              </a:cxn>
            </a:cxnLst>
            <a:rect l="0" t="0" r="r" b="b"/>
            <a:pathLst>
              <a:path w="123" h="44">
                <a:moveTo>
                  <a:pt x="0" y="0"/>
                </a:moveTo>
                <a:lnTo>
                  <a:pt x="122" y="0"/>
                </a:lnTo>
                <a:lnTo>
                  <a:pt x="12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268">
            <a:extLst>
              <a:ext uri="{FF2B5EF4-FFF2-40B4-BE49-F238E27FC236}">
                <a16:creationId xmlns:a16="http://schemas.microsoft.com/office/drawing/2014/main" id="{F4BFBC99-D0A6-4881-AD53-0C7EF4C33554}"/>
              </a:ext>
            </a:extLst>
          </p:cNvPr>
          <p:cNvSpPr>
            <a:spLocks noChangeArrowheads="1"/>
          </p:cNvSpPr>
          <p:nvPr/>
        </p:nvSpPr>
        <p:spPr bwMode="auto">
          <a:xfrm>
            <a:off x="2221852" y="3897273"/>
            <a:ext cx="36736" cy="13120"/>
          </a:xfrm>
          <a:custGeom>
            <a:avLst/>
            <a:gdLst>
              <a:gd name="T0" fmla="*/ 0 w 124"/>
              <a:gd name="T1" fmla="*/ 0 h 42"/>
              <a:gd name="T2" fmla="*/ 123 w 124"/>
              <a:gd name="T3" fmla="*/ 0 h 42"/>
              <a:gd name="T4" fmla="*/ 123 w 124"/>
              <a:gd name="T5" fmla="*/ 41 h 42"/>
              <a:gd name="T6" fmla="*/ 0 w 124"/>
              <a:gd name="T7" fmla="*/ 41 h 42"/>
              <a:gd name="T8" fmla="*/ 0 w 124"/>
              <a:gd name="T9" fmla="*/ 0 h 42"/>
            </a:gdLst>
            <a:ahLst/>
            <a:cxnLst>
              <a:cxn ang="0">
                <a:pos x="T0" y="T1"/>
              </a:cxn>
              <a:cxn ang="0">
                <a:pos x="T2" y="T3"/>
              </a:cxn>
              <a:cxn ang="0">
                <a:pos x="T4" y="T5"/>
              </a:cxn>
              <a:cxn ang="0">
                <a:pos x="T6" y="T7"/>
              </a:cxn>
              <a:cxn ang="0">
                <a:pos x="T8" y="T9"/>
              </a:cxn>
            </a:cxnLst>
            <a:rect l="0" t="0" r="r" b="b"/>
            <a:pathLst>
              <a:path w="124" h="42">
                <a:moveTo>
                  <a:pt x="0" y="0"/>
                </a:moveTo>
                <a:lnTo>
                  <a:pt x="123" y="0"/>
                </a:lnTo>
                <a:lnTo>
                  <a:pt x="123" y="41"/>
                </a:lnTo>
                <a:lnTo>
                  <a:pt x="0" y="41"/>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269">
            <a:extLst>
              <a:ext uri="{FF2B5EF4-FFF2-40B4-BE49-F238E27FC236}">
                <a16:creationId xmlns:a16="http://schemas.microsoft.com/office/drawing/2014/main" id="{5D542253-2425-4211-A18E-62CD2F5960CD}"/>
              </a:ext>
            </a:extLst>
          </p:cNvPr>
          <p:cNvSpPr>
            <a:spLocks noChangeArrowheads="1"/>
          </p:cNvSpPr>
          <p:nvPr/>
        </p:nvSpPr>
        <p:spPr bwMode="auto">
          <a:xfrm>
            <a:off x="2177244" y="3722779"/>
            <a:ext cx="26240" cy="13120"/>
          </a:xfrm>
          <a:custGeom>
            <a:avLst/>
            <a:gdLst>
              <a:gd name="T0" fmla="*/ 0 w 86"/>
              <a:gd name="T1" fmla="*/ 0 h 43"/>
              <a:gd name="T2" fmla="*/ 85 w 86"/>
              <a:gd name="T3" fmla="*/ 0 h 43"/>
              <a:gd name="T4" fmla="*/ 85 w 86"/>
              <a:gd name="T5" fmla="*/ 42 h 43"/>
              <a:gd name="T6" fmla="*/ 0 w 86"/>
              <a:gd name="T7" fmla="*/ 42 h 43"/>
              <a:gd name="T8" fmla="*/ 0 w 86"/>
              <a:gd name="T9" fmla="*/ 0 h 43"/>
            </a:gdLst>
            <a:ahLst/>
            <a:cxnLst>
              <a:cxn ang="0">
                <a:pos x="T0" y="T1"/>
              </a:cxn>
              <a:cxn ang="0">
                <a:pos x="T2" y="T3"/>
              </a:cxn>
              <a:cxn ang="0">
                <a:pos x="T4" y="T5"/>
              </a:cxn>
              <a:cxn ang="0">
                <a:pos x="T6" y="T7"/>
              </a:cxn>
              <a:cxn ang="0">
                <a:pos x="T8" y="T9"/>
              </a:cxn>
            </a:cxnLst>
            <a:rect l="0" t="0" r="r" b="b"/>
            <a:pathLst>
              <a:path w="86" h="43">
                <a:moveTo>
                  <a:pt x="0" y="0"/>
                </a:moveTo>
                <a:lnTo>
                  <a:pt x="85" y="0"/>
                </a:lnTo>
                <a:lnTo>
                  <a:pt x="8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270">
            <a:extLst>
              <a:ext uri="{FF2B5EF4-FFF2-40B4-BE49-F238E27FC236}">
                <a16:creationId xmlns:a16="http://schemas.microsoft.com/office/drawing/2014/main" id="{D3833754-11D6-42CB-B1A9-DB820846CE0C}"/>
              </a:ext>
            </a:extLst>
          </p:cNvPr>
          <p:cNvSpPr>
            <a:spLocks noChangeArrowheads="1"/>
          </p:cNvSpPr>
          <p:nvPr/>
        </p:nvSpPr>
        <p:spPr bwMode="auto">
          <a:xfrm>
            <a:off x="2221852" y="3710971"/>
            <a:ext cx="30175" cy="13120"/>
          </a:xfrm>
          <a:custGeom>
            <a:avLst/>
            <a:gdLst>
              <a:gd name="T0" fmla="*/ 0 w 102"/>
              <a:gd name="T1" fmla="*/ 0 h 44"/>
              <a:gd name="T2" fmla="*/ 101 w 102"/>
              <a:gd name="T3" fmla="*/ 0 h 44"/>
              <a:gd name="T4" fmla="*/ 101 w 102"/>
              <a:gd name="T5" fmla="*/ 43 h 44"/>
              <a:gd name="T6" fmla="*/ 0 w 102"/>
              <a:gd name="T7" fmla="*/ 43 h 44"/>
              <a:gd name="T8" fmla="*/ 0 w 102"/>
              <a:gd name="T9" fmla="*/ 0 h 44"/>
            </a:gdLst>
            <a:ahLst/>
            <a:cxnLst>
              <a:cxn ang="0">
                <a:pos x="T0" y="T1"/>
              </a:cxn>
              <a:cxn ang="0">
                <a:pos x="T2" y="T3"/>
              </a:cxn>
              <a:cxn ang="0">
                <a:pos x="T4" y="T5"/>
              </a:cxn>
              <a:cxn ang="0">
                <a:pos x="T6" y="T7"/>
              </a:cxn>
              <a:cxn ang="0">
                <a:pos x="T8" y="T9"/>
              </a:cxn>
            </a:cxnLst>
            <a:rect l="0" t="0" r="r" b="b"/>
            <a:pathLst>
              <a:path w="102" h="44">
                <a:moveTo>
                  <a:pt x="0" y="0"/>
                </a:moveTo>
                <a:lnTo>
                  <a:pt x="101" y="0"/>
                </a:lnTo>
                <a:lnTo>
                  <a:pt x="101"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271">
            <a:extLst>
              <a:ext uri="{FF2B5EF4-FFF2-40B4-BE49-F238E27FC236}">
                <a16:creationId xmlns:a16="http://schemas.microsoft.com/office/drawing/2014/main" id="{7C98A563-AF91-422E-BBEC-BA13CDFB9973}"/>
              </a:ext>
            </a:extLst>
          </p:cNvPr>
          <p:cNvSpPr>
            <a:spLocks noChangeArrowheads="1"/>
          </p:cNvSpPr>
          <p:nvPr/>
        </p:nvSpPr>
        <p:spPr bwMode="auto">
          <a:xfrm>
            <a:off x="2196924" y="368735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272">
            <a:extLst>
              <a:ext uri="{FF2B5EF4-FFF2-40B4-BE49-F238E27FC236}">
                <a16:creationId xmlns:a16="http://schemas.microsoft.com/office/drawing/2014/main" id="{0668C950-8DC1-4263-8B39-60708AB5B5D8}"/>
              </a:ext>
            </a:extLst>
          </p:cNvPr>
          <p:cNvSpPr>
            <a:spLocks noChangeArrowheads="1"/>
          </p:cNvSpPr>
          <p:nvPr/>
        </p:nvSpPr>
        <p:spPr bwMode="auto">
          <a:xfrm>
            <a:off x="2165436" y="374901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6" name="Freeform 273">
            <a:extLst>
              <a:ext uri="{FF2B5EF4-FFF2-40B4-BE49-F238E27FC236}">
                <a16:creationId xmlns:a16="http://schemas.microsoft.com/office/drawing/2014/main" id="{A55B2DE8-E869-4D87-BE07-4776AB32114B}"/>
              </a:ext>
            </a:extLst>
          </p:cNvPr>
          <p:cNvSpPr>
            <a:spLocks noChangeArrowheads="1"/>
          </p:cNvSpPr>
          <p:nvPr/>
        </p:nvSpPr>
        <p:spPr bwMode="auto">
          <a:xfrm>
            <a:off x="2263835" y="372933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 name="Freeform 274">
            <a:extLst>
              <a:ext uri="{FF2B5EF4-FFF2-40B4-BE49-F238E27FC236}">
                <a16:creationId xmlns:a16="http://schemas.microsoft.com/office/drawing/2014/main" id="{ABA9406C-87A3-4F15-B6D8-E80B49BF179D}"/>
              </a:ext>
            </a:extLst>
          </p:cNvPr>
          <p:cNvSpPr>
            <a:spLocks noChangeArrowheads="1"/>
          </p:cNvSpPr>
          <p:nvPr/>
        </p:nvSpPr>
        <p:spPr bwMode="auto">
          <a:xfrm>
            <a:off x="2228411" y="374901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8" name="Freeform 275">
            <a:extLst>
              <a:ext uri="{FF2B5EF4-FFF2-40B4-BE49-F238E27FC236}">
                <a16:creationId xmlns:a16="http://schemas.microsoft.com/office/drawing/2014/main" id="{F1E0F290-C82A-40CF-A83D-987378881208}"/>
              </a:ext>
            </a:extLst>
          </p:cNvPr>
          <p:cNvSpPr>
            <a:spLocks noChangeArrowheads="1"/>
          </p:cNvSpPr>
          <p:nvPr/>
        </p:nvSpPr>
        <p:spPr bwMode="auto">
          <a:xfrm>
            <a:off x="2047358" y="3142882"/>
            <a:ext cx="339804" cy="401467"/>
          </a:xfrm>
          <a:custGeom>
            <a:avLst/>
            <a:gdLst>
              <a:gd name="T0" fmla="*/ 870 w 1142"/>
              <a:gd name="T1" fmla="*/ 1216 h 1350"/>
              <a:gd name="T2" fmla="*/ 743 w 1142"/>
              <a:gd name="T3" fmla="*/ 1137 h 1350"/>
              <a:gd name="T4" fmla="*/ 716 w 1142"/>
              <a:gd name="T5" fmla="*/ 1200 h 1350"/>
              <a:gd name="T6" fmla="*/ 653 w 1142"/>
              <a:gd name="T7" fmla="*/ 1301 h 1350"/>
              <a:gd name="T8" fmla="*/ 615 w 1142"/>
              <a:gd name="T9" fmla="*/ 1306 h 1350"/>
              <a:gd name="T10" fmla="*/ 461 w 1142"/>
              <a:gd name="T11" fmla="*/ 1296 h 1350"/>
              <a:gd name="T12" fmla="*/ 318 w 1142"/>
              <a:gd name="T13" fmla="*/ 1200 h 1350"/>
              <a:gd name="T14" fmla="*/ 297 w 1142"/>
              <a:gd name="T15" fmla="*/ 1137 h 1350"/>
              <a:gd name="T16" fmla="*/ 201 w 1142"/>
              <a:gd name="T17" fmla="*/ 1153 h 1350"/>
              <a:gd name="T18" fmla="*/ 106 w 1142"/>
              <a:gd name="T19" fmla="*/ 1031 h 1350"/>
              <a:gd name="T20" fmla="*/ 47 w 1142"/>
              <a:gd name="T21" fmla="*/ 839 h 1350"/>
              <a:gd name="T22" fmla="*/ 127 w 1142"/>
              <a:gd name="T23" fmla="*/ 930 h 1350"/>
              <a:gd name="T24" fmla="*/ 403 w 1142"/>
              <a:gd name="T25" fmla="*/ 1110 h 1350"/>
              <a:gd name="T26" fmla="*/ 573 w 1142"/>
              <a:gd name="T27" fmla="*/ 1137 h 1350"/>
              <a:gd name="T28" fmla="*/ 700 w 1142"/>
              <a:gd name="T29" fmla="*/ 1126 h 1350"/>
              <a:gd name="T30" fmla="*/ 955 w 1142"/>
              <a:gd name="T31" fmla="*/ 988 h 1350"/>
              <a:gd name="T32" fmla="*/ 1099 w 1142"/>
              <a:gd name="T33" fmla="*/ 786 h 1350"/>
              <a:gd name="T34" fmla="*/ 1056 w 1142"/>
              <a:gd name="T35" fmla="*/ 982 h 1350"/>
              <a:gd name="T36" fmla="*/ 944 w 1142"/>
              <a:gd name="T37" fmla="*/ 1153 h 1350"/>
              <a:gd name="T38" fmla="*/ 679 w 1142"/>
              <a:gd name="T39" fmla="*/ 48 h 1350"/>
              <a:gd name="T40" fmla="*/ 865 w 1142"/>
              <a:gd name="T41" fmla="*/ 128 h 1350"/>
              <a:gd name="T42" fmla="*/ 1008 w 1142"/>
              <a:gd name="T43" fmla="*/ 271 h 1350"/>
              <a:gd name="T44" fmla="*/ 1088 w 1142"/>
              <a:gd name="T45" fmla="*/ 463 h 1350"/>
              <a:gd name="T46" fmla="*/ 1099 w 1142"/>
              <a:gd name="T47" fmla="*/ 568 h 1350"/>
              <a:gd name="T48" fmla="*/ 1061 w 1142"/>
              <a:gd name="T49" fmla="*/ 775 h 1350"/>
              <a:gd name="T50" fmla="*/ 944 w 1142"/>
              <a:gd name="T51" fmla="*/ 940 h 1350"/>
              <a:gd name="T52" fmla="*/ 780 w 1142"/>
              <a:gd name="T53" fmla="*/ 1057 h 1350"/>
              <a:gd name="T54" fmla="*/ 573 w 1142"/>
              <a:gd name="T55" fmla="*/ 1099 h 1350"/>
              <a:gd name="T56" fmla="*/ 414 w 1142"/>
              <a:gd name="T57" fmla="*/ 1073 h 1350"/>
              <a:gd name="T58" fmla="*/ 233 w 1142"/>
              <a:gd name="T59" fmla="*/ 977 h 1350"/>
              <a:gd name="T60" fmla="*/ 106 w 1142"/>
              <a:gd name="T61" fmla="*/ 818 h 1350"/>
              <a:gd name="T62" fmla="*/ 47 w 1142"/>
              <a:gd name="T63" fmla="*/ 621 h 1350"/>
              <a:gd name="T64" fmla="*/ 53 w 1142"/>
              <a:gd name="T65" fmla="*/ 463 h 1350"/>
              <a:gd name="T66" fmla="*/ 132 w 1142"/>
              <a:gd name="T67" fmla="*/ 271 h 1350"/>
              <a:gd name="T68" fmla="*/ 276 w 1142"/>
              <a:gd name="T69" fmla="*/ 128 h 1350"/>
              <a:gd name="T70" fmla="*/ 467 w 1142"/>
              <a:gd name="T71" fmla="*/ 48 h 1350"/>
              <a:gd name="T72" fmla="*/ 1141 w 1142"/>
              <a:gd name="T73" fmla="*/ 568 h 1350"/>
              <a:gd name="T74" fmla="*/ 1099 w 1142"/>
              <a:gd name="T75" fmla="*/ 345 h 1350"/>
              <a:gd name="T76" fmla="*/ 976 w 1142"/>
              <a:gd name="T77" fmla="*/ 165 h 1350"/>
              <a:gd name="T78" fmla="*/ 796 w 1142"/>
              <a:gd name="T79" fmla="*/ 43 h 1350"/>
              <a:gd name="T80" fmla="*/ 573 w 1142"/>
              <a:gd name="T81" fmla="*/ 0 h 1350"/>
              <a:gd name="T82" fmla="*/ 403 w 1142"/>
              <a:gd name="T83" fmla="*/ 21 h 1350"/>
              <a:gd name="T84" fmla="*/ 212 w 1142"/>
              <a:gd name="T85" fmla="*/ 128 h 1350"/>
              <a:gd name="T86" fmla="*/ 69 w 1142"/>
              <a:gd name="T87" fmla="*/ 298 h 1350"/>
              <a:gd name="T88" fmla="*/ 5 w 1142"/>
              <a:gd name="T89" fmla="*/ 510 h 1350"/>
              <a:gd name="T90" fmla="*/ 0 w 1142"/>
              <a:gd name="T91" fmla="*/ 568 h 1350"/>
              <a:gd name="T92" fmla="*/ 15 w 1142"/>
              <a:gd name="T93" fmla="*/ 892 h 1350"/>
              <a:gd name="T94" fmla="*/ 101 w 1142"/>
              <a:gd name="T95" fmla="*/ 1094 h 1350"/>
              <a:gd name="T96" fmla="*/ 212 w 1142"/>
              <a:gd name="T97" fmla="*/ 1221 h 1350"/>
              <a:gd name="T98" fmla="*/ 408 w 1142"/>
              <a:gd name="T99" fmla="*/ 1328 h 1350"/>
              <a:gd name="T100" fmla="*/ 573 w 1142"/>
              <a:gd name="T101" fmla="*/ 1349 h 1350"/>
              <a:gd name="T102" fmla="*/ 790 w 1142"/>
              <a:gd name="T103" fmla="*/ 1306 h 1350"/>
              <a:gd name="T104" fmla="*/ 976 w 1142"/>
              <a:gd name="T105" fmla="*/ 1184 h 1350"/>
              <a:gd name="T106" fmla="*/ 1072 w 1142"/>
              <a:gd name="T107" fmla="*/ 1046 h 1350"/>
              <a:gd name="T108" fmla="*/ 1136 w 1142"/>
              <a:gd name="T109" fmla="*/ 834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2" h="1350">
                <a:moveTo>
                  <a:pt x="944" y="1153"/>
                </a:moveTo>
                <a:lnTo>
                  <a:pt x="944" y="1153"/>
                </a:lnTo>
                <a:lnTo>
                  <a:pt x="907" y="1190"/>
                </a:lnTo>
                <a:lnTo>
                  <a:pt x="870" y="1216"/>
                </a:lnTo>
                <a:lnTo>
                  <a:pt x="828" y="1242"/>
                </a:lnTo>
                <a:lnTo>
                  <a:pt x="780" y="1264"/>
                </a:lnTo>
                <a:lnTo>
                  <a:pt x="780" y="1137"/>
                </a:lnTo>
                <a:lnTo>
                  <a:pt x="743" y="1137"/>
                </a:lnTo>
                <a:lnTo>
                  <a:pt x="743" y="1280"/>
                </a:lnTo>
                <a:lnTo>
                  <a:pt x="743" y="1280"/>
                </a:lnTo>
                <a:lnTo>
                  <a:pt x="716" y="1291"/>
                </a:lnTo>
                <a:lnTo>
                  <a:pt x="716" y="1200"/>
                </a:lnTo>
                <a:lnTo>
                  <a:pt x="679" y="1200"/>
                </a:lnTo>
                <a:lnTo>
                  <a:pt x="679" y="1296"/>
                </a:lnTo>
                <a:lnTo>
                  <a:pt x="679" y="1296"/>
                </a:lnTo>
                <a:lnTo>
                  <a:pt x="653" y="1301"/>
                </a:lnTo>
                <a:lnTo>
                  <a:pt x="653" y="1264"/>
                </a:lnTo>
                <a:lnTo>
                  <a:pt x="615" y="1264"/>
                </a:lnTo>
                <a:lnTo>
                  <a:pt x="615" y="1306"/>
                </a:lnTo>
                <a:lnTo>
                  <a:pt x="615" y="1306"/>
                </a:lnTo>
                <a:lnTo>
                  <a:pt x="573" y="1306"/>
                </a:lnTo>
                <a:lnTo>
                  <a:pt x="573" y="1306"/>
                </a:lnTo>
                <a:lnTo>
                  <a:pt x="515" y="1306"/>
                </a:lnTo>
                <a:lnTo>
                  <a:pt x="461" y="1296"/>
                </a:lnTo>
                <a:lnTo>
                  <a:pt x="408" y="1285"/>
                </a:lnTo>
                <a:lnTo>
                  <a:pt x="361" y="1264"/>
                </a:lnTo>
                <a:lnTo>
                  <a:pt x="361" y="1200"/>
                </a:lnTo>
                <a:lnTo>
                  <a:pt x="318" y="1200"/>
                </a:lnTo>
                <a:lnTo>
                  <a:pt x="318" y="1242"/>
                </a:lnTo>
                <a:lnTo>
                  <a:pt x="318" y="1242"/>
                </a:lnTo>
                <a:lnTo>
                  <a:pt x="297" y="1232"/>
                </a:lnTo>
                <a:lnTo>
                  <a:pt x="297" y="1137"/>
                </a:lnTo>
                <a:lnTo>
                  <a:pt x="254" y="1137"/>
                </a:lnTo>
                <a:lnTo>
                  <a:pt x="254" y="1200"/>
                </a:lnTo>
                <a:lnTo>
                  <a:pt x="254" y="1200"/>
                </a:lnTo>
                <a:lnTo>
                  <a:pt x="201" y="1153"/>
                </a:lnTo>
                <a:lnTo>
                  <a:pt x="201" y="1153"/>
                </a:lnTo>
                <a:lnTo>
                  <a:pt x="164" y="1115"/>
                </a:lnTo>
                <a:lnTo>
                  <a:pt x="132" y="1073"/>
                </a:lnTo>
                <a:lnTo>
                  <a:pt x="106" y="1031"/>
                </a:lnTo>
                <a:lnTo>
                  <a:pt x="84" y="982"/>
                </a:lnTo>
                <a:lnTo>
                  <a:pt x="69" y="935"/>
                </a:lnTo>
                <a:lnTo>
                  <a:pt x="58" y="887"/>
                </a:lnTo>
                <a:lnTo>
                  <a:pt x="47" y="839"/>
                </a:lnTo>
                <a:lnTo>
                  <a:pt x="42" y="786"/>
                </a:lnTo>
                <a:lnTo>
                  <a:pt x="42" y="786"/>
                </a:lnTo>
                <a:lnTo>
                  <a:pt x="84" y="860"/>
                </a:lnTo>
                <a:lnTo>
                  <a:pt x="127" y="930"/>
                </a:lnTo>
                <a:lnTo>
                  <a:pt x="186" y="988"/>
                </a:lnTo>
                <a:lnTo>
                  <a:pt x="249" y="1041"/>
                </a:lnTo>
                <a:lnTo>
                  <a:pt x="323" y="1084"/>
                </a:lnTo>
                <a:lnTo>
                  <a:pt x="403" y="1110"/>
                </a:lnTo>
                <a:lnTo>
                  <a:pt x="440" y="1126"/>
                </a:lnTo>
                <a:lnTo>
                  <a:pt x="483" y="1131"/>
                </a:lnTo>
                <a:lnTo>
                  <a:pt x="525" y="1137"/>
                </a:lnTo>
                <a:lnTo>
                  <a:pt x="573" y="1137"/>
                </a:lnTo>
                <a:lnTo>
                  <a:pt x="573" y="1137"/>
                </a:lnTo>
                <a:lnTo>
                  <a:pt x="615" y="1137"/>
                </a:lnTo>
                <a:lnTo>
                  <a:pt x="658" y="1131"/>
                </a:lnTo>
                <a:lnTo>
                  <a:pt x="700" y="1126"/>
                </a:lnTo>
                <a:lnTo>
                  <a:pt x="743" y="1110"/>
                </a:lnTo>
                <a:lnTo>
                  <a:pt x="822" y="1084"/>
                </a:lnTo>
                <a:lnTo>
                  <a:pt x="892" y="1041"/>
                </a:lnTo>
                <a:lnTo>
                  <a:pt x="955" y="988"/>
                </a:lnTo>
                <a:lnTo>
                  <a:pt x="1014" y="930"/>
                </a:lnTo>
                <a:lnTo>
                  <a:pt x="1061" y="860"/>
                </a:lnTo>
                <a:lnTo>
                  <a:pt x="1099" y="786"/>
                </a:lnTo>
                <a:lnTo>
                  <a:pt x="1099" y="786"/>
                </a:lnTo>
                <a:lnTo>
                  <a:pt x="1099" y="839"/>
                </a:lnTo>
                <a:lnTo>
                  <a:pt x="1088" y="887"/>
                </a:lnTo>
                <a:lnTo>
                  <a:pt x="1078" y="935"/>
                </a:lnTo>
                <a:lnTo>
                  <a:pt x="1056" y="982"/>
                </a:lnTo>
                <a:lnTo>
                  <a:pt x="1035" y="1031"/>
                </a:lnTo>
                <a:lnTo>
                  <a:pt x="1008" y="1073"/>
                </a:lnTo>
                <a:lnTo>
                  <a:pt x="982" y="1115"/>
                </a:lnTo>
                <a:lnTo>
                  <a:pt x="944" y="1153"/>
                </a:lnTo>
                <a:close/>
                <a:moveTo>
                  <a:pt x="573" y="38"/>
                </a:moveTo>
                <a:lnTo>
                  <a:pt x="573" y="38"/>
                </a:lnTo>
                <a:lnTo>
                  <a:pt x="626" y="43"/>
                </a:lnTo>
                <a:lnTo>
                  <a:pt x="679" y="48"/>
                </a:lnTo>
                <a:lnTo>
                  <a:pt x="727" y="64"/>
                </a:lnTo>
                <a:lnTo>
                  <a:pt x="780" y="80"/>
                </a:lnTo>
                <a:lnTo>
                  <a:pt x="822" y="101"/>
                </a:lnTo>
                <a:lnTo>
                  <a:pt x="865" y="128"/>
                </a:lnTo>
                <a:lnTo>
                  <a:pt x="907" y="160"/>
                </a:lnTo>
                <a:lnTo>
                  <a:pt x="944" y="197"/>
                </a:lnTo>
                <a:lnTo>
                  <a:pt x="982" y="234"/>
                </a:lnTo>
                <a:lnTo>
                  <a:pt x="1008" y="271"/>
                </a:lnTo>
                <a:lnTo>
                  <a:pt x="1035" y="319"/>
                </a:lnTo>
                <a:lnTo>
                  <a:pt x="1061" y="361"/>
                </a:lnTo>
                <a:lnTo>
                  <a:pt x="1078" y="409"/>
                </a:lnTo>
                <a:lnTo>
                  <a:pt x="1088" y="463"/>
                </a:lnTo>
                <a:lnTo>
                  <a:pt x="1099" y="516"/>
                </a:lnTo>
                <a:lnTo>
                  <a:pt x="1099" y="568"/>
                </a:lnTo>
                <a:lnTo>
                  <a:pt x="1099" y="568"/>
                </a:lnTo>
                <a:lnTo>
                  <a:pt x="1099" y="568"/>
                </a:lnTo>
                <a:lnTo>
                  <a:pt x="1099" y="621"/>
                </a:lnTo>
                <a:lnTo>
                  <a:pt x="1088" y="674"/>
                </a:lnTo>
                <a:lnTo>
                  <a:pt x="1078" y="728"/>
                </a:lnTo>
                <a:lnTo>
                  <a:pt x="1061" y="775"/>
                </a:lnTo>
                <a:lnTo>
                  <a:pt x="1035" y="818"/>
                </a:lnTo>
                <a:lnTo>
                  <a:pt x="1008" y="866"/>
                </a:lnTo>
                <a:lnTo>
                  <a:pt x="982" y="903"/>
                </a:lnTo>
                <a:lnTo>
                  <a:pt x="944" y="940"/>
                </a:lnTo>
                <a:lnTo>
                  <a:pt x="907" y="977"/>
                </a:lnTo>
                <a:lnTo>
                  <a:pt x="865" y="1009"/>
                </a:lnTo>
                <a:lnTo>
                  <a:pt x="822" y="1035"/>
                </a:lnTo>
                <a:lnTo>
                  <a:pt x="780" y="1057"/>
                </a:lnTo>
                <a:lnTo>
                  <a:pt x="727" y="1073"/>
                </a:lnTo>
                <a:lnTo>
                  <a:pt x="679" y="1089"/>
                </a:lnTo>
                <a:lnTo>
                  <a:pt x="626" y="1094"/>
                </a:lnTo>
                <a:lnTo>
                  <a:pt x="573" y="1099"/>
                </a:lnTo>
                <a:lnTo>
                  <a:pt x="573" y="1099"/>
                </a:lnTo>
                <a:lnTo>
                  <a:pt x="520" y="1094"/>
                </a:lnTo>
                <a:lnTo>
                  <a:pt x="467" y="1089"/>
                </a:lnTo>
                <a:lnTo>
                  <a:pt x="414" y="1073"/>
                </a:lnTo>
                <a:lnTo>
                  <a:pt x="366" y="1057"/>
                </a:lnTo>
                <a:lnTo>
                  <a:pt x="318" y="1035"/>
                </a:lnTo>
                <a:lnTo>
                  <a:pt x="276" y="1009"/>
                </a:lnTo>
                <a:lnTo>
                  <a:pt x="233" y="977"/>
                </a:lnTo>
                <a:lnTo>
                  <a:pt x="196" y="940"/>
                </a:lnTo>
                <a:lnTo>
                  <a:pt x="164" y="903"/>
                </a:lnTo>
                <a:lnTo>
                  <a:pt x="132" y="866"/>
                </a:lnTo>
                <a:lnTo>
                  <a:pt x="106" y="818"/>
                </a:lnTo>
                <a:lnTo>
                  <a:pt x="84" y="775"/>
                </a:lnTo>
                <a:lnTo>
                  <a:pt x="69" y="728"/>
                </a:lnTo>
                <a:lnTo>
                  <a:pt x="53" y="674"/>
                </a:lnTo>
                <a:lnTo>
                  <a:pt x="47" y="621"/>
                </a:lnTo>
                <a:lnTo>
                  <a:pt x="42" y="568"/>
                </a:lnTo>
                <a:lnTo>
                  <a:pt x="42" y="568"/>
                </a:lnTo>
                <a:lnTo>
                  <a:pt x="47" y="516"/>
                </a:lnTo>
                <a:lnTo>
                  <a:pt x="53" y="463"/>
                </a:lnTo>
                <a:lnTo>
                  <a:pt x="69" y="409"/>
                </a:lnTo>
                <a:lnTo>
                  <a:pt x="84" y="361"/>
                </a:lnTo>
                <a:lnTo>
                  <a:pt x="106" y="319"/>
                </a:lnTo>
                <a:lnTo>
                  <a:pt x="132" y="271"/>
                </a:lnTo>
                <a:lnTo>
                  <a:pt x="164" y="234"/>
                </a:lnTo>
                <a:lnTo>
                  <a:pt x="196" y="197"/>
                </a:lnTo>
                <a:lnTo>
                  <a:pt x="233" y="160"/>
                </a:lnTo>
                <a:lnTo>
                  <a:pt x="276" y="128"/>
                </a:lnTo>
                <a:lnTo>
                  <a:pt x="318" y="101"/>
                </a:lnTo>
                <a:lnTo>
                  <a:pt x="366" y="80"/>
                </a:lnTo>
                <a:lnTo>
                  <a:pt x="414" y="64"/>
                </a:lnTo>
                <a:lnTo>
                  <a:pt x="467" y="48"/>
                </a:lnTo>
                <a:lnTo>
                  <a:pt x="520" y="43"/>
                </a:lnTo>
                <a:lnTo>
                  <a:pt x="573" y="38"/>
                </a:lnTo>
                <a:close/>
                <a:moveTo>
                  <a:pt x="1141" y="568"/>
                </a:moveTo>
                <a:lnTo>
                  <a:pt x="1141" y="568"/>
                </a:lnTo>
                <a:lnTo>
                  <a:pt x="1141" y="510"/>
                </a:lnTo>
                <a:lnTo>
                  <a:pt x="1130" y="452"/>
                </a:lnTo>
                <a:lnTo>
                  <a:pt x="1114" y="399"/>
                </a:lnTo>
                <a:lnTo>
                  <a:pt x="1099" y="345"/>
                </a:lnTo>
                <a:lnTo>
                  <a:pt x="1072" y="298"/>
                </a:lnTo>
                <a:lnTo>
                  <a:pt x="1046" y="250"/>
                </a:lnTo>
                <a:lnTo>
                  <a:pt x="1014" y="207"/>
                </a:lnTo>
                <a:lnTo>
                  <a:pt x="976" y="165"/>
                </a:lnTo>
                <a:lnTo>
                  <a:pt x="934" y="128"/>
                </a:lnTo>
                <a:lnTo>
                  <a:pt x="892" y="96"/>
                </a:lnTo>
                <a:lnTo>
                  <a:pt x="844" y="70"/>
                </a:lnTo>
                <a:lnTo>
                  <a:pt x="796" y="43"/>
                </a:lnTo>
                <a:lnTo>
                  <a:pt x="743" y="21"/>
                </a:lnTo>
                <a:lnTo>
                  <a:pt x="684" y="11"/>
                </a:lnTo>
                <a:lnTo>
                  <a:pt x="632" y="0"/>
                </a:lnTo>
                <a:lnTo>
                  <a:pt x="573" y="0"/>
                </a:lnTo>
                <a:lnTo>
                  <a:pt x="573" y="0"/>
                </a:lnTo>
                <a:lnTo>
                  <a:pt x="515" y="0"/>
                </a:lnTo>
                <a:lnTo>
                  <a:pt x="456" y="11"/>
                </a:lnTo>
                <a:lnTo>
                  <a:pt x="403" y="21"/>
                </a:lnTo>
                <a:lnTo>
                  <a:pt x="350" y="43"/>
                </a:lnTo>
                <a:lnTo>
                  <a:pt x="302" y="70"/>
                </a:lnTo>
                <a:lnTo>
                  <a:pt x="254" y="96"/>
                </a:lnTo>
                <a:lnTo>
                  <a:pt x="212" y="128"/>
                </a:lnTo>
                <a:lnTo>
                  <a:pt x="169" y="165"/>
                </a:lnTo>
                <a:lnTo>
                  <a:pt x="132" y="207"/>
                </a:lnTo>
                <a:lnTo>
                  <a:pt x="101" y="250"/>
                </a:lnTo>
                <a:lnTo>
                  <a:pt x="69" y="298"/>
                </a:lnTo>
                <a:lnTo>
                  <a:pt x="47" y="345"/>
                </a:lnTo>
                <a:lnTo>
                  <a:pt x="26" y="399"/>
                </a:lnTo>
                <a:lnTo>
                  <a:pt x="15" y="452"/>
                </a:lnTo>
                <a:lnTo>
                  <a:pt x="5" y="510"/>
                </a:lnTo>
                <a:lnTo>
                  <a:pt x="0" y="568"/>
                </a:lnTo>
                <a:lnTo>
                  <a:pt x="0" y="568"/>
                </a:lnTo>
                <a:lnTo>
                  <a:pt x="0" y="568"/>
                </a:lnTo>
                <a:lnTo>
                  <a:pt x="0" y="568"/>
                </a:lnTo>
                <a:lnTo>
                  <a:pt x="5" y="781"/>
                </a:lnTo>
                <a:lnTo>
                  <a:pt x="5" y="781"/>
                </a:lnTo>
                <a:lnTo>
                  <a:pt x="5" y="834"/>
                </a:lnTo>
                <a:lnTo>
                  <a:pt x="15" y="892"/>
                </a:lnTo>
                <a:lnTo>
                  <a:pt x="26" y="945"/>
                </a:lnTo>
                <a:lnTo>
                  <a:pt x="47" y="999"/>
                </a:lnTo>
                <a:lnTo>
                  <a:pt x="69" y="1046"/>
                </a:lnTo>
                <a:lnTo>
                  <a:pt x="101" y="1094"/>
                </a:lnTo>
                <a:lnTo>
                  <a:pt x="132" y="1142"/>
                </a:lnTo>
                <a:lnTo>
                  <a:pt x="169" y="1184"/>
                </a:lnTo>
                <a:lnTo>
                  <a:pt x="169" y="1184"/>
                </a:lnTo>
                <a:lnTo>
                  <a:pt x="212" y="1221"/>
                </a:lnTo>
                <a:lnTo>
                  <a:pt x="254" y="1253"/>
                </a:lnTo>
                <a:lnTo>
                  <a:pt x="302" y="1285"/>
                </a:lnTo>
                <a:lnTo>
                  <a:pt x="355" y="1306"/>
                </a:lnTo>
                <a:lnTo>
                  <a:pt x="408" y="1328"/>
                </a:lnTo>
                <a:lnTo>
                  <a:pt x="461" y="1338"/>
                </a:lnTo>
                <a:lnTo>
                  <a:pt x="515" y="1349"/>
                </a:lnTo>
                <a:lnTo>
                  <a:pt x="573" y="1349"/>
                </a:lnTo>
                <a:lnTo>
                  <a:pt x="573" y="1349"/>
                </a:lnTo>
                <a:lnTo>
                  <a:pt x="626" y="1349"/>
                </a:lnTo>
                <a:lnTo>
                  <a:pt x="684" y="1338"/>
                </a:lnTo>
                <a:lnTo>
                  <a:pt x="737" y="1328"/>
                </a:lnTo>
                <a:lnTo>
                  <a:pt x="790" y="1306"/>
                </a:lnTo>
                <a:lnTo>
                  <a:pt x="839" y="1285"/>
                </a:lnTo>
                <a:lnTo>
                  <a:pt x="886" y="1253"/>
                </a:lnTo>
                <a:lnTo>
                  <a:pt x="934" y="1221"/>
                </a:lnTo>
                <a:lnTo>
                  <a:pt x="976" y="1184"/>
                </a:lnTo>
                <a:lnTo>
                  <a:pt x="976" y="1184"/>
                </a:lnTo>
                <a:lnTo>
                  <a:pt x="1014" y="1142"/>
                </a:lnTo>
                <a:lnTo>
                  <a:pt x="1046" y="1094"/>
                </a:lnTo>
                <a:lnTo>
                  <a:pt x="1072" y="1046"/>
                </a:lnTo>
                <a:lnTo>
                  <a:pt x="1099" y="999"/>
                </a:lnTo>
                <a:lnTo>
                  <a:pt x="1114" y="945"/>
                </a:lnTo>
                <a:lnTo>
                  <a:pt x="1130" y="892"/>
                </a:lnTo>
                <a:lnTo>
                  <a:pt x="1136" y="834"/>
                </a:lnTo>
                <a:lnTo>
                  <a:pt x="1141" y="781"/>
                </a:lnTo>
                <a:lnTo>
                  <a:pt x="1141" y="56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9" name="Freeform 276">
            <a:extLst>
              <a:ext uri="{FF2B5EF4-FFF2-40B4-BE49-F238E27FC236}">
                <a16:creationId xmlns:a16="http://schemas.microsoft.com/office/drawing/2014/main" id="{B59B7403-3099-4C59-B506-3BE7D2FAF48C}"/>
              </a:ext>
            </a:extLst>
          </p:cNvPr>
          <p:cNvSpPr>
            <a:spLocks noChangeArrowheads="1"/>
          </p:cNvSpPr>
          <p:nvPr/>
        </p:nvSpPr>
        <p:spPr bwMode="auto">
          <a:xfrm>
            <a:off x="2067038" y="3162562"/>
            <a:ext cx="301756" cy="301756"/>
          </a:xfrm>
          <a:custGeom>
            <a:avLst/>
            <a:gdLst>
              <a:gd name="T0" fmla="*/ 648 w 1016"/>
              <a:gd name="T1" fmla="*/ 59 h 1015"/>
              <a:gd name="T2" fmla="*/ 839 w 1016"/>
              <a:gd name="T3" fmla="*/ 175 h 1015"/>
              <a:gd name="T4" fmla="*/ 956 w 1016"/>
              <a:gd name="T5" fmla="*/ 367 h 1015"/>
              <a:gd name="T6" fmla="*/ 972 w 1016"/>
              <a:gd name="T7" fmla="*/ 552 h 1015"/>
              <a:gd name="T8" fmla="*/ 892 w 1016"/>
              <a:gd name="T9" fmla="*/ 764 h 1015"/>
              <a:gd name="T10" fmla="*/ 733 w 1016"/>
              <a:gd name="T11" fmla="*/ 913 h 1015"/>
              <a:gd name="T12" fmla="*/ 510 w 1016"/>
              <a:gd name="T13" fmla="*/ 971 h 1015"/>
              <a:gd name="T14" fmla="*/ 420 w 1016"/>
              <a:gd name="T15" fmla="*/ 956 h 1015"/>
              <a:gd name="T16" fmla="*/ 176 w 1016"/>
              <a:gd name="T17" fmla="*/ 749 h 1015"/>
              <a:gd name="T18" fmla="*/ 149 w 1016"/>
              <a:gd name="T19" fmla="*/ 557 h 1015"/>
              <a:gd name="T20" fmla="*/ 266 w 1016"/>
              <a:gd name="T21" fmla="*/ 371 h 1015"/>
              <a:gd name="T22" fmla="*/ 467 w 1016"/>
              <a:gd name="T23" fmla="*/ 319 h 1015"/>
              <a:gd name="T24" fmla="*/ 637 w 1016"/>
              <a:gd name="T25" fmla="*/ 446 h 1015"/>
              <a:gd name="T26" fmla="*/ 648 w 1016"/>
              <a:gd name="T27" fmla="*/ 606 h 1015"/>
              <a:gd name="T28" fmla="*/ 526 w 1016"/>
              <a:gd name="T29" fmla="*/ 711 h 1015"/>
              <a:gd name="T30" fmla="*/ 409 w 1016"/>
              <a:gd name="T31" fmla="*/ 701 h 1015"/>
              <a:gd name="T32" fmla="*/ 345 w 1016"/>
              <a:gd name="T33" fmla="*/ 584 h 1015"/>
              <a:gd name="T34" fmla="*/ 372 w 1016"/>
              <a:gd name="T35" fmla="*/ 510 h 1015"/>
              <a:gd name="T36" fmla="*/ 446 w 1016"/>
              <a:gd name="T37" fmla="*/ 473 h 1015"/>
              <a:gd name="T38" fmla="*/ 526 w 1016"/>
              <a:gd name="T39" fmla="*/ 520 h 1015"/>
              <a:gd name="T40" fmla="*/ 499 w 1016"/>
              <a:gd name="T41" fmla="*/ 610 h 1015"/>
              <a:gd name="T42" fmla="*/ 430 w 1016"/>
              <a:gd name="T43" fmla="*/ 589 h 1015"/>
              <a:gd name="T44" fmla="*/ 393 w 1016"/>
              <a:gd name="T45" fmla="*/ 610 h 1015"/>
              <a:gd name="T46" fmla="*/ 441 w 1016"/>
              <a:gd name="T47" fmla="*/ 653 h 1015"/>
              <a:gd name="T48" fmla="*/ 515 w 1016"/>
              <a:gd name="T49" fmla="*/ 648 h 1015"/>
              <a:gd name="T50" fmla="*/ 573 w 1016"/>
              <a:gd name="T51" fmla="*/ 574 h 1015"/>
              <a:gd name="T52" fmla="*/ 552 w 1016"/>
              <a:gd name="T53" fmla="*/ 483 h 1015"/>
              <a:gd name="T54" fmla="*/ 446 w 1016"/>
              <a:gd name="T55" fmla="*/ 435 h 1015"/>
              <a:gd name="T56" fmla="*/ 345 w 1016"/>
              <a:gd name="T57" fmla="*/ 483 h 1015"/>
              <a:gd name="T58" fmla="*/ 303 w 1016"/>
              <a:gd name="T59" fmla="*/ 589 h 1015"/>
              <a:gd name="T60" fmla="*/ 361 w 1016"/>
              <a:gd name="T61" fmla="*/ 711 h 1015"/>
              <a:gd name="T62" fmla="*/ 484 w 1016"/>
              <a:gd name="T63" fmla="*/ 760 h 1015"/>
              <a:gd name="T64" fmla="*/ 611 w 1016"/>
              <a:gd name="T65" fmla="*/ 717 h 1015"/>
              <a:gd name="T66" fmla="*/ 701 w 1016"/>
              <a:gd name="T67" fmla="*/ 531 h 1015"/>
              <a:gd name="T68" fmla="*/ 616 w 1016"/>
              <a:gd name="T69" fmla="*/ 345 h 1015"/>
              <a:gd name="T70" fmla="*/ 420 w 1016"/>
              <a:gd name="T71" fmla="*/ 271 h 1015"/>
              <a:gd name="T72" fmla="*/ 266 w 1016"/>
              <a:gd name="T73" fmla="*/ 319 h 1015"/>
              <a:gd name="T74" fmla="*/ 170 w 1016"/>
              <a:gd name="T75" fmla="*/ 403 h 1015"/>
              <a:gd name="T76" fmla="*/ 106 w 1016"/>
              <a:gd name="T77" fmla="*/ 552 h 1015"/>
              <a:gd name="T78" fmla="*/ 123 w 1016"/>
              <a:gd name="T79" fmla="*/ 722 h 1015"/>
              <a:gd name="T80" fmla="*/ 112 w 1016"/>
              <a:gd name="T81" fmla="*/ 749 h 1015"/>
              <a:gd name="T82" fmla="*/ 48 w 1016"/>
              <a:gd name="T83" fmla="*/ 547 h 1015"/>
              <a:gd name="T84" fmla="*/ 64 w 1016"/>
              <a:gd name="T85" fmla="*/ 367 h 1015"/>
              <a:gd name="T86" fmla="*/ 181 w 1016"/>
              <a:gd name="T87" fmla="*/ 175 h 1015"/>
              <a:gd name="T88" fmla="*/ 372 w 1016"/>
              <a:gd name="T89" fmla="*/ 59 h 1015"/>
              <a:gd name="T90" fmla="*/ 484 w 1016"/>
              <a:gd name="T91" fmla="*/ 1009 h 1015"/>
              <a:gd name="T92" fmla="*/ 531 w 1016"/>
              <a:gd name="T93" fmla="*/ 1009 h 1015"/>
              <a:gd name="T94" fmla="*/ 765 w 1016"/>
              <a:gd name="T95" fmla="*/ 945 h 1015"/>
              <a:gd name="T96" fmla="*/ 934 w 1016"/>
              <a:gd name="T97" fmla="*/ 781 h 1015"/>
              <a:gd name="T98" fmla="*/ 1015 w 1016"/>
              <a:gd name="T99" fmla="*/ 552 h 1015"/>
              <a:gd name="T100" fmla="*/ 993 w 1016"/>
              <a:gd name="T101" fmla="*/ 356 h 1015"/>
              <a:gd name="T102" fmla="*/ 866 w 1016"/>
              <a:gd name="T103" fmla="*/ 149 h 1015"/>
              <a:gd name="T104" fmla="*/ 659 w 1016"/>
              <a:gd name="T105" fmla="*/ 21 h 1015"/>
              <a:gd name="T106" fmla="*/ 457 w 1016"/>
              <a:gd name="T107" fmla="*/ 0 h 1015"/>
              <a:gd name="T108" fmla="*/ 223 w 1016"/>
              <a:gd name="T109" fmla="*/ 85 h 1015"/>
              <a:gd name="T110" fmla="*/ 64 w 1016"/>
              <a:gd name="T111" fmla="*/ 266 h 1015"/>
              <a:gd name="T112" fmla="*/ 0 w 1016"/>
              <a:gd name="T113" fmla="*/ 504 h 1015"/>
              <a:gd name="T114" fmla="*/ 38 w 1016"/>
              <a:gd name="T115" fmla="*/ 696 h 1015"/>
              <a:gd name="T116" fmla="*/ 176 w 1016"/>
              <a:gd name="T117" fmla="*/ 887 h 1015"/>
              <a:gd name="T118" fmla="*/ 388 w 1016"/>
              <a:gd name="T119" fmla="*/ 999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6" h="1015">
                <a:moveTo>
                  <a:pt x="510" y="37"/>
                </a:moveTo>
                <a:lnTo>
                  <a:pt x="510" y="37"/>
                </a:lnTo>
                <a:lnTo>
                  <a:pt x="558" y="42"/>
                </a:lnTo>
                <a:lnTo>
                  <a:pt x="600" y="48"/>
                </a:lnTo>
                <a:lnTo>
                  <a:pt x="648" y="59"/>
                </a:lnTo>
                <a:lnTo>
                  <a:pt x="691" y="74"/>
                </a:lnTo>
                <a:lnTo>
                  <a:pt x="733" y="96"/>
                </a:lnTo>
                <a:lnTo>
                  <a:pt x="770" y="117"/>
                </a:lnTo>
                <a:lnTo>
                  <a:pt x="807" y="143"/>
                </a:lnTo>
                <a:lnTo>
                  <a:pt x="839" y="175"/>
                </a:lnTo>
                <a:lnTo>
                  <a:pt x="866" y="207"/>
                </a:lnTo>
                <a:lnTo>
                  <a:pt x="892" y="245"/>
                </a:lnTo>
                <a:lnTo>
                  <a:pt x="919" y="281"/>
                </a:lnTo>
                <a:lnTo>
                  <a:pt x="940" y="324"/>
                </a:lnTo>
                <a:lnTo>
                  <a:pt x="956" y="367"/>
                </a:lnTo>
                <a:lnTo>
                  <a:pt x="966" y="409"/>
                </a:lnTo>
                <a:lnTo>
                  <a:pt x="972" y="457"/>
                </a:lnTo>
                <a:lnTo>
                  <a:pt x="972" y="504"/>
                </a:lnTo>
                <a:lnTo>
                  <a:pt x="972" y="504"/>
                </a:lnTo>
                <a:lnTo>
                  <a:pt x="972" y="552"/>
                </a:lnTo>
                <a:lnTo>
                  <a:pt x="966" y="600"/>
                </a:lnTo>
                <a:lnTo>
                  <a:pt x="956" y="642"/>
                </a:lnTo>
                <a:lnTo>
                  <a:pt x="940" y="685"/>
                </a:lnTo>
                <a:lnTo>
                  <a:pt x="919" y="728"/>
                </a:lnTo>
                <a:lnTo>
                  <a:pt x="892" y="764"/>
                </a:lnTo>
                <a:lnTo>
                  <a:pt x="866" y="802"/>
                </a:lnTo>
                <a:lnTo>
                  <a:pt x="839" y="834"/>
                </a:lnTo>
                <a:lnTo>
                  <a:pt x="807" y="866"/>
                </a:lnTo>
                <a:lnTo>
                  <a:pt x="770" y="892"/>
                </a:lnTo>
                <a:lnTo>
                  <a:pt x="733" y="913"/>
                </a:lnTo>
                <a:lnTo>
                  <a:pt x="691" y="935"/>
                </a:lnTo>
                <a:lnTo>
                  <a:pt x="648" y="950"/>
                </a:lnTo>
                <a:lnTo>
                  <a:pt x="600" y="961"/>
                </a:lnTo>
                <a:lnTo>
                  <a:pt x="558" y="967"/>
                </a:lnTo>
                <a:lnTo>
                  <a:pt x="510" y="971"/>
                </a:lnTo>
                <a:lnTo>
                  <a:pt x="510" y="971"/>
                </a:lnTo>
                <a:lnTo>
                  <a:pt x="488" y="971"/>
                </a:lnTo>
                <a:lnTo>
                  <a:pt x="488" y="971"/>
                </a:lnTo>
                <a:lnTo>
                  <a:pt x="452" y="967"/>
                </a:lnTo>
                <a:lnTo>
                  <a:pt x="420" y="956"/>
                </a:lnTo>
                <a:lnTo>
                  <a:pt x="356" y="935"/>
                </a:lnTo>
                <a:lnTo>
                  <a:pt x="303" y="903"/>
                </a:lnTo>
                <a:lnTo>
                  <a:pt x="250" y="860"/>
                </a:lnTo>
                <a:lnTo>
                  <a:pt x="207" y="807"/>
                </a:lnTo>
                <a:lnTo>
                  <a:pt x="176" y="749"/>
                </a:lnTo>
                <a:lnTo>
                  <a:pt x="154" y="685"/>
                </a:lnTo>
                <a:lnTo>
                  <a:pt x="149" y="653"/>
                </a:lnTo>
                <a:lnTo>
                  <a:pt x="144" y="616"/>
                </a:lnTo>
                <a:lnTo>
                  <a:pt x="144" y="616"/>
                </a:lnTo>
                <a:lnTo>
                  <a:pt x="149" y="557"/>
                </a:lnTo>
                <a:lnTo>
                  <a:pt x="159" y="504"/>
                </a:lnTo>
                <a:lnTo>
                  <a:pt x="186" y="457"/>
                </a:lnTo>
                <a:lnTo>
                  <a:pt x="223" y="409"/>
                </a:lnTo>
                <a:lnTo>
                  <a:pt x="223" y="409"/>
                </a:lnTo>
                <a:lnTo>
                  <a:pt x="266" y="371"/>
                </a:lnTo>
                <a:lnTo>
                  <a:pt x="313" y="340"/>
                </a:lnTo>
                <a:lnTo>
                  <a:pt x="366" y="324"/>
                </a:lnTo>
                <a:lnTo>
                  <a:pt x="425" y="313"/>
                </a:lnTo>
                <a:lnTo>
                  <a:pt x="425" y="313"/>
                </a:lnTo>
                <a:lnTo>
                  <a:pt x="467" y="319"/>
                </a:lnTo>
                <a:lnTo>
                  <a:pt x="510" y="329"/>
                </a:lnTo>
                <a:lnTo>
                  <a:pt x="552" y="350"/>
                </a:lnTo>
                <a:lnTo>
                  <a:pt x="590" y="377"/>
                </a:lnTo>
                <a:lnTo>
                  <a:pt x="616" y="409"/>
                </a:lnTo>
                <a:lnTo>
                  <a:pt x="637" y="446"/>
                </a:lnTo>
                <a:lnTo>
                  <a:pt x="653" y="489"/>
                </a:lnTo>
                <a:lnTo>
                  <a:pt x="659" y="531"/>
                </a:lnTo>
                <a:lnTo>
                  <a:pt x="659" y="531"/>
                </a:lnTo>
                <a:lnTo>
                  <a:pt x="659" y="568"/>
                </a:lnTo>
                <a:lnTo>
                  <a:pt x="648" y="606"/>
                </a:lnTo>
                <a:lnTo>
                  <a:pt x="632" y="632"/>
                </a:lnTo>
                <a:lnTo>
                  <a:pt x="616" y="664"/>
                </a:lnTo>
                <a:lnTo>
                  <a:pt x="590" y="685"/>
                </a:lnTo>
                <a:lnTo>
                  <a:pt x="558" y="701"/>
                </a:lnTo>
                <a:lnTo>
                  <a:pt x="526" y="711"/>
                </a:lnTo>
                <a:lnTo>
                  <a:pt x="488" y="717"/>
                </a:lnTo>
                <a:lnTo>
                  <a:pt x="488" y="717"/>
                </a:lnTo>
                <a:lnTo>
                  <a:pt x="462" y="717"/>
                </a:lnTo>
                <a:lnTo>
                  <a:pt x="436" y="711"/>
                </a:lnTo>
                <a:lnTo>
                  <a:pt x="409" y="701"/>
                </a:lnTo>
                <a:lnTo>
                  <a:pt x="388" y="685"/>
                </a:lnTo>
                <a:lnTo>
                  <a:pt x="372" y="664"/>
                </a:lnTo>
                <a:lnTo>
                  <a:pt x="361" y="637"/>
                </a:lnTo>
                <a:lnTo>
                  <a:pt x="351" y="616"/>
                </a:lnTo>
                <a:lnTo>
                  <a:pt x="345" y="584"/>
                </a:lnTo>
                <a:lnTo>
                  <a:pt x="345" y="584"/>
                </a:lnTo>
                <a:lnTo>
                  <a:pt x="345" y="563"/>
                </a:lnTo>
                <a:lnTo>
                  <a:pt x="351" y="547"/>
                </a:lnTo>
                <a:lnTo>
                  <a:pt x="361" y="526"/>
                </a:lnTo>
                <a:lnTo>
                  <a:pt x="372" y="510"/>
                </a:lnTo>
                <a:lnTo>
                  <a:pt x="372" y="510"/>
                </a:lnTo>
                <a:lnTo>
                  <a:pt x="388" y="494"/>
                </a:lnTo>
                <a:lnTo>
                  <a:pt x="409" y="483"/>
                </a:lnTo>
                <a:lnTo>
                  <a:pt x="425" y="478"/>
                </a:lnTo>
                <a:lnTo>
                  <a:pt x="446" y="473"/>
                </a:lnTo>
                <a:lnTo>
                  <a:pt x="446" y="473"/>
                </a:lnTo>
                <a:lnTo>
                  <a:pt x="478" y="478"/>
                </a:lnTo>
                <a:lnTo>
                  <a:pt x="505" y="494"/>
                </a:lnTo>
                <a:lnTo>
                  <a:pt x="505" y="494"/>
                </a:lnTo>
                <a:lnTo>
                  <a:pt x="526" y="520"/>
                </a:lnTo>
                <a:lnTo>
                  <a:pt x="531" y="552"/>
                </a:lnTo>
                <a:lnTo>
                  <a:pt x="531" y="552"/>
                </a:lnTo>
                <a:lnTo>
                  <a:pt x="531" y="579"/>
                </a:lnTo>
                <a:lnTo>
                  <a:pt x="515" y="595"/>
                </a:lnTo>
                <a:lnTo>
                  <a:pt x="499" y="610"/>
                </a:lnTo>
                <a:lnTo>
                  <a:pt x="473" y="616"/>
                </a:lnTo>
                <a:lnTo>
                  <a:pt x="473" y="616"/>
                </a:lnTo>
                <a:lnTo>
                  <a:pt x="457" y="616"/>
                </a:lnTo>
                <a:lnTo>
                  <a:pt x="441" y="606"/>
                </a:lnTo>
                <a:lnTo>
                  <a:pt x="430" y="589"/>
                </a:lnTo>
                <a:lnTo>
                  <a:pt x="430" y="574"/>
                </a:lnTo>
                <a:lnTo>
                  <a:pt x="388" y="574"/>
                </a:lnTo>
                <a:lnTo>
                  <a:pt x="388" y="574"/>
                </a:lnTo>
                <a:lnTo>
                  <a:pt x="388" y="595"/>
                </a:lnTo>
                <a:lnTo>
                  <a:pt x="393" y="610"/>
                </a:lnTo>
                <a:lnTo>
                  <a:pt x="404" y="621"/>
                </a:lnTo>
                <a:lnTo>
                  <a:pt x="414" y="637"/>
                </a:lnTo>
                <a:lnTo>
                  <a:pt x="414" y="637"/>
                </a:lnTo>
                <a:lnTo>
                  <a:pt x="430" y="648"/>
                </a:lnTo>
                <a:lnTo>
                  <a:pt x="441" y="653"/>
                </a:lnTo>
                <a:lnTo>
                  <a:pt x="457" y="659"/>
                </a:lnTo>
                <a:lnTo>
                  <a:pt x="478" y="659"/>
                </a:lnTo>
                <a:lnTo>
                  <a:pt x="478" y="659"/>
                </a:lnTo>
                <a:lnTo>
                  <a:pt x="494" y="653"/>
                </a:lnTo>
                <a:lnTo>
                  <a:pt x="515" y="648"/>
                </a:lnTo>
                <a:lnTo>
                  <a:pt x="531" y="637"/>
                </a:lnTo>
                <a:lnTo>
                  <a:pt x="547" y="627"/>
                </a:lnTo>
                <a:lnTo>
                  <a:pt x="558" y="610"/>
                </a:lnTo>
                <a:lnTo>
                  <a:pt x="569" y="589"/>
                </a:lnTo>
                <a:lnTo>
                  <a:pt x="573" y="574"/>
                </a:lnTo>
                <a:lnTo>
                  <a:pt x="573" y="552"/>
                </a:lnTo>
                <a:lnTo>
                  <a:pt x="573" y="552"/>
                </a:lnTo>
                <a:lnTo>
                  <a:pt x="569" y="526"/>
                </a:lnTo>
                <a:lnTo>
                  <a:pt x="563" y="504"/>
                </a:lnTo>
                <a:lnTo>
                  <a:pt x="552" y="483"/>
                </a:lnTo>
                <a:lnTo>
                  <a:pt x="537" y="467"/>
                </a:lnTo>
                <a:lnTo>
                  <a:pt x="515" y="452"/>
                </a:lnTo>
                <a:lnTo>
                  <a:pt x="494" y="441"/>
                </a:lnTo>
                <a:lnTo>
                  <a:pt x="473" y="435"/>
                </a:lnTo>
                <a:lnTo>
                  <a:pt x="446" y="435"/>
                </a:lnTo>
                <a:lnTo>
                  <a:pt x="446" y="435"/>
                </a:lnTo>
                <a:lnTo>
                  <a:pt x="414" y="435"/>
                </a:lnTo>
                <a:lnTo>
                  <a:pt x="388" y="446"/>
                </a:lnTo>
                <a:lnTo>
                  <a:pt x="366" y="462"/>
                </a:lnTo>
                <a:lnTo>
                  <a:pt x="345" y="483"/>
                </a:lnTo>
                <a:lnTo>
                  <a:pt x="345" y="483"/>
                </a:lnTo>
                <a:lnTo>
                  <a:pt x="324" y="504"/>
                </a:lnTo>
                <a:lnTo>
                  <a:pt x="313" y="531"/>
                </a:lnTo>
                <a:lnTo>
                  <a:pt x="308" y="557"/>
                </a:lnTo>
                <a:lnTo>
                  <a:pt x="303" y="589"/>
                </a:lnTo>
                <a:lnTo>
                  <a:pt x="303" y="589"/>
                </a:lnTo>
                <a:lnTo>
                  <a:pt x="308" y="621"/>
                </a:lnTo>
                <a:lnTo>
                  <a:pt x="319" y="659"/>
                </a:lnTo>
                <a:lnTo>
                  <a:pt x="340" y="685"/>
                </a:lnTo>
                <a:lnTo>
                  <a:pt x="361" y="711"/>
                </a:lnTo>
                <a:lnTo>
                  <a:pt x="388" y="733"/>
                </a:lnTo>
                <a:lnTo>
                  <a:pt x="414" y="749"/>
                </a:lnTo>
                <a:lnTo>
                  <a:pt x="452" y="760"/>
                </a:lnTo>
                <a:lnTo>
                  <a:pt x="484" y="760"/>
                </a:lnTo>
                <a:lnTo>
                  <a:pt x="484" y="760"/>
                </a:lnTo>
                <a:lnTo>
                  <a:pt x="494" y="760"/>
                </a:lnTo>
                <a:lnTo>
                  <a:pt x="494" y="760"/>
                </a:lnTo>
                <a:lnTo>
                  <a:pt x="537" y="754"/>
                </a:lnTo>
                <a:lnTo>
                  <a:pt x="579" y="738"/>
                </a:lnTo>
                <a:lnTo>
                  <a:pt x="611" y="717"/>
                </a:lnTo>
                <a:lnTo>
                  <a:pt x="643" y="690"/>
                </a:lnTo>
                <a:lnTo>
                  <a:pt x="669" y="653"/>
                </a:lnTo>
                <a:lnTo>
                  <a:pt x="691" y="616"/>
                </a:lnTo>
                <a:lnTo>
                  <a:pt x="701" y="574"/>
                </a:lnTo>
                <a:lnTo>
                  <a:pt x="701" y="531"/>
                </a:lnTo>
                <a:lnTo>
                  <a:pt x="701" y="531"/>
                </a:lnTo>
                <a:lnTo>
                  <a:pt x="696" y="478"/>
                </a:lnTo>
                <a:lnTo>
                  <a:pt x="674" y="425"/>
                </a:lnTo>
                <a:lnTo>
                  <a:pt x="648" y="382"/>
                </a:lnTo>
                <a:lnTo>
                  <a:pt x="616" y="345"/>
                </a:lnTo>
                <a:lnTo>
                  <a:pt x="573" y="313"/>
                </a:lnTo>
                <a:lnTo>
                  <a:pt x="526" y="292"/>
                </a:lnTo>
                <a:lnTo>
                  <a:pt x="478" y="276"/>
                </a:lnTo>
                <a:lnTo>
                  <a:pt x="420" y="271"/>
                </a:lnTo>
                <a:lnTo>
                  <a:pt x="420" y="271"/>
                </a:lnTo>
                <a:lnTo>
                  <a:pt x="388" y="276"/>
                </a:lnTo>
                <a:lnTo>
                  <a:pt x="356" y="281"/>
                </a:lnTo>
                <a:lnTo>
                  <a:pt x="324" y="292"/>
                </a:lnTo>
                <a:lnTo>
                  <a:pt x="298" y="303"/>
                </a:lnTo>
                <a:lnTo>
                  <a:pt x="266" y="319"/>
                </a:lnTo>
                <a:lnTo>
                  <a:pt x="239" y="335"/>
                </a:lnTo>
                <a:lnTo>
                  <a:pt x="213" y="356"/>
                </a:lnTo>
                <a:lnTo>
                  <a:pt x="191" y="382"/>
                </a:lnTo>
                <a:lnTo>
                  <a:pt x="191" y="382"/>
                </a:lnTo>
                <a:lnTo>
                  <a:pt x="170" y="403"/>
                </a:lnTo>
                <a:lnTo>
                  <a:pt x="149" y="435"/>
                </a:lnTo>
                <a:lnTo>
                  <a:pt x="138" y="462"/>
                </a:lnTo>
                <a:lnTo>
                  <a:pt x="123" y="494"/>
                </a:lnTo>
                <a:lnTo>
                  <a:pt x="112" y="520"/>
                </a:lnTo>
                <a:lnTo>
                  <a:pt x="106" y="552"/>
                </a:lnTo>
                <a:lnTo>
                  <a:pt x="101" y="584"/>
                </a:lnTo>
                <a:lnTo>
                  <a:pt x="101" y="621"/>
                </a:lnTo>
                <a:lnTo>
                  <a:pt x="101" y="621"/>
                </a:lnTo>
                <a:lnTo>
                  <a:pt x="112" y="674"/>
                </a:lnTo>
                <a:lnTo>
                  <a:pt x="123" y="722"/>
                </a:lnTo>
                <a:lnTo>
                  <a:pt x="138" y="770"/>
                </a:lnTo>
                <a:lnTo>
                  <a:pt x="165" y="818"/>
                </a:lnTo>
                <a:lnTo>
                  <a:pt x="165" y="818"/>
                </a:lnTo>
                <a:lnTo>
                  <a:pt x="138" y="786"/>
                </a:lnTo>
                <a:lnTo>
                  <a:pt x="112" y="749"/>
                </a:lnTo>
                <a:lnTo>
                  <a:pt x="96" y="711"/>
                </a:lnTo>
                <a:lnTo>
                  <a:pt x="74" y="674"/>
                </a:lnTo>
                <a:lnTo>
                  <a:pt x="64" y="632"/>
                </a:lnTo>
                <a:lnTo>
                  <a:pt x="53" y="595"/>
                </a:lnTo>
                <a:lnTo>
                  <a:pt x="48" y="547"/>
                </a:lnTo>
                <a:lnTo>
                  <a:pt x="43" y="504"/>
                </a:lnTo>
                <a:lnTo>
                  <a:pt x="43" y="504"/>
                </a:lnTo>
                <a:lnTo>
                  <a:pt x="48" y="457"/>
                </a:lnTo>
                <a:lnTo>
                  <a:pt x="53" y="409"/>
                </a:lnTo>
                <a:lnTo>
                  <a:pt x="64" y="367"/>
                </a:lnTo>
                <a:lnTo>
                  <a:pt x="80" y="324"/>
                </a:lnTo>
                <a:lnTo>
                  <a:pt x="101" y="281"/>
                </a:lnTo>
                <a:lnTo>
                  <a:pt x="123" y="245"/>
                </a:lnTo>
                <a:lnTo>
                  <a:pt x="149" y="207"/>
                </a:lnTo>
                <a:lnTo>
                  <a:pt x="181" y="175"/>
                </a:lnTo>
                <a:lnTo>
                  <a:pt x="213" y="143"/>
                </a:lnTo>
                <a:lnTo>
                  <a:pt x="250" y="117"/>
                </a:lnTo>
                <a:lnTo>
                  <a:pt x="287" y="96"/>
                </a:lnTo>
                <a:lnTo>
                  <a:pt x="330" y="74"/>
                </a:lnTo>
                <a:lnTo>
                  <a:pt x="372" y="59"/>
                </a:lnTo>
                <a:lnTo>
                  <a:pt x="414" y="48"/>
                </a:lnTo>
                <a:lnTo>
                  <a:pt x="462" y="42"/>
                </a:lnTo>
                <a:lnTo>
                  <a:pt x="510" y="37"/>
                </a:lnTo>
                <a:close/>
                <a:moveTo>
                  <a:pt x="484" y="1009"/>
                </a:moveTo>
                <a:lnTo>
                  <a:pt x="484" y="1009"/>
                </a:lnTo>
                <a:lnTo>
                  <a:pt x="515" y="1014"/>
                </a:lnTo>
                <a:lnTo>
                  <a:pt x="515" y="1014"/>
                </a:lnTo>
                <a:lnTo>
                  <a:pt x="531" y="1009"/>
                </a:lnTo>
                <a:lnTo>
                  <a:pt x="531" y="1009"/>
                </a:lnTo>
                <a:lnTo>
                  <a:pt x="531" y="1009"/>
                </a:lnTo>
                <a:lnTo>
                  <a:pt x="579" y="1003"/>
                </a:lnTo>
                <a:lnTo>
                  <a:pt x="627" y="999"/>
                </a:lnTo>
                <a:lnTo>
                  <a:pt x="674" y="982"/>
                </a:lnTo>
                <a:lnTo>
                  <a:pt x="722" y="967"/>
                </a:lnTo>
                <a:lnTo>
                  <a:pt x="765" y="945"/>
                </a:lnTo>
                <a:lnTo>
                  <a:pt x="802" y="918"/>
                </a:lnTo>
                <a:lnTo>
                  <a:pt x="839" y="887"/>
                </a:lnTo>
                <a:lnTo>
                  <a:pt x="876" y="855"/>
                </a:lnTo>
                <a:lnTo>
                  <a:pt x="908" y="818"/>
                </a:lnTo>
                <a:lnTo>
                  <a:pt x="934" y="781"/>
                </a:lnTo>
                <a:lnTo>
                  <a:pt x="956" y="738"/>
                </a:lnTo>
                <a:lnTo>
                  <a:pt x="977" y="696"/>
                </a:lnTo>
                <a:lnTo>
                  <a:pt x="993" y="653"/>
                </a:lnTo>
                <a:lnTo>
                  <a:pt x="1004" y="606"/>
                </a:lnTo>
                <a:lnTo>
                  <a:pt x="1015" y="552"/>
                </a:lnTo>
                <a:lnTo>
                  <a:pt x="1015" y="504"/>
                </a:lnTo>
                <a:lnTo>
                  <a:pt x="1015" y="504"/>
                </a:lnTo>
                <a:lnTo>
                  <a:pt x="1015" y="452"/>
                </a:lnTo>
                <a:lnTo>
                  <a:pt x="1004" y="403"/>
                </a:lnTo>
                <a:lnTo>
                  <a:pt x="993" y="356"/>
                </a:lnTo>
                <a:lnTo>
                  <a:pt x="977" y="308"/>
                </a:lnTo>
                <a:lnTo>
                  <a:pt x="956" y="266"/>
                </a:lnTo>
                <a:lnTo>
                  <a:pt x="929" y="223"/>
                </a:lnTo>
                <a:lnTo>
                  <a:pt x="898" y="181"/>
                </a:lnTo>
                <a:lnTo>
                  <a:pt x="866" y="149"/>
                </a:lnTo>
                <a:lnTo>
                  <a:pt x="829" y="112"/>
                </a:lnTo>
                <a:lnTo>
                  <a:pt x="791" y="85"/>
                </a:lnTo>
                <a:lnTo>
                  <a:pt x="749" y="59"/>
                </a:lnTo>
                <a:lnTo>
                  <a:pt x="706" y="37"/>
                </a:lnTo>
                <a:lnTo>
                  <a:pt x="659" y="21"/>
                </a:lnTo>
                <a:lnTo>
                  <a:pt x="611" y="6"/>
                </a:lnTo>
                <a:lnTo>
                  <a:pt x="563" y="0"/>
                </a:lnTo>
                <a:lnTo>
                  <a:pt x="510" y="0"/>
                </a:lnTo>
                <a:lnTo>
                  <a:pt x="510" y="0"/>
                </a:lnTo>
                <a:lnTo>
                  <a:pt x="457" y="0"/>
                </a:lnTo>
                <a:lnTo>
                  <a:pt x="409" y="6"/>
                </a:lnTo>
                <a:lnTo>
                  <a:pt x="356" y="21"/>
                </a:lnTo>
                <a:lnTo>
                  <a:pt x="313" y="37"/>
                </a:lnTo>
                <a:lnTo>
                  <a:pt x="266" y="59"/>
                </a:lnTo>
                <a:lnTo>
                  <a:pt x="223" y="85"/>
                </a:lnTo>
                <a:lnTo>
                  <a:pt x="186" y="112"/>
                </a:lnTo>
                <a:lnTo>
                  <a:pt x="149" y="149"/>
                </a:lnTo>
                <a:lnTo>
                  <a:pt x="117" y="181"/>
                </a:lnTo>
                <a:lnTo>
                  <a:pt x="91" y="223"/>
                </a:lnTo>
                <a:lnTo>
                  <a:pt x="64" y="266"/>
                </a:lnTo>
                <a:lnTo>
                  <a:pt x="43" y="308"/>
                </a:lnTo>
                <a:lnTo>
                  <a:pt x="27" y="356"/>
                </a:lnTo>
                <a:lnTo>
                  <a:pt x="11" y="403"/>
                </a:lnTo>
                <a:lnTo>
                  <a:pt x="6" y="452"/>
                </a:lnTo>
                <a:lnTo>
                  <a:pt x="0" y="504"/>
                </a:lnTo>
                <a:lnTo>
                  <a:pt x="0" y="504"/>
                </a:lnTo>
                <a:lnTo>
                  <a:pt x="6" y="552"/>
                </a:lnTo>
                <a:lnTo>
                  <a:pt x="11" y="606"/>
                </a:lnTo>
                <a:lnTo>
                  <a:pt x="21" y="653"/>
                </a:lnTo>
                <a:lnTo>
                  <a:pt x="38" y="696"/>
                </a:lnTo>
                <a:lnTo>
                  <a:pt x="59" y="738"/>
                </a:lnTo>
                <a:lnTo>
                  <a:pt x="85" y="781"/>
                </a:lnTo>
                <a:lnTo>
                  <a:pt x="112" y="818"/>
                </a:lnTo>
                <a:lnTo>
                  <a:pt x="144" y="855"/>
                </a:lnTo>
                <a:lnTo>
                  <a:pt x="176" y="887"/>
                </a:lnTo>
                <a:lnTo>
                  <a:pt x="213" y="918"/>
                </a:lnTo>
                <a:lnTo>
                  <a:pt x="255" y="945"/>
                </a:lnTo>
                <a:lnTo>
                  <a:pt x="298" y="967"/>
                </a:lnTo>
                <a:lnTo>
                  <a:pt x="340" y="982"/>
                </a:lnTo>
                <a:lnTo>
                  <a:pt x="388" y="999"/>
                </a:lnTo>
                <a:lnTo>
                  <a:pt x="436" y="1003"/>
                </a:lnTo>
                <a:lnTo>
                  <a:pt x="484" y="100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0" name="Freeform 277">
            <a:extLst>
              <a:ext uri="{FF2B5EF4-FFF2-40B4-BE49-F238E27FC236}">
                <a16:creationId xmlns:a16="http://schemas.microsoft.com/office/drawing/2014/main" id="{C325B9F5-4FC5-4CB8-B1A3-B3F053D38E14}"/>
              </a:ext>
            </a:extLst>
          </p:cNvPr>
          <p:cNvSpPr>
            <a:spLocks noChangeArrowheads="1"/>
          </p:cNvSpPr>
          <p:nvPr/>
        </p:nvSpPr>
        <p:spPr bwMode="auto">
          <a:xfrm>
            <a:off x="2139196" y="2506570"/>
            <a:ext cx="156126" cy="257149"/>
          </a:xfrm>
          <a:custGeom>
            <a:avLst/>
            <a:gdLst>
              <a:gd name="T0" fmla="*/ 488 w 526"/>
              <a:gd name="T1" fmla="*/ 823 h 866"/>
              <a:gd name="T2" fmla="*/ 275 w 526"/>
              <a:gd name="T3" fmla="*/ 823 h 866"/>
              <a:gd name="T4" fmla="*/ 275 w 526"/>
              <a:gd name="T5" fmla="*/ 802 h 866"/>
              <a:gd name="T6" fmla="*/ 233 w 526"/>
              <a:gd name="T7" fmla="*/ 802 h 866"/>
              <a:gd name="T8" fmla="*/ 233 w 526"/>
              <a:gd name="T9" fmla="*/ 823 h 866"/>
              <a:gd name="T10" fmla="*/ 212 w 526"/>
              <a:gd name="T11" fmla="*/ 823 h 866"/>
              <a:gd name="T12" fmla="*/ 212 w 526"/>
              <a:gd name="T13" fmla="*/ 780 h 866"/>
              <a:gd name="T14" fmla="*/ 169 w 526"/>
              <a:gd name="T15" fmla="*/ 780 h 866"/>
              <a:gd name="T16" fmla="*/ 169 w 526"/>
              <a:gd name="T17" fmla="*/ 823 h 866"/>
              <a:gd name="T18" fmla="*/ 148 w 526"/>
              <a:gd name="T19" fmla="*/ 823 h 866"/>
              <a:gd name="T20" fmla="*/ 148 w 526"/>
              <a:gd name="T21" fmla="*/ 234 h 866"/>
              <a:gd name="T22" fmla="*/ 106 w 526"/>
              <a:gd name="T23" fmla="*/ 234 h 866"/>
              <a:gd name="T24" fmla="*/ 106 w 526"/>
              <a:gd name="T25" fmla="*/ 823 h 866"/>
              <a:gd name="T26" fmla="*/ 42 w 526"/>
              <a:gd name="T27" fmla="*/ 823 h 866"/>
              <a:gd name="T28" fmla="*/ 42 w 526"/>
              <a:gd name="T29" fmla="*/ 42 h 866"/>
              <a:gd name="T30" fmla="*/ 106 w 526"/>
              <a:gd name="T31" fmla="*/ 42 h 866"/>
              <a:gd name="T32" fmla="*/ 106 w 526"/>
              <a:gd name="T33" fmla="*/ 106 h 866"/>
              <a:gd name="T34" fmla="*/ 148 w 526"/>
              <a:gd name="T35" fmla="*/ 106 h 866"/>
              <a:gd name="T36" fmla="*/ 148 w 526"/>
              <a:gd name="T37" fmla="*/ 42 h 866"/>
              <a:gd name="T38" fmla="*/ 403 w 526"/>
              <a:gd name="T39" fmla="*/ 42 h 866"/>
              <a:gd name="T40" fmla="*/ 403 w 526"/>
              <a:gd name="T41" fmla="*/ 42 h 866"/>
              <a:gd name="T42" fmla="*/ 419 w 526"/>
              <a:gd name="T43" fmla="*/ 42 h 866"/>
              <a:gd name="T44" fmla="*/ 435 w 526"/>
              <a:gd name="T45" fmla="*/ 48 h 866"/>
              <a:gd name="T46" fmla="*/ 461 w 526"/>
              <a:gd name="T47" fmla="*/ 69 h 866"/>
              <a:gd name="T48" fmla="*/ 477 w 526"/>
              <a:gd name="T49" fmla="*/ 95 h 866"/>
              <a:gd name="T50" fmla="*/ 482 w 526"/>
              <a:gd name="T51" fmla="*/ 111 h 866"/>
              <a:gd name="T52" fmla="*/ 488 w 526"/>
              <a:gd name="T53" fmla="*/ 127 h 866"/>
              <a:gd name="T54" fmla="*/ 488 w 526"/>
              <a:gd name="T55" fmla="*/ 823 h 866"/>
              <a:gd name="T56" fmla="*/ 525 w 526"/>
              <a:gd name="T57" fmla="*/ 127 h 866"/>
              <a:gd name="T58" fmla="*/ 525 w 526"/>
              <a:gd name="T59" fmla="*/ 127 h 866"/>
              <a:gd name="T60" fmla="*/ 525 w 526"/>
              <a:gd name="T61" fmla="*/ 101 h 866"/>
              <a:gd name="T62" fmla="*/ 520 w 526"/>
              <a:gd name="T63" fmla="*/ 80 h 866"/>
              <a:gd name="T64" fmla="*/ 504 w 526"/>
              <a:gd name="T65" fmla="*/ 58 h 866"/>
              <a:gd name="T66" fmla="*/ 493 w 526"/>
              <a:gd name="T67" fmla="*/ 37 h 866"/>
              <a:gd name="T68" fmla="*/ 472 w 526"/>
              <a:gd name="T69" fmla="*/ 21 h 866"/>
              <a:gd name="T70" fmla="*/ 451 w 526"/>
              <a:gd name="T71" fmla="*/ 10 h 866"/>
              <a:gd name="T72" fmla="*/ 429 w 526"/>
              <a:gd name="T73" fmla="*/ 5 h 866"/>
              <a:gd name="T74" fmla="*/ 403 w 526"/>
              <a:gd name="T75" fmla="*/ 0 h 866"/>
              <a:gd name="T76" fmla="*/ 0 w 526"/>
              <a:gd name="T77" fmla="*/ 0 h 866"/>
              <a:gd name="T78" fmla="*/ 0 w 526"/>
              <a:gd name="T79" fmla="*/ 865 h 866"/>
              <a:gd name="T80" fmla="*/ 525 w 526"/>
              <a:gd name="T81" fmla="*/ 865 h 866"/>
              <a:gd name="T82" fmla="*/ 525 w 526"/>
              <a:gd name="T83" fmla="*/ 12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6" h="866">
                <a:moveTo>
                  <a:pt x="488" y="823"/>
                </a:moveTo>
                <a:lnTo>
                  <a:pt x="275" y="823"/>
                </a:lnTo>
                <a:lnTo>
                  <a:pt x="275" y="802"/>
                </a:lnTo>
                <a:lnTo>
                  <a:pt x="233" y="802"/>
                </a:lnTo>
                <a:lnTo>
                  <a:pt x="233" y="823"/>
                </a:lnTo>
                <a:lnTo>
                  <a:pt x="212" y="823"/>
                </a:lnTo>
                <a:lnTo>
                  <a:pt x="212" y="780"/>
                </a:lnTo>
                <a:lnTo>
                  <a:pt x="169" y="780"/>
                </a:lnTo>
                <a:lnTo>
                  <a:pt x="169" y="823"/>
                </a:lnTo>
                <a:lnTo>
                  <a:pt x="148" y="823"/>
                </a:lnTo>
                <a:lnTo>
                  <a:pt x="148" y="234"/>
                </a:lnTo>
                <a:lnTo>
                  <a:pt x="106" y="234"/>
                </a:lnTo>
                <a:lnTo>
                  <a:pt x="106" y="823"/>
                </a:lnTo>
                <a:lnTo>
                  <a:pt x="42" y="823"/>
                </a:lnTo>
                <a:lnTo>
                  <a:pt x="42" y="42"/>
                </a:lnTo>
                <a:lnTo>
                  <a:pt x="106" y="42"/>
                </a:lnTo>
                <a:lnTo>
                  <a:pt x="106" y="106"/>
                </a:lnTo>
                <a:lnTo>
                  <a:pt x="148" y="106"/>
                </a:lnTo>
                <a:lnTo>
                  <a:pt x="148" y="42"/>
                </a:lnTo>
                <a:lnTo>
                  <a:pt x="403" y="42"/>
                </a:lnTo>
                <a:lnTo>
                  <a:pt x="403" y="42"/>
                </a:lnTo>
                <a:lnTo>
                  <a:pt x="419" y="42"/>
                </a:lnTo>
                <a:lnTo>
                  <a:pt x="435" y="48"/>
                </a:lnTo>
                <a:lnTo>
                  <a:pt x="461" y="69"/>
                </a:lnTo>
                <a:lnTo>
                  <a:pt x="477" y="95"/>
                </a:lnTo>
                <a:lnTo>
                  <a:pt x="482" y="111"/>
                </a:lnTo>
                <a:lnTo>
                  <a:pt x="488" y="127"/>
                </a:lnTo>
                <a:lnTo>
                  <a:pt x="488" y="823"/>
                </a:lnTo>
                <a:close/>
                <a:moveTo>
                  <a:pt x="525" y="127"/>
                </a:moveTo>
                <a:lnTo>
                  <a:pt x="525" y="127"/>
                </a:lnTo>
                <a:lnTo>
                  <a:pt x="525" y="101"/>
                </a:lnTo>
                <a:lnTo>
                  <a:pt x="520" y="80"/>
                </a:lnTo>
                <a:lnTo>
                  <a:pt x="504" y="58"/>
                </a:lnTo>
                <a:lnTo>
                  <a:pt x="493" y="37"/>
                </a:lnTo>
                <a:lnTo>
                  <a:pt x="472" y="21"/>
                </a:lnTo>
                <a:lnTo>
                  <a:pt x="451" y="10"/>
                </a:lnTo>
                <a:lnTo>
                  <a:pt x="429" y="5"/>
                </a:lnTo>
                <a:lnTo>
                  <a:pt x="403" y="0"/>
                </a:lnTo>
                <a:lnTo>
                  <a:pt x="0" y="0"/>
                </a:lnTo>
                <a:lnTo>
                  <a:pt x="0" y="865"/>
                </a:lnTo>
                <a:lnTo>
                  <a:pt x="525" y="865"/>
                </a:lnTo>
                <a:lnTo>
                  <a:pt x="525" y="12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1" name="Freeform 278">
            <a:extLst>
              <a:ext uri="{FF2B5EF4-FFF2-40B4-BE49-F238E27FC236}">
                <a16:creationId xmlns:a16="http://schemas.microsoft.com/office/drawing/2014/main" id="{2803CF17-66E5-4C2A-8DD3-699E10FB15EA}"/>
              </a:ext>
            </a:extLst>
          </p:cNvPr>
          <p:cNvSpPr>
            <a:spLocks noChangeArrowheads="1"/>
          </p:cNvSpPr>
          <p:nvPr/>
        </p:nvSpPr>
        <p:spPr bwMode="auto">
          <a:xfrm>
            <a:off x="2233659" y="2532810"/>
            <a:ext cx="38048" cy="38047"/>
          </a:xfrm>
          <a:custGeom>
            <a:avLst/>
            <a:gdLst>
              <a:gd name="T0" fmla="*/ 64 w 129"/>
              <a:gd name="T1" fmla="*/ 85 h 128"/>
              <a:gd name="T2" fmla="*/ 64 w 129"/>
              <a:gd name="T3" fmla="*/ 85 h 128"/>
              <a:gd name="T4" fmla="*/ 53 w 129"/>
              <a:gd name="T5" fmla="*/ 85 h 128"/>
              <a:gd name="T6" fmla="*/ 48 w 129"/>
              <a:gd name="T7" fmla="*/ 79 h 128"/>
              <a:gd name="T8" fmla="*/ 42 w 129"/>
              <a:gd name="T9" fmla="*/ 69 h 128"/>
              <a:gd name="T10" fmla="*/ 42 w 129"/>
              <a:gd name="T11" fmla="*/ 64 h 128"/>
              <a:gd name="T12" fmla="*/ 42 w 129"/>
              <a:gd name="T13" fmla="*/ 64 h 128"/>
              <a:gd name="T14" fmla="*/ 42 w 129"/>
              <a:gd name="T15" fmla="*/ 53 h 128"/>
              <a:gd name="T16" fmla="*/ 48 w 129"/>
              <a:gd name="T17" fmla="*/ 47 h 128"/>
              <a:gd name="T18" fmla="*/ 53 w 129"/>
              <a:gd name="T19" fmla="*/ 42 h 128"/>
              <a:gd name="T20" fmla="*/ 64 w 129"/>
              <a:gd name="T21" fmla="*/ 42 h 128"/>
              <a:gd name="T22" fmla="*/ 64 w 129"/>
              <a:gd name="T23" fmla="*/ 42 h 128"/>
              <a:gd name="T24" fmla="*/ 69 w 129"/>
              <a:gd name="T25" fmla="*/ 42 h 128"/>
              <a:gd name="T26" fmla="*/ 80 w 129"/>
              <a:gd name="T27" fmla="*/ 47 h 128"/>
              <a:gd name="T28" fmla="*/ 80 w 129"/>
              <a:gd name="T29" fmla="*/ 53 h 128"/>
              <a:gd name="T30" fmla="*/ 85 w 129"/>
              <a:gd name="T31" fmla="*/ 64 h 128"/>
              <a:gd name="T32" fmla="*/ 85 w 129"/>
              <a:gd name="T33" fmla="*/ 64 h 128"/>
              <a:gd name="T34" fmla="*/ 80 w 129"/>
              <a:gd name="T35" fmla="*/ 69 h 128"/>
              <a:gd name="T36" fmla="*/ 80 w 129"/>
              <a:gd name="T37" fmla="*/ 79 h 128"/>
              <a:gd name="T38" fmla="*/ 69 w 129"/>
              <a:gd name="T39" fmla="*/ 85 h 128"/>
              <a:gd name="T40" fmla="*/ 64 w 129"/>
              <a:gd name="T41" fmla="*/ 85 h 128"/>
              <a:gd name="T42" fmla="*/ 64 w 129"/>
              <a:gd name="T43" fmla="*/ 0 h 128"/>
              <a:gd name="T44" fmla="*/ 64 w 129"/>
              <a:gd name="T45" fmla="*/ 0 h 128"/>
              <a:gd name="T46" fmla="*/ 37 w 129"/>
              <a:gd name="T47" fmla="*/ 5 h 128"/>
              <a:gd name="T48" fmla="*/ 16 w 129"/>
              <a:gd name="T49" fmla="*/ 16 h 128"/>
              <a:gd name="T50" fmla="*/ 6 w 129"/>
              <a:gd name="T51" fmla="*/ 37 h 128"/>
              <a:gd name="T52" fmla="*/ 0 w 129"/>
              <a:gd name="T53" fmla="*/ 64 h 128"/>
              <a:gd name="T54" fmla="*/ 0 w 129"/>
              <a:gd name="T55" fmla="*/ 64 h 128"/>
              <a:gd name="T56" fmla="*/ 6 w 129"/>
              <a:gd name="T57" fmla="*/ 85 h 128"/>
              <a:gd name="T58" fmla="*/ 16 w 129"/>
              <a:gd name="T59" fmla="*/ 106 h 128"/>
              <a:gd name="T60" fmla="*/ 37 w 129"/>
              <a:gd name="T61" fmla="*/ 122 h 128"/>
              <a:gd name="T62" fmla="*/ 64 w 129"/>
              <a:gd name="T63" fmla="*/ 127 h 128"/>
              <a:gd name="T64" fmla="*/ 64 w 129"/>
              <a:gd name="T65" fmla="*/ 127 h 128"/>
              <a:gd name="T66" fmla="*/ 85 w 129"/>
              <a:gd name="T67" fmla="*/ 122 h 128"/>
              <a:gd name="T68" fmla="*/ 106 w 129"/>
              <a:gd name="T69" fmla="*/ 106 h 128"/>
              <a:gd name="T70" fmla="*/ 122 w 129"/>
              <a:gd name="T71" fmla="*/ 85 h 128"/>
              <a:gd name="T72" fmla="*/ 128 w 129"/>
              <a:gd name="T73" fmla="*/ 64 h 128"/>
              <a:gd name="T74" fmla="*/ 128 w 129"/>
              <a:gd name="T75" fmla="*/ 64 h 128"/>
              <a:gd name="T76" fmla="*/ 122 w 129"/>
              <a:gd name="T77" fmla="*/ 37 h 128"/>
              <a:gd name="T78" fmla="*/ 106 w 129"/>
              <a:gd name="T79" fmla="*/ 16 h 128"/>
              <a:gd name="T80" fmla="*/ 85 w 129"/>
              <a:gd name="T81" fmla="*/ 5 h 128"/>
              <a:gd name="T82" fmla="*/ 64 w 129"/>
              <a:gd name="T8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8">
                <a:moveTo>
                  <a:pt x="64" y="85"/>
                </a:moveTo>
                <a:lnTo>
                  <a:pt x="64" y="85"/>
                </a:lnTo>
                <a:lnTo>
                  <a:pt x="53" y="85"/>
                </a:lnTo>
                <a:lnTo>
                  <a:pt x="48" y="79"/>
                </a:lnTo>
                <a:lnTo>
                  <a:pt x="42" y="69"/>
                </a:lnTo>
                <a:lnTo>
                  <a:pt x="42" y="64"/>
                </a:lnTo>
                <a:lnTo>
                  <a:pt x="42" y="64"/>
                </a:lnTo>
                <a:lnTo>
                  <a:pt x="42" y="53"/>
                </a:lnTo>
                <a:lnTo>
                  <a:pt x="48" y="47"/>
                </a:lnTo>
                <a:lnTo>
                  <a:pt x="53" y="42"/>
                </a:lnTo>
                <a:lnTo>
                  <a:pt x="64" y="42"/>
                </a:lnTo>
                <a:lnTo>
                  <a:pt x="64" y="42"/>
                </a:lnTo>
                <a:lnTo>
                  <a:pt x="69" y="42"/>
                </a:lnTo>
                <a:lnTo>
                  <a:pt x="80" y="47"/>
                </a:lnTo>
                <a:lnTo>
                  <a:pt x="80" y="53"/>
                </a:lnTo>
                <a:lnTo>
                  <a:pt x="85" y="64"/>
                </a:lnTo>
                <a:lnTo>
                  <a:pt x="85" y="64"/>
                </a:lnTo>
                <a:lnTo>
                  <a:pt x="80" y="69"/>
                </a:lnTo>
                <a:lnTo>
                  <a:pt x="80" y="79"/>
                </a:lnTo>
                <a:lnTo>
                  <a:pt x="69" y="85"/>
                </a:lnTo>
                <a:lnTo>
                  <a:pt x="64" y="85"/>
                </a:lnTo>
                <a:close/>
                <a:moveTo>
                  <a:pt x="64" y="0"/>
                </a:moveTo>
                <a:lnTo>
                  <a:pt x="64" y="0"/>
                </a:lnTo>
                <a:lnTo>
                  <a:pt x="37" y="5"/>
                </a:lnTo>
                <a:lnTo>
                  <a:pt x="16" y="16"/>
                </a:lnTo>
                <a:lnTo>
                  <a:pt x="6" y="37"/>
                </a:lnTo>
                <a:lnTo>
                  <a:pt x="0" y="64"/>
                </a:lnTo>
                <a:lnTo>
                  <a:pt x="0" y="64"/>
                </a:lnTo>
                <a:lnTo>
                  <a:pt x="6" y="85"/>
                </a:lnTo>
                <a:lnTo>
                  <a:pt x="16" y="106"/>
                </a:lnTo>
                <a:lnTo>
                  <a:pt x="37" y="122"/>
                </a:lnTo>
                <a:lnTo>
                  <a:pt x="64" y="127"/>
                </a:lnTo>
                <a:lnTo>
                  <a:pt x="64" y="127"/>
                </a:lnTo>
                <a:lnTo>
                  <a:pt x="85" y="122"/>
                </a:lnTo>
                <a:lnTo>
                  <a:pt x="106" y="106"/>
                </a:lnTo>
                <a:lnTo>
                  <a:pt x="122" y="85"/>
                </a:lnTo>
                <a:lnTo>
                  <a:pt x="128" y="64"/>
                </a:lnTo>
                <a:lnTo>
                  <a:pt x="128" y="64"/>
                </a:lnTo>
                <a:lnTo>
                  <a:pt x="122" y="37"/>
                </a:lnTo>
                <a:lnTo>
                  <a:pt x="106" y="16"/>
                </a:lnTo>
                <a:lnTo>
                  <a:pt x="85" y="5"/>
                </a:lnTo>
                <a:lnTo>
                  <a:pt x="6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2" name="Freeform 279">
            <a:extLst>
              <a:ext uri="{FF2B5EF4-FFF2-40B4-BE49-F238E27FC236}">
                <a16:creationId xmlns:a16="http://schemas.microsoft.com/office/drawing/2014/main" id="{A102F4C4-3A2C-44FA-8194-16286C3DD76F}"/>
              </a:ext>
            </a:extLst>
          </p:cNvPr>
          <p:cNvSpPr>
            <a:spLocks noChangeArrowheads="1"/>
          </p:cNvSpPr>
          <p:nvPr/>
        </p:nvSpPr>
        <p:spPr bwMode="auto">
          <a:xfrm>
            <a:off x="2170684" y="2544617"/>
            <a:ext cx="13120" cy="26240"/>
          </a:xfrm>
          <a:custGeom>
            <a:avLst/>
            <a:gdLst>
              <a:gd name="T0" fmla="*/ 0 w 43"/>
              <a:gd name="T1" fmla="*/ 0 h 86"/>
              <a:gd name="T2" fmla="*/ 42 w 43"/>
              <a:gd name="T3" fmla="*/ 0 h 86"/>
              <a:gd name="T4" fmla="*/ 42 w 43"/>
              <a:gd name="T5" fmla="*/ 85 h 86"/>
              <a:gd name="T6" fmla="*/ 0 w 43"/>
              <a:gd name="T7" fmla="*/ 85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lnTo>
                  <a:pt x="42" y="0"/>
                </a:lnTo>
                <a:lnTo>
                  <a:pt x="42" y="85"/>
                </a:lnTo>
                <a:lnTo>
                  <a:pt x="0" y="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3" name="Freeform 280">
            <a:extLst>
              <a:ext uri="{FF2B5EF4-FFF2-40B4-BE49-F238E27FC236}">
                <a16:creationId xmlns:a16="http://schemas.microsoft.com/office/drawing/2014/main" id="{D21A0F95-1FF9-4362-B30A-2C2DBB2471CF}"/>
              </a:ext>
            </a:extLst>
          </p:cNvPr>
          <p:cNvSpPr>
            <a:spLocks noChangeArrowheads="1"/>
          </p:cNvSpPr>
          <p:nvPr/>
        </p:nvSpPr>
        <p:spPr bwMode="auto">
          <a:xfrm>
            <a:off x="2259899" y="2658760"/>
            <a:ext cx="11808" cy="80031"/>
          </a:xfrm>
          <a:custGeom>
            <a:avLst/>
            <a:gdLst>
              <a:gd name="T0" fmla="*/ 0 w 38"/>
              <a:gd name="T1" fmla="*/ 0 h 271"/>
              <a:gd name="T2" fmla="*/ 37 w 38"/>
              <a:gd name="T3" fmla="*/ 0 h 271"/>
              <a:gd name="T4" fmla="*/ 37 w 38"/>
              <a:gd name="T5" fmla="*/ 270 h 271"/>
              <a:gd name="T6" fmla="*/ 0 w 38"/>
              <a:gd name="T7" fmla="*/ 270 h 271"/>
              <a:gd name="T8" fmla="*/ 0 w 38"/>
              <a:gd name="T9" fmla="*/ 0 h 271"/>
            </a:gdLst>
            <a:ahLst/>
            <a:cxnLst>
              <a:cxn ang="0">
                <a:pos x="T0" y="T1"/>
              </a:cxn>
              <a:cxn ang="0">
                <a:pos x="T2" y="T3"/>
              </a:cxn>
              <a:cxn ang="0">
                <a:pos x="T4" y="T5"/>
              </a:cxn>
              <a:cxn ang="0">
                <a:pos x="T6" y="T7"/>
              </a:cxn>
              <a:cxn ang="0">
                <a:pos x="T8" y="T9"/>
              </a:cxn>
            </a:cxnLst>
            <a:rect l="0" t="0" r="r" b="b"/>
            <a:pathLst>
              <a:path w="38" h="271">
                <a:moveTo>
                  <a:pt x="0" y="0"/>
                </a:moveTo>
                <a:lnTo>
                  <a:pt x="37" y="0"/>
                </a:lnTo>
                <a:lnTo>
                  <a:pt x="37" y="270"/>
                </a:lnTo>
                <a:lnTo>
                  <a:pt x="0" y="27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4" name="Freeform 281">
            <a:extLst>
              <a:ext uri="{FF2B5EF4-FFF2-40B4-BE49-F238E27FC236}">
                <a16:creationId xmlns:a16="http://schemas.microsoft.com/office/drawing/2014/main" id="{226E1B12-4031-4620-81B1-321C044219BA}"/>
              </a:ext>
            </a:extLst>
          </p:cNvPr>
          <p:cNvSpPr>
            <a:spLocks noChangeArrowheads="1"/>
          </p:cNvSpPr>
          <p:nvPr/>
        </p:nvSpPr>
        <p:spPr bwMode="auto">
          <a:xfrm>
            <a:off x="2221852" y="2770279"/>
            <a:ext cx="74783" cy="139070"/>
          </a:xfrm>
          <a:custGeom>
            <a:avLst/>
            <a:gdLst>
              <a:gd name="T0" fmla="*/ 0 w 251"/>
              <a:gd name="T1" fmla="*/ 0 h 467"/>
              <a:gd name="T2" fmla="*/ 0 w 251"/>
              <a:gd name="T3" fmla="*/ 42 h 467"/>
              <a:gd name="T4" fmla="*/ 213 w 251"/>
              <a:gd name="T5" fmla="*/ 42 h 467"/>
              <a:gd name="T6" fmla="*/ 213 w 251"/>
              <a:gd name="T7" fmla="*/ 424 h 467"/>
              <a:gd name="T8" fmla="*/ 128 w 251"/>
              <a:gd name="T9" fmla="*/ 424 h 467"/>
              <a:gd name="T10" fmla="*/ 128 w 251"/>
              <a:gd name="T11" fmla="*/ 63 h 467"/>
              <a:gd name="T12" fmla="*/ 85 w 251"/>
              <a:gd name="T13" fmla="*/ 63 h 467"/>
              <a:gd name="T14" fmla="*/ 85 w 251"/>
              <a:gd name="T15" fmla="*/ 466 h 467"/>
              <a:gd name="T16" fmla="*/ 250 w 251"/>
              <a:gd name="T17" fmla="*/ 466 h 467"/>
              <a:gd name="T18" fmla="*/ 250 w 251"/>
              <a:gd name="T19" fmla="*/ 0 h 467"/>
              <a:gd name="T20" fmla="*/ 0 w 251"/>
              <a:gd name="T2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67">
                <a:moveTo>
                  <a:pt x="0" y="0"/>
                </a:moveTo>
                <a:lnTo>
                  <a:pt x="0" y="42"/>
                </a:lnTo>
                <a:lnTo>
                  <a:pt x="213" y="42"/>
                </a:lnTo>
                <a:lnTo>
                  <a:pt x="213" y="424"/>
                </a:lnTo>
                <a:lnTo>
                  <a:pt x="128" y="424"/>
                </a:lnTo>
                <a:lnTo>
                  <a:pt x="128" y="63"/>
                </a:lnTo>
                <a:lnTo>
                  <a:pt x="85" y="63"/>
                </a:lnTo>
                <a:lnTo>
                  <a:pt x="85" y="466"/>
                </a:lnTo>
                <a:lnTo>
                  <a:pt x="250" y="466"/>
                </a:lnTo>
                <a:lnTo>
                  <a:pt x="250"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5" name="Freeform 282">
            <a:extLst>
              <a:ext uri="{FF2B5EF4-FFF2-40B4-BE49-F238E27FC236}">
                <a16:creationId xmlns:a16="http://schemas.microsoft.com/office/drawing/2014/main" id="{32727196-E27D-401E-9A85-C61B5A45E364}"/>
              </a:ext>
            </a:extLst>
          </p:cNvPr>
          <p:cNvSpPr>
            <a:spLocks noChangeArrowheads="1"/>
          </p:cNvSpPr>
          <p:nvPr/>
        </p:nvSpPr>
        <p:spPr bwMode="auto">
          <a:xfrm>
            <a:off x="2263835" y="2877861"/>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6" name="Freeform 283">
            <a:extLst>
              <a:ext uri="{FF2B5EF4-FFF2-40B4-BE49-F238E27FC236}">
                <a16:creationId xmlns:a16="http://schemas.microsoft.com/office/drawing/2014/main" id="{11C5774D-D407-48B7-89AB-D67B2FE6FE4B}"/>
              </a:ext>
            </a:extLst>
          </p:cNvPr>
          <p:cNvSpPr>
            <a:spLocks noChangeArrowheads="1"/>
          </p:cNvSpPr>
          <p:nvPr/>
        </p:nvSpPr>
        <p:spPr bwMode="auto">
          <a:xfrm>
            <a:off x="2263835" y="2859493"/>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7" name="Freeform 284">
            <a:extLst>
              <a:ext uri="{FF2B5EF4-FFF2-40B4-BE49-F238E27FC236}">
                <a16:creationId xmlns:a16="http://schemas.microsoft.com/office/drawing/2014/main" id="{7315AAA6-1394-467C-8427-2ABFC5B83817}"/>
              </a:ext>
            </a:extLst>
          </p:cNvPr>
          <p:cNvSpPr>
            <a:spLocks noChangeArrowheads="1"/>
          </p:cNvSpPr>
          <p:nvPr/>
        </p:nvSpPr>
        <p:spPr bwMode="auto">
          <a:xfrm>
            <a:off x="2263835" y="283981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85">
            <a:extLst>
              <a:ext uri="{FF2B5EF4-FFF2-40B4-BE49-F238E27FC236}">
                <a16:creationId xmlns:a16="http://schemas.microsoft.com/office/drawing/2014/main" id="{7BE76C7D-73F9-4DD6-8650-444DBA6F8661}"/>
              </a:ext>
            </a:extLst>
          </p:cNvPr>
          <p:cNvSpPr>
            <a:spLocks noChangeArrowheads="1"/>
          </p:cNvSpPr>
          <p:nvPr/>
        </p:nvSpPr>
        <p:spPr bwMode="auto">
          <a:xfrm>
            <a:off x="2652182" y="3806745"/>
            <a:ext cx="240093" cy="261085"/>
          </a:xfrm>
          <a:custGeom>
            <a:avLst/>
            <a:gdLst>
              <a:gd name="T0" fmla="*/ 769 w 808"/>
              <a:gd name="T1" fmla="*/ 536 h 876"/>
              <a:gd name="T2" fmla="*/ 769 w 808"/>
              <a:gd name="T3" fmla="*/ 536 h 876"/>
              <a:gd name="T4" fmla="*/ 765 w 808"/>
              <a:gd name="T5" fmla="*/ 551 h 876"/>
              <a:gd name="T6" fmla="*/ 748 w 808"/>
              <a:gd name="T7" fmla="*/ 557 h 876"/>
              <a:gd name="T8" fmla="*/ 594 w 808"/>
              <a:gd name="T9" fmla="*/ 557 h 876"/>
              <a:gd name="T10" fmla="*/ 594 w 808"/>
              <a:gd name="T11" fmla="*/ 493 h 876"/>
              <a:gd name="T12" fmla="*/ 701 w 808"/>
              <a:gd name="T13" fmla="*/ 493 h 876"/>
              <a:gd name="T14" fmla="*/ 701 w 808"/>
              <a:gd name="T15" fmla="*/ 170 h 876"/>
              <a:gd name="T16" fmla="*/ 594 w 808"/>
              <a:gd name="T17" fmla="*/ 170 h 876"/>
              <a:gd name="T18" fmla="*/ 594 w 808"/>
              <a:gd name="T19" fmla="*/ 106 h 876"/>
              <a:gd name="T20" fmla="*/ 748 w 808"/>
              <a:gd name="T21" fmla="*/ 106 h 876"/>
              <a:gd name="T22" fmla="*/ 748 w 808"/>
              <a:gd name="T23" fmla="*/ 106 h 876"/>
              <a:gd name="T24" fmla="*/ 765 w 808"/>
              <a:gd name="T25" fmla="*/ 112 h 876"/>
              <a:gd name="T26" fmla="*/ 769 w 808"/>
              <a:gd name="T27" fmla="*/ 128 h 876"/>
              <a:gd name="T28" fmla="*/ 769 w 808"/>
              <a:gd name="T29" fmla="*/ 536 h 876"/>
              <a:gd name="T30" fmla="*/ 42 w 808"/>
              <a:gd name="T31" fmla="*/ 833 h 876"/>
              <a:gd name="T32" fmla="*/ 42 w 808"/>
              <a:gd name="T33" fmla="*/ 785 h 876"/>
              <a:gd name="T34" fmla="*/ 552 w 808"/>
              <a:gd name="T35" fmla="*/ 626 h 876"/>
              <a:gd name="T36" fmla="*/ 552 w 808"/>
              <a:gd name="T37" fmla="*/ 833 h 876"/>
              <a:gd name="T38" fmla="*/ 42 w 808"/>
              <a:gd name="T39" fmla="*/ 833 h 876"/>
              <a:gd name="T40" fmla="*/ 552 w 808"/>
              <a:gd name="T41" fmla="*/ 43 h 876"/>
              <a:gd name="T42" fmla="*/ 552 w 808"/>
              <a:gd name="T43" fmla="*/ 85 h 876"/>
              <a:gd name="T44" fmla="*/ 127 w 808"/>
              <a:gd name="T45" fmla="*/ 85 h 876"/>
              <a:gd name="T46" fmla="*/ 127 w 808"/>
              <a:gd name="T47" fmla="*/ 128 h 876"/>
              <a:gd name="T48" fmla="*/ 552 w 808"/>
              <a:gd name="T49" fmla="*/ 128 h 876"/>
              <a:gd name="T50" fmla="*/ 552 w 808"/>
              <a:gd name="T51" fmla="*/ 435 h 876"/>
              <a:gd name="T52" fmla="*/ 42 w 808"/>
              <a:gd name="T53" fmla="*/ 589 h 876"/>
              <a:gd name="T54" fmla="*/ 42 w 808"/>
              <a:gd name="T55" fmla="*/ 128 h 876"/>
              <a:gd name="T56" fmla="*/ 85 w 808"/>
              <a:gd name="T57" fmla="*/ 128 h 876"/>
              <a:gd name="T58" fmla="*/ 85 w 808"/>
              <a:gd name="T59" fmla="*/ 85 h 876"/>
              <a:gd name="T60" fmla="*/ 42 w 808"/>
              <a:gd name="T61" fmla="*/ 85 h 876"/>
              <a:gd name="T62" fmla="*/ 42 w 808"/>
              <a:gd name="T63" fmla="*/ 43 h 876"/>
              <a:gd name="T64" fmla="*/ 552 w 808"/>
              <a:gd name="T65" fmla="*/ 43 h 876"/>
              <a:gd name="T66" fmla="*/ 594 w 808"/>
              <a:gd name="T67" fmla="*/ 212 h 876"/>
              <a:gd name="T68" fmla="*/ 663 w 808"/>
              <a:gd name="T69" fmla="*/ 212 h 876"/>
              <a:gd name="T70" fmla="*/ 663 w 808"/>
              <a:gd name="T71" fmla="*/ 450 h 876"/>
              <a:gd name="T72" fmla="*/ 594 w 808"/>
              <a:gd name="T73" fmla="*/ 450 h 876"/>
              <a:gd name="T74" fmla="*/ 594 w 808"/>
              <a:gd name="T75" fmla="*/ 212 h 876"/>
              <a:gd name="T76" fmla="*/ 552 w 808"/>
              <a:gd name="T77" fmla="*/ 583 h 876"/>
              <a:gd name="T78" fmla="*/ 42 w 808"/>
              <a:gd name="T79" fmla="*/ 737 h 876"/>
              <a:gd name="T80" fmla="*/ 42 w 808"/>
              <a:gd name="T81" fmla="*/ 631 h 876"/>
              <a:gd name="T82" fmla="*/ 552 w 808"/>
              <a:gd name="T83" fmla="*/ 477 h 876"/>
              <a:gd name="T84" fmla="*/ 552 w 808"/>
              <a:gd name="T85" fmla="*/ 583 h 876"/>
              <a:gd name="T86" fmla="*/ 748 w 808"/>
              <a:gd name="T87" fmla="*/ 64 h 876"/>
              <a:gd name="T88" fmla="*/ 594 w 808"/>
              <a:gd name="T89" fmla="*/ 64 h 876"/>
              <a:gd name="T90" fmla="*/ 594 w 808"/>
              <a:gd name="T91" fmla="*/ 0 h 876"/>
              <a:gd name="T92" fmla="*/ 0 w 808"/>
              <a:gd name="T93" fmla="*/ 0 h 876"/>
              <a:gd name="T94" fmla="*/ 0 w 808"/>
              <a:gd name="T95" fmla="*/ 875 h 876"/>
              <a:gd name="T96" fmla="*/ 594 w 808"/>
              <a:gd name="T97" fmla="*/ 875 h 876"/>
              <a:gd name="T98" fmla="*/ 594 w 808"/>
              <a:gd name="T99" fmla="*/ 594 h 876"/>
              <a:gd name="T100" fmla="*/ 748 w 808"/>
              <a:gd name="T101" fmla="*/ 594 h 876"/>
              <a:gd name="T102" fmla="*/ 748 w 808"/>
              <a:gd name="T103" fmla="*/ 594 h 876"/>
              <a:gd name="T104" fmla="*/ 769 w 808"/>
              <a:gd name="T105" fmla="*/ 589 h 876"/>
              <a:gd name="T106" fmla="*/ 791 w 808"/>
              <a:gd name="T107" fmla="*/ 578 h 876"/>
              <a:gd name="T108" fmla="*/ 807 w 808"/>
              <a:gd name="T109" fmla="*/ 557 h 876"/>
              <a:gd name="T110" fmla="*/ 807 w 808"/>
              <a:gd name="T111" fmla="*/ 536 h 876"/>
              <a:gd name="T112" fmla="*/ 807 w 808"/>
              <a:gd name="T113" fmla="*/ 128 h 876"/>
              <a:gd name="T114" fmla="*/ 807 w 808"/>
              <a:gd name="T115" fmla="*/ 128 h 876"/>
              <a:gd name="T116" fmla="*/ 807 w 808"/>
              <a:gd name="T117" fmla="*/ 101 h 876"/>
              <a:gd name="T118" fmla="*/ 791 w 808"/>
              <a:gd name="T119" fmla="*/ 85 h 876"/>
              <a:gd name="T120" fmla="*/ 769 w 808"/>
              <a:gd name="T121" fmla="*/ 69 h 876"/>
              <a:gd name="T122" fmla="*/ 748 w 808"/>
              <a:gd name="T123" fmla="*/ 6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76">
                <a:moveTo>
                  <a:pt x="769" y="536"/>
                </a:moveTo>
                <a:lnTo>
                  <a:pt x="769" y="536"/>
                </a:lnTo>
                <a:lnTo>
                  <a:pt x="765" y="551"/>
                </a:lnTo>
                <a:lnTo>
                  <a:pt x="748" y="557"/>
                </a:lnTo>
                <a:lnTo>
                  <a:pt x="594" y="557"/>
                </a:lnTo>
                <a:lnTo>
                  <a:pt x="594" y="493"/>
                </a:lnTo>
                <a:lnTo>
                  <a:pt x="701" y="493"/>
                </a:lnTo>
                <a:lnTo>
                  <a:pt x="701" y="170"/>
                </a:lnTo>
                <a:lnTo>
                  <a:pt x="594" y="170"/>
                </a:lnTo>
                <a:lnTo>
                  <a:pt x="594" y="106"/>
                </a:lnTo>
                <a:lnTo>
                  <a:pt x="748" y="106"/>
                </a:lnTo>
                <a:lnTo>
                  <a:pt x="748" y="106"/>
                </a:lnTo>
                <a:lnTo>
                  <a:pt x="765" y="112"/>
                </a:lnTo>
                <a:lnTo>
                  <a:pt x="769" y="128"/>
                </a:lnTo>
                <a:lnTo>
                  <a:pt x="769" y="536"/>
                </a:lnTo>
                <a:close/>
                <a:moveTo>
                  <a:pt x="42" y="833"/>
                </a:moveTo>
                <a:lnTo>
                  <a:pt x="42" y="785"/>
                </a:lnTo>
                <a:lnTo>
                  <a:pt x="552" y="626"/>
                </a:lnTo>
                <a:lnTo>
                  <a:pt x="552" y="833"/>
                </a:lnTo>
                <a:lnTo>
                  <a:pt x="42" y="833"/>
                </a:lnTo>
                <a:close/>
                <a:moveTo>
                  <a:pt x="552" y="43"/>
                </a:moveTo>
                <a:lnTo>
                  <a:pt x="552" y="85"/>
                </a:lnTo>
                <a:lnTo>
                  <a:pt x="127" y="85"/>
                </a:lnTo>
                <a:lnTo>
                  <a:pt x="127" y="128"/>
                </a:lnTo>
                <a:lnTo>
                  <a:pt x="552" y="128"/>
                </a:lnTo>
                <a:lnTo>
                  <a:pt x="552" y="435"/>
                </a:lnTo>
                <a:lnTo>
                  <a:pt x="42" y="589"/>
                </a:lnTo>
                <a:lnTo>
                  <a:pt x="42" y="128"/>
                </a:lnTo>
                <a:lnTo>
                  <a:pt x="85" y="128"/>
                </a:lnTo>
                <a:lnTo>
                  <a:pt x="85" y="85"/>
                </a:lnTo>
                <a:lnTo>
                  <a:pt x="42" y="85"/>
                </a:lnTo>
                <a:lnTo>
                  <a:pt x="42" y="43"/>
                </a:lnTo>
                <a:lnTo>
                  <a:pt x="552" y="43"/>
                </a:lnTo>
                <a:close/>
                <a:moveTo>
                  <a:pt x="594" y="212"/>
                </a:moveTo>
                <a:lnTo>
                  <a:pt x="663" y="212"/>
                </a:lnTo>
                <a:lnTo>
                  <a:pt x="663" y="450"/>
                </a:lnTo>
                <a:lnTo>
                  <a:pt x="594" y="450"/>
                </a:lnTo>
                <a:lnTo>
                  <a:pt x="594" y="212"/>
                </a:lnTo>
                <a:close/>
                <a:moveTo>
                  <a:pt x="552" y="583"/>
                </a:moveTo>
                <a:lnTo>
                  <a:pt x="42" y="737"/>
                </a:lnTo>
                <a:lnTo>
                  <a:pt x="42" y="631"/>
                </a:lnTo>
                <a:lnTo>
                  <a:pt x="552" y="477"/>
                </a:lnTo>
                <a:lnTo>
                  <a:pt x="552" y="583"/>
                </a:lnTo>
                <a:close/>
                <a:moveTo>
                  <a:pt x="748" y="64"/>
                </a:moveTo>
                <a:lnTo>
                  <a:pt x="594" y="64"/>
                </a:lnTo>
                <a:lnTo>
                  <a:pt x="594" y="0"/>
                </a:lnTo>
                <a:lnTo>
                  <a:pt x="0" y="0"/>
                </a:lnTo>
                <a:lnTo>
                  <a:pt x="0" y="875"/>
                </a:lnTo>
                <a:lnTo>
                  <a:pt x="594" y="875"/>
                </a:lnTo>
                <a:lnTo>
                  <a:pt x="594" y="594"/>
                </a:lnTo>
                <a:lnTo>
                  <a:pt x="748" y="594"/>
                </a:lnTo>
                <a:lnTo>
                  <a:pt x="748" y="594"/>
                </a:lnTo>
                <a:lnTo>
                  <a:pt x="769" y="589"/>
                </a:lnTo>
                <a:lnTo>
                  <a:pt x="791" y="578"/>
                </a:lnTo>
                <a:lnTo>
                  <a:pt x="807" y="557"/>
                </a:lnTo>
                <a:lnTo>
                  <a:pt x="807" y="536"/>
                </a:lnTo>
                <a:lnTo>
                  <a:pt x="807" y="128"/>
                </a:lnTo>
                <a:lnTo>
                  <a:pt x="807" y="128"/>
                </a:lnTo>
                <a:lnTo>
                  <a:pt x="807" y="101"/>
                </a:lnTo>
                <a:lnTo>
                  <a:pt x="791" y="85"/>
                </a:lnTo>
                <a:lnTo>
                  <a:pt x="769" y="69"/>
                </a:lnTo>
                <a:lnTo>
                  <a:pt x="748" y="6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9" name="Freeform 286">
            <a:extLst>
              <a:ext uri="{FF2B5EF4-FFF2-40B4-BE49-F238E27FC236}">
                <a16:creationId xmlns:a16="http://schemas.microsoft.com/office/drawing/2014/main" id="{C845CB6F-83F3-4334-85D0-299AD9AA7103}"/>
              </a:ext>
            </a:extLst>
          </p:cNvPr>
          <p:cNvSpPr>
            <a:spLocks noChangeArrowheads="1"/>
          </p:cNvSpPr>
          <p:nvPr/>
        </p:nvSpPr>
        <p:spPr bwMode="auto">
          <a:xfrm>
            <a:off x="2759765" y="4029783"/>
            <a:ext cx="44607" cy="11808"/>
          </a:xfrm>
          <a:custGeom>
            <a:avLst/>
            <a:gdLst>
              <a:gd name="T0" fmla="*/ 0 w 149"/>
              <a:gd name="T1" fmla="*/ 0 h 38"/>
              <a:gd name="T2" fmla="*/ 148 w 149"/>
              <a:gd name="T3" fmla="*/ 0 h 38"/>
              <a:gd name="T4" fmla="*/ 148 w 149"/>
              <a:gd name="T5" fmla="*/ 37 h 38"/>
              <a:gd name="T6" fmla="*/ 0 w 149"/>
              <a:gd name="T7" fmla="*/ 37 h 38"/>
              <a:gd name="T8" fmla="*/ 0 w 149"/>
              <a:gd name="T9" fmla="*/ 0 h 38"/>
            </a:gdLst>
            <a:ahLst/>
            <a:cxnLst>
              <a:cxn ang="0">
                <a:pos x="T0" y="T1"/>
              </a:cxn>
              <a:cxn ang="0">
                <a:pos x="T2" y="T3"/>
              </a:cxn>
              <a:cxn ang="0">
                <a:pos x="T4" y="T5"/>
              </a:cxn>
              <a:cxn ang="0">
                <a:pos x="T6" y="T7"/>
              </a:cxn>
              <a:cxn ang="0">
                <a:pos x="T8" y="T9"/>
              </a:cxn>
            </a:cxnLst>
            <a:rect l="0" t="0" r="r" b="b"/>
            <a:pathLst>
              <a:path w="149" h="38">
                <a:moveTo>
                  <a:pt x="0" y="0"/>
                </a:moveTo>
                <a:lnTo>
                  <a:pt x="148" y="0"/>
                </a:lnTo>
                <a:lnTo>
                  <a:pt x="1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0" name="Freeform 287">
            <a:extLst>
              <a:ext uri="{FF2B5EF4-FFF2-40B4-BE49-F238E27FC236}">
                <a16:creationId xmlns:a16="http://schemas.microsoft.com/office/drawing/2014/main" id="{7A94FEA2-90C7-4CF7-AC97-188554E56C72}"/>
              </a:ext>
            </a:extLst>
          </p:cNvPr>
          <p:cNvSpPr>
            <a:spLocks noChangeArrowheads="1"/>
          </p:cNvSpPr>
          <p:nvPr/>
        </p:nvSpPr>
        <p:spPr bwMode="auto">
          <a:xfrm>
            <a:off x="2690229" y="3689979"/>
            <a:ext cx="26240" cy="99711"/>
          </a:xfrm>
          <a:custGeom>
            <a:avLst/>
            <a:gdLst>
              <a:gd name="T0" fmla="*/ 21 w 86"/>
              <a:gd name="T1" fmla="*/ 158 h 335"/>
              <a:gd name="T2" fmla="*/ 21 w 86"/>
              <a:gd name="T3" fmla="*/ 158 h 335"/>
              <a:gd name="T4" fmla="*/ 16 w 86"/>
              <a:gd name="T5" fmla="*/ 190 h 335"/>
              <a:gd name="T6" fmla="*/ 11 w 86"/>
              <a:gd name="T7" fmla="*/ 222 h 335"/>
              <a:gd name="T8" fmla="*/ 16 w 86"/>
              <a:gd name="T9" fmla="*/ 254 h 335"/>
              <a:gd name="T10" fmla="*/ 21 w 86"/>
              <a:gd name="T11" fmla="*/ 281 h 335"/>
              <a:gd name="T12" fmla="*/ 43 w 86"/>
              <a:gd name="T13" fmla="*/ 334 h 335"/>
              <a:gd name="T14" fmla="*/ 85 w 86"/>
              <a:gd name="T15" fmla="*/ 318 h 335"/>
              <a:gd name="T16" fmla="*/ 64 w 86"/>
              <a:gd name="T17" fmla="*/ 265 h 335"/>
              <a:gd name="T18" fmla="*/ 64 w 86"/>
              <a:gd name="T19" fmla="*/ 265 h 335"/>
              <a:gd name="T20" fmla="*/ 53 w 86"/>
              <a:gd name="T21" fmla="*/ 243 h 335"/>
              <a:gd name="T22" fmla="*/ 53 w 86"/>
              <a:gd name="T23" fmla="*/ 222 h 335"/>
              <a:gd name="T24" fmla="*/ 53 w 86"/>
              <a:gd name="T25" fmla="*/ 196 h 335"/>
              <a:gd name="T26" fmla="*/ 64 w 86"/>
              <a:gd name="T27" fmla="*/ 175 h 335"/>
              <a:gd name="T28" fmla="*/ 64 w 86"/>
              <a:gd name="T29" fmla="*/ 175 h 335"/>
              <a:gd name="T30" fmla="*/ 69 w 86"/>
              <a:gd name="T31" fmla="*/ 143 h 335"/>
              <a:gd name="T32" fmla="*/ 75 w 86"/>
              <a:gd name="T33" fmla="*/ 116 h 335"/>
              <a:gd name="T34" fmla="*/ 69 w 86"/>
              <a:gd name="T35" fmla="*/ 84 h 335"/>
              <a:gd name="T36" fmla="*/ 64 w 86"/>
              <a:gd name="T37" fmla="*/ 53 h 335"/>
              <a:gd name="T38" fmla="*/ 43 w 86"/>
              <a:gd name="T39" fmla="*/ 0 h 335"/>
              <a:gd name="T40" fmla="*/ 0 w 86"/>
              <a:gd name="T41" fmla="*/ 15 h 335"/>
              <a:gd name="T42" fmla="*/ 21 w 86"/>
              <a:gd name="T43" fmla="*/ 68 h 335"/>
              <a:gd name="T44" fmla="*/ 21 w 86"/>
              <a:gd name="T45" fmla="*/ 68 h 335"/>
              <a:gd name="T46" fmla="*/ 32 w 86"/>
              <a:gd name="T47" fmla="*/ 90 h 335"/>
              <a:gd name="T48" fmla="*/ 32 w 86"/>
              <a:gd name="T49" fmla="*/ 116 h 335"/>
              <a:gd name="T50" fmla="*/ 32 w 86"/>
              <a:gd name="T51" fmla="*/ 137 h 335"/>
              <a:gd name="T52" fmla="*/ 21 w 86"/>
              <a:gd name="T53" fmla="*/ 15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335">
                <a:moveTo>
                  <a:pt x="21" y="158"/>
                </a:moveTo>
                <a:lnTo>
                  <a:pt x="21" y="158"/>
                </a:lnTo>
                <a:lnTo>
                  <a:pt x="16" y="190"/>
                </a:lnTo>
                <a:lnTo>
                  <a:pt x="11" y="222"/>
                </a:lnTo>
                <a:lnTo>
                  <a:pt x="16" y="254"/>
                </a:lnTo>
                <a:lnTo>
                  <a:pt x="21" y="281"/>
                </a:lnTo>
                <a:lnTo>
                  <a:pt x="43" y="334"/>
                </a:lnTo>
                <a:lnTo>
                  <a:pt x="85" y="318"/>
                </a:lnTo>
                <a:lnTo>
                  <a:pt x="64" y="265"/>
                </a:lnTo>
                <a:lnTo>
                  <a:pt x="64" y="265"/>
                </a:lnTo>
                <a:lnTo>
                  <a:pt x="53" y="243"/>
                </a:lnTo>
                <a:lnTo>
                  <a:pt x="53" y="222"/>
                </a:lnTo>
                <a:lnTo>
                  <a:pt x="53" y="196"/>
                </a:lnTo>
                <a:lnTo>
                  <a:pt x="64" y="175"/>
                </a:lnTo>
                <a:lnTo>
                  <a:pt x="64" y="175"/>
                </a:lnTo>
                <a:lnTo>
                  <a:pt x="69" y="143"/>
                </a:lnTo>
                <a:lnTo>
                  <a:pt x="75" y="116"/>
                </a:lnTo>
                <a:lnTo>
                  <a:pt x="69" y="84"/>
                </a:lnTo>
                <a:lnTo>
                  <a:pt x="64" y="53"/>
                </a:lnTo>
                <a:lnTo>
                  <a:pt x="43" y="0"/>
                </a:lnTo>
                <a:lnTo>
                  <a:pt x="0" y="15"/>
                </a:lnTo>
                <a:lnTo>
                  <a:pt x="21" y="68"/>
                </a:lnTo>
                <a:lnTo>
                  <a:pt x="21" y="68"/>
                </a:lnTo>
                <a:lnTo>
                  <a:pt x="32" y="90"/>
                </a:lnTo>
                <a:lnTo>
                  <a:pt x="32" y="116"/>
                </a:lnTo>
                <a:lnTo>
                  <a:pt x="32" y="137"/>
                </a:lnTo>
                <a:lnTo>
                  <a:pt x="21" y="1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288">
            <a:extLst>
              <a:ext uri="{FF2B5EF4-FFF2-40B4-BE49-F238E27FC236}">
                <a16:creationId xmlns:a16="http://schemas.microsoft.com/office/drawing/2014/main" id="{768BDA3B-F26B-44C4-BA5C-6038C35A8F11}"/>
              </a:ext>
            </a:extLst>
          </p:cNvPr>
          <p:cNvSpPr>
            <a:spLocks noChangeArrowheads="1"/>
          </p:cNvSpPr>
          <p:nvPr/>
        </p:nvSpPr>
        <p:spPr bwMode="auto">
          <a:xfrm>
            <a:off x="2728277" y="3665051"/>
            <a:ext cx="26240" cy="99711"/>
          </a:xfrm>
          <a:custGeom>
            <a:avLst/>
            <a:gdLst>
              <a:gd name="T0" fmla="*/ 21 w 86"/>
              <a:gd name="T1" fmla="*/ 160 h 336"/>
              <a:gd name="T2" fmla="*/ 21 w 86"/>
              <a:gd name="T3" fmla="*/ 160 h 336"/>
              <a:gd name="T4" fmla="*/ 15 w 86"/>
              <a:gd name="T5" fmla="*/ 192 h 336"/>
              <a:gd name="T6" fmla="*/ 10 w 86"/>
              <a:gd name="T7" fmla="*/ 223 h 336"/>
              <a:gd name="T8" fmla="*/ 15 w 86"/>
              <a:gd name="T9" fmla="*/ 255 h 336"/>
              <a:gd name="T10" fmla="*/ 21 w 86"/>
              <a:gd name="T11" fmla="*/ 282 h 336"/>
              <a:gd name="T12" fmla="*/ 47 w 86"/>
              <a:gd name="T13" fmla="*/ 335 h 336"/>
              <a:gd name="T14" fmla="*/ 85 w 86"/>
              <a:gd name="T15" fmla="*/ 319 h 336"/>
              <a:gd name="T16" fmla="*/ 64 w 86"/>
              <a:gd name="T17" fmla="*/ 266 h 336"/>
              <a:gd name="T18" fmla="*/ 64 w 86"/>
              <a:gd name="T19" fmla="*/ 266 h 336"/>
              <a:gd name="T20" fmla="*/ 53 w 86"/>
              <a:gd name="T21" fmla="*/ 244 h 336"/>
              <a:gd name="T22" fmla="*/ 53 w 86"/>
              <a:gd name="T23" fmla="*/ 223 h 336"/>
              <a:gd name="T24" fmla="*/ 53 w 86"/>
              <a:gd name="T25" fmla="*/ 197 h 336"/>
              <a:gd name="T26" fmla="*/ 64 w 86"/>
              <a:gd name="T27" fmla="*/ 176 h 336"/>
              <a:gd name="T28" fmla="*/ 64 w 86"/>
              <a:gd name="T29" fmla="*/ 176 h 336"/>
              <a:gd name="T30" fmla="*/ 69 w 86"/>
              <a:gd name="T31" fmla="*/ 144 h 336"/>
              <a:gd name="T32" fmla="*/ 74 w 86"/>
              <a:gd name="T33" fmla="*/ 118 h 336"/>
              <a:gd name="T34" fmla="*/ 69 w 86"/>
              <a:gd name="T35" fmla="*/ 86 h 336"/>
              <a:gd name="T36" fmla="*/ 64 w 86"/>
              <a:gd name="T37" fmla="*/ 54 h 336"/>
              <a:gd name="T38" fmla="*/ 42 w 86"/>
              <a:gd name="T39" fmla="*/ 0 h 336"/>
              <a:gd name="T40" fmla="*/ 0 w 86"/>
              <a:gd name="T41" fmla="*/ 16 h 336"/>
              <a:gd name="T42" fmla="*/ 21 w 86"/>
              <a:gd name="T43" fmla="*/ 69 h 336"/>
              <a:gd name="T44" fmla="*/ 21 w 86"/>
              <a:gd name="T45" fmla="*/ 69 h 336"/>
              <a:gd name="T46" fmla="*/ 32 w 86"/>
              <a:gd name="T47" fmla="*/ 90 h 336"/>
              <a:gd name="T48" fmla="*/ 32 w 86"/>
              <a:gd name="T49" fmla="*/ 118 h 336"/>
              <a:gd name="T50" fmla="*/ 32 w 86"/>
              <a:gd name="T51" fmla="*/ 139 h 336"/>
              <a:gd name="T52" fmla="*/ 21 w 86"/>
              <a:gd name="T53" fmla="*/ 16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336">
                <a:moveTo>
                  <a:pt x="21" y="160"/>
                </a:moveTo>
                <a:lnTo>
                  <a:pt x="21" y="160"/>
                </a:lnTo>
                <a:lnTo>
                  <a:pt x="15" y="192"/>
                </a:lnTo>
                <a:lnTo>
                  <a:pt x="10" y="223"/>
                </a:lnTo>
                <a:lnTo>
                  <a:pt x="15" y="255"/>
                </a:lnTo>
                <a:lnTo>
                  <a:pt x="21" y="282"/>
                </a:lnTo>
                <a:lnTo>
                  <a:pt x="47" y="335"/>
                </a:lnTo>
                <a:lnTo>
                  <a:pt x="85" y="319"/>
                </a:lnTo>
                <a:lnTo>
                  <a:pt x="64" y="266"/>
                </a:lnTo>
                <a:lnTo>
                  <a:pt x="64" y="266"/>
                </a:lnTo>
                <a:lnTo>
                  <a:pt x="53" y="244"/>
                </a:lnTo>
                <a:lnTo>
                  <a:pt x="53" y="223"/>
                </a:lnTo>
                <a:lnTo>
                  <a:pt x="53" y="197"/>
                </a:lnTo>
                <a:lnTo>
                  <a:pt x="64" y="176"/>
                </a:lnTo>
                <a:lnTo>
                  <a:pt x="64" y="176"/>
                </a:lnTo>
                <a:lnTo>
                  <a:pt x="69" y="144"/>
                </a:lnTo>
                <a:lnTo>
                  <a:pt x="74" y="118"/>
                </a:lnTo>
                <a:lnTo>
                  <a:pt x="69" y="86"/>
                </a:lnTo>
                <a:lnTo>
                  <a:pt x="64" y="54"/>
                </a:lnTo>
                <a:lnTo>
                  <a:pt x="42" y="0"/>
                </a:lnTo>
                <a:lnTo>
                  <a:pt x="0" y="16"/>
                </a:lnTo>
                <a:lnTo>
                  <a:pt x="21" y="69"/>
                </a:lnTo>
                <a:lnTo>
                  <a:pt x="21" y="69"/>
                </a:lnTo>
                <a:lnTo>
                  <a:pt x="32" y="90"/>
                </a:lnTo>
                <a:lnTo>
                  <a:pt x="32" y="118"/>
                </a:lnTo>
                <a:lnTo>
                  <a:pt x="32" y="139"/>
                </a:lnTo>
                <a:lnTo>
                  <a:pt x="21" y="16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289">
            <a:extLst>
              <a:ext uri="{FF2B5EF4-FFF2-40B4-BE49-F238E27FC236}">
                <a16:creationId xmlns:a16="http://schemas.microsoft.com/office/drawing/2014/main" id="{87AA9D70-F9FF-4148-A75C-BB19266E395C}"/>
              </a:ext>
            </a:extLst>
          </p:cNvPr>
          <p:cNvSpPr>
            <a:spLocks noChangeArrowheads="1"/>
          </p:cNvSpPr>
          <p:nvPr/>
        </p:nvSpPr>
        <p:spPr bwMode="auto">
          <a:xfrm>
            <a:off x="2774196" y="3696539"/>
            <a:ext cx="23616" cy="99711"/>
          </a:xfrm>
          <a:custGeom>
            <a:avLst/>
            <a:gdLst>
              <a:gd name="T0" fmla="*/ 21 w 80"/>
              <a:gd name="T1" fmla="*/ 159 h 335"/>
              <a:gd name="T2" fmla="*/ 21 w 80"/>
              <a:gd name="T3" fmla="*/ 159 h 335"/>
              <a:gd name="T4" fmla="*/ 10 w 80"/>
              <a:gd name="T5" fmla="*/ 191 h 335"/>
              <a:gd name="T6" fmla="*/ 5 w 80"/>
              <a:gd name="T7" fmla="*/ 222 h 335"/>
              <a:gd name="T8" fmla="*/ 10 w 80"/>
              <a:gd name="T9" fmla="*/ 254 h 335"/>
              <a:gd name="T10" fmla="*/ 21 w 80"/>
              <a:gd name="T11" fmla="*/ 281 h 335"/>
              <a:gd name="T12" fmla="*/ 42 w 80"/>
              <a:gd name="T13" fmla="*/ 334 h 335"/>
              <a:gd name="T14" fmla="*/ 79 w 80"/>
              <a:gd name="T15" fmla="*/ 318 h 335"/>
              <a:gd name="T16" fmla="*/ 58 w 80"/>
              <a:gd name="T17" fmla="*/ 265 h 335"/>
              <a:gd name="T18" fmla="*/ 58 w 80"/>
              <a:gd name="T19" fmla="*/ 265 h 335"/>
              <a:gd name="T20" fmla="*/ 53 w 80"/>
              <a:gd name="T21" fmla="*/ 244 h 335"/>
              <a:gd name="T22" fmla="*/ 47 w 80"/>
              <a:gd name="T23" fmla="*/ 222 h 335"/>
              <a:gd name="T24" fmla="*/ 53 w 80"/>
              <a:gd name="T25" fmla="*/ 196 h 335"/>
              <a:gd name="T26" fmla="*/ 58 w 80"/>
              <a:gd name="T27" fmla="*/ 175 h 335"/>
              <a:gd name="T28" fmla="*/ 58 w 80"/>
              <a:gd name="T29" fmla="*/ 175 h 335"/>
              <a:gd name="T30" fmla="*/ 64 w 80"/>
              <a:gd name="T31" fmla="*/ 148 h 335"/>
              <a:gd name="T32" fmla="*/ 69 w 80"/>
              <a:gd name="T33" fmla="*/ 116 h 335"/>
              <a:gd name="T34" fmla="*/ 64 w 80"/>
              <a:gd name="T35" fmla="*/ 85 h 335"/>
              <a:gd name="T36" fmla="*/ 58 w 80"/>
              <a:gd name="T37" fmla="*/ 53 h 335"/>
              <a:gd name="T38" fmla="*/ 37 w 80"/>
              <a:gd name="T39" fmla="*/ 0 h 335"/>
              <a:gd name="T40" fmla="*/ 0 w 80"/>
              <a:gd name="T41" fmla="*/ 15 h 335"/>
              <a:gd name="T42" fmla="*/ 21 w 80"/>
              <a:gd name="T43" fmla="*/ 69 h 335"/>
              <a:gd name="T44" fmla="*/ 21 w 80"/>
              <a:gd name="T45" fmla="*/ 69 h 335"/>
              <a:gd name="T46" fmla="*/ 26 w 80"/>
              <a:gd name="T47" fmla="*/ 90 h 335"/>
              <a:gd name="T48" fmla="*/ 26 w 80"/>
              <a:gd name="T49" fmla="*/ 116 h 335"/>
              <a:gd name="T50" fmla="*/ 26 w 80"/>
              <a:gd name="T51" fmla="*/ 137 h 335"/>
              <a:gd name="T52" fmla="*/ 21 w 80"/>
              <a:gd name="T53" fmla="*/ 15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335">
                <a:moveTo>
                  <a:pt x="21" y="159"/>
                </a:moveTo>
                <a:lnTo>
                  <a:pt x="21" y="159"/>
                </a:lnTo>
                <a:lnTo>
                  <a:pt x="10" y="191"/>
                </a:lnTo>
                <a:lnTo>
                  <a:pt x="5" y="222"/>
                </a:lnTo>
                <a:lnTo>
                  <a:pt x="10" y="254"/>
                </a:lnTo>
                <a:lnTo>
                  <a:pt x="21" y="281"/>
                </a:lnTo>
                <a:lnTo>
                  <a:pt x="42" y="334"/>
                </a:lnTo>
                <a:lnTo>
                  <a:pt x="79" y="318"/>
                </a:lnTo>
                <a:lnTo>
                  <a:pt x="58" y="265"/>
                </a:lnTo>
                <a:lnTo>
                  <a:pt x="58" y="265"/>
                </a:lnTo>
                <a:lnTo>
                  <a:pt x="53" y="244"/>
                </a:lnTo>
                <a:lnTo>
                  <a:pt x="47" y="222"/>
                </a:lnTo>
                <a:lnTo>
                  <a:pt x="53" y="196"/>
                </a:lnTo>
                <a:lnTo>
                  <a:pt x="58" y="175"/>
                </a:lnTo>
                <a:lnTo>
                  <a:pt x="58" y="175"/>
                </a:lnTo>
                <a:lnTo>
                  <a:pt x="64" y="148"/>
                </a:lnTo>
                <a:lnTo>
                  <a:pt x="69" y="116"/>
                </a:lnTo>
                <a:lnTo>
                  <a:pt x="64" y="85"/>
                </a:lnTo>
                <a:lnTo>
                  <a:pt x="58" y="53"/>
                </a:lnTo>
                <a:lnTo>
                  <a:pt x="37" y="0"/>
                </a:lnTo>
                <a:lnTo>
                  <a:pt x="0" y="15"/>
                </a:lnTo>
                <a:lnTo>
                  <a:pt x="21" y="69"/>
                </a:lnTo>
                <a:lnTo>
                  <a:pt x="21" y="69"/>
                </a:lnTo>
                <a:lnTo>
                  <a:pt x="26" y="90"/>
                </a:lnTo>
                <a:lnTo>
                  <a:pt x="26" y="116"/>
                </a:lnTo>
                <a:lnTo>
                  <a:pt x="26" y="137"/>
                </a:lnTo>
                <a:lnTo>
                  <a:pt x="21" y="1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3" name="Freeform 290">
            <a:extLst>
              <a:ext uri="{FF2B5EF4-FFF2-40B4-BE49-F238E27FC236}">
                <a16:creationId xmlns:a16="http://schemas.microsoft.com/office/drawing/2014/main" id="{473F4A3B-B500-4CE3-BED0-4AA54365D72C}"/>
              </a:ext>
            </a:extLst>
          </p:cNvPr>
          <p:cNvSpPr>
            <a:spLocks noChangeArrowheads="1"/>
          </p:cNvSpPr>
          <p:nvPr/>
        </p:nvSpPr>
        <p:spPr bwMode="auto">
          <a:xfrm>
            <a:off x="2603639" y="4259380"/>
            <a:ext cx="251901" cy="69535"/>
          </a:xfrm>
          <a:custGeom>
            <a:avLst/>
            <a:gdLst>
              <a:gd name="T0" fmla="*/ 802 w 846"/>
              <a:gd name="T1" fmla="*/ 191 h 235"/>
              <a:gd name="T2" fmla="*/ 43 w 846"/>
              <a:gd name="T3" fmla="*/ 191 h 235"/>
              <a:gd name="T4" fmla="*/ 43 w 846"/>
              <a:gd name="T5" fmla="*/ 149 h 235"/>
              <a:gd name="T6" fmla="*/ 802 w 846"/>
              <a:gd name="T7" fmla="*/ 149 h 235"/>
              <a:gd name="T8" fmla="*/ 802 w 846"/>
              <a:gd name="T9" fmla="*/ 191 h 235"/>
              <a:gd name="T10" fmla="*/ 128 w 846"/>
              <a:gd name="T11" fmla="*/ 42 h 235"/>
              <a:gd name="T12" fmla="*/ 160 w 846"/>
              <a:gd name="T13" fmla="*/ 42 h 235"/>
              <a:gd name="T14" fmla="*/ 223 w 846"/>
              <a:gd name="T15" fmla="*/ 106 h 235"/>
              <a:gd name="T16" fmla="*/ 128 w 846"/>
              <a:gd name="T17" fmla="*/ 106 h 235"/>
              <a:gd name="T18" fmla="*/ 128 w 846"/>
              <a:gd name="T19" fmla="*/ 42 h 235"/>
              <a:gd name="T20" fmla="*/ 282 w 846"/>
              <a:gd name="T21" fmla="*/ 106 h 235"/>
              <a:gd name="T22" fmla="*/ 175 w 846"/>
              <a:gd name="T23" fmla="*/ 0 h 235"/>
              <a:gd name="T24" fmla="*/ 85 w 846"/>
              <a:gd name="T25" fmla="*/ 0 h 235"/>
              <a:gd name="T26" fmla="*/ 85 w 846"/>
              <a:gd name="T27" fmla="*/ 106 h 235"/>
              <a:gd name="T28" fmla="*/ 0 w 846"/>
              <a:gd name="T29" fmla="*/ 106 h 235"/>
              <a:gd name="T30" fmla="*/ 0 w 846"/>
              <a:gd name="T31" fmla="*/ 234 h 235"/>
              <a:gd name="T32" fmla="*/ 845 w 846"/>
              <a:gd name="T33" fmla="*/ 234 h 235"/>
              <a:gd name="T34" fmla="*/ 845 w 846"/>
              <a:gd name="T35" fmla="*/ 106 h 235"/>
              <a:gd name="T36" fmla="*/ 282 w 846"/>
              <a:gd name="T37" fmla="*/ 10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6" h="235">
                <a:moveTo>
                  <a:pt x="802" y="191"/>
                </a:moveTo>
                <a:lnTo>
                  <a:pt x="43" y="191"/>
                </a:lnTo>
                <a:lnTo>
                  <a:pt x="43" y="149"/>
                </a:lnTo>
                <a:lnTo>
                  <a:pt x="802" y="149"/>
                </a:lnTo>
                <a:lnTo>
                  <a:pt x="802" y="191"/>
                </a:lnTo>
                <a:close/>
                <a:moveTo>
                  <a:pt x="128" y="42"/>
                </a:moveTo>
                <a:lnTo>
                  <a:pt x="160" y="42"/>
                </a:lnTo>
                <a:lnTo>
                  <a:pt x="223" y="106"/>
                </a:lnTo>
                <a:lnTo>
                  <a:pt x="128" y="106"/>
                </a:lnTo>
                <a:lnTo>
                  <a:pt x="128" y="42"/>
                </a:lnTo>
                <a:close/>
                <a:moveTo>
                  <a:pt x="282" y="106"/>
                </a:moveTo>
                <a:lnTo>
                  <a:pt x="175" y="0"/>
                </a:lnTo>
                <a:lnTo>
                  <a:pt x="85" y="0"/>
                </a:lnTo>
                <a:lnTo>
                  <a:pt x="85" y="106"/>
                </a:lnTo>
                <a:lnTo>
                  <a:pt x="0" y="106"/>
                </a:lnTo>
                <a:lnTo>
                  <a:pt x="0" y="234"/>
                </a:lnTo>
                <a:lnTo>
                  <a:pt x="845" y="234"/>
                </a:lnTo>
                <a:lnTo>
                  <a:pt x="845" y="106"/>
                </a:lnTo>
                <a:lnTo>
                  <a:pt x="282"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4" name="Freeform 291">
            <a:extLst>
              <a:ext uri="{FF2B5EF4-FFF2-40B4-BE49-F238E27FC236}">
                <a16:creationId xmlns:a16="http://schemas.microsoft.com/office/drawing/2014/main" id="{7E04D346-F16C-4000-B9D9-CBE69B00156D}"/>
              </a:ext>
            </a:extLst>
          </p:cNvPr>
          <p:cNvSpPr>
            <a:spLocks noChangeArrowheads="1"/>
          </p:cNvSpPr>
          <p:nvPr/>
        </p:nvSpPr>
        <p:spPr bwMode="auto">
          <a:xfrm>
            <a:off x="2616758" y="4335475"/>
            <a:ext cx="225661" cy="326683"/>
          </a:xfrm>
          <a:custGeom>
            <a:avLst/>
            <a:gdLst>
              <a:gd name="T0" fmla="*/ 42 w 760"/>
              <a:gd name="T1" fmla="*/ 653 h 1100"/>
              <a:gd name="T2" fmla="*/ 42 w 760"/>
              <a:gd name="T3" fmla="*/ 632 h 1100"/>
              <a:gd name="T4" fmla="*/ 85 w 760"/>
              <a:gd name="T5" fmla="*/ 632 h 1100"/>
              <a:gd name="T6" fmla="*/ 85 w 760"/>
              <a:gd name="T7" fmla="*/ 594 h 1100"/>
              <a:gd name="T8" fmla="*/ 42 w 760"/>
              <a:gd name="T9" fmla="*/ 594 h 1100"/>
              <a:gd name="T10" fmla="*/ 42 w 760"/>
              <a:gd name="T11" fmla="*/ 446 h 1100"/>
              <a:gd name="T12" fmla="*/ 631 w 760"/>
              <a:gd name="T13" fmla="*/ 446 h 1100"/>
              <a:gd name="T14" fmla="*/ 631 w 760"/>
              <a:gd name="T15" fmla="*/ 404 h 1100"/>
              <a:gd name="T16" fmla="*/ 42 w 760"/>
              <a:gd name="T17" fmla="*/ 404 h 1100"/>
              <a:gd name="T18" fmla="*/ 42 w 760"/>
              <a:gd name="T19" fmla="*/ 377 h 1100"/>
              <a:gd name="T20" fmla="*/ 716 w 760"/>
              <a:gd name="T21" fmla="*/ 377 h 1100"/>
              <a:gd name="T22" fmla="*/ 716 w 760"/>
              <a:gd name="T23" fmla="*/ 404 h 1100"/>
              <a:gd name="T24" fmla="*/ 674 w 760"/>
              <a:gd name="T25" fmla="*/ 404 h 1100"/>
              <a:gd name="T26" fmla="*/ 674 w 760"/>
              <a:gd name="T27" fmla="*/ 446 h 1100"/>
              <a:gd name="T28" fmla="*/ 716 w 760"/>
              <a:gd name="T29" fmla="*/ 446 h 1100"/>
              <a:gd name="T30" fmla="*/ 716 w 760"/>
              <a:gd name="T31" fmla="*/ 594 h 1100"/>
              <a:gd name="T32" fmla="*/ 127 w 760"/>
              <a:gd name="T33" fmla="*/ 594 h 1100"/>
              <a:gd name="T34" fmla="*/ 127 w 760"/>
              <a:gd name="T35" fmla="*/ 632 h 1100"/>
              <a:gd name="T36" fmla="*/ 716 w 760"/>
              <a:gd name="T37" fmla="*/ 632 h 1100"/>
              <a:gd name="T38" fmla="*/ 716 w 760"/>
              <a:gd name="T39" fmla="*/ 653 h 1100"/>
              <a:gd name="T40" fmla="*/ 42 w 760"/>
              <a:gd name="T41" fmla="*/ 653 h 1100"/>
              <a:gd name="T42" fmla="*/ 658 w 760"/>
              <a:gd name="T43" fmla="*/ 993 h 1100"/>
              <a:gd name="T44" fmla="*/ 143 w 760"/>
              <a:gd name="T45" fmla="*/ 993 h 1100"/>
              <a:gd name="T46" fmla="*/ 143 w 760"/>
              <a:gd name="T47" fmla="*/ 1035 h 1100"/>
              <a:gd name="T48" fmla="*/ 658 w 760"/>
              <a:gd name="T49" fmla="*/ 1035 h 1100"/>
              <a:gd name="T50" fmla="*/ 653 w 760"/>
              <a:gd name="T51" fmla="*/ 1057 h 1100"/>
              <a:gd name="T52" fmla="*/ 106 w 760"/>
              <a:gd name="T53" fmla="*/ 1057 h 1100"/>
              <a:gd name="T54" fmla="*/ 90 w 760"/>
              <a:gd name="T55" fmla="*/ 695 h 1100"/>
              <a:gd name="T56" fmla="*/ 669 w 760"/>
              <a:gd name="T57" fmla="*/ 695 h 1100"/>
              <a:gd name="T58" fmla="*/ 658 w 760"/>
              <a:gd name="T59" fmla="*/ 993 h 1100"/>
              <a:gd name="T60" fmla="*/ 63 w 760"/>
              <a:gd name="T61" fmla="*/ 43 h 1100"/>
              <a:gd name="T62" fmla="*/ 695 w 760"/>
              <a:gd name="T63" fmla="*/ 43 h 1100"/>
              <a:gd name="T64" fmla="*/ 684 w 760"/>
              <a:gd name="T65" fmla="*/ 340 h 1100"/>
              <a:gd name="T66" fmla="*/ 74 w 760"/>
              <a:gd name="T67" fmla="*/ 340 h 1100"/>
              <a:gd name="T68" fmla="*/ 63 w 760"/>
              <a:gd name="T69" fmla="*/ 43 h 1100"/>
              <a:gd name="T70" fmla="*/ 738 w 760"/>
              <a:gd name="T71" fmla="*/ 43 h 1100"/>
              <a:gd name="T72" fmla="*/ 759 w 760"/>
              <a:gd name="T73" fmla="*/ 43 h 1100"/>
              <a:gd name="T74" fmla="*/ 759 w 760"/>
              <a:gd name="T75" fmla="*/ 0 h 1100"/>
              <a:gd name="T76" fmla="*/ 0 w 760"/>
              <a:gd name="T77" fmla="*/ 0 h 1100"/>
              <a:gd name="T78" fmla="*/ 0 w 760"/>
              <a:gd name="T79" fmla="*/ 43 h 1100"/>
              <a:gd name="T80" fmla="*/ 21 w 760"/>
              <a:gd name="T81" fmla="*/ 43 h 1100"/>
              <a:gd name="T82" fmla="*/ 31 w 760"/>
              <a:gd name="T83" fmla="*/ 340 h 1100"/>
              <a:gd name="T84" fmla="*/ 0 w 760"/>
              <a:gd name="T85" fmla="*/ 340 h 1100"/>
              <a:gd name="T86" fmla="*/ 0 w 760"/>
              <a:gd name="T87" fmla="*/ 695 h 1100"/>
              <a:gd name="T88" fmla="*/ 48 w 760"/>
              <a:gd name="T89" fmla="*/ 695 h 1100"/>
              <a:gd name="T90" fmla="*/ 63 w 760"/>
              <a:gd name="T91" fmla="*/ 1099 h 1100"/>
              <a:gd name="T92" fmla="*/ 695 w 760"/>
              <a:gd name="T93" fmla="*/ 1099 h 1100"/>
              <a:gd name="T94" fmla="*/ 711 w 760"/>
              <a:gd name="T95" fmla="*/ 695 h 1100"/>
              <a:gd name="T96" fmla="*/ 759 w 760"/>
              <a:gd name="T97" fmla="*/ 695 h 1100"/>
              <a:gd name="T98" fmla="*/ 759 w 760"/>
              <a:gd name="T99" fmla="*/ 340 h 1100"/>
              <a:gd name="T100" fmla="*/ 727 w 760"/>
              <a:gd name="T101" fmla="*/ 340 h 1100"/>
              <a:gd name="T102" fmla="*/ 738 w 760"/>
              <a:gd name="T103" fmla="*/ 43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0" h="1100">
                <a:moveTo>
                  <a:pt x="42" y="653"/>
                </a:moveTo>
                <a:lnTo>
                  <a:pt x="42" y="632"/>
                </a:lnTo>
                <a:lnTo>
                  <a:pt x="85" y="632"/>
                </a:lnTo>
                <a:lnTo>
                  <a:pt x="85" y="594"/>
                </a:lnTo>
                <a:lnTo>
                  <a:pt x="42" y="594"/>
                </a:lnTo>
                <a:lnTo>
                  <a:pt x="42" y="446"/>
                </a:lnTo>
                <a:lnTo>
                  <a:pt x="631" y="446"/>
                </a:lnTo>
                <a:lnTo>
                  <a:pt x="631" y="404"/>
                </a:lnTo>
                <a:lnTo>
                  <a:pt x="42" y="404"/>
                </a:lnTo>
                <a:lnTo>
                  <a:pt x="42" y="377"/>
                </a:lnTo>
                <a:lnTo>
                  <a:pt x="716" y="377"/>
                </a:lnTo>
                <a:lnTo>
                  <a:pt x="716" y="404"/>
                </a:lnTo>
                <a:lnTo>
                  <a:pt x="674" y="404"/>
                </a:lnTo>
                <a:lnTo>
                  <a:pt x="674" y="446"/>
                </a:lnTo>
                <a:lnTo>
                  <a:pt x="716" y="446"/>
                </a:lnTo>
                <a:lnTo>
                  <a:pt x="716" y="594"/>
                </a:lnTo>
                <a:lnTo>
                  <a:pt x="127" y="594"/>
                </a:lnTo>
                <a:lnTo>
                  <a:pt x="127" y="632"/>
                </a:lnTo>
                <a:lnTo>
                  <a:pt x="716" y="632"/>
                </a:lnTo>
                <a:lnTo>
                  <a:pt x="716" y="653"/>
                </a:lnTo>
                <a:lnTo>
                  <a:pt x="42" y="653"/>
                </a:lnTo>
                <a:close/>
                <a:moveTo>
                  <a:pt x="658" y="993"/>
                </a:moveTo>
                <a:lnTo>
                  <a:pt x="143" y="993"/>
                </a:lnTo>
                <a:lnTo>
                  <a:pt x="143" y="1035"/>
                </a:lnTo>
                <a:lnTo>
                  <a:pt x="658" y="1035"/>
                </a:lnTo>
                <a:lnTo>
                  <a:pt x="653" y="1057"/>
                </a:lnTo>
                <a:lnTo>
                  <a:pt x="106" y="1057"/>
                </a:lnTo>
                <a:lnTo>
                  <a:pt x="90" y="695"/>
                </a:lnTo>
                <a:lnTo>
                  <a:pt x="669" y="695"/>
                </a:lnTo>
                <a:lnTo>
                  <a:pt x="658" y="993"/>
                </a:lnTo>
                <a:close/>
                <a:moveTo>
                  <a:pt x="63" y="43"/>
                </a:moveTo>
                <a:lnTo>
                  <a:pt x="695" y="43"/>
                </a:lnTo>
                <a:lnTo>
                  <a:pt x="684" y="340"/>
                </a:lnTo>
                <a:lnTo>
                  <a:pt x="74" y="340"/>
                </a:lnTo>
                <a:lnTo>
                  <a:pt x="63" y="43"/>
                </a:lnTo>
                <a:close/>
                <a:moveTo>
                  <a:pt x="738" y="43"/>
                </a:moveTo>
                <a:lnTo>
                  <a:pt x="759" y="43"/>
                </a:lnTo>
                <a:lnTo>
                  <a:pt x="759" y="0"/>
                </a:lnTo>
                <a:lnTo>
                  <a:pt x="0" y="0"/>
                </a:lnTo>
                <a:lnTo>
                  <a:pt x="0" y="43"/>
                </a:lnTo>
                <a:lnTo>
                  <a:pt x="21" y="43"/>
                </a:lnTo>
                <a:lnTo>
                  <a:pt x="31" y="340"/>
                </a:lnTo>
                <a:lnTo>
                  <a:pt x="0" y="340"/>
                </a:lnTo>
                <a:lnTo>
                  <a:pt x="0" y="695"/>
                </a:lnTo>
                <a:lnTo>
                  <a:pt x="48" y="695"/>
                </a:lnTo>
                <a:lnTo>
                  <a:pt x="63" y="1099"/>
                </a:lnTo>
                <a:lnTo>
                  <a:pt x="695" y="1099"/>
                </a:lnTo>
                <a:lnTo>
                  <a:pt x="711" y="695"/>
                </a:lnTo>
                <a:lnTo>
                  <a:pt x="759" y="695"/>
                </a:lnTo>
                <a:lnTo>
                  <a:pt x="759" y="340"/>
                </a:lnTo>
                <a:lnTo>
                  <a:pt x="727" y="340"/>
                </a:lnTo>
                <a:lnTo>
                  <a:pt x="738" y="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5" name="Freeform 292">
            <a:extLst>
              <a:ext uri="{FF2B5EF4-FFF2-40B4-BE49-F238E27FC236}">
                <a16:creationId xmlns:a16="http://schemas.microsoft.com/office/drawing/2014/main" id="{4CBA57AC-9C38-4AA5-A717-260B4B314D7F}"/>
              </a:ext>
            </a:extLst>
          </p:cNvPr>
          <p:cNvSpPr>
            <a:spLocks noChangeArrowheads="1"/>
          </p:cNvSpPr>
          <p:nvPr/>
        </p:nvSpPr>
        <p:spPr bwMode="auto">
          <a:xfrm>
            <a:off x="2679734" y="4380083"/>
            <a:ext cx="99711" cy="13120"/>
          </a:xfrm>
          <a:custGeom>
            <a:avLst/>
            <a:gdLst>
              <a:gd name="T0" fmla="*/ 0 w 336"/>
              <a:gd name="T1" fmla="*/ 0 h 44"/>
              <a:gd name="T2" fmla="*/ 335 w 336"/>
              <a:gd name="T3" fmla="*/ 0 h 44"/>
              <a:gd name="T4" fmla="*/ 335 w 336"/>
              <a:gd name="T5" fmla="*/ 43 h 44"/>
              <a:gd name="T6" fmla="*/ 0 w 336"/>
              <a:gd name="T7" fmla="*/ 43 h 44"/>
              <a:gd name="T8" fmla="*/ 0 w 336"/>
              <a:gd name="T9" fmla="*/ 0 h 44"/>
            </a:gdLst>
            <a:ahLst/>
            <a:cxnLst>
              <a:cxn ang="0">
                <a:pos x="T0" y="T1"/>
              </a:cxn>
              <a:cxn ang="0">
                <a:pos x="T2" y="T3"/>
              </a:cxn>
              <a:cxn ang="0">
                <a:pos x="T4" y="T5"/>
              </a:cxn>
              <a:cxn ang="0">
                <a:pos x="T6" y="T7"/>
              </a:cxn>
              <a:cxn ang="0">
                <a:pos x="T8" y="T9"/>
              </a:cxn>
            </a:cxnLst>
            <a:rect l="0" t="0" r="r" b="b"/>
            <a:pathLst>
              <a:path w="336" h="44">
                <a:moveTo>
                  <a:pt x="0" y="0"/>
                </a:moveTo>
                <a:lnTo>
                  <a:pt x="335" y="0"/>
                </a:lnTo>
                <a:lnTo>
                  <a:pt x="33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6" name="Freeform 293">
            <a:extLst>
              <a:ext uri="{FF2B5EF4-FFF2-40B4-BE49-F238E27FC236}">
                <a16:creationId xmlns:a16="http://schemas.microsoft.com/office/drawing/2014/main" id="{D3343A7B-EB58-4ED9-B3D6-B636D86F24E6}"/>
              </a:ext>
            </a:extLst>
          </p:cNvPr>
          <p:cNvSpPr>
            <a:spLocks noChangeArrowheads="1"/>
          </p:cNvSpPr>
          <p:nvPr/>
        </p:nvSpPr>
        <p:spPr bwMode="auto">
          <a:xfrm>
            <a:off x="2698101" y="4405010"/>
            <a:ext cx="61664" cy="13120"/>
          </a:xfrm>
          <a:custGeom>
            <a:avLst/>
            <a:gdLst>
              <a:gd name="T0" fmla="*/ 0 w 208"/>
              <a:gd name="T1" fmla="*/ 0 h 44"/>
              <a:gd name="T2" fmla="*/ 207 w 208"/>
              <a:gd name="T3" fmla="*/ 0 h 44"/>
              <a:gd name="T4" fmla="*/ 207 w 208"/>
              <a:gd name="T5" fmla="*/ 43 h 44"/>
              <a:gd name="T6" fmla="*/ 0 w 208"/>
              <a:gd name="T7" fmla="*/ 43 h 44"/>
              <a:gd name="T8" fmla="*/ 0 w 208"/>
              <a:gd name="T9" fmla="*/ 0 h 44"/>
            </a:gdLst>
            <a:ahLst/>
            <a:cxnLst>
              <a:cxn ang="0">
                <a:pos x="T0" y="T1"/>
              </a:cxn>
              <a:cxn ang="0">
                <a:pos x="T2" y="T3"/>
              </a:cxn>
              <a:cxn ang="0">
                <a:pos x="T4" y="T5"/>
              </a:cxn>
              <a:cxn ang="0">
                <a:pos x="T6" y="T7"/>
              </a:cxn>
              <a:cxn ang="0">
                <a:pos x="T8" y="T9"/>
              </a:cxn>
            </a:cxnLst>
            <a:rect l="0" t="0" r="r" b="b"/>
            <a:pathLst>
              <a:path w="208" h="44">
                <a:moveTo>
                  <a:pt x="0" y="0"/>
                </a:moveTo>
                <a:lnTo>
                  <a:pt x="207" y="0"/>
                </a:lnTo>
                <a:lnTo>
                  <a:pt x="20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 name="Freeform 294">
            <a:extLst>
              <a:ext uri="{FF2B5EF4-FFF2-40B4-BE49-F238E27FC236}">
                <a16:creationId xmlns:a16="http://schemas.microsoft.com/office/drawing/2014/main" id="{BB65C8F3-7D34-4298-AA10-4A8FD84156D3}"/>
              </a:ext>
            </a:extLst>
          </p:cNvPr>
          <p:cNvSpPr>
            <a:spLocks noChangeArrowheads="1"/>
          </p:cNvSpPr>
          <p:nvPr/>
        </p:nvSpPr>
        <p:spPr bwMode="auto">
          <a:xfrm>
            <a:off x="2772885" y="461230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295">
            <a:extLst>
              <a:ext uri="{FF2B5EF4-FFF2-40B4-BE49-F238E27FC236}">
                <a16:creationId xmlns:a16="http://schemas.microsoft.com/office/drawing/2014/main" id="{66E24ED0-C2C3-48C3-AB7B-84E9F85FC88E}"/>
              </a:ext>
            </a:extLst>
          </p:cNvPr>
          <p:cNvSpPr>
            <a:spLocks noChangeArrowheads="1"/>
          </p:cNvSpPr>
          <p:nvPr/>
        </p:nvSpPr>
        <p:spPr bwMode="auto">
          <a:xfrm>
            <a:off x="2755829" y="4612303"/>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9" name="Freeform 296">
            <a:extLst>
              <a:ext uri="{FF2B5EF4-FFF2-40B4-BE49-F238E27FC236}">
                <a16:creationId xmlns:a16="http://schemas.microsoft.com/office/drawing/2014/main" id="{35B8C4E9-A6F1-4BEF-8E3F-AC32690F9910}"/>
              </a:ext>
            </a:extLst>
          </p:cNvPr>
          <p:cNvSpPr>
            <a:spLocks noChangeArrowheads="1"/>
          </p:cNvSpPr>
          <p:nvPr/>
        </p:nvSpPr>
        <p:spPr bwMode="auto">
          <a:xfrm>
            <a:off x="2791253" y="4612303"/>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0" name="Freeform 297">
            <a:extLst>
              <a:ext uri="{FF2B5EF4-FFF2-40B4-BE49-F238E27FC236}">
                <a16:creationId xmlns:a16="http://schemas.microsoft.com/office/drawing/2014/main" id="{18B172C0-1021-47F5-985A-D51C12264D5A}"/>
              </a:ext>
            </a:extLst>
          </p:cNvPr>
          <p:cNvSpPr>
            <a:spLocks noChangeArrowheads="1"/>
          </p:cNvSpPr>
          <p:nvPr/>
        </p:nvSpPr>
        <p:spPr bwMode="auto">
          <a:xfrm>
            <a:off x="2607575" y="4882572"/>
            <a:ext cx="257149" cy="62975"/>
          </a:xfrm>
          <a:custGeom>
            <a:avLst/>
            <a:gdLst>
              <a:gd name="T0" fmla="*/ 770 w 866"/>
              <a:gd name="T1" fmla="*/ 42 h 213"/>
              <a:gd name="T2" fmla="*/ 791 w 866"/>
              <a:gd name="T3" fmla="*/ 48 h 213"/>
              <a:gd name="T4" fmla="*/ 817 w 866"/>
              <a:gd name="T5" fmla="*/ 85 h 213"/>
              <a:gd name="T6" fmla="*/ 823 w 866"/>
              <a:gd name="T7" fmla="*/ 106 h 213"/>
              <a:gd name="T8" fmla="*/ 807 w 866"/>
              <a:gd name="T9" fmla="*/ 149 h 213"/>
              <a:gd name="T10" fmla="*/ 770 w 866"/>
              <a:gd name="T11" fmla="*/ 170 h 213"/>
              <a:gd name="T12" fmla="*/ 42 w 866"/>
              <a:gd name="T13" fmla="*/ 106 h 213"/>
              <a:gd name="T14" fmla="*/ 59 w 866"/>
              <a:gd name="T15" fmla="*/ 63 h 213"/>
              <a:gd name="T16" fmla="*/ 95 w 866"/>
              <a:gd name="T17" fmla="*/ 42 h 213"/>
              <a:gd name="T18" fmla="*/ 95 w 866"/>
              <a:gd name="T19" fmla="*/ 170 h 213"/>
              <a:gd name="T20" fmla="*/ 59 w 866"/>
              <a:gd name="T21" fmla="*/ 149 h 213"/>
              <a:gd name="T22" fmla="*/ 42 w 866"/>
              <a:gd name="T23" fmla="*/ 106 h 213"/>
              <a:gd name="T24" fmla="*/ 159 w 866"/>
              <a:gd name="T25" fmla="*/ 42 h 213"/>
              <a:gd name="T26" fmla="*/ 202 w 866"/>
              <a:gd name="T27" fmla="*/ 149 h 213"/>
              <a:gd name="T28" fmla="*/ 663 w 866"/>
              <a:gd name="T29" fmla="*/ 42 h 213"/>
              <a:gd name="T30" fmla="*/ 706 w 866"/>
              <a:gd name="T31" fmla="*/ 149 h 213"/>
              <a:gd name="T32" fmla="*/ 727 w 866"/>
              <a:gd name="T33" fmla="*/ 42 h 213"/>
              <a:gd name="T34" fmla="*/ 138 w 866"/>
              <a:gd name="T35" fmla="*/ 170 h 213"/>
              <a:gd name="T36" fmla="*/ 759 w 866"/>
              <a:gd name="T37" fmla="*/ 0 h 213"/>
              <a:gd name="T38" fmla="*/ 106 w 866"/>
              <a:gd name="T39" fmla="*/ 0 h 213"/>
              <a:gd name="T40" fmla="*/ 63 w 866"/>
              <a:gd name="T41" fmla="*/ 10 h 213"/>
              <a:gd name="T42" fmla="*/ 32 w 866"/>
              <a:gd name="T43" fmla="*/ 32 h 213"/>
              <a:gd name="T44" fmla="*/ 5 w 866"/>
              <a:gd name="T45" fmla="*/ 63 h 213"/>
              <a:gd name="T46" fmla="*/ 0 w 866"/>
              <a:gd name="T47" fmla="*/ 106 h 213"/>
              <a:gd name="T48" fmla="*/ 0 w 866"/>
              <a:gd name="T49" fmla="*/ 127 h 213"/>
              <a:gd name="T50" fmla="*/ 16 w 866"/>
              <a:gd name="T51" fmla="*/ 164 h 213"/>
              <a:gd name="T52" fmla="*/ 42 w 866"/>
              <a:gd name="T53" fmla="*/ 191 h 213"/>
              <a:gd name="T54" fmla="*/ 85 w 866"/>
              <a:gd name="T55" fmla="*/ 207 h 213"/>
              <a:gd name="T56" fmla="*/ 759 w 866"/>
              <a:gd name="T57" fmla="*/ 212 h 213"/>
              <a:gd name="T58" fmla="*/ 780 w 866"/>
              <a:gd name="T59" fmla="*/ 207 h 213"/>
              <a:gd name="T60" fmla="*/ 817 w 866"/>
              <a:gd name="T61" fmla="*/ 191 h 213"/>
              <a:gd name="T62" fmla="*/ 844 w 866"/>
              <a:gd name="T63" fmla="*/ 164 h 213"/>
              <a:gd name="T64" fmla="*/ 860 w 866"/>
              <a:gd name="T65" fmla="*/ 127 h 213"/>
              <a:gd name="T66" fmla="*/ 865 w 866"/>
              <a:gd name="T67" fmla="*/ 106 h 213"/>
              <a:gd name="T68" fmla="*/ 855 w 866"/>
              <a:gd name="T69" fmla="*/ 63 h 213"/>
              <a:gd name="T70" fmla="*/ 834 w 866"/>
              <a:gd name="T71" fmla="*/ 32 h 213"/>
              <a:gd name="T72" fmla="*/ 802 w 866"/>
              <a:gd name="T73" fmla="*/ 10 h 213"/>
              <a:gd name="T74" fmla="*/ 759 w 866"/>
              <a:gd name="T7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6" h="213">
                <a:moveTo>
                  <a:pt x="770" y="170"/>
                </a:moveTo>
                <a:lnTo>
                  <a:pt x="770" y="42"/>
                </a:lnTo>
                <a:lnTo>
                  <a:pt x="770" y="42"/>
                </a:lnTo>
                <a:lnTo>
                  <a:pt x="791" y="48"/>
                </a:lnTo>
                <a:lnTo>
                  <a:pt x="807" y="63"/>
                </a:lnTo>
                <a:lnTo>
                  <a:pt x="817" y="85"/>
                </a:lnTo>
                <a:lnTo>
                  <a:pt x="823" y="106"/>
                </a:lnTo>
                <a:lnTo>
                  <a:pt x="823" y="106"/>
                </a:lnTo>
                <a:lnTo>
                  <a:pt x="817" y="127"/>
                </a:lnTo>
                <a:lnTo>
                  <a:pt x="807" y="149"/>
                </a:lnTo>
                <a:lnTo>
                  <a:pt x="791" y="159"/>
                </a:lnTo>
                <a:lnTo>
                  <a:pt x="770" y="170"/>
                </a:lnTo>
                <a:close/>
                <a:moveTo>
                  <a:pt x="42" y="106"/>
                </a:moveTo>
                <a:lnTo>
                  <a:pt x="42" y="106"/>
                </a:lnTo>
                <a:lnTo>
                  <a:pt x="42" y="79"/>
                </a:lnTo>
                <a:lnTo>
                  <a:pt x="59" y="63"/>
                </a:lnTo>
                <a:lnTo>
                  <a:pt x="74" y="48"/>
                </a:lnTo>
                <a:lnTo>
                  <a:pt x="95" y="42"/>
                </a:lnTo>
                <a:lnTo>
                  <a:pt x="95" y="170"/>
                </a:lnTo>
                <a:lnTo>
                  <a:pt x="95" y="170"/>
                </a:lnTo>
                <a:lnTo>
                  <a:pt x="74" y="159"/>
                </a:lnTo>
                <a:lnTo>
                  <a:pt x="59" y="149"/>
                </a:lnTo>
                <a:lnTo>
                  <a:pt x="42" y="127"/>
                </a:lnTo>
                <a:lnTo>
                  <a:pt x="42" y="106"/>
                </a:lnTo>
                <a:close/>
                <a:moveTo>
                  <a:pt x="138" y="42"/>
                </a:moveTo>
                <a:lnTo>
                  <a:pt x="159" y="42"/>
                </a:lnTo>
                <a:lnTo>
                  <a:pt x="159" y="149"/>
                </a:lnTo>
                <a:lnTo>
                  <a:pt x="202" y="149"/>
                </a:lnTo>
                <a:lnTo>
                  <a:pt x="202" y="42"/>
                </a:lnTo>
                <a:lnTo>
                  <a:pt x="663" y="42"/>
                </a:lnTo>
                <a:lnTo>
                  <a:pt x="663" y="149"/>
                </a:lnTo>
                <a:lnTo>
                  <a:pt x="706" y="149"/>
                </a:lnTo>
                <a:lnTo>
                  <a:pt x="706" y="42"/>
                </a:lnTo>
                <a:lnTo>
                  <a:pt x="727" y="42"/>
                </a:lnTo>
                <a:lnTo>
                  <a:pt x="727" y="170"/>
                </a:lnTo>
                <a:lnTo>
                  <a:pt x="138" y="170"/>
                </a:lnTo>
                <a:lnTo>
                  <a:pt x="138" y="42"/>
                </a:lnTo>
                <a:close/>
                <a:moveTo>
                  <a:pt x="759" y="0"/>
                </a:moveTo>
                <a:lnTo>
                  <a:pt x="106" y="0"/>
                </a:lnTo>
                <a:lnTo>
                  <a:pt x="106" y="0"/>
                </a:lnTo>
                <a:lnTo>
                  <a:pt x="85" y="0"/>
                </a:lnTo>
                <a:lnTo>
                  <a:pt x="63" y="10"/>
                </a:lnTo>
                <a:lnTo>
                  <a:pt x="42" y="16"/>
                </a:lnTo>
                <a:lnTo>
                  <a:pt x="32" y="32"/>
                </a:lnTo>
                <a:lnTo>
                  <a:pt x="16" y="48"/>
                </a:lnTo>
                <a:lnTo>
                  <a:pt x="5" y="63"/>
                </a:lnTo>
                <a:lnTo>
                  <a:pt x="0" y="85"/>
                </a:lnTo>
                <a:lnTo>
                  <a:pt x="0" y="106"/>
                </a:lnTo>
                <a:lnTo>
                  <a:pt x="0" y="106"/>
                </a:lnTo>
                <a:lnTo>
                  <a:pt x="0" y="127"/>
                </a:lnTo>
                <a:lnTo>
                  <a:pt x="5" y="143"/>
                </a:lnTo>
                <a:lnTo>
                  <a:pt x="16" y="164"/>
                </a:lnTo>
                <a:lnTo>
                  <a:pt x="32" y="181"/>
                </a:lnTo>
                <a:lnTo>
                  <a:pt x="42" y="191"/>
                </a:lnTo>
                <a:lnTo>
                  <a:pt x="63" y="202"/>
                </a:lnTo>
                <a:lnTo>
                  <a:pt x="85" y="207"/>
                </a:lnTo>
                <a:lnTo>
                  <a:pt x="106" y="212"/>
                </a:lnTo>
                <a:lnTo>
                  <a:pt x="759" y="212"/>
                </a:lnTo>
                <a:lnTo>
                  <a:pt x="759" y="212"/>
                </a:lnTo>
                <a:lnTo>
                  <a:pt x="780" y="207"/>
                </a:lnTo>
                <a:lnTo>
                  <a:pt x="802" y="202"/>
                </a:lnTo>
                <a:lnTo>
                  <a:pt x="817" y="191"/>
                </a:lnTo>
                <a:lnTo>
                  <a:pt x="834" y="181"/>
                </a:lnTo>
                <a:lnTo>
                  <a:pt x="844" y="164"/>
                </a:lnTo>
                <a:lnTo>
                  <a:pt x="855" y="143"/>
                </a:lnTo>
                <a:lnTo>
                  <a:pt x="860" y="127"/>
                </a:lnTo>
                <a:lnTo>
                  <a:pt x="865" y="106"/>
                </a:lnTo>
                <a:lnTo>
                  <a:pt x="865" y="106"/>
                </a:lnTo>
                <a:lnTo>
                  <a:pt x="860" y="85"/>
                </a:lnTo>
                <a:lnTo>
                  <a:pt x="855" y="63"/>
                </a:lnTo>
                <a:lnTo>
                  <a:pt x="844" y="48"/>
                </a:lnTo>
                <a:lnTo>
                  <a:pt x="834" y="32"/>
                </a:lnTo>
                <a:lnTo>
                  <a:pt x="817" y="16"/>
                </a:lnTo>
                <a:lnTo>
                  <a:pt x="802" y="10"/>
                </a:lnTo>
                <a:lnTo>
                  <a:pt x="780" y="0"/>
                </a:lnTo>
                <a:lnTo>
                  <a:pt x="759"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1" name="Freeform 298">
            <a:extLst>
              <a:ext uri="{FF2B5EF4-FFF2-40B4-BE49-F238E27FC236}">
                <a16:creationId xmlns:a16="http://schemas.microsoft.com/office/drawing/2014/main" id="{2D97EF98-9382-4DAD-9E22-A0C8BE51BDDC}"/>
              </a:ext>
            </a:extLst>
          </p:cNvPr>
          <p:cNvSpPr>
            <a:spLocks noChangeArrowheads="1"/>
          </p:cNvSpPr>
          <p:nvPr/>
        </p:nvSpPr>
        <p:spPr bwMode="auto">
          <a:xfrm>
            <a:off x="2703349" y="4952107"/>
            <a:ext cx="62975" cy="333244"/>
          </a:xfrm>
          <a:custGeom>
            <a:avLst/>
            <a:gdLst>
              <a:gd name="T0" fmla="*/ 85 w 213"/>
              <a:gd name="T1" fmla="*/ 37 h 1120"/>
              <a:gd name="T2" fmla="*/ 32 w 213"/>
              <a:gd name="T3" fmla="*/ 467 h 1120"/>
              <a:gd name="T4" fmla="*/ 21 w 213"/>
              <a:gd name="T5" fmla="*/ 483 h 1120"/>
              <a:gd name="T6" fmla="*/ 21 w 213"/>
              <a:gd name="T7" fmla="*/ 504 h 1120"/>
              <a:gd name="T8" fmla="*/ 42 w 213"/>
              <a:gd name="T9" fmla="*/ 536 h 1120"/>
              <a:gd name="T10" fmla="*/ 143 w 213"/>
              <a:gd name="T11" fmla="*/ 589 h 1120"/>
              <a:gd name="T12" fmla="*/ 143 w 213"/>
              <a:gd name="T13" fmla="*/ 589 h 1120"/>
              <a:gd name="T14" fmla="*/ 58 w 213"/>
              <a:gd name="T15" fmla="*/ 636 h 1120"/>
              <a:gd name="T16" fmla="*/ 48 w 213"/>
              <a:gd name="T17" fmla="*/ 642 h 1120"/>
              <a:gd name="T18" fmla="*/ 32 w 213"/>
              <a:gd name="T19" fmla="*/ 663 h 1120"/>
              <a:gd name="T20" fmla="*/ 32 w 213"/>
              <a:gd name="T21" fmla="*/ 674 h 1120"/>
              <a:gd name="T22" fmla="*/ 37 w 213"/>
              <a:gd name="T23" fmla="*/ 695 h 1120"/>
              <a:gd name="T24" fmla="*/ 58 w 213"/>
              <a:gd name="T25" fmla="*/ 716 h 1120"/>
              <a:gd name="T26" fmla="*/ 143 w 213"/>
              <a:gd name="T27" fmla="*/ 754 h 1120"/>
              <a:gd name="T28" fmla="*/ 143 w 213"/>
              <a:gd name="T29" fmla="*/ 758 h 1120"/>
              <a:gd name="T30" fmla="*/ 58 w 213"/>
              <a:gd name="T31" fmla="*/ 801 h 1120"/>
              <a:gd name="T32" fmla="*/ 48 w 213"/>
              <a:gd name="T33" fmla="*/ 812 h 1120"/>
              <a:gd name="T34" fmla="*/ 32 w 213"/>
              <a:gd name="T35" fmla="*/ 833 h 1120"/>
              <a:gd name="T36" fmla="*/ 32 w 213"/>
              <a:gd name="T37" fmla="*/ 844 h 1120"/>
              <a:gd name="T38" fmla="*/ 37 w 213"/>
              <a:gd name="T39" fmla="*/ 865 h 1120"/>
              <a:gd name="T40" fmla="*/ 58 w 213"/>
              <a:gd name="T41" fmla="*/ 881 h 1120"/>
              <a:gd name="T42" fmla="*/ 143 w 213"/>
              <a:gd name="T43" fmla="*/ 923 h 1120"/>
              <a:gd name="T44" fmla="*/ 143 w 213"/>
              <a:gd name="T45" fmla="*/ 929 h 1120"/>
              <a:gd name="T46" fmla="*/ 42 w 213"/>
              <a:gd name="T47" fmla="*/ 982 h 1120"/>
              <a:gd name="T48" fmla="*/ 26 w 213"/>
              <a:gd name="T49" fmla="*/ 992 h 1120"/>
              <a:gd name="T50" fmla="*/ 21 w 213"/>
              <a:gd name="T51" fmla="*/ 1014 h 1120"/>
              <a:gd name="T52" fmla="*/ 32 w 213"/>
              <a:gd name="T53" fmla="*/ 1051 h 1120"/>
              <a:gd name="T54" fmla="*/ 149 w 213"/>
              <a:gd name="T55" fmla="*/ 1119 h 1120"/>
              <a:gd name="T56" fmla="*/ 117 w 213"/>
              <a:gd name="T57" fmla="*/ 1077 h 1120"/>
              <a:gd name="T58" fmla="*/ 58 w 213"/>
              <a:gd name="T59" fmla="*/ 1019 h 1120"/>
              <a:gd name="T60" fmla="*/ 58 w 213"/>
              <a:gd name="T61" fmla="*/ 1019 h 1120"/>
              <a:gd name="T62" fmla="*/ 159 w 213"/>
              <a:gd name="T63" fmla="*/ 965 h 1120"/>
              <a:gd name="T64" fmla="*/ 170 w 213"/>
              <a:gd name="T65" fmla="*/ 961 h 1120"/>
              <a:gd name="T66" fmla="*/ 181 w 213"/>
              <a:gd name="T67" fmla="*/ 939 h 1120"/>
              <a:gd name="T68" fmla="*/ 185 w 213"/>
              <a:gd name="T69" fmla="*/ 929 h 1120"/>
              <a:gd name="T70" fmla="*/ 175 w 213"/>
              <a:gd name="T71" fmla="*/ 902 h 1120"/>
              <a:gd name="T72" fmla="*/ 159 w 213"/>
              <a:gd name="T73" fmla="*/ 886 h 1120"/>
              <a:gd name="T74" fmla="*/ 74 w 213"/>
              <a:gd name="T75" fmla="*/ 844 h 1120"/>
              <a:gd name="T76" fmla="*/ 74 w 213"/>
              <a:gd name="T77" fmla="*/ 844 h 1120"/>
              <a:gd name="T78" fmla="*/ 159 w 213"/>
              <a:gd name="T79" fmla="*/ 796 h 1120"/>
              <a:gd name="T80" fmla="*/ 170 w 213"/>
              <a:gd name="T81" fmla="*/ 790 h 1120"/>
              <a:gd name="T82" fmla="*/ 181 w 213"/>
              <a:gd name="T83" fmla="*/ 769 h 1120"/>
              <a:gd name="T84" fmla="*/ 185 w 213"/>
              <a:gd name="T85" fmla="*/ 758 h 1120"/>
              <a:gd name="T86" fmla="*/ 175 w 213"/>
              <a:gd name="T87" fmla="*/ 737 h 1120"/>
              <a:gd name="T88" fmla="*/ 159 w 213"/>
              <a:gd name="T89" fmla="*/ 722 h 1120"/>
              <a:gd name="T90" fmla="*/ 74 w 213"/>
              <a:gd name="T91" fmla="*/ 679 h 1120"/>
              <a:gd name="T92" fmla="*/ 74 w 213"/>
              <a:gd name="T93" fmla="*/ 674 h 1120"/>
              <a:gd name="T94" fmla="*/ 159 w 213"/>
              <a:gd name="T95" fmla="*/ 631 h 1120"/>
              <a:gd name="T96" fmla="*/ 170 w 213"/>
              <a:gd name="T97" fmla="*/ 621 h 1120"/>
              <a:gd name="T98" fmla="*/ 181 w 213"/>
              <a:gd name="T99" fmla="*/ 599 h 1120"/>
              <a:gd name="T100" fmla="*/ 185 w 213"/>
              <a:gd name="T101" fmla="*/ 589 h 1120"/>
              <a:gd name="T102" fmla="*/ 175 w 213"/>
              <a:gd name="T103" fmla="*/ 568 h 1120"/>
              <a:gd name="T104" fmla="*/ 159 w 213"/>
              <a:gd name="T105" fmla="*/ 551 h 1120"/>
              <a:gd name="T106" fmla="*/ 64 w 213"/>
              <a:gd name="T107" fmla="*/ 498 h 1120"/>
              <a:gd name="T108" fmla="*/ 58 w 213"/>
              <a:gd name="T109" fmla="*/ 498 h 1120"/>
              <a:gd name="T110" fmla="*/ 127 w 213"/>
              <a:gd name="T111" fmla="*/ 429 h 1120"/>
              <a:gd name="T112" fmla="*/ 212 w 213"/>
              <a:gd name="T113" fmla="*/ 37 h 1120"/>
              <a:gd name="T114" fmla="*/ 0 w 213"/>
              <a:gd name="T115"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1120">
                <a:moveTo>
                  <a:pt x="0" y="37"/>
                </a:moveTo>
                <a:lnTo>
                  <a:pt x="85" y="37"/>
                </a:lnTo>
                <a:lnTo>
                  <a:pt x="85" y="414"/>
                </a:lnTo>
                <a:lnTo>
                  <a:pt x="32" y="467"/>
                </a:lnTo>
                <a:lnTo>
                  <a:pt x="32" y="467"/>
                </a:lnTo>
                <a:lnTo>
                  <a:pt x="21" y="483"/>
                </a:lnTo>
                <a:lnTo>
                  <a:pt x="21" y="504"/>
                </a:lnTo>
                <a:lnTo>
                  <a:pt x="21" y="504"/>
                </a:lnTo>
                <a:lnTo>
                  <a:pt x="26" y="525"/>
                </a:lnTo>
                <a:lnTo>
                  <a:pt x="42" y="536"/>
                </a:lnTo>
                <a:lnTo>
                  <a:pt x="143" y="589"/>
                </a:lnTo>
                <a:lnTo>
                  <a:pt x="143" y="589"/>
                </a:lnTo>
                <a:lnTo>
                  <a:pt x="143" y="589"/>
                </a:lnTo>
                <a:lnTo>
                  <a:pt x="143" y="589"/>
                </a:lnTo>
                <a:lnTo>
                  <a:pt x="143" y="594"/>
                </a:lnTo>
                <a:lnTo>
                  <a:pt x="58" y="636"/>
                </a:lnTo>
                <a:lnTo>
                  <a:pt x="58" y="636"/>
                </a:lnTo>
                <a:lnTo>
                  <a:pt x="48" y="642"/>
                </a:lnTo>
                <a:lnTo>
                  <a:pt x="37" y="652"/>
                </a:lnTo>
                <a:lnTo>
                  <a:pt x="32" y="663"/>
                </a:lnTo>
                <a:lnTo>
                  <a:pt x="32" y="674"/>
                </a:lnTo>
                <a:lnTo>
                  <a:pt x="32" y="674"/>
                </a:lnTo>
                <a:lnTo>
                  <a:pt x="32" y="684"/>
                </a:lnTo>
                <a:lnTo>
                  <a:pt x="37" y="695"/>
                </a:lnTo>
                <a:lnTo>
                  <a:pt x="48" y="705"/>
                </a:lnTo>
                <a:lnTo>
                  <a:pt x="58" y="716"/>
                </a:lnTo>
                <a:lnTo>
                  <a:pt x="143" y="754"/>
                </a:lnTo>
                <a:lnTo>
                  <a:pt x="143" y="754"/>
                </a:lnTo>
                <a:lnTo>
                  <a:pt x="143" y="758"/>
                </a:lnTo>
                <a:lnTo>
                  <a:pt x="143" y="758"/>
                </a:lnTo>
                <a:lnTo>
                  <a:pt x="143" y="758"/>
                </a:lnTo>
                <a:lnTo>
                  <a:pt x="58" y="801"/>
                </a:lnTo>
                <a:lnTo>
                  <a:pt x="58" y="801"/>
                </a:lnTo>
                <a:lnTo>
                  <a:pt x="48" y="812"/>
                </a:lnTo>
                <a:lnTo>
                  <a:pt x="37" y="822"/>
                </a:lnTo>
                <a:lnTo>
                  <a:pt x="32" y="833"/>
                </a:lnTo>
                <a:lnTo>
                  <a:pt x="32" y="844"/>
                </a:lnTo>
                <a:lnTo>
                  <a:pt x="32" y="844"/>
                </a:lnTo>
                <a:lnTo>
                  <a:pt x="32" y="854"/>
                </a:lnTo>
                <a:lnTo>
                  <a:pt x="37" y="865"/>
                </a:lnTo>
                <a:lnTo>
                  <a:pt x="48" y="876"/>
                </a:lnTo>
                <a:lnTo>
                  <a:pt x="58" y="881"/>
                </a:lnTo>
                <a:lnTo>
                  <a:pt x="143" y="923"/>
                </a:lnTo>
                <a:lnTo>
                  <a:pt x="143" y="923"/>
                </a:lnTo>
                <a:lnTo>
                  <a:pt x="143" y="929"/>
                </a:lnTo>
                <a:lnTo>
                  <a:pt x="143" y="929"/>
                </a:lnTo>
                <a:lnTo>
                  <a:pt x="143" y="929"/>
                </a:lnTo>
                <a:lnTo>
                  <a:pt x="42" y="982"/>
                </a:lnTo>
                <a:lnTo>
                  <a:pt x="42" y="982"/>
                </a:lnTo>
                <a:lnTo>
                  <a:pt x="26" y="992"/>
                </a:lnTo>
                <a:lnTo>
                  <a:pt x="21" y="1014"/>
                </a:lnTo>
                <a:lnTo>
                  <a:pt x="21" y="1014"/>
                </a:lnTo>
                <a:lnTo>
                  <a:pt x="21" y="1035"/>
                </a:lnTo>
                <a:lnTo>
                  <a:pt x="32" y="1051"/>
                </a:lnTo>
                <a:lnTo>
                  <a:pt x="100" y="1119"/>
                </a:lnTo>
                <a:lnTo>
                  <a:pt x="149" y="1119"/>
                </a:lnTo>
                <a:lnTo>
                  <a:pt x="149" y="1077"/>
                </a:lnTo>
                <a:lnTo>
                  <a:pt x="117" y="1077"/>
                </a:lnTo>
                <a:lnTo>
                  <a:pt x="58" y="1019"/>
                </a:lnTo>
                <a:lnTo>
                  <a:pt x="58" y="1019"/>
                </a:lnTo>
                <a:lnTo>
                  <a:pt x="58" y="1019"/>
                </a:lnTo>
                <a:lnTo>
                  <a:pt x="58" y="1019"/>
                </a:lnTo>
                <a:lnTo>
                  <a:pt x="64" y="1014"/>
                </a:lnTo>
                <a:lnTo>
                  <a:pt x="159" y="965"/>
                </a:lnTo>
                <a:lnTo>
                  <a:pt x="159" y="965"/>
                </a:lnTo>
                <a:lnTo>
                  <a:pt x="170" y="961"/>
                </a:lnTo>
                <a:lnTo>
                  <a:pt x="175" y="950"/>
                </a:lnTo>
                <a:lnTo>
                  <a:pt x="181" y="939"/>
                </a:lnTo>
                <a:lnTo>
                  <a:pt x="185" y="929"/>
                </a:lnTo>
                <a:lnTo>
                  <a:pt x="185" y="929"/>
                </a:lnTo>
                <a:lnTo>
                  <a:pt x="181" y="918"/>
                </a:lnTo>
                <a:lnTo>
                  <a:pt x="175" y="902"/>
                </a:lnTo>
                <a:lnTo>
                  <a:pt x="170" y="897"/>
                </a:lnTo>
                <a:lnTo>
                  <a:pt x="159" y="886"/>
                </a:lnTo>
                <a:lnTo>
                  <a:pt x="74" y="844"/>
                </a:lnTo>
                <a:lnTo>
                  <a:pt x="74" y="844"/>
                </a:lnTo>
                <a:lnTo>
                  <a:pt x="74" y="844"/>
                </a:lnTo>
                <a:lnTo>
                  <a:pt x="74" y="844"/>
                </a:lnTo>
                <a:lnTo>
                  <a:pt x="74" y="838"/>
                </a:lnTo>
                <a:lnTo>
                  <a:pt x="159" y="796"/>
                </a:lnTo>
                <a:lnTo>
                  <a:pt x="159" y="796"/>
                </a:lnTo>
                <a:lnTo>
                  <a:pt x="170" y="790"/>
                </a:lnTo>
                <a:lnTo>
                  <a:pt x="175" y="780"/>
                </a:lnTo>
                <a:lnTo>
                  <a:pt x="181" y="769"/>
                </a:lnTo>
                <a:lnTo>
                  <a:pt x="185" y="758"/>
                </a:lnTo>
                <a:lnTo>
                  <a:pt x="185" y="758"/>
                </a:lnTo>
                <a:lnTo>
                  <a:pt x="181" y="748"/>
                </a:lnTo>
                <a:lnTo>
                  <a:pt x="175" y="737"/>
                </a:lnTo>
                <a:lnTo>
                  <a:pt x="170" y="726"/>
                </a:lnTo>
                <a:lnTo>
                  <a:pt x="159" y="722"/>
                </a:lnTo>
                <a:lnTo>
                  <a:pt x="74" y="679"/>
                </a:lnTo>
                <a:lnTo>
                  <a:pt x="74" y="679"/>
                </a:lnTo>
                <a:lnTo>
                  <a:pt x="74" y="674"/>
                </a:lnTo>
                <a:lnTo>
                  <a:pt x="74" y="674"/>
                </a:lnTo>
                <a:lnTo>
                  <a:pt x="74" y="674"/>
                </a:lnTo>
                <a:lnTo>
                  <a:pt x="159" y="631"/>
                </a:lnTo>
                <a:lnTo>
                  <a:pt x="159" y="631"/>
                </a:lnTo>
                <a:lnTo>
                  <a:pt x="170" y="621"/>
                </a:lnTo>
                <a:lnTo>
                  <a:pt x="175" y="615"/>
                </a:lnTo>
                <a:lnTo>
                  <a:pt x="181" y="599"/>
                </a:lnTo>
                <a:lnTo>
                  <a:pt x="185" y="589"/>
                </a:lnTo>
                <a:lnTo>
                  <a:pt x="185" y="589"/>
                </a:lnTo>
                <a:lnTo>
                  <a:pt x="181" y="578"/>
                </a:lnTo>
                <a:lnTo>
                  <a:pt x="175" y="568"/>
                </a:lnTo>
                <a:lnTo>
                  <a:pt x="170" y="557"/>
                </a:lnTo>
                <a:lnTo>
                  <a:pt x="159" y="551"/>
                </a:lnTo>
                <a:lnTo>
                  <a:pt x="64" y="498"/>
                </a:lnTo>
                <a:lnTo>
                  <a:pt x="64" y="498"/>
                </a:lnTo>
                <a:lnTo>
                  <a:pt x="58" y="498"/>
                </a:lnTo>
                <a:lnTo>
                  <a:pt x="58" y="498"/>
                </a:lnTo>
                <a:lnTo>
                  <a:pt x="58" y="498"/>
                </a:lnTo>
                <a:lnTo>
                  <a:pt x="127" y="429"/>
                </a:lnTo>
                <a:lnTo>
                  <a:pt x="127" y="37"/>
                </a:lnTo>
                <a:lnTo>
                  <a:pt x="212" y="37"/>
                </a:lnTo>
                <a:lnTo>
                  <a:pt x="212" y="0"/>
                </a:lnTo>
                <a:lnTo>
                  <a:pt x="0" y="0"/>
                </a:lnTo>
                <a:lnTo>
                  <a:pt x="0"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2" name="Freeform 299">
            <a:extLst>
              <a:ext uri="{FF2B5EF4-FFF2-40B4-BE49-F238E27FC236}">
                <a16:creationId xmlns:a16="http://schemas.microsoft.com/office/drawing/2014/main" id="{5186B961-8E07-4705-9E12-B2C9CE679DF2}"/>
              </a:ext>
            </a:extLst>
          </p:cNvPr>
          <p:cNvSpPr>
            <a:spLocks noChangeArrowheads="1"/>
          </p:cNvSpPr>
          <p:nvPr/>
        </p:nvSpPr>
        <p:spPr bwMode="auto">
          <a:xfrm>
            <a:off x="2734837" y="2692872"/>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3" name="Freeform 300">
            <a:extLst>
              <a:ext uri="{FF2B5EF4-FFF2-40B4-BE49-F238E27FC236}">
                <a16:creationId xmlns:a16="http://schemas.microsoft.com/office/drawing/2014/main" id="{A3B0E9CA-DC19-44B8-BC95-702339898578}"/>
              </a:ext>
            </a:extLst>
          </p:cNvPr>
          <p:cNvSpPr>
            <a:spLocks noChangeArrowheads="1"/>
          </p:cNvSpPr>
          <p:nvPr/>
        </p:nvSpPr>
        <p:spPr bwMode="auto">
          <a:xfrm>
            <a:off x="2754517" y="2712551"/>
            <a:ext cx="14431"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4" name="Freeform 301">
            <a:extLst>
              <a:ext uri="{FF2B5EF4-FFF2-40B4-BE49-F238E27FC236}">
                <a16:creationId xmlns:a16="http://schemas.microsoft.com/office/drawing/2014/main" id="{5826C3C0-9A51-4C8B-86F3-7B947EA0C6CD}"/>
              </a:ext>
            </a:extLst>
          </p:cNvPr>
          <p:cNvSpPr>
            <a:spLocks noChangeArrowheads="1"/>
          </p:cNvSpPr>
          <p:nvPr/>
        </p:nvSpPr>
        <p:spPr bwMode="auto">
          <a:xfrm>
            <a:off x="2791253" y="2712551"/>
            <a:ext cx="13120" cy="11808"/>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5" name="Freeform 302">
            <a:extLst>
              <a:ext uri="{FF2B5EF4-FFF2-40B4-BE49-F238E27FC236}">
                <a16:creationId xmlns:a16="http://schemas.microsoft.com/office/drawing/2014/main" id="{9FCA1BA0-218F-4054-9656-82A66257BC41}"/>
              </a:ext>
            </a:extLst>
          </p:cNvPr>
          <p:cNvSpPr>
            <a:spLocks noChangeArrowheads="1"/>
          </p:cNvSpPr>
          <p:nvPr/>
        </p:nvSpPr>
        <p:spPr bwMode="auto">
          <a:xfrm>
            <a:off x="2772885" y="2730919"/>
            <a:ext cx="14431" cy="11808"/>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6" name="Freeform 303">
            <a:extLst>
              <a:ext uri="{FF2B5EF4-FFF2-40B4-BE49-F238E27FC236}">
                <a16:creationId xmlns:a16="http://schemas.microsoft.com/office/drawing/2014/main" id="{1554747F-F1DC-450F-8030-496D94A07846}"/>
              </a:ext>
            </a:extLst>
          </p:cNvPr>
          <p:cNvSpPr>
            <a:spLocks noChangeArrowheads="1"/>
          </p:cNvSpPr>
          <p:nvPr/>
        </p:nvSpPr>
        <p:spPr bwMode="auto">
          <a:xfrm>
            <a:off x="2772885" y="2767655"/>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7" name="Freeform 304">
            <a:extLst>
              <a:ext uri="{FF2B5EF4-FFF2-40B4-BE49-F238E27FC236}">
                <a16:creationId xmlns:a16="http://schemas.microsoft.com/office/drawing/2014/main" id="{61756F01-86BC-4F69-9755-8B756AB99352}"/>
              </a:ext>
            </a:extLst>
          </p:cNvPr>
          <p:cNvSpPr>
            <a:spLocks noChangeArrowheads="1"/>
          </p:cNvSpPr>
          <p:nvPr/>
        </p:nvSpPr>
        <p:spPr bwMode="auto">
          <a:xfrm>
            <a:off x="2754517" y="2681064"/>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8" name="Freeform 305">
            <a:extLst>
              <a:ext uri="{FF2B5EF4-FFF2-40B4-BE49-F238E27FC236}">
                <a16:creationId xmlns:a16="http://schemas.microsoft.com/office/drawing/2014/main" id="{6652763E-1AC0-4C9D-9AF8-B3AAFB596A14}"/>
              </a:ext>
            </a:extLst>
          </p:cNvPr>
          <p:cNvSpPr>
            <a:spLocks noChangeArrowheads="1"/>
          </p:cNvSpPr>
          <p:nvPr/>
        </p:nvSpPr>
        <p:spPr bwMode="auto">
          <a:xfrm>
            <a:off x="2734837" y="2661384"/>
            <a:ext cx="14432"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9" name="Freeform 306">
            <a:extLst>
              <a:ext uri="{FF2B5EF4-FFF2-40B4-BE49-F238E27FC236}">
                <a16:creationId xmlns:a16="http://schemas.microsoft.com/office/drawing/2014/main" id="{93A9C452-2D70-4B87-A3C8-8846DFB422DA}"/>
              </a:ext>
            </a:extLst>
          </p:cNvPr>
          <p:cNvSpPr>
            <a:spLocks noChangeArrowheads="1"/>
          </p:cNvSpPr>
          <p:nvPr/>
        </p:nvSpPr>
        <p:spPr bwMode="auto">
          <a:xfrm>
            <a:off x="2772885" y="266138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0" name="Freeform 307">
            <a:extLst>
              <a:ext uri="{FF2B5EF4-FFF2-40B4-BE49-F238E27FC236}">
                <a16:creationId xmlns:a16="http://schemas.microsoft.com/office/drawing/2014/main" id="{DF6C7EB4-790E-4C9E-90C9-619DA12C243F}"/>
              </a:ext>
            </a:extLst>
          </p:cNvPr>
          <p:cNvSpPr>
            <a:spLocks noChangeArrowheads="1"/>
          </p:cNvSpPr>
          <p:nvPr/>
        </p:nvSpPr>
        <p:spPr bwMode="auto">
          <a:xfrm>
            <a:off x="2810932" y="266138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1" name="Freeform 308">
            <a:extLst>
              <a:ext uri="{FF2B5EF4-FFF2-40B4-BE49-F238E27FC236}">
                <a16:creationId xmlns:a16="http://schemas.microsoft.com/office/drawing/2014/main" id="{DD6D514D-7C14-4ECC-A202-D567EAA5CD94}"/>
              </a:ext>
            </a:extLst>
          </p:cNvPr>
          <p:cNvSpPr>
            <a:spLocks noChangeArrowheads="1"/>
          </p:cNvSpPr>
          <p:nvPr/>
        </p:nvSpPr>
        <p:spPr bwMode="auto">
          <a:xfrm>
            <a:off x="2734837" y="2623336"/>
            <a:ext cx="14432"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2" name="Freeform 309">
            <a:extLst>
              <a:ext uri="{FF2B5EF4-FFF2-40B4-BE49-F238E27FC236}">
                <a16:creationId xmlns:a16="http://schemas.microsoft.com/office/drawing/2014/main" id="{ADF1DA02-B868-4031-BE11-F9B4D51E0282}"/>
              </a:ext>
            </a:extLst>
          </p:cNvPr>
          <p:cNvSpPr>
            <a:spLocks noChangeArrowheads="1"/>
          </p:cNvSpPr>
          <p:nvPr/>
        </p:nvSpPr>
        <p:spPr bwMode="auto">
          <a:xfrm>
            <a:off x="2772885" y="2623336"/>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3" name="Freeform 310">
            <a:extLst>
              <a:ext uri="{FF2B5EF4-FFF2-40B4-BE49-F238E27FC236}">
                <a16:creationId xmlns:a16="http://schemas.microsoft.com/office/drawing/2014/main" id="{F5D7190B-4AA4-42FF-B430-FC77D2D6AC3D}"/>
              </a:ext>
            </a:extLst>
          </p:cNvPr>
          <p:cNvSpPr>
            <a:spLocks noChangeArrowheads="1"/>
          </p:cNvSpPr>
          <p:nvPr/>
        </p:nvSpPr>
        <p:spPr bwMode="auto">
          <a:xfrm>
            <a:off x="2810932" y="262333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4" name="Freeform 311">
            <a:extLst>
              <a:ext uri="{FF2B5EF4-FFF2-40B4-BE49-F238E27FC236}">
                <a16:creationId xmlns:a16="http://schemas.microsoft.com/office/drawing/2014/main" id="{A9A959C0-026B-4838-8E4E-DD0FCA2E85CD}"/>
              </a:ext>
            </a:extLst>
          </p:cNvPr>
          <p:cNvSpPr>
            <a:spLocks noChangeArrowheads="1"/>
          </p:cNvSpPr>
          <p:nvPr/>
        </p:nvSpPr>
        <p:spPr bwMode="auto">
          <a:xfrm>
            <a:off x="2772885" y="2585289"/>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5" name="Freeform 312">
            <a:extLst>
              <a:ext uri="{FF2B5EF4-FFF2-40B4-BE49-F238E27FC236}">
                <a16:creationId xmlns:a16="http://schemas.microsoft.com/office/drawing/2014/main" id="{B1B89F96-3811-4B21-9EFE-ADAED6C9CE5C}"/>
              </a:ext>
            </a:extLst>
          </p:cNvPr>
          <p:cNvSpPr>
            <a:spLocks noChangeArrowheads="1"/>
          </p:cNvSpPr>
          <p:nvPr/>
        </p:nvSpPr>
        <p:spPr bwMode="auto">
          <a:xfrm>
            <a:off x="2772885" y="254855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6" name="Freeform 313">
            <a:extLst>
              <a:ext uri="{FF2B5EF4-FFF2-40B4-BE49-F238E27FC236}">
                <a16:creationId xmlns:a16="http://schemas.microsoft.com/office/drawing/2014/main" id="{2F994C2E-82AB-4001-866E-8EDFF2501799}"/>
              </a:ext>
            </a:extLst>
          </p:cNvPr>
          <p:cNvSpPr>
            <a:spLocks noChangeArrowheads="1"/>
          </p:cNvSpPr>
          <p:nvPr/>
        </p:nvSpPr>
        <p:spPr bwMode="auto">
          <a:xfrm>
            <a:off x="2772885" y="2692872"/>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 name="Freeform 314">
            <a:extLst>
              <a:ext uri="{FF2B5EF4-FFF2-40B4-BE49-F238E27FC236}">
                <a16:creationId xmlns:a16="http://schemas.microsoft.com/office/drawing/2014/main" id="{2680F307-48AC-49A8-9E51-50E3E7363142}"/>
              </a:ext>
            </a:extLst>
          </p:cNvPr>
          <p:cNvSpPr>
            <a:spLocks noChangeArrowheads="1"/>
          </p:cNvSpPr>
          <p:nvPr/>
        </p:nvSpPr>
        <p:spPr bwMode="auto">
          <a:xfrm>
            <a:off x="2791253" y="268106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8" name="Freeform 315">
            <a:extLst>
              <a:ext uri="{FF2B5EF4-FFF2-40B4-BE49-F238E27FC236}">
                <a16:creationId xmlns:a16="http://schemas.microsoft.com/office/drawing/2014/main" id="{E636979A-1DEE-4F02-B22C-2A20813272D4}"/>
              </a:ext>
            </a:extLst>
          </p:cNvPr>
          <p:cNvSpPr>
            <a:spLocks noChangeArrowheads="1"/>
          </p:cNvSpPr>
          <p:nvPr/>
        </p:nvSpPr>
        <p:spPr bwMode="auto">
          <a:xfrm>
            <a:off x="2791253" y="264301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9" name="Freeform 316">
            <a:extLst>
              <a:ext uri="{FF2B5EF4-FFF2-40B4-BE49-F238E27FC236}">
                <a16:creationId xmlns:a16="http://schemas.microsoft.com/office/drawing/2014/main" id="{3D647A85-44B8-4D43-91D2-D399FCB62251}"/>
              </a:ext>
            </a:extLst>
          </p:cNvPr>
          <p:cNvSpPr>
            <a:spLocks noChangeArrowheads="1"/>
          </p:cNvSpPr>
          <p:nvPr/>
        </p:nvSpPr>
        <p:spPr bwMode="auto">
          <a:xfrm>
            <a:off x="2754517" y="264301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0" name="Freeform 317">
            <a:extLst>
              <a:ext uri="{FF2B5EF4-FFF2-40B4-BE49-F238E27FC236}">
                <a16:creationId xmlns:a16="http://schemas.microsoft.com/office/drawing/2014/main" id="{A7D146E2-F4B7-4975-96FC-0988DBE01D82}"/>
              </a:ext>
            </a:extLst>
          </p:cNvPr>
          <p:cNvSpPr>
            <a:spLocks noChangeArrowheads="1"/>
          </p:cNvSpPr>
          <p:nvPr/>
        </p:nvSpPr>
        <p:spPr bwMode="auto">
          <a:xfrm>
            <a:off x="2791253" y="260496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1" name="Freeform 318">
            <a:extLst>
              <a:ext uri="{FF2B5EF4-FFF2-40B4-BE49-F238E27FC236}">
                <a16:creationId xmlns:a16="http://schemas.microsoft.com/office/drawing/2014/main" id="{FABA71E3-F538-4295-AA2D-F1E9BED4A352}"/>
              </a:ext>
            </a:extLst>
          </p:cNvPr>
          <p:cNvSpPr>
            <a:spLocks noChangeArrowheads="1"/>
          </p:cNvSpPr>
          <p:nvPr/>
        </p:nvSpPr>
        <p:spPr bwMode="auto">
          <a:xfrm>
            <a:off x="2754517" y="2604969"/>
            <a:ext cx="14431" cy="13120"/>
          </a:xfrm>
          <a:custGeom>
            <a:avLst/>
            <a:gdLst>
              <a:gd name="T0" fmla="*/ 0 w 48"/>
              <a:gd name="T1" fmla="*/ 0 h 43"/>
              <a:gd name="T2" fmla="*/ 47 w 48"/>
              <a:gd name="T3" fmla="*/ 0 h 43"/>
              <a:gd name="T4" fmla="*/ 47 w 48"/>
              <a:gd name="T5" fmla="*/ 42 h 43"/>
              <a:gd name="T6" fmla="*/ 0 w 48"/>
              <a:gd name="T7" fmla="*/ 42 h 43"/>
              <a:gd name="T8" fmla="*/ 0 w 48"/>
              <a:gd name="T9" fmla="*/ 0 h 43"/>
            </a:gdLst>
            <a:ahLst/>
            <a:cxnLst>
              <a:cxn ang="0">
                <a:pos x="T0" y="T1"/>
              </a:cxn>
              <a:cxn ang="0">
                <a:pos x="T2" y="T3"/>
              </a:cxn>
              <a:cxn ang="0">
                <a:pos x="T4" y="T5"/>
              </a:cxn>
              <a:cxn ang="0">
                <a:pos x="T6" y="T7"/>
              </a:cxn>
              <a:cxn ang="0">
                <a:pos x="T8" y="T9"/>
              </a:cxn>
            </a:cxnLst>
            <a:rect l="0" t="0" r="r" b="b"/>
            <a:pathLst>
              <a:path w="48" h="43">
                <a:moveTo>
                  <a:pt x="0" y="0"/>
                </a:moveTo>
                <a:lnTo>
                  <a:pt x="47" y="0"/>
                </a:lnTo>
                <a:lnTo>
                  <a:pt x="4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2" name="Freeform 319">
            <a:extLst>
              <a:ext uri="{FF2B5EF4-FFF2-40B4-BE49-F238E27FC236}">
                <a16:creationId xmlns:a16="http://schemas.microsoft.com/office/drawing/2014/main" id="{C258EB49-46C3-417C-8B3C-EB70D7EF890A}"/>
              </a:ext>
            </a:extLst>
          </p:cNvPr>
          <p:cNvSpPr>
            <a:spLocks noChangeArrowheads="1"/>
          </p:cNvSpPr>
          <p:nvPr/>
        </p:nvSpPr>
        <p:spPr bwMode="auto">
          <a:xfrm>
            <a:off x="2791253" y="256692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3" name="Freeform 320">
            <a:extLst>
              <a:ext uri="{FF2B5EF4-FFF2-40B4-BE49-F238E27FC236}">
                <a16:creationId xmlns:a16="http://schemas.microsoft.com/office/drawing/2014/main" id="{ABC2120C-AC87-442E-98DF-71F0E9E0F5F6}"/>
              </a:ext>
            </a:extLst>
          </p:cNvPr>
          <p:cNvSpPr>
            <a:spLocks noChangeArrowheads="1"/>
          </p:cNvSpPr>
          <p:nvPr/>
        </p:nvSpPr>
        <p:spPr bwMode="auto">
          <a:xfrm>
            <a:off x="2754517" y="2566922"/>
            <a:ext cx="14431" cy="13120"/>
          </a:xfrm>
          <a:custGeom>
            <a:avLst/>
            <a:gdLst>
              <a:gd name="T0" fmla="*/ 0 w 48"/>
              <a:gd name="T1" fmla="*/ 0 h 43"/>
              <a:gd name="T2" fmla="*/ 47 w 48"/>
              <a:gd name="T3" fmla="*/ 0 h 43"/>
              <a:gd name="T4" fmla="*/ 47 w 48"/>
              <a:gd name="T5" fmla="*/ 42 h 43"/>
              <a:gd name="T6" fmla="*/ 0 w 48"/>
              <a:gd name="T7" fmla="*/ 42 h 43"/>
              <a:gd name="T8" fmla="*/ 0 w 48"/>
              <a:gd name="T9" fmla="*/ 0 h 43"/>
            </a:gdLst>
            <a:ahLst/>
            <a:cxnLst>
              <a:cxn ang="0">
                <a:pos x="T0" y="T1"/>
              </a:cxn>
              <a:cxn ang="0">
                <a:pos x="T2" y="T3"/>
              </a:cxn>
              <a:cxn ang="0">
                <a:pos x="T4" y="T5"/>
              </a:cxn>
              <a:cxn ang="0">
                <a:pos x="T6" y="T7"/>
              </a:cxn>
              <a:cxn ang="0">
                <a:pos x="T8" y="T9"/>
              </a:cxn>
            </a:cxnLst>
            <a:rect l="0" t="0" r="r" b="b"/>
            <a:pathLst>
              <a:path w="48" h="43">
                <a:moveTo>
                  <a:pt x="0" y="0"/>
                </a:moveTo>
                <a:lnTo>
                  <a:pt x="47" y="0"/>
                </a:lnTo>
                <a:lnTo>
                  <a:pt x="4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4" name="Freeform 321">
            <a:extLst>
              <a:ext uri="{FF2B5EF4-FFF2-40B4-BE49-F238E27FC236}">
                <a16:creationId xmlns:a16="http://schemas.microsoft.com/office/drawing/2014/main" id="{517491F2-4AE8-44BD-9CAB-16A14087C295}"/>
              </a:ext>
            </a:extLst>
          </p:cNvPr>
          <p:cNvSpPr>
            <a:spLocks noChangeArrowheads="1"/>
          </p:cNvSpPr>
          <p:nvPr/>
        </p:nvSpPr>
        <p:spPr bwMode="auto">
          <a:xfrm>
            <a:off x="2810932" y="269287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5" name="Freeform 322">
            <a:extLst>
              <a:ext uri="{FF2B5EF4-FFF2-40B4-BE49-F238E27FC236}">
                <a16:creationId xmlns:a16="http://schemas.microsoft.com/office/drawing/2014/main" id="{A0869AA3-0E30-4279-A23D-C7C689EEB971}"/>
              </a:ext>
            </a:extLst>
          </p:cNvPr>
          <p:cNvSpPr>
            <a:spLocks noChangeArrowheads="1"/>
          </p:cNvSpPr>
          <p:nvPr/>
        </p:nvSpPr>
        <p:spPr bwMode="auto">
          <a:xfrm>
            <a:off x="2704662" y="2830630"/>
            <a:ext cx="26240" cy="13120"/>
          </a:xfrm>
          <a:custGeom>
            <a:avLst/>
            <a:gdLst>
              <a:gd name="T0" fmla="*/ 0 w 86"/>
              <a:gd name="T1" fmla="*/ 0 h 44"/>
              <a:gd name="T2" fmla="*/ 85 w 86"/>
              <a:gd name="T3" fmla="*/ 0 h 44"/>
              <a:gd name="T4" fmla="*/ 85 w 86"/>
              <a:gd name="T5" fmla="*/ 43 h 44"/>
              <a:gd name="T6" fmla="*/ 0 w 86"/>
              <a:gd name="T7" fmla="*/ 43 h 44"/>
              <a:gd name="T8" fmla="*/ 0 w 86"/>
              <a:gd name="T9" fmla="*/ 0 h 44"/>
            </a:gdLst>
            <a:ahLst/>
            <a:cxnLst>
              <a:cxn ang="0">
                <a:pos x="T0" y="T1"/>
              </a:cxn>
              <a:cxn ang="0">
                <a:pos x="T2" y="T3"/>
              </a:cxn>
              <a:cxn ang="0">
                <a:pos x="T4" y="T5"/>
              </a:cxn>
              <a:cxn ang="0">
                <a:pos x="T6" y="T7"/>
              </a:cxn>
              <a:cxn ang="0">
                <a:pos x="T8" y="T9"/>
              </a:cxn>
            </a:cxnLst>
            <a:rect l="0" t="0" r="r" b="b"/>
            <a:pathLst>
              <a:path w="86" h="44">
                <a:moveTo>
                  <a:pt x="0" y="0"/>
                </a:moveTo>
                <a:lnTo>
                  <a:pt x="85" y="0"/>
                </a:lnTo>
                <a:lnTo>
                  <a:pt x="8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6" name="Freeform 323">
            <a:extLst>
              <a:ext uri="{FF2B5EF4-FFF2-40B4-BE49-F238E27FC236}">
                <a16:creationId xmlns:a16="http://schemas.microsoft.com/office/drawing/2014/main" id="{464A753F-B79C-445E-AB14-EF98D497982F}"/>
              </a:ext>
            </a:extLst>
          </p:cNvPr>
          <p:cNvSpPr>
            <a:spLocks noChangeArrowheads="1"/>
          </p:cNvSpPr>
          <p:nvPr/>
        </p:nvSpPr>
        <p:spPr bwMode="auto">
          <a:xfrm>
            <a:off x="2723029" y="2786022"/>
            <a:ext cx="19679" cy="13120"/>
          </a:xfrm>
          <a:custGeom>
            <a:avLst/>
            <a:gdLst>
              <a:gd name="T0" fmla="*/ 0 w 64"/>
              <a:gd name="T1" fmla="*/ 0 h 44"/>
              <a:gd name="T2" fmla="*/ 63 w 64"/>
              <a:gd name="T3" fmla="*/ 0 h 44"/>
              <a:gd name="T4" fmla="*/ 63 w 64"/>
              <a:gd name="T5" fmla="*/ 43 h 44"/>
              <a:gd name="T6" fmla="*/ 0 w 64"/>
              <a:gd name="T7" fmla="*/ 43 h 44"/>
              <a:gd name="T8" fmla="*/ 0 w 64"/>
              <a:gd name="T9" fmla="*/ 0 h 44"/>
            </a:gdLst>
            <a:ahLst/>
            <a:cxnLst>
              <a:cxn ang="0">
                <a:pos x="T0" y="T1"/>
              </a:cxn>
              <a:cxn ang="0">
                <a:pos x="T2" y="T3"/>
              </a:cxn>
              <a:cxn ang="0">
                <a:pos x="T4" y="T5"/>
              </a:cxn>
              <a:cxn ang="0">
                <a:pos x="T6" y="T7"/>
              </a:cxn>
              <a:cxn ang="0">
                <a:pos x="T8" y="T9"/>
              </a:cxn>
            </a:cxnLst>
            <a:rect l="0" t="0" r="r" b="b"/>
            <a:pathLst>
              <a:path w="64" h="44">
                <a:moveTo>
                  <a:pt x="0" y="0"/>
                </a:moveTo>
                <a:lnTo>
                  <a:pt x="63" y="0"/>
                </a:lnTo>
                <a:lnTo>
                  <a:pt x="6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7" name="Freeform 324">
            <a:extLst>
              <a:ext uri="{FF2B5EF4-FFF2-40B4-BE49-F238E27FC236}">
                <a16:creationId xmlns:a16="http://schemas.microsoft.com/office/drawing/2014/main" id="{540B1E76-F1F5-42AB-BB50-08841828BD95}"/>
              </a:ext>
            </a:extLst>
          </p:cNvPr>
          <p:cNvSpPr>
            <a:spLocks noChangeArrowheads="1"/>
          </p:cNvSpPr>
          <p:nvPr/>
        </p:nvSpPr>
        <p:spPr bwMode="auto">
          <a:xfrm>
            <a:off x="2686294" y="2744039"/>
            <a:ext cx="24927" cy="13120"/>
          </a:xfrm>
          <a:custGeom>
            <a:avLst/>
            <a:gdLst>
              <a:gd name="T0" fmla="*/ 0 w 85"/>
              <a:gd name="T1" fmla="*/ 0 h 44"/>
              <a:gd name="T2" fmla="*/ 84 w 85"/>
              <a:gd name="T3" fmla="*/ 0 h 44"/>
              <a:gd name="T4" fmla="*/ 84 w 85"/>
              <a:gd name="T5" fmla="*/ 43 h 44"/>
              <a:gd name="T6" fmla="*/ 0 w 85"/>
              <a:gd name="T7" fmla="*/ 43 h 44"/>
              <a:gd name="T8" fmla="*/ 0 w 85"/>
              <a:gd name="T9" fmla="*/ 0 h 44"/>
            </a:gdLst>
            <a:ahLst/>
            <a:cxnLst>
              <a:cxn ang="0">
                <a:pos x="T0" y="T1"/>
              </a:cxn>
              <a:cxn ang="0">
                <a:pos x="T2" y="T3"/>
              </a:cxn>
              <a:cxn ang="0">
                <a:pos x="T4" y="T5"/>
              </a:cxn>
              <a:cxn ang="0">
                <a:pos x="T6" y="T7"/>
              </a:cxn>
              <a:cxn ang="0">
                <a:pos x="T8" y="T9"/>
              </a:cxn>
            </a:cxnLst>
            <a:rect l="0" t="0" r="r" b="b"/>
            <a:pathLst>
              <a:path w="85" h="44">
                <a:moveTo>
                  <a:pt x="0" y="0"/>
                </a:moveTo>
                <a:lnTo>
                  <a:pt x="84" y="0"/>
                </a:lnTo>
                <a:lnTo>
                  <a:pt x="8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 name="Freeform 325">
            <a:extLst>
              <a:ext uri="{FF2B5EF4-FFF2-40B4-BE49-F238E27FC236}">
                <a16:creationId xmlns:a16="http://schemas.microsoft.com/office/drawing/2014/main" id="{1B227CB6-A862-417F-ADB9-7CBD13EFAAB9}"/>
              </a:ext>
            </a:extLst>
          </p:cNvPr>
          <p:cNvSpPr>
            <a:spLocks noChangeArrowheads="1"/>
          </p:cNvSpPr>
          <p:nvPr/>
        </p:nvSpPr>
        <p:spPr bwMode="auto">
          <a:xfrm>
            <a:off x="2817492" y="2813574"/>
            <a:ext cx="19679"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9" name="Freeform 326">
            <a:extLst>
              <a:ext uri="{FF2B5EF4-FFF2-40B4-BE49-F238E27FC236}">
                <a16:creationId xmlns:a16="http://schemas.microsoft.com/office/drawing/2014/main" id="{F187411F-BC83-4A6C-8038-004E0D10F36A}"/>
              </a:ext>
            </a:extLst>
          </p:cNvPr>
          <p:cNvSpPr>
            <a:spLocks noChangeArrowheads="1"/>
          </p:cNvSpPr>
          <p:nvPr/>
        </p:nvSpPr>
        <p:spPr bwMode="auto">
          <a:xfrm>
            <a:off x="2661366" y="2497386"/>
            <a:ext cx="238781" cy="402779"/>
          </a:xfrm>
          <a:custGeom>
            <a:avLst/>
            <a:gdLst>
              <a:gd name="T0" fmla="*/ 753 w 802"/>
              <a:gd name="T1" fmla="*/ 1041 h 1355"/>
              <a:gd name="T2" fmla="*/ 589 w 802"/>
              <a:gd name="T3" fmla="*/ 1248 h 1355"/>
              <a:gd name="T4" fmla="*/ 499 w 802"/>
              <a:gd name="T5" fmla="*/ 1306 h 1355"/>
              <a:gd name="T6" fmla="*/ 419 w 802"/>
              <a:gd name="T7" fmla="*/ 1083 h 1355"/>
              <a:gd name="T8" fmla="*/ 594 w 802"/>
              <a:gd name="T9" fmla="*/ 759 h 1355"/>
              <a:gd name="T10" fmla="*/ 647 w 802"/>
              <a:gd name="T11" fmla="*/ 659 h 1355"/>
              <a:gd name="T12" fmla="*/ 695 w 802"/>
              <a:gd name="T13" fmla="*/ 680 h 1355"/>
              <a:gd name="T14" fmla="*/ 695 w 802"/>
              <a:gd name="T15" fmla="*/ 934 h 1355"/>
              <a:gd name="T16" fmla="*/ 360 w 802"/>
              <a:gd name="T17" fmla="*/ 844 h 1355"/>
              <a:gd name="T18" fmla="*/ 297 w 802"/>
              <a:gd name="T19" fmla="*/ 786 h 1355"/>
              <a:gd name="T20" fmla="*/ 196 w 802"/>
              <a:gd name="T21" fmla="*/ 616 h 1355"/>
              <a:gd name="T22" fmla="*/ 212 w 802"/>
              <a:gd name="T23" fmla="*/ 488 h 1355"/>
              <a:gd name="T24" fmla="*/ 297 w 802"/>
              <a:gd name="T25" fmla="*/ 340 h 1355"/>
              <a:gd name="T26" fmla="*/ 324 w 802"/>
              <a:gd name="T27" fmla="*/ 149 h 1355"/>
              <a:gd name="T28" fmla="*/ 355 w 802"/>
              <a:gd name="T29" fmla="*/ 69 h 1355"/>
              <a:gd name="T30" fmla="*/ 424 w 802"/>
              <a:gd name="T31" fmla="*/ 48 h 1355"/>
              <a:gd name="T32" fmla="*/ 440 w 802"/>
              <a:gd name="T33" fmla="*/ 106 h 1355"/>
              <a:gd name="T34" fmla="*/ 535 w 802"/>
              <a:gd name="T35" fmla="*/ 297 h 1355"/>
              <a:gd name="T36" fmla="*/ 546 w 802"/>
              <a:gd name="T37" fmla="*/ 340 h 1355"/>
              <a:gd name="T38" fmla="*/ 594 w 802"/>
              <a:gd name="T39" fmla="*/ 531 h 1355"/>
              <a:gd name="T40" fmla="*/ 599 w 802"/>
              <a:gd name="T41" fmla="*/ 659 h 1355"/>
              <a:gd name="T42" fmla="*/ 482 w 802"/>
              <a:gd name="T43" fmla="*/ 876 h 1355"/>
              <a:gd name="T44" fmla="*/ 398 w 802"/>
              <a:gd name="T45" fmla="*/ 1035 h 1355"/>
              <a:gd name="T46" fmla="*/ 350 w 802"/>
              <a:gd name="T47" fmla="*/ 1311 h 1355"/>
              <a:gd name="T48" fmla="*/ 153 w 802"/>
              <a:gd name="T49" fmla="*/ 1227 h 1355"/>
              <a:gd name="T50" fmla="*/ 148 w 802"/>
              <a:gd name="T51" fmla="*/ 1083 h 1355"/>
              <a:gd name="T52" fmla="*/ 42 w 802"/>
              <a:gd name="T53" fmla="*/ 908 h 1355"/>
              <a:gd name="T54" fmla="*/ 85 w 802"/>
              <a:gd name="T55" fmla="*/ 637 h 1355"/>
              <a:gd name="T56" fmla="*/ 148 w 802"/>
              <a:gd name="T57" fmla="*/ 653 h 1355"/>
              <a:gd name="T58" fmla="*/ 148 w 802"/>
              <a:gd name="T59" fmla="*/ 722 h 1355"/>
              <a:gd name="T60" fmla="*/ 132 w 802"/>
              <a:gd name="T61" fmla="*/ 371 h 1355"/>
              <a:gd name="T62" fmla="*/ 185 w 802"/>
              <a:gd name="T63" fmla="*/ 424 h 1355"/>
              <a:gd name="T64" fmla="*/ 658 w 802"/>
              <a:gd name="T65" fmla="*/ 371 h 1355"/>
              <a:gd name="T66" fmla="*/ 695 w 802"/>
              <a:gd name="T67" fmla="*/ 483 h 1355"/>
              <a:gd name="T68" fmla="*/ 658 w 802"/>
              <a:gd name="T69" fmla="*/ 371 h 1355"/>
              <a:gd name="T70" fmla="*/ 738 w 802"/>
              <a:gd name="T71" fmla="*/ 403 h 1355"/>
              <a:gd name="T72" fmla="*/ 706 w 802"/>
              <a:gd name="T73" fmla="*/ 361 h 1355"/>
              <a:gd name="T74" fmla="*/ 674 w 802"/>
              <a:gd name="T75" fmla="*/ 329 h 1355"/>
              <a:gd name="T76" fmla="*/ 605 w 802"/>
              <a:gd name="T77" fmla="*/ 377 h 1355"/>
              <a:gd name="T78" fmla="*/ 504 w 802"/>
              <a:gd name="T79" fmla="*/ 106 h 1355"/>
              <a:gd name="T80" fmla="*/ 424 w 802"/>
              <a:gd name="T81" fmla="*/ 5 h 1355"/>
              <a:gd name="T82" fmla="*/ 334 w 802"/>
              <a:gd name="T83" fmla="*/ 32 h 1355"/>
              <a:gd name="T84" fmla="*/ 238 w 802"/>
              <a:gd name="T85" fmla="*/ 239 h 1355"/>
              <a:gd name="T86" fmla="*/ 164 w 802"/>
              <a:gd name="T87" fmla="*/ 334 h 1355"/>
              <a:gd name="T88" fmla="*/ 116 w 802"/>
              <a:gd name="T89" fmla="*/ 334 h 1355"/>
              <a:gd name="T90" fmla="*/ 68 w 802"/>
              <a:gd name="T91" fmla="*/ 414 h 1355"/>
              <a:gd name="T92" fmla="*/ 26 w 802"/>
              <a:gd name="T93" fmla="*/ 393 h 1355"/>
              <a:gd name="T94" fmla="*/ 0 w 802"/>
              <a:gd name="T95" fmla="*/ 430 h 1355"/>
              <a:gd name="T96" fmla="*/ 15 w 802"/>
              <a:gd name="T97" fmla="*/ 1088 h 1355"/>
              <a:gd name="T98" fmla="*/ 111 w 802"/>
              <a:gd name="T99" fmla="*/ 1242 h 1355"/>
              <a:gd name="T100" fmla="*/ 265 w 802"/>
              <a:gd name="T101" fmla="*/ 1338 h 1355"/>
              <a:gd name="T102" fmla="*/ 419 w 802"/>
              <a:gd name="T103" fmla="*/ 1343 h 1355"/>
              <a:gd name="T104" fmla="*/ 499 w 802"/>
              <a:gd name="T105" fmla="*/ 1349 h 1355"/>
              <a:gd name="T106" fmla="*/ 663 w 802"/>
              <a:gd name="T107" fmla="*/ 1269 h 1355"/>
              <a:gd name="T108" fmla="*/ 769 w 802"/>
              <a:gd name="T109" fmla="*/ 1120 h 1355"/>
              <a:gd name="T110" fmla="*/ 801 w 802"/>
              <a:gd name="T111" fmla="*/ 430 h 1355"/>
              <a:gd name="T112" fmla="*/ 774 w 802"/>
              <a:gd name="T113" fmla="*/ 393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2" h="1355">
                <a:moveTo>
                  <a:pt x="759" y="934"/>
                </a:moveTo>
                <a:lnTo>
                  <a:pt x="759" y="977"/>
                </a:lnTo>
                <a:lnTo>
                  <a:pt x="759" y="977"/>
                </a:lnTo>
                <a:lnTo>
                  <a:pt x="759" y="1009"/>
                </a:lnTo>
                <a:lnTo>
                  <a:pt x="753" y="1041"/>
                </a:lnTo>
                <a:lnTo>
                  <a:pt x="732" y="1104"/>
                </a:lnTo>
                <a:lnTo>
                  <a:pt x="706" y="1157"/>
                </a:lnTo>
                <a:lnTo>
                  <a:pt x="663" y="1210"/>
                </a:lnTo>
                <a:lnTo>
                  <a:pt x="589" y="1210"/>
                </a:lnTo>
                <a:lnTo>
                  <a:pt x="589" y="1248"/>
                </a:lnTo>
                <a:lnTo>
                  <a:pt x="615" y="1248"/>
                </a:lnTo>
                <a:lnTo>
                  <a:pt x="615" y="1248"/>
                </a:lnTo>
                <a:lnTo>
                  <a:pt x="578" y="1274"/>
                </a:lnTo>
                <a:lnTo>
                  <a:pt x="541" y="1290"/>
                </a:lnTo>
                <a:lnTo>
                  <a:pt x="499" y="1306"/>
                </a:lnTo>
                <a:lnTo>
                  <a:pt x="451" y="1311"/>
                </a:lnTo>
                <a:lnTo>
                  <a:pt x="520" y="1242"/>
                </a:lnTo>
                <a:lnTo>
                  <a:pt x="488" y="1216"/>
                </a:lnTo>
                <a:lnTo>
                  <a:pt x="419" y="1285"/>
                </a:lnTo>
                <a:lnTo>
                  <a:pt x="419" y="1083"/>
                </a:lnTo>
                <a:lnTo>
                  <a:pt x="456" y="1014"/>
                </a:lnTo>
                <a:lnTo>
                  <a:pt x="567" y="1014"/>
                </a:lnTo>
                <a:lnTo>
                  <a:pt x="567" y="971"/>
                </a:lnTo>
                <a:lnTo>
                  <a:pt x="477" y="971"/>
                </a:lnTo>
                <a:lnTo>
                  <a:pt x="594" y="759"/>
                </a:lnTo>
                <a:lnTo>
                  <a:pt x="674" y="759"/>
                </a:lnTo>
                <a:lnTo>
                  <a:pt x="674" y="722"/>
                </a:lnTo>
                <a:lnTo>
                  <a:pt x="615" y="722"/>
                </a:lnTo>
                <a:lnTo>
                  <a:pt x="647" y="659"/>
                </a:lnTo>
                <a:lnTo>
                  <a:pt x="647" y="659"/>
                </a:lnTo>
                <a:lnTo>
                  <a:pt x="647" y="659"/>
                </a:lnTo>
                <a:lnTo>
                  <a:pt x="647" y="653"/>
                </a:lnTo>
                <a:lnTo>
                  <a:pt x="759" y="446"/>
                </a:lnTo>
                <a:lnTo>
                  <a:pt x="759" y="680"/>
                </a:lnTo>
                <a:lnTo>
                  <a:pt x="695" y="680"/>
                </a:lnTo>
                <a:lnTo>
                  <a:pt x="695" y="722"/>
                </a:lnTo>
                <a:lnTo>
                  <a:pt x="759" y="722"/>
                </a:lnTo>
                <a:lnTo>
                  <a:pt x="759" y="892"/>
                </a:lnTo>
                <a:lnTo>
                  <a:pt x="695" y="892"/>
                </a:lnTo>
                <a:lnTo>
                  <a:pt x="695" y="934"/>
                </a:lnTo>
                <a:lnTo>
                  <a:pt x="759" y="934"/>
                </a:lnTo>
                <a:close/>
                <a:moveTo>
                  <a:pt x="398" y="1035"/>
                </a:moveTo>
                <a:lnTo>
                  <a:pt x="324" y="887"/>
                </a:lnTo>
                <a:lnTo>
                  <a:pt x="360" y="887"/>
                </a:lnTo>
                <a:lnTo>
                  <a:pt x="360" y="844"/>
                </a:lnTo>
                <a:lnTo>
                  <a:pt x="313" y="844"/>
                </a:lnTo>
                <a:lnTo>
                  <a:pt x="313" y="876"/>
                </a:lnTo>
                <a:lnTo>
                  <a:pt x="286" y="823"/>
                </a:lnTo>
                <a:lnTo>
                  <a:pt x="297" y="823"/>
                </a:lnTo>
                <a:lnTo>
                  <a:pt x="297" y="786"/>
                </a:lnTo>
                <a:lnTo>
                  <a:pt x="265" y="786"/>
                </a:lnTo>
                <a:lnTo>
                  <a:pt x="196" y="659"/>
                </a:lnTo>
                <a:lnTo>
                  <a:pt x="233" y="659"/>
                </a:lnTo>
                <a:lnTo>
                  <a:pt x="233" y="616"/>
                </a:lnTo>
                <a:lnTo>
                  <a:pt x="196" y="616"/>
                </a:lnTo>
                <a:lnTo>
                  <a:pt x="196" y="616"/>
                </a:lnTo>
                <a:lnTo>
                  <a:pt x="207" y="531"/>
                </a:lnTo>
                <a:lnTo>
                  <a:pt x="233" y="531"/>
                </a:lnTo>
                <a:lnTo>
                  <a:pt x="233" y="488"/>
                </a:lnTo>
                <a:lnTo>
                  <a:pt x="212" y="488"/>
                </a:lnTo>
                <a:lnTo>
                  <a:pt x="212" y="488"/>
                </a:lnTo>
                <a:lnTo>
                  <a:pt x="228" y="414"/>
                </a:lnTo>
                <a:lnTo>
                  <a:pt x="249" y="340"/>
                </a:lnTo>
                <a:lnTo>
                  <a:pt x="249" y="340"/>
                </a:lnTo>
                <a:lnTo>
                  <a:pt x="297" y="340"/>
                </a:lnTo>
                <a:lnTo>
                  <a:pt x="297" y="297"/>
                </a:lnTo>
                <a:lnTo>
                  <a:pt x="265" y="297"/>
                </a:lnTo>
                <a:lnTo>
                  <a:pt x="265" y="297"/>
                </a:lnTo>
                <a:lnTo>
                  <a:pt x="292" y="223"/>
                </a:lnTo>
                <a:lnTo>
                  <a:pt x="324" y="149"/>
                </a:lnTo>
                <a:lnTo>
                  <a:pt x="360" y="149"/>
                </a:lnTo>
                <a:lnTo>
                  <a:pt x="360" y="106"/>
                </a:lnTo>
                <a:lnTo>
                  <a:pt x="339" y="106"/>
                </a:lnTo>
                <a:lnTo>
                  <a:pt x="355" y="69"/>
                </a:lnTo>
                <a:lnTo>
                  <a:pt x="355" y="69"/>
                </a:lnTo>
                <a:lnTo>
                  <a:pt x="366" y="59"/>
                </a:lnTo>
                <a:lnTo>
                  <a:pt x="376" y="48"/>
                </a:lnTo>
                <a:lnTo>
                  <a:pt x="376" y="85"/>
                </a:lnTo>
                <a:lnTo>
                  <a:pt x="424" y="85"/>
                </a:lnTo>
                <a:lnTo>
                  <a:pt x="424" y="48"/>
                </a:lnTo>
                <a:lnTo>
                  <a:pt x="424" y="48"/>
                </a:lnTo>
                <a:lnTo>
                  <a:pt x="435" y="59"/>
                </a:lnTo>
                <a:lnTo>
                  <a:pt x="440" y="69"/>
                </a:lnTo>
                <a:lnTo>
                  <a:pt x="456" y="106"/>
                </a:lnTo>
                <a:lnTo>
                  <a:pt x="440" y="106"/>
                </a:lnTo>
                <a:lnTo>
                  <a:pt x="440" y="149"/>
                </a:lnTo>
                <a:lnTo>
                  <a:pt x="477" y="149"/>
                </a:lnTo>
                <a:lnTo>
                  <a:pt x="477" y="149"/>
                </a:lnTo>
                <a:lnTo>
                  <a:pt x="509" y="223"/>
                </a:lnTo>
                <a:lnTo>
                  <a:pt x="535" y="297"/>
                </a:lnTo>
                <a:lnTo>
                  <a:pt x="504" y="297"/>
                </a:lnTo>
                <a:lnTo>
                  <a:pt x="504" y="340"/>
                </a:lnTo>
                <a:lnTo>
                  <a:pt x="546" y="340"/>
                </a:lnTo>
                <a:lnTo>
                  <a:pt x="546" y="340"/>
                </a:lnTo>
                <a:lnTo>
                  <a:pt x="546" y="340"/>
                </a:lnTo>
                <a:lnTo>
                  <a:pt x="567" y="414"/>
                </a:lnTo>
                <a:lnTo>
                  <a:pt x="584" y="488"/>
                </a:lnTo>
                <a:lnTo>
                  <a:pt x="567" y="488"/>
                </a:lnTo>
                <a:lnTo>
                  <a:pt x="567" y="531"/>
                </a:lnTo>
                <a:lnTo>
                  <a:pt x="594" y="531"/>
                </a:lnTo>
                <a:lnTo>
                  <a:pt x="594" y="531"/>
                </a:lnTo>
                <a:lnTo>
                  <a:pt x="605" y="616"/>
                </a:lnTo>
                <a:lnTo>
                  <a:pt x="567" y="616"/>
                </a:lnTo>
                <a:lnTo>
                  <a:pt x="567" y="659"/>
                </a:lnTo>
                <a:lnTo>
                  <a:pt x="599" y="659"/>
                </a:lnTo>
                <a:lnTo>
                  <a:pt x="535" y="786"/>
                </a:lnTo>
                <a:lnTo>
                  <a:pt x="504" y="786"/>
                </a:lnTo>
                <a:lnTo>
                  <a:pt x="504" y="823"/>
                </a:lnTo>
                <a:lnTo>
                  <a:pt x="509" y="823"/>
                </a:lnTo>
                <a:lnTo>
                  <a:pt x="482" y="876"/>
                </a:lnTo>
                <a:lnTo>
                  <a:pt x="482" y="844"/>
                </a:lnTo>
                <a:lnTo>
                  <a:pt x="440" y="844"/>
                </a:lnTo>
                <a:lnTo>
                  <a:pt x="440" y="887"/>
                </a:lnTo>
                <a:lnTo>
                  <a:pt x="477" y="887"/>
                </a:lnTo>
                <a:lnTo>
                  <a:pt x="398" y="1035"/>
                </a:lnTo>
                <a:close/>
                <a:moveTo>
                  <a:pt x="376" y="1285"/>
                </a:moveTo>
                <a:lnTo>
                  <a:pt x="307" y="1216"/>
                </a:lnTo>
                <a:lnTo>
                  <a:pt x="281" y="1242"/>
                </a:lnTo>
                <a:lnTo>
                  <a:pt x="350" y="1311"/>
                </a:lnTo>
                <a:lnTo>
                  <a:pt x="350" y="1311"/>
                </a:lnTo>
                <a:lnTo>
                  <a:pt x="302" y="1306"/>
                </a:lnTo>
                <a:lnTo>
                  <a:pt x="260" y="1290"/>
                </a:lnTo>
                <a:lnTo>
                  <a:pt x="222" y="1274"/>
                </a:lnTo>
                <a:lnTo>
                  <a:pt x="185" y="1253"/>
                </a:lnTo>
                <a:lnTo>
                  <a:pt x="153" y="1227"/>
                </a:lnTo>
                <a:lnTo>
                  <a:pt x="121" y="1195"/>
                </a:lnTo>
                <a:lnTo>
                  <a:pt x="95" y="1163"/>
                </a:lnTo>
                <a:lnTo>
                  <a:pt x="74" y="1120"/>
                </a:lnTo>
                <a:lnTo>
                  <a:pt x="148" y="1120"/>
                </a:lnTo>
                <a:lnTo>
                  <a:pt x="148" y="1083"/>
                </a:lnTo>
                <a:lnTo>
                  <a:pt x="58" y="1083"/>
                </a:lnTo>
                <a:lnTo>
                  <a:pt x="58" y="1083"/>
                </a:lnTo>
                <a:lnTo>
                  <a:pt x="42" y="1030"/>
                </a:lnTo>
                <a:lnTo>
                  <a:pt x="42" y="977"/>
                </a:lnTo>
                <a:lnTo>
                  <a:pt x="42" y="908"/>
                </a:lnTo>
                <a:lnTo>
                  <a:pt x="85" y="908"/>
                </a:lnTo>
                <a:lnTo>
                  <a:pt x="85" y="871"/>
                </a:lnTo>
                <a:lnTo>
                  <a:pt x="42" y="871"/>
                </a:lnTo>
                <a:lnTo>
                  <a:pt x="42" y="637"/>
                </a:lnTo>
                <a:lnTo>
                  <a:pt x="85" y="637"/>
                </a:lnTo>
                <a:lnTo>
                  <a:pt x="85" y="595"/>
                </a:lnTo>
                <a:lnTo>
                  <a:pt x="42" y="595"/>
                </a:lnTo>
                <a:lnTo>
                  <a:pt x="42" y="446"/>
                </a:lnTo>
                <a:lnTo>
                  <a:pt x="148" y="653"/>
                </a:lnTo>
                <a:lnTo>
                  <a:pt x="148" y="653"/>
                </a:lnTo>
                <a:lnTo>
                  <a:pt x="148" y="659"/>
                </a:lnTo>
                <a:lnTo>
                  <a:pt x="153" y="659"/>
                </a:lnTo>
                <a:lnTo>
                  <a:pt x="164" y="680"/>
                </a:lnTo>
                <a:lnTo>
                  <a:pt x="148" y="680"/>
                </a:lnTo>
                <a:lnTo>
                  <a:pt x="148" y="722"/>
                </a:lnTo>
                <a:lnTo>
                  <a:pt x="185" y="722"/>
                </a:lnTo>
                <a:lnTo>
                  <a:pt x="376" y="1083"/>
                </a:lnTo>
                <a:lnTo>
                  <a:pt x="376" y="1285"/>
                </a:lnTo>
                <a:close/>
                <a:moveTo>
                  <a:pt x="132" y="371"/>
                </a:moveTo>
                <a:lnTo>
                  <a:pt x="132" y="371"/>
                </a:lnTo>
                <a:lnTo>
                  <a:pt x="132" y="366"/>
                </a:lnTo>
                <a:lnTo>
                  <a:pt x="132" y="366"/>
                </a:lnTo>
                <a:lnTo>
                  <a:pt x="138" y="371"/>
                </a:lnTo>
                <a:lnTo>
                  <a:pt x="185" y="424"/>
                </a:lnTo>
                <a:lnTo>
                  <a:pt x="185" y="424"/>
                </a:lnTo>
                <a:lnTo>
                  <a:pt x="169" y="504"/>
                </a:lnTo>
                <a:lnTo>
                  <a:pt x="159" y="579"/>
                </a:lnTo>
                <a:lnTo>
                  <a:pt x="106" y="483"/>
                </a:lnTo>
                <a:lnTo>
                  <a:pt x="132" y="371"/>
                </a:lnTo>
                <a:close/>
                <a:moveTo>
                  <a:pt x="658" y="371"/>
                </a:moveTo>
                <a:lnTo>
                  <a:pt x="658" y="371"/>
                </a:lnTo>
                <a:lnTo>
                  <a:pt x="663" y="366"/>
                </a:lnTo>
                <a:lnTo>
                  <a:pt x="663" y="366"/>
                </a:lnTo>
                <a:lnTo>
                  <a:pt x="668" y="371"/>
                </a:lnTo>
                <a:lnTo>
                  <a:pt x="695" y="483"/>
                </a:lnTo>
                <a:lnTo>
                  <a:pt x="642" y="579"/>
                </a:lnTo>
                <a:lnTo>
                  <a:pt x="642" y="579"/>
                </a:lnTo>
                <a:lnTo>
                  <a:pt x="631" y="504"/>
                </a:lnTo>
                <a:lnTo>
                  <a:pt x="615" y="424"/>
                </a:lnTo>
                <a:lnTo>
                  <a:pt x="658" y="371"/>
                </a:lnTo>
                <a:close/>
                <a:moveTo>
                  <a:pt x="774" y="393"/>
                </a:moveTo>
                <a:lnTo>
                  <a:pt x="774" y="393"/>
                </a:lnTo>
                <a:lnTo>
                  <a:pt x="759" y="393"/>
                </a:lnTo>
                <a:lnTo>
                  <a:pt x="748" y="398"/>
                </a:lnTo>
                <a:lnTo>
                  <a:pt x="738" y="403"/>
                </a:lnTo>
                <a:lnTo>
                  <a:pt x="732" y="414"/>
                </a:lnTo>
                <a:lnTo>
                  <a:pt x="721" y="424"/>
                </a:lnTo>
                <a:lnTo>
                  <a:pt x="706" y="361"/>
                </a:lnTo>
                <a:lnTo>
                  <a:pt x="706" y="361"/>
                </a:lnTo>
                <a:lnTo>
                  <a:pt x="706" y="361"/>
                </a:lnTo>
                <a:lnTo>
                  <a:pt x="700" y="350"/>
                </a:lnTo>
                <a:lnTo>
                  <a:pt x="695" y="340"/>
                </a:lnTo>
                <a:lnTo>
                  <a:pt x="684" y="334"/>
                </a:lnTo>
                <a:lnTo>
                  <a:pt x="674" y="329"/>
                </a:lnTo>
                <a:lnTo>
                  <a:pt x="674" y="329"/>
                </a:lnTo>
                <a:lnTo>
                  <a:pt x="658" y="329"/>
                </a:lnTo>
                <a:lnTo>
                  <a:pt x="647" y="329"/>
                </a:lnTo>
                <a:lnTo>
                  <a:pt x="636" y="334"/>
                </a:lnTo>
                <a:lnTo>
                  <a:pt x="626" y="345"/>
                </a:lnTo>
                <a:lnTo>
                  <a:pt x="605" y="377"/>
                </a:lnTo>
                <a:lnTo>
                  <a:pt x="605" y="377"/>
                </a:lnTo>
                <a:lnTo>
                  <a:pt x="584" y="308"/>
                </a:lnTo>
                <a:lnTo>
                  <a:pt x="557" y="239"/>
                </a:lnTo>
                <a:lnTo>
                  <a:pt x="531" y="170"/>
                </a:lnTo>
                <a:lnTo>
                  <a:pt x="504" y="106"/>
                </a:lnTo>
                <a:lnTo>
                  <a:pt x="477" y="53"/>
                </a:lnTo>
                <a:lnTo>
                  <a:pt x="477" y="53"/>
                </a:lnTo>
                <a:lnTo>
                  <a:pt x="467" y="32"/>
                </a:lnTo>
                <a:lnTo>
                  <a:pt x="446" y="16"/>
                </a:lnTo>
                <a:lnTo>
                  <a:pt x="424" y="5"/>
                </a:lnTo>
                <a:lnTo>
                  <a:pt x="398" y="0"/>
                </a:lnTo>
                <a:lnTo>
                  <a:pt x="398" y="0"/>
                </a:lnTo>
                <a:lnTo>
                  <a:pt x="376" y="5"/>
                </a:lnTo>
                <a:lnTo>
                  <a:pt x="355" y="16"/>
                </a:lnTo>
                <a:lnTo>
                  <a:pt x="334" y="32"/>
                </a:lnTo>
                <a:lnTo>
                  <a:pt x="318" y="53"/>
                </a:lnTo>
                <a:lnTo>
                  <a:pt x="297" y="106"/>
                </a:lnTo>
                <a:lnTo>
                  <a:pt x="297" y="106"/>
                </a:lnTo>
                <a:lnTo>
                  <a:pt x="265" y="170"/>
                </a:lnTo>
                <a:lnTo>
                  <a:pt x="238" y="239"/>
                </a:lnTo>
                <a:lnTo>
                  <a:pt x="217" y="308"/>
                </a:lnTo>
                <a:lnTo>
                  <a:pt x="196" y="377"/>
                </a:lnTo>
                <a:lnTo>
                  <a:pt x="169" y="345"/>
                </a:lnTo>
                <a:lnTo>
                  <a:pt x="169" y="345"/>
                </a:lnTo>
                <a:lnTo>
                  <a:pt x="164" y="334"/>
                </a:lnTo>
                <a:lnTo>
                  <a:pt x="153" y="329"/>
                </a:lnTo>
                <a:lnTo>
                  <a:pt x="138" y="329"/>
                </a:lnTo>
                <a:lnTo>
                  <a:pt x="127" y="329"/>
                </a:lnTo>
                <a:lnTo>
                  <a:pt x="127" y="329"/>
                </a:lnTo>
                <a:lnTo>
                  <a:pt x="116" y="334"/>
                </a:lnTo>
                <a:lnTo>
                  <a:pt x="106" y="340"/>
                </a:lnTo>
                <a:lnTo>
                  <a:pt x="95" y="350"/>
                </a:lnTo>
                <a:lnTo>
                  <a:pt x="90" y="361"/>
                </a:lnTo>
                <a:lnTo>
                  <a:pt x="74" y="424"/>
                </a:lnTo>
                <a:lnTo>
                  <a:pt x="68" y="414"/>
                </a:lnTo>
                <a:lnTo>
                  <a:pt x="68" y="414"/>
                </a:lnTo>
                <a:lnTo>
                  <a:pt x="63" y="403"/>
                </a:lnTo>
                <a:lnTo>
                  <a:pt x="53" y="398"/>
                </a:lnTo>
                <a:lnTo>
                  <a:pt x="42" y="393"/>
                </a:lnTo>
                <a:lnTo>
                  <a:pt x="26" y="393"/>
                </a:lnTo>
                <a:lnTo>
                  <a:pt x="26" y="393"/>
                </a:lnTo>
                <a:lnTo>
                  <a:pt x="15" y="398"/>
                </a:lnTo>
                <a:lnTo>
                  <a:pt x="5" y="409"/>
                </a:lnTo>
                <a:lnTo>
                  <a:pt x="0" y="420"/>
                </a:lnTo>
                <a:lnTo>
                  <a:pt x="0" y="430"/>
                </a:lnTo>
                <a:lnTo>
                  <a:pt x="0" y="977"/>
                </a:lnTo>
                <a:lnTo>
                  <a:pt x="0" y="977"/>
                </a:lnTo>
                <a:lnTo>
                  <a:pt x="0" y="1014"/>
                </a:lnTo>
                <a:lnTo>
                  <a:pt x="5" y="1051"/>
                </a:lnTo>
                <a:lnTo>
                  <a:pt x="15" y="1088"/>
                </a:lnTo>
                <a:lnTo>
                  <a:pt x="26" y="1120"/>
                </a:lnTo>
                <a:lnTo>
                  <a:pt x="42" y="1157"/>
                </a:lnTo>
                <a:lnTo>
                  <a:pt x="63" y="1189"/>
                </a:lnTo>
                <a:lnTo>
                  <a:pt x="85" y="1216"/>
                </a:lnTo>
                <a:lnTo>
                  <a:pt x="111" y="1242"/>
                </a:lnTo>
                <a:lnTo>
                  <a:pt x="138" y="1269"/>
                </a:lnTo>
                <a:lnTo>
                  <a:pt x="164" y="1290"/>
                </a:lnTo>
                <a:lnTo>
                  <a:pt x="196" y="1306"/>
                </a:lnTo>
                <a:lnTo>
                  <a:pt x="233" y="1322"/>
                </a:lnTo>
                <a:lnTo>
                  <a:pt x="265" y="1338"/>
                </a:lnTo>
                <a:lnTo>
                  <a:pt x="302" y="1349"/>
                </a:lnTo>
                <a:lnTo>
                  <a:pt x="339" y="1354"/>
                </a:lnTo>
                <a:lnTo>
                  <a:pt x="376" y="1354"/>
                </a:lnTo>
                <a:lnTo>
                  <a:pt x="419" y="1354"/>
                </a:lnTo>
                <a:lnTo>
                  <a:pt x="419" y="1343"/>
                </a:lnTo>
                <a:lnTo>
                  <a:pt x="419" y="1343"/>
                </a:lnTo>
                <a:lnTo>
                  <a:pt x="419" y="1354"/>
                </a:lnTo>
                <a:lnTo>
                  <a:pt x="419" y="1354"/>
                </a:lnTo>
                <a:lnTo>
                  <a:pt x="461" y="1354"/>
                </a:lnTo>
                <a:lnTo>
                  <a:pt x="499" y="1349"/>
                </a:lnTo>
                <a:lnTo>
                  <a:pt x="535" y="1338"/>
                </a:lnTo>
                <a:lnTo>
                  <a:pt x="567" y="1322"/>
                </a:lnTo>
                <a:lnTo>
                  <a:pt x="599" y="1306"/>
                </a:lnTo>
                <a:lnTo>
                  <a:pt x="631" y="1290"/>
                </a:lnTo>
                <a:lnTo>
                  <a:pt x="663" y="1269"/>
                </a:lnTo>
                <a:lnTo>
                  <a:pt x="689" y="1242"/>
                </a:lnTo>
                <a:lnTo>
                  <a:pt x="716" y="1216"/>
                </a:lnTo>
                <a:lnTo>
                  <a:pt x="738" y="1189"/>
                </a:lnTo>
                <a:lnTo>
                  <a:pt x="753" y="1157"/>
                </a:lnTo>
                <a:lnTo>
                  <a:pt x="769" y="1120"/>
                </a:lnTo>
                <a:lnTo>
                  <a:pt x="785" y="1088"/>
                </a:lnTo>
                <a:lnTo>
                  <a:pt x="791" y="1051"/>
                </a:lnTo>
                <a:lnTo>
                  <a:pt x="801" y="1014"/>
                </a:lnTo>
                <a:lnTo>
                  <a:pt x="801" y="977"/>
                </a:lnTo>
                <a:lnTo>
                  <a:pt x="801" y="430"/>
                </a:lnTo>
                <a:lnTo>
                  <a:pt x="801" y="430"/>
                </a:lnTo>
                <a:lnTo>
                  <a:pt x="801" y="420"/>
                </a:lnTo>
                <a:lnTo>
                  <a:pt x="791" y="409"/>
                </a:lnTo>
                <a:lnTo>
                  <a:pt x="785" y="398"/>
                </a:lnTo>
                <a:lnTo>
                  <a:pt x="774" y="39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0" name="Freeform 327">
            <a:extLst>
              <a:ext uri="{FF2B5EF4-FFF2-40B4-BE49-F238E27FC236}">
                <a16:creationId xmlns:a16="http://schemas.microsoft.com/office/drawing/2014/main" id="{BB0BA04E-EA7E-41A3-AAC9-88BDD94291B2}"/>
              </a:ext>
            </a:extLst>
          </p:cNvPr>
          <p:cNvSpPr>
            <a:spLocks noChangeArrowheads="1"/>
          </p:cNvSpPr>
          <p:nvPr/>
        </p:nvSpPr>
        <p:spPr bwMode="auto">
          <a:xfrm>
            <a:off x="2578711" y="3156002"/>
            <a:ext cx="402778" cy="401467"/>
          </a:xfrm>
          <a:custGeom>
            <a:avLst/>
            <a:gdLst>
              <a:gd name="T0" fmla="*/ 776 w 1355"/>
              <a:gd name="T1" fmla="*/ 1295 h 1350"/>
              <a:gd name="T2" fmla="*/ 515 w 1355"/>
              <a:gd name="T3" fmla="*/ 1274 h 1350"/>
              <a:gd name="T4" fmla="*/ 319 w 1355"/>
              <a:gd name="T5" fmla="*/ 1110 h 1350"/>
              <a:gd name="T6" fmla="*/ 255 w 1355"/>
              <a:gd name="T7" fmla="*/ 759 h 1350"/>
              <a:gd name="T8" fmla="*/ 696 w 1355"/>
              <a:gd name="T9" fmla="*/ 573 h 1350"/>
              <a:gd name="T10" fmla="*/ 1051 w 1355"/>
              <a:gd name="T11" fmla="*/ 1083 h 1350"/>
              <a:gd name="T12" fmla="*/ 43 w 1355"/>
              <a:gd name="T13" fmla="*/ 185 h 1350"/>
              <a:gd name="T14" fmla="*/ 144 w 1355"/>
              <a:gd name="T15" fmla="*/ 48 h 1350"/>
              <a:gd name="T16" fmla="*/ 255 w 1355"/>
              <a:gd name="T17" fmla="*/ 228 h 1350"/>
              <a:gd name="T18" fmla="*/ 208 w 1355"/>
              <a:gd name="T19" fmla="*/ 467 h 1350"/>
              <a:gd name="T20" fmla="*/ 48 w 1355"/>
              <a:gd name="T21" fmla="*/ 420 h 1350"/>
              <a:gd name="T22" fmla="*/ 213 w 1355"/>
              <a:gd name="T23" fmla="*/ 85 h 1350"/>
              <a:gd name="T24" fmla="*/ 494 w 1355"/>
              <a:gd name="T25" fmla="*/ 356 h 1350"/>
              <a:gd name="T26" fmla="*/ 489 w 1355"/>
              <a:gd name="T27" fmla="*/ 398 h 1350"/>
              <a:gd name="T28" fmla="*/ 473 w 1355"/>
              <a:gd name="T29" fmla="*/ 361 h 1350"/>
              <a:gd name="T30" fmla="*/ 887 w 1355"/>
              <a:gd name="T31" fmla="*/ 377 h 1350"/>
              <a:gd name="T32" fmla="*/ 850 w 1355"/>
              <a:gd name="T33" fmla="*/ 392 h 1350"/>
              <a:gd name="T34" fmla="*/ 1105 w 1355"/>
              <a:gd name="T35" fmla="*/ 420 h 1350"/>
              <a:gd name="T36" fmla="*/ 1158 w 1355"/>
              <a:gd name="T37" fmla="*/ 191 h 1350"/>
              <a:gd name="T38" fmla="*/ 1254 w 1355"/>
              <a:gd name="T39" fmla="*/ 69 h 1350"/>
              <a:gd name="T40" fmla="*/ 1269 w 1355"/>
              <a:gd name="T41" fmla="*/ 420 h 1350"/>
              <a:gd name="T42" fmla="*/ 1173 w 1355"/>
              <a:gd name="T43" fmla="*/ 478 h 1350"/>
              <a:gd name="T44" fmla="*/ 1131 w 1355"/>
              <a:gd name="T45" fmla="*/ 159 h 1350"/>
              <a:gd name="T46" fmla="*/ 1142 w 1355"/>
              <a:gd name="T47" fmla="*/ 85 h 1350"/>
              <a:gd name="T48" fmla="*/ 1333 w 1355"/>
              <a:gd name="T49" fmla="*/ 451 h 1350"/>
              <a:gd name="T50" fmla="*/ 1317 w 1355"/>
              <a:gd name="T51" fmla="*/ 80 h 1350"/>
              <a:gd name="T52" fmla="*/ 1142 w 1355"/>
              <a:gd name="T53" fmla="*/ 42 h 1350"/>
              <a:gd name="T54" fmla="*/ 1062 w 1355"/>
              <a:gd name="T55" fmla="*/ 403 h 1350"/>
              <a:gd name="T56" fmla="*/ 1184 w 1355"/>
              <a:gd name="T57" fmla="*/ 631 h 1350"/>
              <a:gd name="T58" fmla="*/ 808 w 1355"/>
              <a:gd name="T59" fmla="*/ 552 h 1350"/>
              <a:gd name="T60" fmla="*/ 924 w 1355"/>
              <a:gd name="T61" fmla="*/ 398 h 1350"/>
              <a:gd name="T62" fmla="*/ 844 w 1355"/>
              <a:gd name="T63" fmla="*/ 318 h 1350"/>
              <a:gd name="T64" fmla="*/ 844 w 1355"/>
              <a:gd name="T65" fmla="*/ 435 h 1350"/>
              <a:gd name="T66" fmla="*/ 759 w 1355"/>
              <a:gd name="T67" fmla="*/ 525 h 1350"/>
              <a:gd name="T68" fmla="*/ 531 w 1355"/>
              <a:gd name="T69" fmla="*/ 488 h 1350"/>
              <a:gd name="T70" fmla="*/ 547 w 1355"/>
              <a:gd name="T71" fmla="*/ 377 h 1350"/>
              <a:gd name="T72" fmla="*/ 441 w 1355"/>
              <a:gd name="T73" fmla="*/ 334 h 1350"/>
              <a:gd name="T74" fmla="*/ 468 w 1355"/>
              <a:gd name="T75" fmla="*/ 435 h 1350"/>
              <a:gd name="T76" fmla="*/ 197 w 1355"/>
              <a:gd name="T77" fmla="*/ 685 h 1350"/>
              <a:gd name="T78" fmla="*/ 239 w 1355"/>
              <a:gd name="T79" fmla="*/ 494 h 1350"/>
              <a:gd name="T80" fmla="*/ 292 w 1355"/>
              <a:gd name="T81" fmla="*/ 127 h 1350"/>
              <a:gd name="T82" fmla="*/ 155 w 1355"/>
              <a:gd name="T83" fmla="*/ 0 h 1350"/>
              <a:gd name="T84" fmla="*/ 0 w 1355"/>
              <a:gd name="T85" fmla="*/ 377 h 1350"/>
              <a:gd name="T86" fmla="*/ 101 w 1355"/>
              <a:gd name="T87" fmla="*/ 515 h 1350"/>
              <a:gd name="T88" fmla="*/ 197 w 1355"/>
              <a:gd name="T89" fmla="*/ 727 h 1350"/>
              <a:gd name="T90" fmla="*/ 213 w 1355"/>
              <a:gd name="T91" fmla="*/ 887 h 1350"/>
              <a:gd name="T92" fmla="*/ 218 w 1355"/>
              <a:gd name="T93" fmla="*/ 950 h 1350"/>
              <a:gd name="T94" fmla="*/ 255 w 1355"/>
              <a:gd name="T95" fmla="*/ 1078 h 1350"/>
              <a:gd name="T96" fmla="*/ 340 w 1355"/>
              <a:gd name="T97" fmla="*/ 1199 h 1350"/>
              <a:gd name="T98" fmla="*/ 584 w 1355"/>
              <a:gd name="T99" fmla="*/ 1338 h 1350"/>
              <a:gd name="T100" fmla="*/ 898 w 1355"/>
              <a:gd name="T101" fmla="*/ 1295 h 1350"/>
              <a:gd name="T102" fmla="*/ 1333 w 1355"/>
              <a:gd name="T103" fmla="*/ 1349 h 1350"/>
              <a:gd name="T104" fmla="*/ 1333 w 1355"/>
              <a:gd name="T105" fmla="*/ 1205 h 1350"/>
              <a:gd name="T106" fmla="*/ 1333 w 1355"/>
              <a:gd name="T107" fmla="*/ 1056 h 1350"/>
              <a:gd name="T108" fmla="*/ 1333 w 1355"/>
              <a:gd name="T109" fmla="*/ 908 h 1350"/>
              <a:gd name="T110" fmla="*/ 1222 w 1355"/>
              <a:gd name="T111" fmla="*/ 669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5" h="1350">
                <a:moveTo>
                  <a:pt x="977" y="1184"/>
                </a:moveTo>
                <a:lnTo>
                  <a:pt x="977" y="1184"/>
                </a:lnTo>
                <a:lnTo>
                  <a:pt x="945" y="1210"/>
                </a:lnTo>
                <a:lnTo>
                  <a:pt x="913" y="1231"/>
                </a:lnTo>
                <a:lnTo>
                  <a:pt x="882" y="1253"/>
                </a:lnTo>
                <a:lnTo>
                  <a:pt x="850" y="1274"/>
                </a:lnTo>
                <a:lnTo>
                  <a:pt x="812" y="1285"/>
                </a:lnTo>
                <a:lnTo>
                  <a:pt x="776" y="1295"/>
                </a:lnTo>
                <a:lnTo>
                  <a:pt x="738" y="1301"/>
                </a:lnTo>
                <a:lnTo>
                  <a:pt x="696" y="1306"/>
                </a:lnTo>
                <a:lnTo>
                  <a:pt x="696" y="1242"/>
                </a:lnTo>
                <a:lnTo>
                  <a:pt x="653" y="1242"/>
                </a:lnTo>
                <a:lnTo>
                  <a:pt x="653" y="1306"/>
                </a:lnTo>
                <a:lnTo>
                  <a:pt x="653" y="1306"/>
                </a:lnTo>
                <a:lnTo>
                  <a:pt x="584" y="1295"/>
                </a:lnTo>
                <a:lnTo>
                  <a:pt x="515" y="1274"/>
                </a:lnTo>
                <a:lnTo>
                  <a:pt x="452" y="1242"/>
                </a:lnTo>
                <a:lnTo>
                  <a:pt x="398" y="1199"/>
                </a:lnTo>
                <a:lnTo>
                  <a:pt x="404" y="1199"/>
                </a:lnTo>
                <a:lnTo>
                  <a:pt x="404" y="1157"/>
                </a:lnTo>
                <a:lnTo>
                  <a:pt x="362" y="1157"/>
                </a:lnTo>
                <a:lnTo>
                  <a:pt x="362" y="1163"/>
                </a:lnTo>
                <a:lnTo>
                  <a:pt x="362" y="1163"/>
                </a:lnTo>
                <a:lnTo>
                  <a:pt x="319" y="1110"/>
                </a:lnTo>
                <a:lnTo>
                  <a:pt x="287" y="1051"/>
                </a:lnTo>
                <a:lnTo>
                  <a:pt x="340" y="1051"/>
                </a:lnTo>
                <a:lnTo>
                  <a:pt x="340" y="1009"/>
                </a:lnTo>
                <a:lnTo>
                  <a:pt x="277" y="1009"/>
                </a:lnTo>
                <a:lnTo>
                  <a:pt x="277" y="1009"/>
                </a:lnTo>
                <a:lnTo>
                  <a:pt x="260" y="950"/>
                </a:lnTo>
                <a:lnTo>
                  <a:pt x="255" y="887"/>
                </a:lnTo>
                <a:lnTo>
                  <a:pt x="255" y="759"/>
                </a:lnTo>
                <a:lnTo>
                  <a:pt x="404" y="759"/>
                </a:lnTo>
                <a:lnTo>
                  <a:pt x="404" y="717"/>
                </a:lnTo>
                <a:lnTo>
                  <a:pt x="255" y="717"/>
                </a:lnTo>
                <a:lnTo>
                  <a:pt x="255" y="648"/>
                </a:lnTo>
                <a:lnTo>
                  <a:pt x="653" y="573"/>
                </a:lnTo>
                <a:lnTo>
                  <a:pt x="653" y="674"/>
                </a:lnTo>
                <a:lnTo>
                  <a:pt x="696" y="674"/>
                </a:lnTo>
                <a:lnTo>
                  <a:pt x="696" y="573"/>
                </a:lnTo>
                <a:lnTo>
                  <a:pt x="1099" y="648"/>
                </a:lnTo>
                <a:lnTo>
                  <a:pt x="1099" y="887"/>
                </a:lnTo>
                <a:lnTo>
                  <a:pt x="1099" y="887"/>
                </a:lnTo>
                <a:lnTo>
                  <a:pt x="1099" y="924"/>
                </a:lnTo>
                <a:lnTo>
                  <a:pt x="1089" y="966"/>
                </a:lnTo>
                <a:lnTo>
                  <a:pt x="1083" y="1009"/>
                </a:lnTo>
                <a:lnTo>
                  <a:pt x="1068" y="1046"/>
                </a:lnTo>
                <a:lnTo>
                  <a:pt x="1051" y="1083"/>
                </a:lnTo>
                <a:lnTo>
                  <a:pt x="1030" y="1120"/>
                </a:lnTo>
                <a:lnTo>
                  <a:pt x="1004" y="1152"/>
                </a:lnTo>
                <a:lnTo>
                  <a:pt x="977" y="1184"/>
                </a:lnTo>
                <a:close/>
                <a:moveTo>
                  <a:pt x="48" y="420"/>
                </a:moveTo>
                <a:lnTo>
                  <a:pt x="85" y="420"/>
                </a:lnTo>
                <a:lnTo>
                  <a:pt x="85" y="377"/>
                </a:lnTo>
                <a:lnTo>
                  <a:pt x="43" y="377"/>
                </a:lnTo>
                <a:lnTo>
                  <a:pt x="43" y="185"/>
                </a:lnTo>
                <a:lnTo>
                  <a:pt x="43" y="185"/>
                </a:lnTo>
                <a:lnTo>
                  <a:pt x="43" y="159"/>
                </a:lnTo>
                <a:lnTo>
                  <a:pt x="53" y="133"/>
                </a:lnTo>
                <a:lnTo>
                  <a:pt x="64" y="111"/>
                </a:lnTo>
                <a:lnTo>
                  <a:pt x="80" y="90"/>
                </a:lnTo>
                <a:lnTo>
                  <a:pt x="96" y="69"/>
                </a:lnTo>
                <a:lnTo>
                  <a:pt x="117" y="58"/>
                </a:lnTo>
                <a:lnTo>
                  <a:pt x="144" y="48"/>
                </a:lnTo>
                <a:lnTo>
                  <a:pt x="170" y="42"/>
                </a:lnTo>
                <a:lnTo>
                  <a:pt x="170" y="122"/>
                </a:lnTo>
                <a:lnTo>
                  <a:pt x="170" y="122"/>
                </a:lnTo>
                <a:lnTo>
                  <a:pt x="170" y="143"/>
                </a:lnTo>
                <a:lnTo>
                  <a:pt x="176" y="159"/>
                </a:lnTo>
                <a:lnTo>
                  <a:pt x="191" y="191"/>
                </a:lnTo>
                <a:lnTo>
                  <a:pt x="223" y="212"/>
                </a:lnTo>
                <a:lnTo>
                  <a:pt x="255" y="228"/>
                </a:lnTo>
                <a:lnTo>
                  <a:pt x="255" y="228"/>
                </a:lnTo>
                <a:lnTo>
                  <a:pt x="255" y="377"/>
                </a:lnTo>
                <a:lnTo>
                  <a:pt x="128" y="377"/>
                </a:lnTo>
                <a:lnTo>
                  <a:pt x="128" y="420"/>
                </a:lnTo>
                <a:lnTo>
                  <a:pt x="245" y="420"/>
                </a:lnTo>
                <a:lnTo>
                  <a:pt x="245" y="420"/>
                </a:lnTo>
                <a:lnTo>
                  <a:pt x="229" y="446"/>
                </a:lnTo>
                <a:lnTo>
                  <a:pt x="208" y="467"/>
                </a:lnTo>
                <a:lnTo>
                  <a:pt x="181" y="478"/>
                </a:lnTo>
                <a:lnTo>
                  <a:pt x="149" y="483"/>
                </a:lnTo>
                <a:lnTo>
                  <a:pt x="149" y="483"/>
                </a:lnTo>
                <a:lnTo>
                  <a:pt x="149" y="483"/>
                </a:lnTo>
                <a:lnTo>
                  <a:pt x="117" y="478"/>
                </a:lnTo>
                <a:lnTo>
                  <a:pt x="91" y="467"/>
                </a:lnTo>
                <a:lnTo>
                  <a:pt x="64" y="446"/>
                </a:lnTo>
                <a:lnTo>
                  <a:pt x="48" y="420"/>
                </a:lnTo>
                <a:close/>
                <a:moveTo>
                  <a:pt x="255" y="143"/>
                </a:moveTo>
                <a:lnTo>
                  <a:pt x="255" y="185"/>
                </a:lnTo>
                <a:lnTo>
                  <a:pt x="255" y="185"/>
                </a:lnTo>
                <a:lnTo>
                  <a:pt x="239" y="175"/>
                </a:lnTo>
                <a:lnTo>
                  <a:pt x="223" y="159"/>
                </a:lnTo>
                <a:lnTo>
                  <a:pt x="213" y="143"/>
                </a:lnTo>
                <a:lnTo>
                  <a:pt x="213" y="122"/>
                </a:lnTo>
                <a:lnTo>
                  <a:pt x="213" y="85"/>
                </a:lnTo>
                <a:lnTo>
                  <a:pt x="213" y="85"/>
                </a:lnTo>
                <a:lnTo>
                  <a:pt x="229" y="95"/>
                </a:lnTo>
                <a:lnTo>
                  <a:pt x="245" y="106"/>
                </a:lnTo>
                <a:lnTo>
                  <a:pt x="250" y="127"/>
                </a:lnTo>
                <a:lnTo>
                  <a:pt x="255" y="143"/>
                </a:lnTo>
                <a:close/>
                <a:moveTo>
                  <a:pt x="489" y="356"/>
                </a:moveTo>
                <a:lnTo>
                  <a:pt x="489" y="356"/>
                </a:lnTo>
                <a:lnTo>
                  <a:pt x="494" y="356"/>
                </a:lnTo>
                <a:lnTo>
                  <a:pt x="499" y="361"/>
                </a:lnTo>
                <a:lnTo>
                  <a:pt x="505" y="366"/>
                </a:lnTo>
                <a:lnTo>
                  <a:pt x="510" y="377"/>
                </a:lnTo>
                <a:lnTo>
                  <a:pt x="510" y="377"/>
                </a:lnTo>
                <a:lnTo>
                  <a:pt x="505" y="388"/>
                </a:lnTo>
                <a:lnTo>
                  <a:pt x="499" y="392"/>
                </a:lnTo>
                <a:lnTo>
                  <a:pt x="494" y="398"/>
                </a:lnTo>
                <a:lnTo>
                  <a:pt x="489" y="398"/>
                </a:lnTo>
                <a:lnTo>
                  <a:pt x="489" y="398"/>
                </a:lnTo>
                <a:lnTo>
                  <a:pt x="478" y="398"/>
                </a:lnTo>
                <a:lnTo>
                  <a:pt x="473" y="392"/>
                </a:lnTo>
                <a:lnTo>
                  <a:pt x="468" y="388"/>
                </a:lnTo>
                <a:lnTo>
                  <a:pt x="462" y="377"/>
                </a:lnTo>
                <a:lnTo>
                  <a:pt x="462" y="377"/>
                </a:lnTo>
                <a:lnTo>
                  <a:pt x="468" y="366"/>
                </a:lnTo>
                <a:lnTo>
                  <a:pt x="473" y="361"/>
                </a:lnTo>
                <a:lnTo>
                  <a:pt x="478" y="356"/>
                </a:lnTo>
                <a:lnTo>
                  <a:pt x="489" y="356"/>
                </a:lnTo>
                <a:close/>
                <a:moveTo>
                  <a:pt x="866" y="356"/>
                </a:moveTo>
                <a:lnTo>
                  <a:pt x="866" y="356"/>
                </a:lnTo>
                <a:lnTo>
                  <a:pt x="876" y="356"/>
                </a:lnTo>
                <a:lnTo>
                  <a:pt x="882" y="361"/>
                </a:lnTo>
                <a:lnTo>
                  <a:pt x="887" y="366"/>
                </a:lnTo>
                <a:lnTo>
                  <a:pt x="887" y="377"/>
                </a:lnTo>
                <a:lnTo>
                  <a:pt x="887" y="377"/>
                </a:lnTo>
                <a:lnTo>
                  <a:pt x="887" y="388"/>
                </a:lnTo>
                <a:lnTo>
                  <a:pt x="882" y="392"/>
                </a:lnTo>
                <a:lnTo>
                  <a:pt x="876" y="398"/>
                </a:lnTo>
                <a:lnTo>
                  <a:pt x="866" y="398"/>
                </a:lnTo>
                <a:lnTo>
                  <a:pt x="866" y="398"/>
                </a:lnTo>
                <a:lnTo>
                  <a:pt x="861" y="398"/>
                </a:lnTo>
                <a:lnTo>
                  <a:pt x="850" y="392"/>
                </a:lnTo>
                <a:lnTo>
                  <a:pt x="844" y="388"/>
                </a:lnTo>
                <a:lnTo>
                  <a:pt x="844" y="377"/>
                </a:lnTo>
                <a:lnTo>
                  <a:pt x="844" y="377"/>
                </a:lnTo>
                <a:lnTo>
                  <a:pt x="844" y="366"/>
                </a:lnTo>
                <a:lnTo>
                  <a:pt x="850" y="361"/>
                </a:lnTo>
                <a:lnTo>
                  <a:pt x="861" y="356"/>
                </a:lnTo>
                <a:lnTo>
                  <a:pt x="866" y="356"/>
                </a:lnTo>
                <a:close/>
                <a:moveTo>
                  <a:pt x="1105" y="420"/>
                </a:moveTo>
                <a:lnTo>
                  <a:pt x="1227" y="420"/>
                </a:lnTo>
                <a:lnTo>
                  <a:pt x="1227" y="377"/>
                </a:lnTo>
                <a:lnTo>
                  <a:pt x="1099" y="377"/>
                </a:lnTo>
                <a:lnTo>
                  <a:pt x="1099" y="228"/>
                </a:lnTo>
                <a:lnTo>
                  <a:pt x="1099" y="228"/>
                </a:lnTo>
                <a:lnTo>
                  <a:pt x="1099" y="228"/>
                </a:lnTo>
                <a:lnTo>
                  <a:pt x="1131" y="212"/>
                </a:lnTo>
                <a:lnTo>
                  <a:pt x="1158" y="191"/>
                </a:lnTo>
                <a:lnTo>
                  <a:pt x="1179" y="159"/>
                </a:lnTo>
                <a:lnTo>
                  <a:pt x="1179" y="143"/>
                </a:lnTo>
                <a:lnTo>
                  <a:pt x="1184" y="122"/>
                </a:lnTo>
                <a:lnTo>
                  <a:pt x="1184" y="42"/>
                </a:lnTo>
                <a:lnTo>
                  <a:pt x="1184" y="42"/>
                </a:lnTo>
                <a:lnTo>
                  <a:pt x="1211" y="48"/>
                </a:lnTo>
                <a:lnTo>
                  <a:pt x="1232" y="58"/>
                </a:lnTo>
                <a:lnTo>
                  <a:pt x="1254" y="69"/>
                </a:lnTo>
                <a:lnTo>
                  <a:pt x="1275" y="90"/>
                </a:lnTo>
                <a:lnTo>
                  <a:pt x="1290" y="111"/>
                </a:lnTo>
                <a:lnTo>
                  <a:pt x="1301" y="133"/>
                </a:lnTo>
                <a:lnTo>
                  <a:pt x="1306" y="159"/>
                </a:lnTo>
                <a:lnTo>
                  <a:pt x="1312" y="185"/>
                </a:lnTo>
                <a:lnTo>
                  <a:pt x="1312" y="377"/>
                </a:lnTo>
                <a:lnTo>
                  <a:pt x="1269" y="377"/>
                </a:lnTo>
                <a:lnTo>
                  <a:pt x="1269" y="420"/>
                </a:lnTo>
                <a:lnTo>
                  <a:pt x="1301" y="420"/>
                </a:lnTo>
                <a:lnTo>
                  <a:pt x="1301" y="420"/>
                </a:lnTo>
                <a:lnTo>
                  <a:pt x="1285" y="446"/>
                </a:lnTo>
                <a:lnTo>
                  <a:pt x="1264" y="467"/>
                </a:lnTo>
                <a:lnTo>
                  <a:pt x="1237" y="478"/>
                </a:lnTo>
                <a:lnTo>
                  <a:pt x="1205" y="483"/>
                </a:lnTo>
                <a:lnTo>
                  <a:pt x="1205" y="483"/>
                </a:lnTo>
                <a:lnTo>
                  <a:pt x="1173" y="478"/>
                </a:lnTo>
                <a:lnTo>
                  <a:pt x="1147" y="467"/>
                </a:lnTo>
                <a:lnTo>
                  <a:pt x="1121" y="446"/>
                </a:lnTo>
                <a:lnTo>
                  <a:pt x="1105" y="420"/>
                </a:lnTo>
                <a:close/>
                <a:moveTo>
                  <a:pt x="1142" y="85"/>
                </a:moveTo>
                <a:lnTo>
                  <a:pt x="1142" y="122"/>
                </a:lnTo>
                <a:lnTo>
                  <a:pt x="1142" y="122"/>
                </a:lnTo>
                <a:lnTo>
                  <a:pt x="1137" y="143"/>
                </a:lnTo>
                <a:lnTo>
                  <a:pt x="1131" y="159"/>
                </a:lnTo>
                <a:lnTo>
                  <a:pt x="1115" y="175"/>
                </a:lnTo>
                <a:lnTo>
                  <a:pt x="1099" y="185"/>
                </a:lnTo>
                <a:lnTo>
                  <a:pt x="1099" y="143"/>
                </a:lnTo>
                <a:lnTo>
                  <a:pt x="1099" y="143"/>
                </a:lnTo>
                <a:lnTo>
                  <a:pt x="1099" y="127"/>
                </a:lnTo>
                <a:lnTo>
                  <a:pt x="1110" y="106"/>
                </a:lnTo>
                <a:lnTo>
                  <a:pt x="1126" y="95"/>
                </a:lnTo>
                <a:lnTo>
                  <a:pt x="1142" y="85"/>
                </a:lnTo>
                <a:close/>
                <a:moveTo>
                  <a:pt x="1227" y="631"/>
                </a:moveTo>
                <a:lnTo>
                  <a:pt x="1227" y="525"/>
                </a:lnTo>
                <a:lnTo>
                  <a:pt x="1227" y="525"/>
                </a:lnTo>
                <a:lnTo>
                  <a:pt x="1254" y="515"/>
                </a:lnTo>
                <a:lnTo>
                  <a:pt x="1275" y="504"/>
                </a:lnTo>
                <a:lnTo>
                  <a:pt x="1296" y="494"/>
                </a:lnTo>
                <a:lnTo>
                  <a:pt x="1317" y="473"/>
                </a:lnTo>
                <a:lnTo>
                  <a:pt x="1333" y="451"/>
                </a:lnTo>
                <a:lnTo>
                  <a:pt x="1344" y="430"/>
                </a:lnTo>
                <a:lnTo>
                  <a:pt x="1349" y="403"/>
                </a:lnTo>
                <a:lnTo>
                  <a:pt x="1354" y="377"/>
                </a:lnTo>
                <a:lnTo>
                  <a:pt x="1354" y="185"/>
                </a:lnTo>
                <a:lnTo>
                  <a:pt x="1354" y="185"/>
                </a:lnTo>
                <a:lnTo>
                  <a:pt x="1349" y="149"/>
                </a:lnTo>
                <a:lnTo>
                  <a:pt x="1338" y="111"/>
                </a:lnTo>
                <a:lnTo>
                  <a:pt x="1317" y="80"/>
                </a:lnTo>
                <a:lnTo>
                  <a:pt x="1296" y="53"/>
                </a:lnTo>
                <a:lnTo>
                  <a:pt x="1269" y="32"/>
                </a:lnTo>
                <a:lnTo>
                  <a:pt x="1237" y="10"/>
                </a:lnTo>
                <a:lnTo>
                  <a:pt x="1200" y="0"/>
                </a:lnTo>
                <a:lnTo>
                  <a:pt x="1163" y="0"/>
                </a:lnTo>
                <a:lnTo>
                  <a:pt x="1142" y="0"/>
                </a:lnTo>
                <a:lnTo>
                  <a:pt x="1142" y="42"/>
                </a:lnTo>
                <a:lnTo>
                  <a:pt x="1142" y="42"/>
                </a:lnTo>
                <a:lnTo>
                  <a:pt x="1110" y="53"/>
                </a:lnTo>
                <a:lnTo>
                  <a:pt x="1083" y="80"/>
                </a:lnTo>
                <a:lnTo>
                  <a:pt x="1062" y="106"/>
                </a:lnTo>
                <a:lnTo>
                  <a:pt x="1057" y="127"/>
                </a:lnTo>
                <a:lnTo>
                  <a:pt x="1057" y="143"/>
                </a:lnTo>
                <a:lnTo>
                  <a:pt x="1057" y="377"/>
                </a:lnTo>
                <a:lnTo>
                  <a:pt x="1057" y="377"/>
                </a:lnTo>
                <a:lnTo>
                  <a:pt x="1062" y="403"/>
                </a:lnTo>
                <a:lnTo>
                  <a:pt x="1068" y="430"/>
                </a:lnTo>
                <a:lnTo>
                  <a:pt x="1078" y="451"/>
                </a:lnTo>
                <a:lnTo>
                  <a:pt x="1094" y="473"/>
                </a:lnTo>
                <a:lnTo>
                  <a:pt x="1110" y="494"/>
                </a:lnTo>
                <a:lnTo>
                  <a:pt x="1137" y="504"/>
                </a:lnTo>
                <a:lnTo>
                  <a:pt x="1158" y="515"/>
                </a:lnTo>
                <a:lnTo>
                  <a:pt x="1184" y="525"/>
                </a:lnTo>
                <a:lnTo>
                  <a:pt x="1184" y="631"/>
                </a:lnTo>
                <a:lnTo>
                  <a:pt x="1184" y="631"/>
                </a:lnTo>
                <a:lnTo>
                  <a:pt x="1179" y="653"/>
                </a:lnTo>
                <a:lnTo>
                  <a:pt x="1173" y="669"/>
                </a:lnTo>
                <a:lnTo>
                  <a:pt x="1158" y="685"/>
                </a:lnTo>
                <a:lnTo>
                  <a:pt x="1142" y="690"/>
                </a:lnTo>
                <a:lnTo>
                  <a:pt x="1142" y="616"/>
                </a:lnTo>
                <a:lnTo>
                  <a:pt x="808" y="552"/>
                </a:lnTo>
                <a:lnTo>
                  <a:pt x="808" y="552"/>
                </a:lnTo>
                <a:lnTo>
                  <a:pt x="839" y="531"/>
                </a:lnTo>
                <a:lnTo>
                  <a:pt x="861" y="504"/>
                </a:lnTo>
                <a:lnTo>
                  <a:pt x="876" y="473"/>
                </a:lnTo>
                <a:lnTo>
                  <a:pt x="887" y="435"/>
                </a:lnTo>
                <a:lnTo>
                  <a:pt x="887" y="435"/>
                </a:lnTo>
                <a:lnTo>
                  <a:pt x="903" y="430"/>
                </a:lnTo>
                <a:lnTo>
                  <a:pt x="919" y="414"/>
                </a:lnTo>
                <a:lnTo>
                  <a:pt x="924" y="398"/>
                </a:lnTo>
                <a:lnTo>
                  <a:pt x="930" y="377"/>
                </a:lnTo>
                <a:lnTo>
                  <a:pt x="930" y="377"/>
                </a:lnTo>
                <a:lnTo>
                  <a:pt x="924" y="350"/>
                </a:lnTo>
                <a:lnTo>
                  <a:pt x="913" y="334"/>
                </a:lnTo>
                <a:lnTo>
                  <a:pt x="892" y="318"/>
                </a:lnTo>
                <a:lnTo>
                  <a:pt x="866" y="313"/>
                </a:lnTo>
                <a:lnTo>
                  <a:pt x="866" y="313"/>
                </a:lnTo>
                <a:lnTo>
                  <a:pt x="844" y="318"/>
                </a:lnTo>
                <a:lnTo>
                  <a:pt x="823" y="334"/>
                </a:lnTo>
                <a:lnTo>
                  <a:pt x="808" y="350"/>
                </a:lnTo>
                <a:lnTo>
                  <a:pt x="802" y="377"/>
                </a:lnTo>
                <a:lnTo>
                  <a:pt x="802" y="377"/>
                </a:lnTo>
                <a:lnTo>
                  <a:pt x="808" y="398"/>
                </a:lnTo>
                <a:lnTo>
                  <a:pt x="812" y="414"/>
                </a:lnTo>
                <a:lnTo>
                  <a:pt x="829" y="424"/>
                </a:lnTo>
                <a:lnTo>
                  <a:pt x="844" y="435"/>
                </a:lnTo>
                <a:lnTo>
                  <a:pt x="844" y="435"/>
                </a:lnTo>
                <a:lnTo>
                  <a:pt x="839" y="456"/>
                </a:lnTo>
                <a:lnTo>
                  <a:pt x="834" y="473"/>
                </a:lnTo>
                <a:lnTo>
                  <a:pt x="823" y="488"/>
                </a:lnTo>
                <a:lnTo>
                  <a:pt x="808" y="499"/>
                </a:lnTo>
                <a:lnTo>
                  <a:pt x="797" y="510"/>
                </a:lnTo>
                <a:lnTo>
                  <a:pt x="776" y="520"/>
                </a:lnTo>
                <a:lnTo>
                  <a:pt x="759" y="525"/>
                </a:lnTo>
                <a:lnTo>
                  <a:pt x="738" y="525"/>
                </a:lnTo>
                <a:lnTo>
                  <a:pt x="611" y="525"/>
                </a:lnTo>
                <a:lnTo>
                  <a:pt x="611" y="525"/>
                </a:lnTo>
                <a:lnTo>
                  <a:pt x="595" y="525"/>
                </a:lnTo>
                <a:lnTo>
                  <a:pt x="574" y="520"/>
                </a:lnTo>
                <a:lnTo>
                  <a:pt x="558" y="510"/>
                </a:lnTo>
                <a:lnTo>
                  <a:pt x="542" y="499"/>
                </a:lnTo>
                <a:lnTo>
                  <a:pt x="531" y="488"/>
                </a:lnTo>
                <a:lnTo>
                  <a:pt x="520" y="473"/>
                </a:lnTo>
                <a:lnTo>
                  <a:pt x="515" y="456"/>
                </a:lnTo>
                <a:lnTo>
                  <a:pt x="510" y="435"/>
                </a:lnTo>
                <a:lnTo>
                  <a:pt x="510" y="435"/>
                </a:lnTo>
                <a:lnTo>
                  <a:pt x="526" y="424"/>
                </a:lnTo>
                <a:lnTo>
                  <a:pt x="537" y="414"/>
                </a:lnTo>
                <a:lnTo>
                  <a:pt x="547" y="398"/>
                </a:lnTo>
                <a:lnTo>
                  <a:pt x="547" y="377"/>
                </a:lnTo>
                <a:lnTo>
                  <a:pt x="547" y="377"/>
                </a:lnTo>
                <a:lnTo>
                  <a:pt x="542" y="350"/>
                </a:lnTo>
                <a:lnTo>
                  <a:pt x="531" y="334"/>
                </a:lnTo>
                <a:lnTo>
                  <a:pt x="510" y="318"/>
                </a:lnTo>
                <a:lnTo>
                  <a:pt x="489" y="313"/>
                </a:lnTo>
                <a:lnTo>
                  <a:pt x="489" y="313"/>
                </a:lnTo>
                <a:lnTo>
                  <a:pt x="462" y="318"/>
                </a:lnTo>
                <a:lnTo>
                  <a:pt x="441" y="334"/>
                </a:lnTo>
                <a:lnTo>
                  <a:pt x="430" y="350"/>
                </a:lnTo>
                <a:lnTo>
                  <a:pt x="425" y="377"/>
                </a:lnTo>
                <a:lnTo>
                  <a:pt x="425" y="377"/>
                </a:lnTo>
                <a:lnTo>
                  <a:pt x="425" y="398"/>
                </a:lnTo>
                <a:lnTo>
                  <a:pt x="436" y="414"/>
                </a:lnTo>
                <a:lnTo>
                  <a:pt x="452" y="430"/>
                </a:lnTo>
                <a:lnTo>
                  <a:pt x="468" y="435"/>
                </a:lnTo>
                <a:lnTo>
                  <a:pt x="468" y="435"/>
                </a:lnTo>
                <a:lnTo>
                  <a:pt x="478" y="473"/>
                </a:lnTo>
                <a:lnTo>
                  <a:pt x="494" y="504"/>
                </a:lnTo>
                <a:lnTo>
                  <a:pt x="515" y="531"/>
                </a:lnTo>
                <a:lnTo>
                  <a:pt x="547" y="552"/>
                </a:lnTo>
                <a:lnTo>
                  <a:pt x="213" y="616"/>
                </a:lnTo>
                <a:lnTo>
                  <a:pt x="213" y="690"/>
                </a:lnTo>
                <a:lnTo>
                  <a:pt x="213" y="690"/>
                </a:lnTo>
                <a:lnTo>
                  <a:pt x="197" y="685"/>
                </a:lnTo>
                <a:lnTo>
                  <a:pt x="181" y="669"/>
                </a:lnTo>
                <a:lnTo>
                  <a:pt x="170" y="653"/>
                </a:lnTo>
                <a:lnTo>
                  <a:pt x="170" y="631"/>
                </a:lnTo>
                <a:lnTo>
                  <a:pt x="170" y="525"/>
                </a:lnTo>
                <a:lnTo>
                  <a:pt x="170" y="525"/>
                </a:lnTo>
                <a:lnTo>
                  <a:pt x="197" y="515"/>
                </a:lnTo>
                <a:lnTo>
                  <a:pt x="218" y="504"/>
                </a:lnTo>
                <a:lnTo>
                  <a:pt x="239" y="494"/>
                </a:lnTo>
                <a:lnTo>
                  <a:pt x="260" y="473"/>
                </a:lnTo>
                <a:lnTo>
                  <a:pt x="277" y="451"/>
                </a:lnTo>
                <a:lnTo>
                  <a:pt x="287" y="430"/>
                </a:lnTo>
                <a:lnTo>
                  <a:pt x="292" y="403"/>
                </a:lnTo>
                <a:lnTo>
                  <a:pt x="298" y="377"/>
                </a:lnTo>
                <a:lnTo>
                  <a:pt x="298" y="143"/>
                </a:lnTo>
                <a:lnTo>
                  <a:pt x="298" y="143"/>
                </a:lnTo>
                <a:lnTo>
                  <a:pt x="292" y="127"/>
                </a:lnTo>
                <a:lnTo>
                  <a:pt x="287" y="106"/>
                </a:lnTo>
                <a:lnTo>
                  <a:pt x="271" y="80"/>
                </a:lnTo>
                <a:lnTo>
                  <a:pt x="245" y="53"/>
                </a:lnTo>
                <a:lnTo>
                  <a:pt x="213" y="42"/>
                </a:lnTo>
                <a:lnTo>
                  <a:pt x="213" y="0"/>
                </a:lnTo>
                <a:lnTo>
                  <a:pt x="191" y="0"/>
                </a:lnTo>
                <a:lnTo>
                  <a:pt x="191" y="0"/>
                </a:lnTo>
                <a:lnTo>
                  <a:pt x="155" y="0"/>
                </a:lnTo>
                <a:lnTo>
                  <a:pt x="117" y="10"/>
                </a:lnTo>
                <a:lnTo>
                  <a:pt x="85" y="32"/>
                </a:lnTo>
                <a:lnTo>
                  <a:pt x="59" y="53"/>
                </a:lnTo>
                <a:lnTo>
                  <a:pt x="32" y="80"/>
                </a:lnTo>
                <a:lnTo>
                  <a:pt x="16" y="111"/>
                </a:lnTo>
                <a:lnTo>
                  <a:pt x="6" y="149"/>
                </a:lnTo>
                <a:lnTo>
                  <a:pt x="0" y="185"/>
                </a:lnTo>
                <a:lnTo>
                  <a:pt x="0" y="377"/>
                </a:lnTo>
                <a:lnTo>
                  <a:pt x="0" y="377"/>
                </a:lnTo>
                <a:lnTo>
                  <a:pt x="6" y="403"/>
                </a:lnTo>
                <a:lnTo>
                  <a:pt x="11" y="430"/>
                </a:lnTo>
                <a:lnTo>
                  <a:pt x="22" y="451"/>
                </a:lnTo>
                <a:lnTo>
                  <a:pt x="38" y="473"/>
                </a:lnTo>
                <a:lnTo>
                  <a:pt x="53" y="494"/>
                </a:lnTo>
                <a:lnTo>
                  <a:pt x="80" y="504"/>
                </a:lnTo>
                <a:lnTo>
                  <a:pt x="101" y="515"/>
                </a:lnTo>
                <a:lnTo>
                  <a:pt x="128" y="525"/>
                </a:lnTo>
                <a:lnTo>
                  <a:pt x="128" y="631"/>
                </a:lnTo>
                <a:lnTo>
                  <a:pt x="128" y="631"/>
                </a:lnTo>
                <a:lnTo>
                  <a:pt x="128" y="648"/>
                </a:lnTo>
                <a:lnTo>
                  <a:pt x="133" y="669"/>
                </a:lnTo>
                <a:lnTo>
                  <a:pt x="155" y="701"/>
                </a:lnTo>
                <a:lnTo>
                  <a:pt x="181" y="722"/>
                </a:lnTo>
                <a:lnTo>
                  <a:pt x="197" y="727"/>
                </a:lnTo>
                <a:lnTo>
                  <a:pt x="213" y="732"/>
                </a:lnTo>
                <a:lnTo>
                  <a:pt x="213" y="759"/>
                </a:lnTo>
                <a:lnTo>
                  <a:pt x="22" y="802"/>
                </a:lnTo>
                <a:lnTo>
                  <a:pt x="22" y="908"/>
                </a:lnTo>
                <a:lnTo>
                  <a:pt x="64" y="908"/>
                </a:lnTo>
                <a:lnTo>
                  <a:pt x="64" y="839"/>
                </a:lnTo>
                <a:lnTo>
                  <a:pt x="213" y="802"/>
                </a:lnTo>
                <a:lnTo>
                  <a:pt x="213" y="887"/>
                </a:lnTo>
                <a:lnTo>
                  <a:pt x="213" y="887"/>
                </a:lnTo>
                <a:lnTo>
                  <a:pt x="213" y="908"/>
                </a:lnTo>
                <a:lnTo>
                  <a:pt x="22" y="950"/>
                </a:lnTo>
                <a:lnTo>
                  <a:pt x="22" y="1056"/>
                </a:lnTo>
                <a:lnTo>
                  <a:pt x="64" y="1056"/>
                </a:lnTo>
                <a:lnTo>
                  <a:pt x="64" y="988"/>
                </a:lnTo>
                <a:lnTo>
                  <a:pt x="218" y="950"/>
                </a:lnTo>
                <a:lnTo>
                  <a:pt x="218" y="950"/>
                </a:lnTo>
                <a:lnTo>
                  <a:pt x="229" y="998"/>
                </a:lnTo>
                <a:lnTo>
                  <a:pt x="239" y="1041"/>
                </a:lnTo>
                <a:lnTo>
                  <a:pt x="22" y="1099"/>
                </a:lnTo>
                <a:lnTo>
                  <a:pt x="22" y="1205"/>
                </a:lnTo>
                <a:lnTo>
                  <a:pt x="64" y="1205"/>
                </a:lnTo>
                <a:lnTo>
                  <a:pt x="64" y="1131"/>
                </a:lnTo>
                <a:lnTo>
                  <a:pt x="255" y="1078"/>
                </a:lnTo>
                <a:lnTo>
                  <a:pt x="255" y="1078"/>
                </a:lnTo>
                <a:lnTo>
                  <a:pt x="282" y="1125"/>
                </a:lnTo>
                <a:lnTo>
                  <a:pt x="308" y="1168"/>
                </a:lnTo>
                <a:lnTo>
                  <a:pt x="22" y="1248"/>
                </a:lnTo>
                <a:lnTo>
                  <a:pt x="22" y="1349"/>
                </a:lnTo>
                <a:lnTo>
                  <a:pt x="64" y="1349"/>
                </a:lnTo>
                <a:lnTo>
                  <a:pt x="64" y="1279"/>
                </a:lnTo>
                <a:lnTo>
                  <a:pt x="340" y="1199"/>
                </a:lnTo>
                <a:lnTo>
                  <a:pt x="340" y="1199"/>
                </a:lnTo>
                <a:lnTo>
                  <a:pt x="351" y="1210"/>
                </a:lnTo>
                <a:lnTo>
                  <a:pt x="351" y="1210"/>
                </a:lnTo>
                <a:lnTo>
                  <a:pt x="383" y="1242"/>
                </a:lnTo>
                <a:lnTo>
                  <a:pt x="420" y="1269"/>
                </a:lnTo>
                <a:lnTo>
                  <a:pt x="457" y="1295"/>
                </a:lnTo>
                <a:lnTo>
                  <a:pt x="499" y="1311"/>
                </a:lnTo>
                <a:lnTo>
                  <a:pt x="542" y="1327"/>
                </a:lnTo>
                <a:lnTo>
                  <a:pt x="584" y="1338"/>
                </a:lnTo>
                <a:lnTo>
                  <a:pt x="632" y="1349"/>
                </a:lnTo>
                <a:lnTo>
                  <a:pt x="675" y="1349"/>
                </a:lnTo>
                <a:lnTo>
                  <a:pt x="675" y="1349"/>
                </a:lnTo>
                <a:lnTo>
                  <a:pt x="723" y="1349"/>
                </a:lnTo>
                <a:lnTo>
                  <a:pt x="770" y="1338"/>
                </a:lnTo>
                <a:lnTo>
                  <a:pt x="812" y="1327"/>
                </a:lnTo>
                <a:lnTo>
                  <a:pt x="855" y="1311"/>
                </a:lnTo>
                <a:lnTo>
                  <a:pt x="898" y="1295"/>
                </a:lnTo>
                <a:lnTo>
                  <a:pt x="935" y="1269"/>
                </a:lnTo>
                <a:lnTo>
                  <a:pt x="972" y="1242"/>
                </a:lnTo>
                <a:lnTo>
                  <a:pt x="1004" y="1210"/>
                </a:lnTo>
                <a:lnTo>
                  <a:pt x="1004" y="1210"/>
                </a:lnTo>
                <a:lnTo>
                  <a:pt x="1015" y="1199"/>
                </a:lnTo>
                <a:lnTo>
                  <a:pt x="1290" y="1279"/>
                </a:lnTo>
                <a:lnTo>
                  <a:pt x="1290" y="1349"/>
                </a:lnTo>
                <a:lnTo>
                  <a:pt x="1333" y="1349"/>
                </a:lnTo>
                <a:lnTo>
                  <a:pt x="1333" y="1248"/>
                </a:lnTo>
                <a:lnTo>
                  <a:pt x="1046" y="1168"/>
                </a:lnTo>
                <a:lnTo>
                  <a:pt x="1046" y="1168"/>
                </a:lnTo>
                <a:lnTo>
                  <a:pt x="1073" y="1125"/>
                </a:lnTo>
                <a:lnTo>
                  <a:pt x="1099" y="1083"/>
                </a:lnTo>
                <a:lnTo>
                  <a:pt x="1290" y="1131"/>
                </a:lnTo>
                <a:lnTo>
                  <a:pt x="1290" y="1205"/>
                </a:lnTo>
                <a:lnTo>
                  <a:pt x="1333" y="1205"/>
                </a:lnTo>
                <a:lnTo>
                  <a:pt x="1333" y="1099"/>
                </a:lnTo>
                <a:lnTo>
                  <a:pt x="1115" y="1041"/>
                </a:lnTo>
                <a:lnTo>
                  <a:pt x="1115" y="1041"/>
                </a:lnTo>
                <a:lnTo>
                  <a:pt x="1126" y="998"/>
                </a:lnTo>
                <a:lnTo>
                  <a:pt x="1137" y="950"/>
                </a:lnTo>
                <a:lnTo>
                  <a:pt x="1290" y="988"/>
                </a:lnTo>
                <a:lnTo>
                  <a:pt x="1290" y="1056"/>
                </a:lnTo>
                <a:lnTo>
                  <a:pt x="1333" y="1056"/>
                </a:lnTo>
                <a:lnTo>
                  <a:pt x="1333" y="950"/>
                </a:lnTo>
                <a:lnTo>
                  <a:pt x="1142" y="908"/>
                </a:lnTo>
                <a:lnTo>
                  <a:pt x="1142" y="908"/>
                </a:lnTo>
                <a:lnTo>
                  <a:pt x="1142" y="887"/>
                </a:lnTo>
                <a:lnTo>
                  <a:pt x="1142" y="807"/>
                </a:lnTo>
                <a:lnTo>
                  <a:pt x="1290" y="839"/>
                </a:lnTo>
                <a:lnTo>
                  <a:pt x="1290" y="908"/>
                </a:lnTo>
                <a:lnTo>
                  <a:pt x="1333" y="908"/>
                </a:lnTo>
                <a:lnTo>
                  <a:pt x="1333" y="802"/>
                </a:lnTo>
                <a:lnTo>
                  <a:pt x="1142" y="764"/>
                </a:lnTo>
                <a:lnTo>
                  <a:pt x="1142" y="732"/>
                </a:lnTo>
                <a:lnTo>
                  <a:pt x="1142" y="732"/>
                </a:lnTo>
                <a:lnTo>
                  <a:pt x="1158" y="727"/>
                </a:lnTo>
                <a:lnTo>
                  <a:pt x="1173" y="722"/>
                </a:lnTo>
                <a:lnTo>
                  <a:pt x="1200" y="695"/>
                </a:lnTo>
                <a:lnTo>
                  <a:pt x="1222" y="669"/>
                </a:lnTo>
                <a:lnTo>
                  <a:pt x="1222" y="648"/>
                </a:lnTo>
                <a:lnTo>
                  <a:pt x="1227" y="63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1" name="Freeform 328">
            <a:extLst>
              <a:ext uri="{FF2B5EF4-FFF2-40B4-BE49-F238E27FC236}">
                <a16:creationId xmlns:a16="http://schemas.microsoft.com/office/drawing/2014/main" id="{744994C5-7B62-40DF-AB03-09AD210D540E}"/>
              </a:ext>
            </a:extLst>
          </p:cNvPr>
          <p:cNvSpPr>
            <a:spLocks noChangeArrowheads="1"/>
          </p:cNvSpPr>
          <p:nvPr/>
        </p:nvSpPr>
        <p:spPr bwMode="auto">
          <a:xfrm>
            <a:off x="2703349" y="3388223"/>
            <a:ext cx="14432" cy="10496"/>
          </a:xfrm>
          <a:custGeom>
            <a:avLst/>
            <a:gdLst>
              <a:gd name="T0" fmla="*/ 0 w 49"/>
              <a:gd name="T1" fmla="*/ 0 h 37"/>
              <a:gd name="T2" fmla="*/ 48 w 49"/>
              <a:gd name="T3" fmla="*/ 0 h 37"/>
              <a:gd name="T4" fmla="*/ 48 w 49"/>
              <a:gd name="T5" fmla="*/ 36 h 37"/>
              <a:gd name="T6" fmla="*/ 0 w 49"/>
              <a:gd name="T7" fmla="*/ 36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lnTo>
                  <a:pt x="48" y="0"/>
                </a:lnTo>
                <a:lnTo>
                  <a:pt x="48"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2" name="Freeform 329">
            <a:extLst>
              <a:ext uri="{FF2B5EF4-FFF2-40B4-BE49-F238E27FC236}">
                <a16:creationId xmlns:a16="http://schemas.microsoft.com/office/drawing/2014/main" id="{ECFCA4C7-4F1A-49C0-AE40-043086A38328}"/>
              </a:ext>
            </a:extLst>
          </p:cNvPr>
          <p:cNvSpPr>
            <a:spLocks noChangeArrowheads="1"/>
          </p:cNvSpPr>
          <p:nvPr/>
        </p:nvSpPr>
        <p:spPr bwMode="auto">
          <a:xfrm>
            <a:off x="2679734" y="3432831"/>
            <a:ext cx="69536" cy="11807"/>
          </a:xfrm>
          <a:custGeom>
            <a:avLst/>
            <a:gdLst>
              <a:gd name="T0" fmla="*/ 0 w 235"/>
              <a:gd name="T1" fmla="*/ 0 h 38"/>
              <a:gd name="T2" fmla="*/ 234 w 235"/>
              <a:gd name="T3" fmla="*/ 0 h 38"/>
              <a:gd name="T4" fmla="*/ 234 w 235"/>
              <a:gd name="T5" fmla="*/ 37 h 38"/>
              <a:gd name="T6" fmla="*/ 0 w 235"/>
              <a:gd name="T7" fmla="*/ 37 h 38"/>
              <a:gd name="T8" fmla="*/ 0 w 235"/>
              <a:gd name="T9" fmla="*/ 0 h 38"/>
            </a:gdLst>
            <a:ahLst/>
            <a:cxnLst>
              <a:cxn ang="0">
                <a:pos x="T0" y="T1"/>
              </a:cxn>
              <a:cxn ang="0">
                <a:pos x="T2" y="T3"/>
              </a:cxn>
              <a:cxn ang="0">
                <a:pos x="T4" y="T5"/>
              </a:cxn>
              <a:cxn ang="0">
                <a:pos x="T6" y="T7"/>
              </a:cxn>
              <a:cxn ang="0">
                <a:pos x="T8" y="T9"/>
              </a:cxn>
            </a:cxnLst>
            <a:rect l="0" t="0" r="r" b="b"/>
            <a:pathLst>
              <a:path w="235" h="38">
                <a:moveTo>
                  <a:pt x="0" y="0"/>
                </a:moveTo>
                <a:lnTo>
                  <a:pt x="234" y="0"/>
                </a:lnTo>
                <a:lnTo>
                  <a:pt x="234"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3" name="Freeform 330">
            <a:extLst>
              <a:ext uri="{FF2B5EF4-FFF2-40B4-BE49-F238E27FC236}">
                <a16:creationId xmlns:a16="http://schemas.microsoft.com/office/drawing/2014/main" id="{D52D4D69-50D0-4F82-83A4-9714DCF7619B}"/>
              </a:ext>
            </a:extLst>
          </p:cNvPr>
          <p:cNvSpPr>
            <a:spLocks noChangeArrowheads="1"/>
          </p:cNvSpPr>
          <p:nvPr/>
        </p:nvSpPr>
        <p:spPr bwMode="auto">
          <a:xfrm>
            <a:off x="2797812" y="3388223"/>
            <a:ext cx="26240" cy="10496"/>
          </a:xfrm>
          <a:custGeom>
            <a:avLst/>
            <a:gdLst>
              <a:gd name="T0" fmla="*/ 0 w 86"/>
              <a:gd name="T1" fmla="*/ 0 h 37"/>
              <a:gd name="T2" fmla="*/ 85 w 86"/>
              <a:gd name="T3" fmla="*/ 0 h 37"/>
              <a:gd name="T4" fmla="*/ 85 w 86"/>
              <a:gd name="T5" fmla="*/ 36 h 37"/>
              <a:gd name="T6" fmla="*/ 0 w 86"/>
              <a:gd name="T7" fmla="*/ 36 h 37"/>
              <a:gd name="T8" fmla="*/ 0 w 86"/>
              <a:gd name="T9" fmla="*/ 0 h 37"/>
            </a:gdLst>
            <a:ahLst/>
            <a:cxnLst>
              <a:cxn ang="0">
                <a:pos x="T0" y="T1"/>
              </a:cxn>
              <a:cxn ang="0">
                <a:pos x="T2" y="T3"/>
              </a:cxn>
              <a:cxn ang="0">
                <a:pos x="T4" y="T5"/>
              </a:cxn>
              <a:cxn ang="0">
                <a:pos x="T6" y="T7"/>
              </a:cxn>
              <a:cxn ang="0">
                <a:pos x="T8" y="T9"/>
              </a:cxn>
            </a:cxnLst>
            <a:rect l="0" t="0" r="r" b="b"/>
            <a:pathLst>
              <a:path w="86" h="37">
                <a:moveTo>
                  <a:pt x="0" y="0"/>
                </a:moveTo>
                <a:lnTo>
                  <a:pt x="85" y="0"/>
                </a:lnTo>
                <a:lnTo>
                  <a:pt x="85"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4" name="Freeform 331">
            <a:extLst>
              <a:ext uri="{FF2B5EF4-FFF2-40B4-BE49-F238E27FC236}">
                <a16:creationId xmlns:a16="http://schemas.microsoft.com/office/drawing/2014/main" id="{14FB7BEB-307C-4F7E-B0AC-99867232FF7A}"/>
              </a:ext>
            </a:extLst>
          </p:cNvPr>
          <p:cNvSpPr>
            <a:spLocks noChangeArrowheads="1"/>
          </p:cNvSpPr>
          <p:nvPr/>
        </p:nvSpPr>
        <p:spPr bwMode="auto">
          <a:xfrm>
            <a:off x="2822740" y="3375103"/>
            <a:ext cx="38047"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5" name="Freeform 332">
            <a:extLst>
              <a:ext uri="{FF2B5EF4-FFF2-40B4-BE49-F238E27FC236}">
                <a16:creationId xmlns:a16="http://schemas.microsoft.com/office/drawing/2014/main" id="{E9821952-6E30-4A84-B2A1-9CA7CB97EC57}"/>
              </a:ext>
            </a:extLst>
          </p:cNvPr>
          <p:cNvSpPr>
            <a:spLocks noChangeArrowheads="1"/>
          </p:cNvSpPr>
          <p:nvPr/>
        </p:nvSpPr>
        <p:spPr bwMode="auto">
          <a:xfrm>
            <a:off x="2797812" y="3350175"/>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6" name="Freeform 333">
            <a:extLst>
              <a:ext uri="{FF2B5EF4-FFF2-40B4-BE49-F238E27FC236}">
                <a16:creationId xmlns:a16="http://schemas.microsoft.com/office/drawing/2014/main" id="{2DD93294-61CC-4567-9FB4-F1E51CFD63D0}"/>
              </a:ext>
            </a:extLst>
          </p:cNvPr>
          <p:cNvSpPr>
            <a:spLocks noChangeArrowheads="1"/>
          </p:cNvSpPr>
          <p:nvPr/>
        </p:nvSpPr>
        <p:spPr bwMode="auto">
          <a:xfrm>
            <a:off x="2797812" y="3502365"/>
            <a:ext cx="35424" cy="17056"/>
          </a:xfrm>
          <a:custGeom>
            <a:avLst/>
            <a:gdLst>
              <a:gd name="T0" fmla="*/ 0 w 118"/>
              <a:gd name="T1" fmla="*/ 15 h 59"/>
              <a:gd name="T2" fmla="*/ 0 w 118"/>
              <a:gd name="T3" fmla="*/ 58 h 59"/>
              <a:gd name="T4" fmla="*/ 0 w 118"/>
              <a:gd name="T5" fmla="*/ 58 h 59"/>
              <a:gd name="T6" fmla="*/ 59 w 118"/>
              <a:gd name="T7" fmla="*/ 53 h 59"/>
              <a:gd name="T8" fmla="*/ 117 w 118"/>
              <a:gd name="T9" fmla="*/ 36 h 59"/>
              <a:gd name="T10" fmla="*/ 101 w 118"/>
              <a:gd name="T11" fmla="*/ 0 h 59"/>
              <a:gd name="T12" fmla="*/ 101 w 118"/>
              <a:gd name="T13" fmla="*/ 0 h 59"/>
              <a:gd name="T14" fmla="*/ 53 w 118"/>
              <a:gd name="T15" fmla="*/ 15 h 59"/>
              <a:gd name="T16" fmla="*/ 0 w 118"/>
              <a:gd name="T1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59">
                <a:moveTo>
                  <a:pt x="0" y="15"/>
                </a:moveTo>
                <a:lnTo>
                  <a:pt x="0" y="58"/>
                </a:lnTo>
                <a:lnTo>
                  <a:pt x="0" y="58"/>
                </a:lnTo>
                <a:lnTo>
                  <a:pt x="59" y="53"/>
                </a:lnTo>
                <a:lnTo>
                  <a:pt x="117" y="36"/>
                </a:lnTo>
                <a:lnTo>
                  <a:pt x="101" y="0"/>
                </a:lnTo>
                <a:lnTo>
                  <a:pt x="101" y="0"/>
                </a:lnTo>
                <a:lnTo>
                  <a:pt x="53" y="15"/>
                </a:lnTo>
                <a:lnTo>
                  <a:pt x="0" y="1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7" name="Freeform 334">
            <a:extLst>
              <a:ext uri="{FF2B5EF4-FFF2-40B4-BE49-F238E27FC236}">
                <a16:creationId xmlns:a16="http://schemas.microsoft.com/office/drawing/2014/main" id="{D2AE172A-474B-47BA-BB07-7AE6DB04774B}"/>
              </a:ext>
            </a:extLst>
          </p:cNvPr>
          <p:cNvSpPr>
            <a:spLocks noChangeArrowheads="1"/>
          </p:cNvSpPr>
          <p:nvPr/>
        </p:nvSpPr>
        <p:spPr bwMode="auto">
          <a:xfrm>
            <a:off x="2838484" y="3426270"/>
            <a:ext cx="53791" cy="80031"/>
          </a:xfrm>
          <a:custGeom>
            <a:avLst/>
            <a:gdLst>
              <a:gd name="T0" fmla="*/ 0 w 182"/>
              <a:gd name="T1" fmla="*/ 233 h 271"/>
              <a:gd name="T2" fmla="*/ 22 w 182"/>
              <a:gd name="T3" fmla="*/ 270 h 271"/>
              <a:gd name="T4" fmla="*/ 22 w 182"/>
              <a:gd name="T5" fmla="*/ 270 h 271"/>
              <a:gd name="T6" fmla="*/ 59 w 182"/>
              <a:gd name="T7" fmla="*/ 249 h 271"/>
              <a:gd name="T8" fmla="*/ 90 w 182"/>
              <a:gd name="T9" fmla="*/ 223 h 271"/>
              <a:gd name="T10" fmla="*/ 117 w 182"/>
              <a:gd name="T11" fmla="*/ 191 h 271"/>
              <a:gd name="T12" fmla="*/ 139 w 182"/>
              <a:gd name="T13" fmla="*/ 154 h 271"/>
              <a:gd name="T14" fmla="*/ 154 w 182"/>
              <a:gd name="T15" fmla="*/ 116 h 271"/>
              <a:gd name="T16" fmla="*/ 170 w 182"/>
              <a:gd name="T17" fmla="*/ 80 h 271"/>
              <a:gd name="T18" fmla="*/ 175 w 182"/>
              <a:gd name="T19" fmla="*/ 37 h 271"/>
              <a:gd name="T20" fmla="*/ 181 w 182"/>
              <a:gd name="T21" fmla="*/ 0 h 271"/>
              <a:gd name="T22" fmla="*/ 139 w 182"/>
              <a:gd name="T23" fmla="*/ 0 h 271"/>
              <a:gd name="T24" fmla="*/ 139 w 182"/>
              <a:gd name="T25" fmla="*/ 0 h 271"/>
              <a:gd name="T26" fmla="*/ 139 w 182"/>
              <a:gd name="T27" fmla="*/ 31 h 271"/>
              <a:gd name="T28" fmla="*/ 128 w 182"/>
              <a:gd name="T29" fmla="*/ 69 h 271"/>
              <a:gd name="T30" fmla="*/ 117 w 182"/>
              <a:gd name="T31" fmla="*/ 101 h 271"/>
              <a:gd name="T32" fmla="*/ 101 w 182"/>
              <a:gd name="T33" fmla="*/ 133 h 271"/>
              <a:gd name="T34" fmla="*/ 80 w 182"/>
              <a:gd name="T35" fmla="*/ 164 h 271"/>
              <a:gd name="T36" fmla="*/ 59 w 182"/>
              <a:gd name="T37" fmla="*/ 191 h 271"/>
              <a:gd name="T38" fmla="*/ 32 w 182"/>
              <a:gd name="T39" fmla="*/ 217 h 271"/>
              <a:gd name="T40" fmla="*/ 0 w 182"/>
              <a:gd name="T41" fmla="*/ 23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271">
                <a:moveTo>
                  <a:pt x="0" y="233"/>
                </a:moveTo>
                <a:lnTo>
                  <a:pt x="22" y="270"/>
                </a:lnTo>
                <a:lnTo>
                  <a:pt x="22" y="270"/>
                </a:lnTo>
                <a:lnTo>
                  <a:pt x="59" y="249"/>
                </a:lnTo>
                <a:lnTo>
                  <a:pt x="90" y="223"/>
                </a:lnTo>
                <a:lnTo>
                  <a:pt x="117" y="191"/>
                </a:lnTo>
                <a:lnTo>
                  <a:pt x="139" y="154"/>
                </a:lnTo>
                <a:lnTo>
                  <a:pt x="154" y="116"/>
                </a:lnTo>
                <a:lnTo>
                  <a:pt x="170" y="80"/>
                </a:lnTo>
                <a:lnTo>
                  <a:pt x="175" y="37"/>
                </a:lnTo>
                <a:lnTo>
                  <a:pt x="181" y="0"/>
                </a:lnTo>
                <a:lnTo>
                  <a:pt x="139" y="0"/>
                </a:lnTo>
                <a:lnTo>
                  <a:pt x="139" y="0"/>
                </a:lnTo>
                <a:lnTo>
                  <a:pt x="139" y="31"/>
                </a:lnTo>
                <a:lnTo>
                  <a:pt x="128" y="69"/>
                </a:lnTo>
                <a:lnTo>
                  <a:pt x="117" y="101"/>
                </a:lnTo>
                <a:lnTo>
                  <a:pt x="101" y="133"/>
                </a:lnTo>
                <a:lnTo>
                  <a:pt x="80" y="164"/>
                </a:lnTo>
                <a:lnTo>
                  <a:pt x="59" y="191"/>
                </a:lnTo>
                <a:lnTo>
                  <a:pt x="32" y="217"/>
                </a:lnTo>
                <a:lnTo>
                  <a:pt x="0" y="23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8" name="Freeform 335">
            <a:extLst>
              <a:ext uri="{FF2B5EF4-FFF2-40B4-BE49-F238E27FC236}">
                <a16:creationId xmlns:a16="http://schemas.microsoft.com/office/drawing/2014/main" id="{D1C6CE9B-3D75-4EC0-95E2-3C9F2503B771}"/>
              </a:ext>
            </a:extLst>
          </p:cNvPr>
          <p:cNvSpPr>
            <a:spLocks noChangeArrowheads="1"/>
          </p:cNvSpPr>
          <p:nvPr/>
        </p:nvSpPr>
        <p:spPr bwMode="auto">
          <a:xfrm>
            <a:off x="2736149" y="3474814"/>
            <a:ext cx="49855" cy="13120"/>
          </a:xfrm>
          <a:custGeom>
            <a:avLst/>
            <a:gdLst>
              <a:gd name="T0" fmla="*/ 0 w 166"/>
              <a:gd name="T1" fmla="*/ 0 h 44"/>
              <a:gd name="T2" fmla="*/ 165 w 166"/>
              <a:gd name="T3" fmla="*/ 0 h 44"/>
              <a:gd name="T4" fmla="*/ 165 w 166"/>
              <a:gd name="T5" fmla="*/ 43 h 44"/>
              <a:gd name="T6" fmla="*/ 0 w 166"/>
              <a:gd name="T7" fmla="*/ 43 h 44"/>
              <a:gd name="T8" fmla="*/ 0 w 166"/>
              <a:gd name="T9" fmla="*/ 0 h 44"/>
            </a:gdLst>
            <a:ahLst/>
            <a:cxnLst>
              <a:cxn ang="0">
                <a:pos x="T0" y="T1"/>
              </a:cxn>
              <a:cxn ang="0">
                <a:pos x="T2" y="T3"/>
              </a:cxn>
              <a:cxn ang="0">
                <a:pos x="T4" y="T5"/>
              </a:cxn>
              <a:cxn ang="0">
                <a:pos x="T6" y="T7"/>
              </a:cxn>
              <a:cxn ang="0">
                <a:pos x="T8" y="T9"/>
              </a:cxn>
            </a:cxnLst>
            <a:rect l="0" t="0" r="r" b="b"/>
            <a:pathLst>
              <a:path w="166" h="44">
                <a:moveTo>
                  <a:pt x="0" y="0"/>
                </a:moveTo>
                <a:lnTo>
                  <a:pt x="165" y="0"/>
                </a:lnTo>
                <a:lnTo>
                  <a:pt x="16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9" name="Freeform 336">
            <a:extLst>
              <a:ext uri="{FF2B5EF4-FFF2-40B4-BE49-F238E27FC236}">
                <a16:creationId xmlns:a16="http://schemas.microsoft.com/office/drawing/2014/main" id="{B12A2D69-9FB9-46E4-8609-C36778F912B9}"/>
              </a:ext>
            </a:extLst>
          </p:cNvPr>
          <p:cNvSpPr>
            <a:spLocks noChangeArrowheads="1"/>
          </p:cNvSpPr>
          <p:nvPr/>
        </p:nvSpPr>
        <p:spPr bwMode="auto">
          <a:xfrm>
            <a:off x="2797812" y="347481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0" name="Freeform 337">
            <a:extLst>
              <a:ext uri="{FF2B5EF4-FFF2-40B4-BE49-F238E27FC236}">
                <a16:creationId xmlns:a16="http://schemas.microsoft.com/office/drawing/2014/main" id="{EFCE415E-7DD5-458E-A399-F287DF08B543}"/>
              </a:ext>
            </a:extLst>
          </p:cNvPr>
          <p:cNvSpPr>
            <a:spLocks noChangeArrowheads="1"/>
          </p:cNvSpPr>
          <p:nvPr/>
        </p:nvSpPr>
        <p:spPr bwMode="auto">
          <a:xfrm>
            <a:off x="2709910" y="3499741"/>
            <a:ext cx="39360" cy="13120"/>
          </a:xfrm>
          <a:custGeom>
            <a:avLst/>
            <a:gdLst>
              <a:gd name="T0" fmla="*/ 0 w 134"/>
              <a:gd name="T1" fmla="*/ 0 h 43"/>
              <a:gd name="T2" fmla="*/ 133 w 134"/>
              <a:gd name="T3" fmla="*/ 0 h 43"/>
              <a:gd name="T4" fmla="*/ 133 w 134"/>
              <a:gd name="T5" fmla="*/ 42 h 43"/>
              <a:gd name="T6" fmla="*/ 0 w 134"/>
              <a:gd name="T7" fmla="*/ 42 h 43"/>
              <a:gd name="T8" fmla="*/ 0 w 134"/>
              <a:gd name="T9" fmla="*/ 0 h 43"/>
            </a:gdLst>
            <a:ahLst/>
            <a:cxnLst>
              <a:cxn ang="0">
                <a:pos x="T0" y="T1"/>
              </a:cxn>
              <a:cxn ang="0">
                <a:pos x="T2" y="T3"/>
              </a:cxn>
              <a:cxn ang="0">
                <a:pos x="T4" y="T5"/>
              </a:cxn>
              <a:cxn ang="0">
                <a:pos x="T6" y="T7"/>
              </a:cxn>
              <a:cxn ang="0">
                <a:pos x="T8" y="T9"/>
              </a:cxn>
            </a:cxnLst>
            <a:rect l="0" t="0" r="r" b="b"/>
            <a:pathLst>
              <a:path w="134" h="43">
                <a:moveTo>
                  <a:pt x="0" y="0"/>
                </a:moveTo>
                <a:lnTo>
                  <a:pt x="133" y="0"/>
                </a:lnTo>
                <a:lnTo>
                  <a:pt x="13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1" name="Freeform 338">
            <a:extLst>
              <a:ext uri="{FF2B5EF4-FFF2-40B4-BE49-F238E27FC236}">
                <a16:creationId xmlns:a16="http://schemas.microsoft.com/office/drawing/2014/main" id="{337916A9-6A25-44FF-966B-BE922BD5A4A0}"/>
              </a:ext>
            </a:extLst>
          </p:cNvPr>
          <p:cNvSpPr>
            <a:spLocks noChangeArrowheads="1"/>
          </p:cNvSpPr>
          <p:nvPr/>
        </p:nvSpPr>
        <p:spPr bwMode="auto">
          <a:xfrm>
            <a:off x="3317357" y="2497386"/>
            <a:ext cx="89215" cy="145631"/>
          </a:xfrm>
          <a:custGeom>
            <a:avLst/>
            <a:gdLst>
              <a:gd name="T0" fmla="*/ 255 w 298"/>
              <a:gd name="T1" fmla="*/ 319 h 489"/>
              <a:gd name="T2" fmla="*/ 255 w 298"/>
              <a:gd name="T3" fmla="*/ 319 h 489"/>
              <a:gd name="T4" fmla="*/ 250 w 298"/>
              <a:gd name="T5" fmla="*/ 340 h 489"/>
              <a:gd name="T6" fmla="*/ 244 w 298"/>
              <a:gd name="T7" fmla="*/ 361 h 489"/>
              <a:gd name="T8" fmla="*/ 233 w 298"/>
              <a:gd name="T9" fmla="*/ 377 h 489"/>
              <a:gd name="T10" fmla="*/ 223 w 298"/>
              <a:gd name="T11" fmla="*/ 393 h 489"/>
              <a:gd name="T12" fmla="*/ 207 w 298"/>
              <a:gd name="T13" fmla="*/ 409 h 489"/>
              <a:gd name="T14" fmla="*/ 191 w 298"/>
              <a:gd name="T15" fmla="*/ 420 h 489"/>
              <a:gd name="T16" fmla="*/ 170 w 298"/>
              <a:gd name="T17" fmla="*/ 424 h 489"/>
              <a:gd name="T18" fmla="*/ 149 w 298"/>
              <a:gd name="T19" fmla="*/ 424 h 489"/>
              <a:gd name="T20" fmla="*/ 149 w 298"/>
              <a:gd name="T21" fmla="*/ 424 h 489"/>
              <a:gd name="T22" fmla="*/ 127 w 298"/>
              <a:gd name="T23" fmla="*/ 424 h 489"/>
              <a:gd name="T24" fmla="*/ 106 w 298"/>
              <a:gd name="T25" fmla="*/ 420 h 489"/>
              <a:gd name="T26" fmla="*/ 90 w 298"/>
              <a:gd name="T27" fmla="*/ 409 h 489"/>
              <a:gd name="T28" fmla="*/ 75 w 298"/>
              <a:gd name="T29" fmla="*/ 393 h 489"/>
              <a:gd name="T30" fmla="*/ 58 w 298"/>
              <a:gd name="T31" fmla="*/ 377 h 489"/>
              <a:gd name="T32" fmla="*/ 48 w 298"/>
              <a:gd name="T33" fmla="*/ 361 h 489"/>
              <a:gd name="T34" fmla="*/ 43 w 298"/>
              <a:gd name="T35" fmla="*/ 340 h 489"/>
              <a:gd name="T36" fmla="*/ 43 w 298"/>
              <a:gd name="T37" fmla="*/ 319 h 489"/>
              <a:gd name="T38" fmla="*/ 43 w 298"/>
              <a:gd name="T39" fmla="*/ 0 h 489"/>
              <a:gd name="T40" fmla="*/ 0 w 298"/>
              <a:gd name="T41" fmla="*/ 0 h 489"/>
              <a:gd name="T42" fmla="*/ 0 w 298"/>
              <a:gd name="T43" fmla="*/ 319 h 489"/>
              <a:gd name="T44" fmla="*/ 0 w 298"/>
              <a:gd name="T45" fmla="*/ 319 h 489"/>
              <a:gd name="T46" fmla="*/ 0 w 298"/>
              <a:gd name="T47" fmla="*/ 345 h 489"/>
              <a:gd name="T48" fmla="*/ 11 w 298"/>
              <a:gd name="T49" fmla="*/ 371 h 489"/>
              <a:gd name="T50" fmla="*/ 21 w 298"/>
              <a:gd name="T51" fmla="*/ 398 h 489"/>
              <a:gd name="T52" fmla="*/ 37 w 298"/>
              <a:gd name="T53" fmla="*/ 420 h 489"/>
              <a:gd name="T54" fmla="*/ 58 w 298"/>
              <a:gd name="T55" fmla="*/ 435 h 489"/>
              <a:gd name="T56" fmla="*/ 79 w 298"/>
              <a:gd name="T57" fmla="*/ 452 h 489"/>
              <a:gd name="T58" fmla="*/ 101 w 298"/>
              <a:gd name="T59" fmla="*/ 462 h 489"/>
              <a:gd name="T60" fmla="*/ 127 w 298"/>
              <a:gd name="T61" fmla="*/ 467 h 489"/>
              <a:gd name="T62" fmla="*/ 127 w 298"/>
              <a:gd name="T63" fmla="*/ 488 h 489"/>
              <a:gd name="T64" fmla="*/ 170 w 298"/>
              <a:gd name="T65" fmla="*/ 488 h 489"/>
              <a:gd name="T66" fmla="*/ 170 w 298"/>
              <a:gd name="T67" fmla="*/ 467 h 489"/>
              <a:gd name="T68" fmla="*/ 170 w 298"/>
              <a:gd name="T69" fmla="*/ 467 h 489"/>
              <a:gd name="T70" fmla="*/ 197 w 298"/>
              <a:gd name="T71" fmla="*/ 456 h 489"/>
              <a:gd name="T72" fmla="*/ 218 w 298"/>
              <a:gd name="T73" fmla="*/ 446 h 489"/>
              <a:gd name="T74" fmla="*/ 239 w 298"/>
              <a:gd name="T75" fmla="*/ 435 h 489"/>
              <a:gd name="T76" fmla="*/ 260 w 298"/>
              <a:gd name="T77" fmla="*/ 414 h 489"/>
              <a:gd name="T78" fmla="*/ 276 w 298"/>
              <a:gd name="T79" fmla="*/ 393 h 489"/>
              <a:gd name="T80" fmla="*/ 286 w 298"/>
              <a:gd name="T81" fmla="*/ 371 h 489"/>
              <a:gd name="T82" fmla="*/ 292 w 298"/>
              <a:gd name="T83" fmla="*/ 345 h 489"/>
              <a:gd name="T84" fmla="*/ 297 w 298"/>
              <a:gd name="T85" fmla="*/ 319 h 489"/>
              <a:gd name="T86" fmla="*/ 297 w 298"/>
              <a:gd name="T87" fmla="*/ 0 h 489"/>
              <a:gd name="T88" fmla="*/ 255 w 298"/>
              <a:gd name="T89" fmla="*/ 0 h 489"/>
              <a:gd name="T90" fmla="*/ 255 w 298"/>
              <a:gd name="T91" fmla="*/ 31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 h="489">
                <a:moveTo>
                  <a:pt x="255" y="319"/>
                </a:moveTo>
                <a:lnTo>
                  <a:pt x="255" y="319"/>
                </a:lnTo>
                <a:lnTo>
                  <a:pt x="250" y="340"/>
                </a:lnTo>
                <a:lnTo>
                  <a:pt x="244" y="361"/>
                </a:lnTo>
                <a:lnTo>
                  <a:pt x="233" y="377"/>
                </a:lnTo>
                <a:lnTo>
                  <a:pt x="223" y="393"/>
                </a:lnTo>
                <a:lnTo>
                  <a:pt x="207" y="409"/>
                </a:lnTo>
                <a:lnTo>
                  <a:pt x="191" y="420"/>
                </a:lnTo>
                <a:lnTo>
                  <a:pt x="170" y="424"/>
                </a:lnTo>
                <a:lnTo>
                  <a:pt x="149" y="424"/>
                </a:lnTo>
                <a:lnTo>
                  <a:pt x="149" y="424"/>
                </a:lnTo>
                <a:lnTo>
                  <a:pt x="127" y="424"/>
                </a:lnTo>
                <a:lnTo>
                  <a:pt x="106" y="420"/>
                </a:lnTo>
                <a:lnTo>
                  <a:pt x="90" y="409"/>
                </a:lnTo>
                <a:lnTo>
                  <a:pt x="75" y="393"/>
                </a:lnTo>
                <a:lnTo>
                  <a:pt x="58" y="377"/>
                </a:lnTo>
                <a:lnTo>
                  <a:pt x="48" y="361"/>
                </a:lnTo>
                <a:lnTo>
                  <a:pt x="43" y="340"/>
                </a:lnTo>
                <a:lnTo>
                  <a:pt x="43" y="319"/>
                </a:lnTo>
                <a:lnTo>
                  <a:pt x="43" y="0"/>
                </a:lnTo>
                <a:lnTo>
                  <a:pt x="0" y="0"/>
                </a:lnTo>
                <a:lnTo>
                  <a:pt x="0" y="319"/>
                </a:lnTo>
                <a:lnTo>
                  <a:pt x="0" y="319"/>
                </a:lnTo>
                <a:lnTo>
                  <a:pt x="0" y="345"/>
                </a:lnTo>
                <a:lnTo>
                  <a:pt x="11" y="371"/>
                </a:lnTo>
                <a:lnTo>
                  <a:pt x="21" y="398"/>
                </a:lnTo>
                <a:lnTo>
                  <a:pt x="37" y="420"/>
                </a:lnTo>
                <a:lnTo>
                  <a:pt x="58" y="435"/>
                </a:lnTo>
                <a:lnTo>
                  <a:pt x="79" y="452"/>
                </a:lnTo>
                <a:lnTo>
                  <a:pt x="101" y="462"/>
                </a:lnTo>
                <a:lnTo>
                  <a:pt x="127" y="467"/>
                </a:lnTo>
                <a:lnTo>
                  <a:pt x="127" y="488"/>
                </a:lnTo>
                <a:lnTo>
                  <a:pt x="170" y="488"/>
                </a:lnTo>
                <a:lnTo>
                  <a:pt x="170" y="467"/>
                </a:lnTo>
                <a:lnTo>
                  <a:pt x="170" y="467"/>
                </a:lnTo>
                <a:lnTo>
                  <a:pt x="197" y="456"/>
                </a:lnTo>
                <a:lnTo>
                  <a:pt x="218" y="446"/>
                </a:lnTo>
                <a:lnTo>
                  <a:pt x="239" y="435"/>
                </a:lnTo>
                <a:lnTo>
                  <a:pt x="260" y="414"/>
                </a:lnTo>
                <a:lnTo>
                  <a:pt x="276" y="393"/>
                </a:lnTo>
                <a:lnTo>
                  <a:pt x="286" y="371"/>
                </a:lnTo>
                <a:lnTo>
                  <a:pt x="292" y="345"/>
                </a:lnTo>
                <a:lnTo>
                  <a:pt x="297" y="319"/>
                </a:lnTo>
                <a:lnTo>
                  <a:pt x="297" y="0"/>
                </a:lnTo>
                <a:lnTo>
                  <a:pt x="255" y="0"/>
                </a:lnTo>
                <a:lnTo>
                  <a:pt x="255" y="31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2" name="Freeform 339">
            <a:extLst>
              <a:ext uri="{FF2B5EF4-FFF2-40B4-BE49-F238E27FC236}">
                <a16:creationId xmlns:a16="http://schemas.microsoft.com/office/drawing/2014/main" id="{5604D141-9395-4AF5-BE16-4E0B9972E2DB}"/>
              </a:ext>
            </a:extLst>
          </p:cNvPr>
          <p:cNvSpPr>
            <a:spLocks noChangeArrowheads="1"/>
          </p:cNvSpPr>
          <p:nvPr/>
        </p:nvSpPr>
        <p:spPr bwMode="auto">
          <a:xfrm>
            <a:off x="3337038" y="2497386"/>
            <a:ext cx="48543" cy="89215"/>
          </a:xfrm>
          <a:custGeom>
            <a:avLst/>
            <a:gdLst>
              <a:gd name="T0" fmla="*/ 164 w 165"/>
              <a:gd name="T1" fmla="*/ 0 h 298"/>
              <a:gd name="T2" fmla="*/ 127 w 165"/>
              <a:gd name="T3" fmla="*/ 0 h 298"/>
              <a:gd name="T4" fmla="*/ 127 w 165"/>
              <a:gd name="T5" fmla="*/ 255 h 298"/>
              <a:gd name="T6" fmla="*/ 106 w 165"/>
              <a:gd name="T7" fmla="*/ 255 h 298"/>
              <a:gd name="T8" fmla="*/ 101 w 165"/>
              <a:gd name="T9" fmla="*/ 0 h 298"/>
              <a:gd name="T10" fmla="*/ 58 w 165"/>
              <a:gd name="T11" fmla="*/ 5 h 298"/>
              <a:gd name="T12" fmla="*/ 63 w 165"/>
              <a:gd name="T13" fmla="*/ 255 h 298"/>
              <a:gd name="T14" fmla="*/ 42 w 165"/>
              <a:gd name="T15" fmla="*/ 255 h 298"/>
              <a:gd name="T16" fmla="*/ 42 w 165"/>
              <a:gd name="T17" fmla="*/ 0 h 298"/>
              <a:gd name="T18" fmla="*/ 0 w 165"/>
              <a:gd name="T19" fmla="*/ 0 h 298"/>
              <a:gd name="T20" fmla="*/ 0 w 165"/>
              <a:gd name="T21" fmla="*/ 297 h 298"/>
              <a:gd name="T22" fmla="*/ 164 w 165"/>
              <a:gd name="T23" fmla="*/ 297 h 298"/>
              <a:gd name="T24" fmla="*/ 164 w 165"/>
              <a:gd name="T2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98">
                <a:moveTo>
                  <a:pt x="164" y="0"/>
                </a:moveTo>
                <a:lnTo>
                  <a:pt x="127" y="0"/>
                </a:lnTo>
                <a:lnTo>
                  <a:pt x="127" y="255"/>
                </a:lnTo>
                <a:lnTo>
                  <a:pt x="106" y="255"/>
                </a:lnTo>
                <a:lnTo>
                  <a:pt x="101" y="0"/>
                </a:lnTo>
                <a:lnTo>
                  <a:pt x="58" y="5"/>
                </a:lnTo>
                <a:lnTo>
                  <a:pt x="63" y="255"/>
                </a:lnTo>
                <a:lnTo>
                  <a:pt x="42" y="255"/>
                </a:lnTo>
                <a:lnTo>
                  <a:pt x="42" y="0"/>
                </a:lnTo>
                <a:lnTo>
                  <a:pt x="0" y="0"/>
                </a:lnTo>
                <a:lnTo>
                  <a:pt x="0" y="297"/>
                </a:lnTo>
                <a:lnTo>
                  <a:pt x="164" y="297"/>
                </a:lnTo>
                <a:lnTo>
                  <a:pt x="16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3" name="Freeform 340">
            <a:extLst>
              <a:ext uri="{FF2B5EF4-FFF2-40B4-BE49-F238E27FC236}">
                <a16:creationId xmlns:a16="http://schemas.microsoft.com/office/drawing/2014/main" id="{16A66EC1-4953-49C7-9AA2-1AF42038E8D8}"/>
              </a:ext>
            </a:extLst>
          </p:cNvPr>
          <p:cNvSpPr>
            <a:spLocks noChangeArrowheads="1"/>
          </p:cNvSpPr>
          <p:nvPr/>
        </p:nvSpPr>
        <p:spPr bwMode="auto">
          <a:xfrm>
            <a:off x="3343597" y="2649576"/>
            <a:ext cx="38048" cy="251901"/>
          </a:xfrm>
          <a:custGeom>
            <a:avLst/>
            <a:gdLst>
              <a:gd name="T0" fmla="*/ 64 w 128"/>
              <a:gd name="T1" fmla="*/ 801 h 845"/>
              <a:gd name="T2" fmla="*/ 64 w 128"/>
              <a:gd name="T3" fmla="*/ 801 h 845"/>
              <a:gd name="T4" fmla="*/ 53 w 128"/>
              <a:gd name="T5" fmla="*/ 801 h 845"/>
              <a:gd name="T6" fmla="*/ 48 w 128"/>
              <a:gd name="T7" fmla="*/ 796 h 845"/>
              <a:gd name="T8" fmla="*/ 42 w 128"/>
              <a:gd name="T9" fmla="*/ 791 h 845"/>
              <a:gd name="T10" fmla="*/ 42 w 128"/>
              <a:gd name="T11" fmla="*/ 780 h 845"/>
              <a:gd name="T12" fmla="*/ 42 w 128"/>
              <a:gd name="T13" fmla="*/ 621 h 845"/>
              <a:gd name="T14" fmla="*/ 85 w 128"/>
              <a:gd name="T15" fmla="*/ 578 h 845"/>
              <a:gd name="T16" fmla="*/ 85 w 128"/>
              <a:gd name="T17" fmla="*/ 780 h 845"/>
              <a:gd name="T18" fmla="*/ 85 w 128"/>
              <a:gd name="T19" fmla="*/ 780 h 845"/>
              <a:gd name="T20" fmla="*/ 85 w 128"/>
              <a:gd name="T21" fmla="*/ 791 h 845"/>
              <a:gd name="T22" fmla="*/ 80 w 128"/>
              <a:gd name="T23" fmla="*/ 796 h 845"/>
              <a:gd name="T24" fmla="*/ 69 w 128"/>
              <a:gd name="T25" fmla="*/ 801 h 845"/>
              <a:gd name="T26" fmla="*/ 64 w 128"/>
              <a:gd name="T27" fmla="*/ 801 h 845"/>
              <a:gd name="T28" fmla="*/ 85 w 128"/>
              <a:gd name="T29" fmla="*/ 520 h 845"/>
              <a:gd name="T30" fmla="*/ 42 w 128"/>
              <a:gd name="T31" fmla="*/ 563 h 845"/>
              <a:gd name="T32" fmla="*/ 42 w 128"/>
              <a:gd name="T33" fmla="*/ 514 h 845"/>
              <a:gd name="T34" fmla="*/ 85 w 128"/>
              <a:gd name="T35" fmla="*/ 472 h 845"/>
              <a:gd name="T36" fmla="*/ 85 w 128"/>
              <a:gd name="T37" fmla="*/ 520 h 845"/>
              <a:gd name="T38" fmla="*/ 85 w 128"/>
              <a:gd name="T39" fmla="*/ 149 h 845"/>
              <a:gd name="T40" fmla="*/ 85 w 128"/>
              <a:gd name="T41" fmla="*/ 414 h 845"/>
              <a:gd name="T42" fmla="*/ 42 w 128"/>
              <a:gd name="T43" fmla="*/ 456 h 845"/>
              <a:gd name="T44" fmla="*/ 42 w 128"/>
              <a:gd name="T45" fmla="*/ 149 h 845"/>
              <a:gd name="T46" fmla="*/ 85 w 128"/>
              <a:gd name="T47" fmla="*/ 149 h 845"/>
              <a:gd name="T48" fmla="*/ 85 w 128"/>
              <a:gd name="T49" fmla="*/ 0 h 845"/>
              <a:gd name="T50" fmla="*/ 42 w 128"/>
              <a:gd name="T51" fmla="*/ 0 h 845"/>
              <a:gd name="T52" fmla="*/ 42 w 128"/>
              <a:gd name="T53" fmla="*/ 106 h 845"/>
              <a:gd name="T54" fmla="*/ 0 w 128"/>
              <a:gd name="T55" fmla="*/ 106 h 845"/>
              <a:gd name="T56" fmla="*/ 0 w 128"/>
              <a:gd name="T57" fmla="*/ 780 h 845"/>
              <a:gd name="T58" fmla="*/ 0 w 128"/>
              <a:gd name="T59" fmla="*/ 780 h 845"/>
              <a:gd name="T60" fmla="*/ 5 w 128"/>
              <a:gd name="T61" fmla="*/ 807 h 845"/>
              <a:gd name="T62" fmla="*/ 16 w 128"/>
              <a:gd name="T63" fmla="*/ 828 h 845"/>
              <a:gd name="T64" fmla="*/ 37 w 128"/>
              <a:gd name="T65" fmla="*/ 839 h 845"/>
              <a:gd name="T66" fmla="*/ 64 w 128"/>
              <a:gd name="T67" fmla="*/ 844 h 845"/>
              <a:gd name="T68" fmla="*/ 64 w 128"/>
              <a:gd name="T69" fmla="*/ 844 h 845"/>
              <a:gd name="T70" fmla="*/ 85 w 128"/>
              <a:gd name="T71" fmla="*/ 839 h 845"/>
              <a:gd name="T72" fmla="*/ 106 w 128"/>
              <a:gd name="T73" fmla="*/ 828 h 845"/>
              <a:gd name="T74" fmla="*/ 122 w 128"/>
              <a:gd name="T75" fmla="*/ 807 h 845"/>
              <a:gd name="T76" fmla="*/ 127 w 128"/>
              <a:gd name="T77" fmla="*/ 780 h 845"/>
              <a:gd name="T78" fmla="*/ 127 w 128"/>
              <a:gd name="T79" fmla="*/ 106 h 845"/>
              <a:gd name="T80" fmla="*/ 85 w 128"/>
              <a:gd name="T81" fmla="*/ 106 h 845"/>
              <a:gd name="T82" fmla="*/ 85 w 128"/>
              <a:gd name="T83"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45">
                <a:moveTo>
                  <a:pt x="64" y="801"/>
                </a:moveTo>
                <a:lnTo>
                  <a:pt x="64" y="801"/>
                </a:lnTo>
                <a:lnTo>
                  <a:pt x="53" y="801"/>
                </a:lnTo>
                <a:lnTo>
                  <a:pt x="48" y="796"/>
                </a:lnTo>
                <a:lnTo>
                  <a:pt x="42" y="791"/>
                </a:lnTo>
                <a:lnTo>
                  <a:pt x="42" y="780"/>
                </a:lnTo>
                <a:lnTo>
                  <a:pt x="42" y="621"/>
                </a:lnTo>
                <a:lnTo>
                  <a:pt x="85" y="578"/>
                </a:lnTo>
                <a:lnTo>
                  <a:pt x="85" y="780"/>
                </a:lnTo>
                <a:lnTo>
                  <a:pt x="85" y="780"/>
                </a:lnTo>
                <a:lnTo>
                  <a:pt x="85" y="791"/>
                </a:lnTo>
                <a:lnTo>
                  <a:pt x="80" y="796"/>
                </a:lnTo>
                <a:lnTo>
                  <a:pt x="69" y="801"/>
                </a:lnTo>
                <a:lnTo>
                  <a:pt x="64" y="801"/>
                </a:lnTo>
                <a:close/>
                <a:moveTo>
                  <a:pt x="85" y="520"/>
                </a:moveTo>
                <a:lnTo>
                  <a:pt x="42" y="563"/>
                </a:lnTo>
                <a:lnTo>
                  <a:pt x="42" y="514"/>
                </a:lnTo>
                <a:lnTo>
                  <a:pt x="85" y="472"/>
                </a:lnTo>
                <a:lnTo>
                  <a:pt x="85" y="520"/>
                </a:lnTo>
                <a:close/>
                <a:moveTo>
                  <a:pt x="85" y="149"/>
                </a:moveTo>
                <a:lnTo>
                  <a:pt x="85" y="414"/>
                </a:lnTo>
                <a:lnTo>
                  <a:pt x="42" y="456"/>
                </a:lnTo>
                <a:lnTo>
                  <a:pt x="42" y="149"/>
                </a:lnTo>
                <a:lnTo>
                  <a:pt x="85" y="149"/>
                </a:lnTo>
                <a:close/>
                <a:moveTo>
                  <a:pt x="85" y="0"/>
                </a:moveTo>
                <a:lnTo>
                  <a:pt x="42" y="0"/>
                </a:lnTo>
                <a:lnTo>
                  <a:pt x="42" y="106"/>
                </a:lnTo>
                <a:lnTo>
                  <a:pt x="0" y="106"/>
                </a:lnTo>
                <a:lnTo>
                  <a:pt x="0" y="780"/>
                </a:lnTo>
                <a:lnTo>
                  <a:pt x="0" y="780"/>
                </a:lnTo>
                <a:lnTo>
                  <a:pt x="5" y="807"/>
                </a:lnTo>
                <a:lnTo>
                  <a:pt x="16" y="828"/>
                </a:lnTo>
                <a:lnTo>
                  <a:pt x="37" y="839"/>
                </a:lnTo>
                <a:lnTo>
                  <a:pt x="64" y="844"/>
                </a:lnTo>
                <a:lnTo>
                  <a:pt x="64" y="844"/>
                </a:lnTo>
                <a:lnTo>
                  <a:pt x="85" y="839"/>
                </a:lnTo>
                <a:lnTo>
                  <a:pt x="106" y="828"/>
                </a:lnTo>
                <a:lnTo>
                  <a:pt x="122" y="807"/>
                </a:lnTo>
                <a:lnTo>
                  <a:pt x="127" y="780"/>
                </a:lnTo>
                <a:lnTo>
                  <a:pt x="127" y="106"/>
                </a:lnTo>
                <a:lnTo>
                  <a:pt x="85" y="106"/>
                </a:lnTo>
                <a:lnTo>
                  <a:pt x="8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4" name="Freeform 341">
            <a:extLst>
              <a:ext uri="{FF2B5EF4-FFF2-40B4-BE49-F238E27FC236}">
                <a16:creationId xmlns:a16="http://schemas.microsoft.com/office/drawing/2014/main" id="{86AFFF3C-F8B2-4C9F-B71C-01322B9584ED}"/>
              </a:ext>
            </a:extLst>
          </p:cNvPr>
          <p:cNvSpPr>
            <a:spLocks noChangeArrowheads="1"/>
          </p:cNvSpPr>
          <p:nvPr/>
        </p:nvSpPr>
        <p:spPr bwMode="auto">
          <a:xfrm>
            <a:off x="3462988" y="2724360"/>
            <a:ext cx="36736" cy="175806"/>
          </a:xfrm>
          <a:custGeom>
            <a:avLst/>
            <a:gdLst>
              <a:gd name="T0" fmla="*/ 79 w 123"/>
              <a:gd name="T1" fmla="*/ 160 h 591"/>
              <a:gd name="T2" fmla="*/ 36 w 123"/>
              <a:gd name="T3" fmla="*/ 202 h 591"/>
              <a:gd name="T4" fmla="*/ 36 w 123"/>
              <a:gd name="T5" fmla="*/ 64 h 591"/>
              <a:gd name="T6" fmla="*/ 79 w 123"/>
              <a:gd name="T7" fmla="*/ 64 h 591"/>
              <a:gd name="T8" fmla="*/ 79 w 123"/>
              <a:gd name="T9" fmla="*/ 160 h 591"/>
              <a:gd name="T10" fmla="*/ 58 w 123"/>
              <a:gd name="T11" fmla="*/ 547 h 591"/>
              <a:gd name="T12" fmla="*/ 58 w 123"/>
              <a:gd name="T13" fmla="*/ 547 h 591"/>
              <a:gd name="T14" fmla="*/ 53 w 123"/>
              <a:gd name="T15" fmla="*/ 547 h 591"/>
              <a:gd name="T16" fmla="*/ 47 w 123"/>
              <a:gd name="T17" fmla="*/ 542 h 591"/>
              <a:gd name="T18" fmla="*/ 42 w 123"/>
              <a:gd name="T19" fmla="*/ 537 h 591"/>
              <a:gd name="T20" fmla="*/ 36 w 123"/>
              <a:gd name="T21" fmla="*/ 526 h 591"/>
              <a:gd name="T22" fmla="*/ 36 w 123"/>
              <a:gd name="T23" fmla="*/ 367 h 591"/>
              <a:gd name="T24" fmla="*/ 79 w 123"/>
              <a:gd name="T25" fmla="*/ 324 h 591"/>
              <a:gd name="T26" fmla="*/ 79 w 123"/>
              <a:gd name="T27" fmla="*/ 526 h 591"/>
              <a:gd name="T28" fmla="*/ 79 w 123"/>
              <a:gd name="T29" fmla="*/ 526 h 591"/>
              <a:gd name="T30" fmla="*/ 79 w 123"/>
              <a:gd name="T31" fmla="*/ 537 h 591"/>
              <a:gd name="T32" fmla="*/ 74 w 123"/>
              <a:gd name="T33" fmla="*/ 542 h 591"/>
              <a:gd name="T34" fmla="*/ 68 w 123"/>
              <a:gd name="T35" fmla="*/ 547 h 591"/>
              <a:gd name="T36" fmla="*/ 58 w 123"/>
              <a:gd name="T37" fmla="*/ 547 h 591"/>
              <a:gd name="T38" fmla="*/ 79 w 123"/>
              <a:gd name="T39" fmla="*/ 266 h 591"/>
              <a:gd name="T40" fmla="*/ 36 w 123"/>
              <a:gd name="T41" fmla="*/ 309 h 591"/>
              <a:gd name="T42" fmla="*/ 36 w 123"/>
              <a:gd name="T43" fmla="*/ 260 h 591"/>
              <a:gd name="T44" fmla="*/ 79 w 123"/>
              <a:gd name="T45" fmla="*/ 218 h 591"/>
              <a:gd name="T46" fmla="*/ 79 w 123"/>
              <a:gd name="T47" fmla="*/ 266 h 591"/>
              <a:gd name="T48" fmla="*/ 79 w 123"/>
              <a:gd name="T49" fmla="*/ 0 h 591"/>
              <a:gd name="T50" fmla="*/ 42 w 123"/>
              <a:gd name="T51" fmla="*/ 0 h 591"/>
              <a:gd name="T52" fmla="*/ 42 w 123"/>
              <a:gd name="T53" fmla="*/ 22 h 591"/>
              <a:gd name="T54" fmla="*/ 0 w 123"/>
              <a:gd name="T55" fmla="*/ 22 h 591"/>
              <a:gd name="T56" fmla="*/ 0 w 123"/>
              <a:gd name="T57" fmla="*/ 526 h 591"/>
              <a:gd name="T58" fmla="*/ 0 w 123"/>
              <a:gd name="T59" fmla="*/ 526 h 591"/>
              <a:gd name="T60" fmla="*/ 0 w 123"/>
              <a:gd name="T61" fmla="*/ 553 h 591"/>
              <a:gd name="T62" fmla="*/ 15 w 123"/>
              <a:gd name="T63" fmla="*/ 574 h 591"/>
              <a:gd name="T64" fmla="*/ 36 w 123"/>
              <a:gd name="T65" fmla="*/ 585 h 591"/>
              <a:gd name="T66" fmla="*/ 58 w 123"/>
              <a:gd name="T67" fmla="*/ 590 h 591"/>
              <a:gd name="T68" fmla="*/ 58 w 123"/>
              <a:gd name="T69" fmla="*/ 590 h 591"/>
              <a:gd name="T70" fmla="*/ 84 w 123"/>
              <a:gd name="T71" fmla="*/ 585 h 591"/>
              <a:gd name="T72" fmla="*/ 106 w 123"/>
              <a:gd name="T73" fmla="*/ 574 h 591"/>
              <a:gd name="T74" fmla="*/ 116 w 123"/>
              <a:gd name="T75" fmla="*/ 553 h 591"/>
              <a:gd name="T76" fmla="*/ 122 w 123"/>
              <a:gd name="T77" fmla="*/ 526 h 591"/>
              <a:gd name="T78" fmla="*/ 122 w 123"/>
              <a:gd name="T79" fmla="*/ 22 h 591"/>
              <a:gd name="T80" fmla="*/ 79 w 123"/>
              <a:gd name="T81" fmla="*/ 22 h 591"/>
              <a:gd name="T82" fmla="*/ 79 w 123"/>
              <a:gd name="T83"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591">
                <a:moveTo>
                  <a:pt x="79" y="160"/>
                </a:moveTo>
                <a:lnTo>
                  <a:pt x="36" y="202"/>
                </a:lnTo>
                <a:lnTo>
                  <a:pt x="36" y="64"/>
                </a:lnTo>
                <a:lnTo>
                  <a:pt x="79" y="64"/>
                </a:lnTo>
                <a:lnTo>
                  <a:pt x="79" y="160"/>
                </a:lnTo>
                <a:close/>
                <a:moveTo>
                  <a:pt x="58" y="547"/>
                </a:moveTo>
                <a:lnTo>
                  <a:pt x="58" y="547"/>
                </a:lnTo>
                <a:lnTo>
                  <a:pt x="53" y="547"/>
                </a:lnTo>
                <a:lnTo>
                  <a:pt x="47" y="542"/>
                </a:lnTo>
                <a:lnTo>
                  <a:pt x="42" y="537"/>
                </a:lnTo>
                <a:lnTo>
                  <a:pt x="36" y="526"/>
                </a:lnTo>
                <a:lnTo>
                  <a:pt x="36" y="367"/>
                </a:lnTo>
                <a:lnTo>
                  <a:pt x="79" y="324"/>
                </a:lnTo>
                <a:lnTo>
                  <a:pt x="79" y="526"/>
                </a:lnTo>
                <a:lnTo>
                  <a:pt x="79" y="526"/>
                </a:lnTo>
                <a:lnTo>
                  <a:pt x="79" y="537"/>
                </a:lnTo>
                <a:lnTo>
                  <a:pt x="74" y="542"/>
                </a:lnTo>
                <a:lnTo>
                  <a:pt x="68" y="547"/>
                </a:lnTo>
                <a:lnTo>
                  <a:pt x="58" y="547"/>
                </a:lnTo>
                <a:close/>
                <a:moveTo>
                  <a:pt x="79" y="266"/>
                </a:moveTo>
                <a:lnTo>
                  <a:pt x="36" y="309"/>
                </a:lnTo>
                <a:lnTo>
                  <a:pt x="36" y="260"/>
                </a:lnTo>
                <a:lnTo>
                  <a:pt x="79" y="218"/>
                </a:lnTo>
                <a:lnTo>
                  <a:pt x="79" y="266"/>
                </a:lnTo>
                <a:close/>
                <a:moveTo>
                  <a:pt x="79" y="0"/>
                </a:moveTo>
                <a:lnTo>
                  <a:pt x="42" y="0"/>
                </a:lnTo>
                <a:lnTo>
                  <a:pt x="42" y="22"/>
                </a:lnTo>
                <a:lnTo>
                  <a:pt x="0" y="22"/>
                </a:lnTo>
                <a:lnTo>
                  <a:pt x="0" y="526"/>
                </a:lnTo>
                <a:lnTo>
                  <a:pt x="0" y="526"/>
                </a:lnTo>
                <a:lnTo>
                  <a:pt x="0" y="553"/>
                </a:lnTo>
                <a:lnTo>
                  <a:pt x="15" y="574"/>
                </a:lnTo>
                <a:lnTo>
                  <a:pt x="36" y="585"/>
                </a:lnTo>
                <a:lnTo>
                  <a:pt x="58" y="590"/>
                </a:lnTo>
                <a:lnTo>
                  <a:pt x="58" y="590"/>
                </a:lnTo>
                <a:lnTo>
                  <a:pt x="84" y="585"/>
                </a:lnTo>
                <a:lnTo>
                  <a:pt x="106" y="574"/>
                </a:lnTo>
                <a:lnTo>
                  <a:pt x="116" y="553"/>
                </a:lnTo>
                <a:lnTo>
                  <a:pt x="122" y="526"/>
                </a:lnTo>
                <a:lnTo>
                  <a:pt x="122" y="22"/>
                </a:lnTo>
                <a:lnTo>
                  <a:pt x="79" y="22"/>
                </a:lnTo>
                <a:lnTo>
                  <a:pt x="79"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5" name="Freeform 342">
            <a:extLst>
              <a:ext uri="{FF2B5EF4-FFF2-40B4-BE49-F238E27FC236}">
                <a16:creationId xmlns:a16="http://schemas.microsoft.com/office/drawing/2014/main" id="{16D812A9-170E-4BCA-ACAF-10F8BDD8C75B}"/>
              </a:ext>
            </a:extLst>
          </p:cNvPr>
          <p:cNvSpPr>
            <a:spLocks noChangeArrowheads="1"/>
          </p:cNvSpPr>
          <p:nvPr/>
        </p:nvSpPr>
        <p:spPr bwMode="auto">
          <a:xfrm>
            <a:off x="3549579" y="2649576"/>
            <a:ext cx="38047" cy="251901"/>
          </a:xfrm>
          <a:custGeom>
            <a:avLst/>
            <a:gdLst>
              <a:gd name="T0" fmla="*/ 84 w 128"/>
              <a:gd name="T1" fmla="*/ 414 h 845"/>
              <a:gd name="T2" fmla="*/ 42 w 128"/>
              <a:gd name="T3" fmla="*/ 456 h 845"/>
              <a:gd name="T4" fmla="*/ 42 w 128"/>
              <a:gd name="T5" fmla="*/ 149 h 845"/>
              <a:gd name="T6" fmla="*/ 84 w 128"/>
              <a:gd name="T7" fmla="*/ 149 h 845"/>
              <a:gd name="T8" fmla="*/ 84 w 128"/>
              <a:gd name="T9" fmla="*/ 414 h 845"/>
              <a:gd name="T10" fmla="*/ 63 w 128"/>
              <a:gd name="T11" fmla="*/ 801 h 845"/>
              <a:gd name="T12" fmla="*/ 63 w 128"/>
              <a:gd name="T13" fmla="*/ 801 h 845"/>
              <a:gd name="T14" fmla="*/ 52 w 128"/>
              <a:gd name="T15" fmla="*/ 801 h 845"/>
              <a:gd name="T16" fmla="*/ 47 w 128"/>
              <a:gd name="T17" fmla="*/ 796 h 845"/>
              <a:gd name="T18" fmla="*/ 42 w 128"/>
              <a:gd name="T19" fmla="*/ 791 h 845"/>
              <a:gd name="T20" fmla="*/ 42 w 128"/>
              <a:gd name="T21" fmla="*/ 780 h 845"/>
              <a:gd name="T22" fmla="*/ 42 w 128"/>
              <a:gd name="T23" fmla="*/ 621 h 845"/>
              <a:gd name="T24" fmla="*/ 84 w 128"/>
              <a:gd name="T25" fmla="*/ 578 h 845"/>
              <a:gd name="T26" fmla="*/ 84 w 128"/>
              <a:gd name="T27" fmla="*/ 780 h 845"/>
              <a:gd name="T28" fmla="*/ 84 w 128"/>
              <a:gd name="T29" fmla="*/ 780 h 845"/>
              <a:gd name="T30" fmla="*/ 84 w 128"/>
              <a:gd name="T31" fmla="*/ 791 h 845"/>
              <a:gd name="T32" fmla="*/ 79 w 128"/>
              <a:gd name="T33" fmla="*/ 796 h 845"/>
              <a:gd name="T34" fmla="*/ 74 w 128"/>
              <a:gd name="T35" fmla="*/ 801 h 845"/>
              <a:gd name="T36" fmla="*/ 63 w 128"/>
              <a:gd name="T37" fmla="*/ 801 h 845"/>
              <a:gd name="T38" fmla="*/ 84 w 128"/>
              <a:gd name="T39" fmla="*/ 520 h 845"/>
              <a:gd name="T40" fmla="*/ 42 w 128"/>
              <a:gd name="T41" fmla="*/ 563 h 845"/>
              <a:gd name="T42" fmla="*/ 42 w 128"/>
              <a:gd name="T43" fmla="*/ 514 h 845"/>
              <a:gd name="T44" fmla="*/ 84 w 128"/>
              <a:gd name="T45" fmla="*/ 472 h 845"/>
              <a:gd name="T46" fmla="*/ 84 w 128"/>
              <a:gd name="T47" fmla="*/ 520 h 845"/>
              <a:gd name="T48" fmla="*/ 84 w 128"/>
              <a:gd name="T49" fmla="*/ 0 h 845"/>
              <a:gd name="T50" fmla="*/ 42 w 128"/>
              <a:gd name="T51" fmla="*/ 0 h 845"/>
              <a:gd name="T52" fmla="*/ 42 w 128"/>
              <a:gd name="T53" fmla="*/ 106 h 845"/>
              <a:gd name="T54" fmla="*/ 0 w 128"/>
              <a:gd name="T55" fmla="*/ 106 h 845"/>
              <a:gd name="T56" fmla="*/ 0 w 128"/>
              <a:gd name="T57" fmla="*/ 780 h 845"/>
              <a:gd name="T58" fmla="*/ 0 w 128"/>
              <a:gd name="T59" fmla="*/ 780 h 845"/>
              <a:gd name="T60" fmla="*/ 5 w 128"/>
              <a:gd name="T61" fmla="*/ 807 h 845"/>
              <a:gd name="T62" fmla="*/ 21 w 128"/>
              <a:gd name="T63" fmla="*/ 828 h 845"/>
              <a:gd name="T64" fmla="*/ 37 w 128"/>
              <a:gd name="T65" fmla="*/ 839 h 845"/>
              <a:gd name="T66" fmla="*/ 63 w 128"/>
              <a:gd name="T67" fmla="*/ 844 h 845"/>
              <a:gd name="T68" fmla="*/ 63 w 128"/>
              <a:gd name="T69" fmla="*/ 844 h 845"/>
              <a:gd name="T70" fmla="*/ 90 w 128"/>
              <a:gd name="T71" fmla="*/ 839 h 845"/>
              <a:gd name="T72" fmla="*/ 105 w 128"/>
              <a:gd name="T73" fmla="*/ 828 h 845"/>
              <a:gd name="T74" fmla="*/ 122 w 128"/>
              <a:gd name="T75" fmla="*/ 807 h 845"/>
              <a:gd name="T76" fmla="*/ 127 w 128"/>
              <a:gd name="T77" fmla="*/ 780 h 845"/>
              <a:gd name="T78" fmla="*/ 127 w 128"/>
              <a:gd name="T79" fmla="*/ 106 h 845"/>
              <a:gd name="T80" fmla="*/ 84 w 128"/>
              <a:gd name="T81" fmla="*/ 106 h 845"/>
              <a:gd name="T82" fmla="*/ 84 w 128"/>
              <a:gd name="T83"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45">
                <a:moveTo>
                  <a:pt x="84" y="414"/>
                </a:moveTo>
                <a:lnTo>
                  <a:pt x="42" y="456"/>
                </a:lnTo>
                <a:lnTo>
                  <a:pt x="42" y="149"/>
                </a:lnTo>
                <a:lnTo>
                  <a:pt x="84" y="149"/>
                </a:lnTo>
                <a:lnTo>
                  <a:pt x="84" y="414"/>
                </a:lnTo>
                <a:close/>
                <a:moveTo>
                  <a:pt x="63" y="801"/>
                </a:moveTo>
                <a:lnTo>
                  <a:pt x="63" y="801"/>
                </a:lnTo>
                <a:lnTo>
                  <a:pt x="52" y="801"/>
                </a:lnTo>
                <a:lnTo>
                  <a:pt x="47" y="796"/>
                </a:lnTo>
                <a:lnTo>
                  <a:pt x="42" y="791"/>
                </a:lnTo>
                <a:lnTo>
                  <a:pt x="42" y="780"/>
                </a:lnTo>
                <a:lnTo>
                  <a:pt x="42" y="621"/>
                </a:lnTo>
                <a:lnTo>
                  <a:pt x="84" y="578"/>
                </a:lnTo>
                <a:lnTo>
                  <a:pt x="84" y="780"/>
                </a:lnTo>
                <a:lnTo>
                  <a:pt x="84" y="780"/>
                </a:lnTo>
                <a:lnTo>
                  <a:pt x="84" y="791"/>
                </a:lnTo>
                <a:lnTo>
                  <a:pt x="79" y="796"/>
                </a:lnTo>
                <a:lnTo>
                  <a:pt x="74" y="801"/>
                </a:lnTo>
                <a:lnTo>
                  <a:pt x="63" y="801"/>
                </a:lnTo>
                <a:close/>
                <a:moveTo>
                  <a:pt x="84" y="520"/>
                </a:moveTo>
                <a:lnTo>
                  <a:pt x="42" y="563"/>
                </a:lnTo>
                <a:lnTo>
                  <a:pt x="42" y="514"/>
                </a:lnTo>
                <a:lnTo>
                  <a:pt x="84" y="472"/>
                </a:lnTo>
                <a:lnTo>
                  <a:pt x="84" y="520"/>
                </a:lnTo>
                <a:close/>
                <a:moveTo>
                  <a:pt x="84" y="0"/>
                </a:moveTo>
                <a:lnTo>
                  <a:pt x="42" y="0"/>
                </a:lnTo>
                <a:lnTo>
                  <a:pt x="42" y="106"/>
                </a:lnTo>
                <a:lnTo>
                  <a:pt x="0" y="106"/>
                </a:lnTo>
                <a:lnTo>
                  <a:pt x="0" y="780"/>
                </a:lnTo>
                <a:lnTo>
                  <a:pt x="0" y="780"/>
                </a:lnTo>
                <a:lnTo>
                  <a:pt x="5" y="807"/>
                </a:lnTo>
                <a:lnTo>
                  <a:pt x="21" y="828"/>
                </a:lnTo>
                <a:lnTo>
                  <a:pt x="37" y="839"/>
                </a:lnTo>
                <a:lnTo>
                  <a:pt x="63" y="844"/>
                </a:lnTo>
                <a:lnTo>
                  <a:pt x="63" y="844"/>
                </a:lnTo>
                <a:lnTo>
                  <a:pt x="90" y="839"/>
                </a:lnTo>
                <a:lnTo>
                  <a:pt x="105" y="828"/>
                </a:lnTo>
                <a:lnTo>
                  <a:pt x="122" y="807"/>
                </a:lnTo>
                <a:lnTo>
                  <a:pt x="127" y="780"/>
                </a:lnTo>
                <a:lnTo>
                  <a:pt x="127" y="106"/>
                </a:lnTo>
                <a:lnTo>
                  <a:pt x="84" y="106"/>
                </a:lnTo>
                <a:lnTo>
                  <a:pt x="8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6" name="Freeform 343">
            <a:extLst>
              <a:ext uri="{FF2B5EF4-FFF2-40B4-BE49-F238E27FC236}">
                <a16:creationId xmlns:a16="http://schemas.microsoft.com/office/drawing/2014/main" id="{BA6EE600-8C5D-435B-BD5F-5E5EB53860FD}"/>
              </a:ext>
            </a:extLst>
          </p:cNvPr>
          <p:cNvSpPr>
            <a:spLocks noChangeArrowheads="1"/>
          </p:cNvSpPr>
          <p:nvPr/>
        </p:nvSpPr>
        <p:spPr bwMode="auto">
          <a:xfrm>
            <a:off x="3436748" y="2498698"/>
            <a:ext cx="51167" cy="220413"/>
          </a:xfrm>
          <a:custGeom>
            <a:avLst/>
            <a:gdLst>
              <a:gd name="T0" fmla="*/ 48 w 171"/>
              <a:gd name="T1" fmla="*/ 590 h 739"/>
              <a:gd name="T2" fmla="*/ 85 w 171"/>
              <a:gd name="T3" fmla="*/ 590 h 739"/>
              <a:gd name="T4" fmla="*/ 85 w 171"/>
              <a:gd name="T5" fmla="*/ 547 h 739"/>
              <a:gd name="T6" fmla="*/ 53 w 171"/>
              <a:gd name="T7" fmla="*/ 547 h 739"/>
              <a:gd name="T8" fmla="*/ 53 w 171"/>
              <a:gd name="T9" fmla="*/ 526 h 739"/>
              <a:gd name="T10" fmla="*/ 85 w 171"/>
              <a:gd name="T11" fmla="*/ 526 h 739"/>
              <a:gd name="T12" fmla="*/ 85 w 171"/>
              <a:gd name="T13" fmla="*/ 483 h 739"/>
              <a:gd name="T14" fmla="*/ 59 w 171"/>
              <a:gd name="T15" fmla="*/ 483 h 739"/>
              <a:gd name="T16" fmla="*/ 59 w 171"/>
              <a:gd name="T17" fmla="*/ 462 h 739"/>
              <a:gd name="T18" fmla="*/ 85 w 171"/>
              <a:gd name="T19" fmla="*/ 462 h 739"/>
              <a:gd name="T20" fmla="*/ 85 w 171"/>
              <a:gd name="T21" fmla="*/ 425 h 739"/>
              <a:gd name="T22" fmla="*/ 59 w 171"/>
              <a:gd name="T23" fmla="*/ 425 h 739"/>
              <a:gd name="T24" fmla="*/ 64 w 171"/>
              <a:gd name="T25" fmla="*/ 398 h 739"/>
              <a:gd name="T26" fmla="*/ 85 w 171"/>
              <a:gd name="T27" fmla="*/ 398 h 739"/>
              <a:gd name="T28" fmla="*/ 85 w 171"/>
              <a:gd name="T29" fmla="*/ 356 h 739"/>
              <a:gd name="T30" fmla="*/ 64 w 171"/>
              <a:gd name="T31" fmla="*/ 356 h 739"/>
              <a:gd name="T32" fmla="*/ 85 w 171"/>
              <a:gd name="T33" fmla="*/ 64 h 739"/>
              <a:gd name="T34" fmla="*/ 85 w 171"/>
              <a:gd name="T35" fmla="*/ 58 h 739"/>
              <a:gd name="T36" fmla="*/ 85 w 171"/>
              <a:gd name="T37" fmla="*/ 58 h 739"/>
              <a:gd name="T38" fmla="*/ 91 w 171"/>
              <a:gd name="T39" fmla="*/ 54 h 739"/>
              <a:gd name="T40" fmla="*/ 95 w 171"/>
              <a:gd name="T41" fmla="*/ 48 h 739"/>
              <a:gd name="T42" fmla="*/ 101 w 171"/>
              <a:gd name="T43" fmla="*/ 43 h 739"/>
              <a:gd name="T44" fmla="*/ 106 w 171"/>
              <a:gd name="T45" fmla="*/ 37 h 739"/>
              <a:gd name="T46" fmla="*/ 106 w 171"/>
              <a:gd name="T47" fmla="*/ 37 h 739"/>
              <a:gd name="T48" fmla="*/ 117 w 171"/>
              <a:gd name="T49" fmla="*/ 43 h 739"/>
              <a:gd name="T50" fmla="*/ 123 w 171"/>
              <a:gd name="T51" fmla="*/ 48 h 739"/>
              <a:gd name="T52" fmla="*/ 127 w 171"/>
              <a:gd name="T53" fmla="*/ 54 h 739"/>
              <a:gd name="T54" fmla="*/ 133 w 171"/>
              <a:gd name="T55" fmla="*/ 58 h 739"/>
              <a:gd name="T56" fmla="*/ 133 w 171"/>
              <a:gd name="T57" fmla="*/ 643 h 739"/>
              <a:gd name="T58" fmla="*/ 48 w 171"/>
              <a:gd name="T59" fmla="*/ 616 h 739"/>
              <a:gd name="T60" fmla="*/ 48 w 171"/>
              <a:gd name="T61" fmla="*/ 590 h 739"/>
              <a:gd name="T62" fmla="*/ 133 w 171"/>
              <a:gd name="T63" fmla="*/ 738 h 739"/>
              <a:gd name="T64" fmla="*/ 170 w 171"/>
              <a:gd name="T65" fmla="*/ 738 h 739"/>
              <a:gd name="T66" fmla="*/ 170 w 171"/>
              <a:gd name="T67" fmla="*/ 701 h 739"/>
              <a:gd name="T68" fmla="*/ 170 w 171"/>
              <a:gd name="T69" fmla="*/ 675 h 739"/>
              <a:gd name="T70" fmla="*/ 170 w 171"/>
              <a:gd name="T71" fmla="*/ 58 h 739"/>
              <a:gd name="T72" fmla="*/ 170 w 171"/>
              <a:gd name="T73" fmla="*/ 58 h 739"/>
              <a:gd name="T74" fmla="*/ 165 w 171"/>
              <a:gd name="T75" fmla="*/ 37 h 739"/>
              <a:gd name="T76" fmla="*/ 154 w 171"/>
              <a:gd name="T77" fmla="*/ 16 h 739"/>
              <a:gd name="T78" fmla="*/ 133 w 171"/>
              <a:gd name="T79" fmla="*/ 0 h 739"/>
              <a:gd name="T80" fmla="*/ 106 w 171"/>
              <a:gd name="T81" fmla="*/ 0 h 739"/>
              <a:gd name="T82" fmla="*/ 106 w 171"/>
              <a:gd name="T83" fmla="*/ 0 h 739"/>
              <a:gd name="T84" fmla="*/ 85 w 171"/>
              <a:gd name="T85" fmla="*/ 0 h 739"/>
              <a:gd name="T86" fmla="*/ 64 w 171"/>
              <a:gd name="T87" fmla="*/ 16 h 739"/>
              <a:gd name="T88" fmla="*/ 53 w 171"/>
              <a:gd name="T89" fmla="*/ 37 h 739"/>
              <a:gd name="T90" fmla="*/ 48 w 171"/>
              <a:gd name="T91" fmla="*/ 58 h 739"/>
              <a:gd name="T92" fmla="*/ 0 w 171"/>
              <a:gd name="T93" fmla="*/ 648 h 739"/>
              <a:gd name="T94" fmla="*/ 133 w 171"/>
              <a:gd name="T95" fmla="*/ 690 h 739"/>
              <a:gd name="T96" fmla="*/ 133 w 171"/>
              <a:gd name="T97" fmla="*/ 738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 h="739">
                <a:moveTo>
                  <a:pt x="48" y="590"/>
                </a:moveTo>
                <a:lnTo>
                  <a:pt x="85" y="590"/>
                </a:lnTo>
                <a:lnTo>
                  <a:pt x="85" y="547"/>
                </a:lnTo>
                <a:lnTo>
                  <a:pt x="53" y="547"/>
                </a:lnTo>
                <a:lnTo>
                  <a:pt x="53" y="526"/>
                </a:lnTo>
                <a:lnTo>
                  <a:pt x="85" y="526"/>
                </a:lnTo>
                <a:lnTo>
                  <a:pt x="85" y="483"/>
                </a:lnTo>
                <a:lnTo>
                  <a:pt x="59" y="483"/>
                </a:lnTo>
                <a:lnTo>
                  <a:pt x="59" y="462"/>
                </a:lnTo>
                <a:lnTo>
                  <a:pt x="85" y="462"/>
                </a:lnTo>
                <a:lnTo>
                  <a:pt x="85" y="425"/>
                </a:lnTo>
                <a:lnTo>
                  <a:pt x="59" y="425"/>
                </a:lnTo>
                <a:lnTo>
                  <a:pt x="64" y="398"/>
                </a:lnTo>
                <a:lnTo>
                  <a:pt x="85" y="398"/>
                </a:lnTo>
                <a:lnTo>
                  <a:pt x="85" y="356"/>
                </a:lnTo>
                <a:lnTo>
                  <a:pt x="64" y="356"/>
                </a:lnTo>
                <a:lnTo>
                  <a:pt x="85" y="64"/>
                </a:lnTo>
                <a:lnTo>
                  <a:pt x="85" y="58"/>
                </a:lnTo>
                <a:lnTo>
                  <a:pt x="85" y="58"/>
                </a:lnTo>
                <a:lnTo>
                  <a:pt x="91" y="54"/>
                </a:lnTo>
                <a:lnTo>
                  <a:pt x="95" y="48"/>
                </a:lnTo>
                <a:lnTo>
                  <a:pt x="101" y="43"/>
                </a:lnTo>
                <a:lnTo>
                  <a:pt x="106" y="37"/>
                </a:lnTo>
                <a:lnTo>
                  <a:pt x="106" y="37"/>
                </a:lnTo>
                <a:lnTo>
                  <a:pt x="117" y="43"/>
                </a:lnTo>
                <a:lnTo>
                  <a:pt x="123" y="48"/>
                </a:lnTo>
                <a:lnTo>
                  <a:pt x="127" y="54"/>
                </a:lnTo>
                <a:lnTo>
                  <a:pt x="133" y="58"/>
                </a:lnTo>
                <a:lnTo>
                  <a:pt x="133" y="643"/>
                </a:lnTo>
                <a:lnTo>
                  <a:pt x="48" y="616"/>
                </a:lnTo>
                <a:lnTo>
                  <a:pt x="48" y="590"/>
                </a:lnTo>
                <a:close/>
                <a:moveTo>
                  <a:pt x="133" y="738"/>
                </a:moveTo>
                <a:lnTo>
                  <a:pt x="170" y="738"/>
                </a:lnTo>
                <a:lnTo>
                  <a:pt x="170" y="701"/>
                </a:lnTo>
                <a:lnTo>
                  <a:pt x="170" y="675"/>
                </a:lnTo>
                <a:lnTo>
                  <a:pt x="170" y="58"/>
                </a:lnTo>
                <a:lnTo>
                  <a:pt x="170" y="58"/>
                </a:lnTo>
                <a:lnTo>
                  <a:pt x="165" y="37"/>
                </a:lnTo>
                <a:lnTo>
                  <a:pt x="154" y="16"/>
                </a:lnTo>
                <a:lnTo>
                  <a:pt x="133" y="0"/>
                </a:lnTo>
                <a:lnTo>
                  <a:pt x="106" y="0"/>
                </a:lnTo>
                <a:lnTo>
                  <a:pt x="106" y="0"/>
                </a:lnTo>
                <a:lnTo>
                  <a:pt x="85" y="0"/>
                </a:lnTo>
                <a:lnTo>
                  <a:pt x="64" y="16"/>
                </a:lnTo>
                <a:lnTo>
                  <a:pt x="53" y="37"/>
                </a:lnTo>
                <a:lnTo>
                  <a:pt x="48" y="58"/>
                </a:lnTo>
                <a:lnTo>
                  <a:pt x="0" y="648"/>
                </a:lnTo>
                <a:lnTo>
                  <a:pt x="133" y="690"/>
                </a:lnTo>
                <a:lnTo>
                  <a:pt x="133" y="73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7" name="Freeform 344">
            <a:extLst>
              <a:ext uri="{FF2B5EF4-FFF2-40B4-BE49-F238E27FC236}">
                <a16:creationId xmlns:a16="http://schemas.microsoft.com/office/drawing/2014/main" id="{8B4CCC59-E10B-40F9-A973-1873D6D27E9A}"/>
              </a:ext>
            </a:extLst>
          </p:cNvPr>
          <p:cNvSpPr>
            <a:spLocks noChangeArrowheads="1"/>
          </p:cNvSpPr>
          <p:nvPr/>
        </p:nvSpPr>
        <p:spPr bwMode="auto">
          <a:xfrm>
            <a:off x="3524651" y="2498698"/>
            <a:ext cx="89215" cy="144318"/>
          </a:xfrm>
          <a:custGeom>
            <a:avLst/>
            <a:gdLst>
              <a:gd name="T0" fmla="*/ 148 w 298"/>
              <a:gd name="T1" fmla="*/ 419 h 484"/>
              <a:gd name="T2" fmla="*/ 106 w 298"/>
              <a:gd name="T3" fmla="*/ 415 h 484"/>
              <a:gd name="T4" fmla="*/ 74 w 298"/>
              <a:gd name="T5" fmla="*/ 388 h 484"/>
              <a:gd name="T6" fmla="*/ 53 w 298"/>
              <a:gd name="T7" fmla="*/ 356 h 484"/>
              <a:gd name="T8" fmla="*/ 42 w 298"/>
              <a:gd name="T9" fmla="*/ 314 h 484"/>
              <a:gd name="T10" fmla="*/ 63 w 298"/>
              <a:gd name="T11" fmla="*/ 122 h 484"/>
              <a:gd name="T12" fmla="*/ 63 w 298"/>
              <a:gd name="T13" fmla="*/ 107 h 484"/>
              <a:gd name="T14" fmla="*/ 90 w 298"/>
              <a:gd name="T15" fmla="*/ 64 h 484"/>
              <a:gd name="T16" fmla="*/ 132 w 298"/>
              <a:gd name="T17" fmla="*/ 43 h 484"/>
              <a:gd name="T18" fmla="*/ 148 w 298"/>
              <a:gd name="T19" fmla="*/ 37 h 484"/>
              <a:gd name="T20" fmla="*/ 180 w 298"/>
              <a:gd name="T21" fmla="*/ 48 h 484"/>
              <a:gd name="T22" fmla="*/ 228 w 298"/>
              <a:gd name="T23" fmla="*/ 90 h 484"/>
              <a:gd name="T24" fmla="*/ 233 w 298"/>
              <a:gd name="T25" fmla="*/ 122 h 484"/>
              <a:gd name="T26" fmla="*/ 254 w 298"/>
              <a:gd name="T27" fmla="*/ 314 h 484"/>
              <a:gd name="T28" fmla="*/ 254 w 298"/>
              <a:gd name="T29" fmla="*/ 335 h 484"/>
              <a:gd name="T30" fmla="*/ 239 w 298"/>
              <a:gd name="T31" fmla="*/ 372 h 484"/>
              <a:gd name="T32" fmla="*/ 207 w 298"/>
              <a:gd name="T33" fmla="*/ 404 h 484"/>
              <a:gd name="T34" fmla="*/ 169 w 298"/>
              <a:gd name="T35" fmla="*/ 419 h 484"/>
              <a:gd name="T36" fmla="*/ 275 w 298"/>
              <a:gd name="T37" fmla="*/ 122 h 484"/>
              <a:gd name="T38" fmla="*/ 270 w 298"/>
              <a:gd name="T39" fmla="*/ 96 h 484"/>
              <a:gd name="T40" fmla="*/ 254 w 298"/>
              <a:gd name="T41" fmla="*/ 54 h 484"/>
              <a:gd name="T42" fmla="*/ 217 w 298"/>
              <a:gd name="T43" fmla="*/ 22 h 484"/>
              <a:gd name="T44" fmla="*/ 175 w 298"/>
              <a:gd name="T45" fmla="*/ 0 h 484"/>
              <a:gd name="T46" fmla="*/ 148 w 298"/>
              <a:gd name="T47" fmla="*/ 0 h 484"/>
              <a:gd name="T48" fmla="*/ 100 w 298"/>
              <a:gd name="T49" fmla="*/ 5 h 484"/>
              <a:gd name="T50" fmla="*/ 58 w 298"/>
              <a:gd name="T51" fmla="*/ 32 h 484"/>
              <a:gd name="T52" fmla="*/ 32 w 298"/>
              <a:gd name="T53" fmla="*/ 75 h 484"/>
              <a:gd name="T54" fmla="*/ 21 w 298"/>
              <a:gd name="T55" fmla="*/ 122 h 484"/>
              <a:gd name="T56" fmla="*/ 0 w 298"/>
              <a:gd name="T57" fmla="*/ 314 h 484"/>
              <a:gd name="T58" fmla="*/ 5 w 298"/>
              <a:gd name="T59" fmla="*/ 340 h 484"/>
              <a:gd name="T60" fmla="*/ 21 w 298"/>
              <a:gd name="T61" fmla="*/ 388 h 484"/>
              <a:gd name="T62" fmla="*/ 58 w 298"/>
              <a:gd name="T63" fmla="*/ 430 h 484"/>
              <a:gd name="T64" fmla="*/ 100 w 298"/>
              <a:gd name="T65" fmla="*/ 451 h 484"/>
              <a:gd name="T66" fmla="*/ 127 w 298"/>
              <a:gd name="T67" fmla="*/ 483 h 484"/>
              <a:gd name="T68" fmla="*/ 169 w 298"/>
              <a:gd name="T69" fmla="*/ 462 h 484"/>
              <a:gd name="T70" fmla="*/ 196 w 298"/>
              <a:gd name="T71" fmla="*/ 451 h 484"/>
              <a:gd name="T72" fmla="*/ 239 w 298"/>
              <a:gd name="T73" fmla="*/ 430 h 484"/>
              <a:gd name="T74" fmla="*/ 275 w 298"/>
              <a:gd name="T75" fmla="*/ 388 h 484"/>
              <a:gd name="T76" fmla="*/ 292 w 298"/>
              <a:gd name="T77" fmla="*/ 340 h 484"/>
              <a:gd name="T78" fmla="*/ 297 w 298"/>
              <a:gd name="T79" fmla="*/ 31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8" h="484">
                <a:moveTo>
                  <a:pt x="148" y="419"/>
                </a:moveTo>
                <a:lnTo>
                  <a:pt x="148" y="419"/>
                </a:lnTo>
                <a:lnTo>
                  <a:pt x="127" y="419"/>
                </a:lnTo>
                <a:lnTo>
                  <a:pt x="106" y="415"/>
                </a:lnTo>
                <a:lnTo>
                  <a:pt x="90" y="404"/>
                </a:lnTo>
                <a:lnTo>
                  <a:pt x="74" y="388"/>
                </a:lnTo>
                <a:lnTo>
                  <a:pt x="63" y="372"/>
                </a:lnTo>
                <a:lnTo>
                  <a:pt x="53" y="356"/>
                </a:lnTo>
                <a:lnTo>
                  <a:pt x="47" y="335"/>
                </a:lnTo>
                <a:lnTo>
                  <a:pt x="42" y="314"/>
                </a:lnTo>
                <a:lnTo>
                  <a:pt x="63" y="128"/>
                </a:lnTo>
                <a:lnTo>
                  <a:pt x="63" y="122"/>
                </a:lnTo>
                <a:lnTo>
                  <a:pt x="63" y="122"/>
                </a:lnTo>
                <a:lnTo>
                  <a:pt x="63" y="107"/>
                </a:lnTo>
                <a:lnTo>
                  <a:pt x="68" y="90"/>
                </a:lnTo>
                <a:lnTo>
                  <a:pt x="90" y="64"/>
                </a:lnTo>
                <a:lnTo>
                  <a:pt x="116" y="48"/>
                </a:lnTo>
                <a:lnTo>
                  <a:pt x="132" y="43"/>
                </a:lnTo>
                <a:lnTo>
                  <a:pt x="148" y="37"/>
                </a:lnTo>
                <a:lnTo>
                  <a:pt x="148" y="37"/>
                </a:lnTo>
                <a:lnTo>
                  <a:pt x="164" y="43"/>
                </a:lnTo>
                <a:lnTo>
                  <a:pt x="180" y="48"/>
                </a:lnTo>
                <a:lnTo>
                  <a:pt x="207" y="64"/>
                </a:lnTo>
                <a:lnTo>
                  <a:pt x="228" y="90"/>
                </a:lnTo>
                <a:lnTo>
                  <a:pt x="233" y="107"/>
                </a:lnTo>
                <a:lnTo>
                  <a:pt x="233" y="122"/>
                </a:lnTo>
                <a:lnTo>
                  <a:pt x="233" y="128"/>
                </a:lnTo>
                <a:lnTo>
                  <a:pt x="254" y="314"/>
                </a:lnTo>
                <a:lnTo>
                  <a:pt x="254" y="314"/>
                </a:lnTo>
                <a:lnTo>
                  <a:pt x="254" y="335"/>
                </a:lnTo>
                <a:lnTo>
                  <a:pt x="243" y="356"/>
                </a:lnTo>
                <a:lnTo>
                  <a:pt x="239" y="372"/>
                </a:lnTo>
                <a:lnTo>
                  <a:pt x="222" y="388"/>
                </a:lnTo>
                <a:lnTo>
                  <a:pt x="207" y="404"/>
                </a:lnTo>
                <a:lnTo>
                  <a:pt x="190" y="415"/>
                </a:lnTo>
                <a:lnTo>
                  <a:pt x="169" y="419"/>
                </a:lnTo>
                <a:lnTo>
                  <a:pt x="148" y="419"/>
                </a:lnTo>
                <a:close/>
                <a:moveTo>
                  <a:pt x="275" y="122"/>
                </a:moveTo>
                <a:lnTo>
                  <a:pt x="275" y="122"/>
                </a:lnTo>
                <a:lnTo>
                  <a:pt x="270" y="96"/>
                </a:lnTo>
                <a:lnTo>
                  <a:pt x="265" y="75"/>
                </a:lnTo>
                <a:lnTo>
                  <a:pt x="254" y="54"/>
                </a:lnTo>
                <a:lnTo>
                  <a:pt x="239" y="32"/>
                </a:lnTo>
                <a:lnTo>
                  <a:pt x="217" y="22"/>
                </a:lnTo>
                <a:lnTo>
                  <a:pt x="196" y="5"/>
                </a:lnTo>
                <a:lnTo>
                  <a:pt x="175" y="0"/>
                </a:lnTo>
                <a:lnTo>
                  <a:pt x="148" y="0"/>
                </a:lnTo>
                <a:lnTo>
                  <a:pt x="148" y="0"/>
                </a:lnTo>
                <a:lnTo>
                  <a:pt x="122" y="0"/>
                </a:lnTo>
                <a:lnTo>
                  <a:pt x="100" y="5"/>
                </a:lnTo>
                <a:lnTo>
                  <a:pt x="79" y="22"/>
                </a:lnTo>
                <a:lnTo>
                  <a:pt x="58" y="32"/>
                </a:lnTo>
                <a:lnTo>
                  <a:pt x="42" y="54"/>
                </a:lnTo>
                <a:lnTo>
                  <a:pt x="32" y="75"/>
                </a:lnTo>
                <a:lnTo>
                  <a:pt x="26" y="96"/>
                </a:lnTo>
                <a:lnTo>
                  <a:pt x="21" y="122"/>
                </a:lnTo>
                <a:lnTo>
                  <a:pt x="0" y="314"/>
                </a:lnTo>
                <a:lnTo>
                  <a:pt x="0" y="314"/>
                </a:lnTo>
                <a:lnTo>
                  <a:pt x="0" y="314"/>
                </a:lnTo>
                <a:lnTo>
                  <a:pt x="5" y="340"/>
                </a:lnTo>
                <a:lnTo>
                  <a:pt x="10" y="366"/>
                </a:lnTo>
                <a:lnTo>
                  <a:pt x="21" y="388"/>
                </a:lnTo>
                <a:lnTo>
                  <a:pt x="36" y="409"/>
                </a:lnTo>
                <a:lnTo>
                  <a:pt x="58" y="430"/>
                </a:lnTo>
                <a:lnTo>
                  <a:pt x="79" y="447"/>
                </a:lnTo>
                <a:lnTo>
                  <a:pt x="100" y="451"/>
                </a:lnTo>
                <a:lnTo>
                  <a:pt x="127" y="462"/>
                </a:lnTo>
                <a:lnTo>
                  <a:pt x="127" y="483"/>
                </a:lnTo>
                <a:lnTo>
                  <a:pt x="169" y="483"/>
                </a:lnTo>
                <a:lnTo>
                  <a:pt x="169" y="462"/>
                </a:lnTo>
                <a:lnTo>
                  <a:pt x="169" y="462"/>
                </a:lnTo>
                <a:lnTo>
                  <a:pt x="196" y="451"/>
                </a:lnTo>
                <a:lnTo>
                  <a:pt x="217" y="447"/>
                </a:lnTo>
                <a:lnTo>
                  <a:pt x="239" y="430"/>
                </a:lnTo>
                <a:lnTo>
                  <a:pt x="260" y="409"/>
                </a:lnTo>
                <a:lnTo>
                  <a:pt x="275" y="388"/>
                </a:lnTo>
                <a:lnTo>
                  <a:pt x="286" y="366"/>
                </a:lnTo>
                <a:lnTo>
                  <a:pt x="292" y="340"/>
                </a:lnTo>
                <a:lnTo>
                  <a:pt x="297" y="314"/>
                </a:lnTo>
                <a:lnTo>
                  <a:pt x="297" y="314"/>
                </a:lnTo>
                <a:lnTo>
                  <a:pt x="275" y="12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8" name="Freeform 345">
            <a:extLst>
              <a:ext uri="{FF2B5EF4-FFF2-40B4-BE49-F238E27FC236}">
                <a16:creationId xmlns:a16="http://schemas.microsoft.com/office/drawing/2014/main" id="{287C6144-FA6D-42AA-8EFC-823080F78852}"/>
              </a:ext>
            </a:extLst>
          </p:cNvPr>
          <p:cNvSpPr>
            <a:spLocks noChangeArrowheads="1"/>
          </p:cNvSpPr>
          <p:nvPr/>
        </p:nvSpPr>
        <p:spPr bwMode="auto">
          <a:xfrm>
            <a:off x="3543019" y="2591849"/>
            <a:ext cx="51168" cy="24928"/>
          </a:xfrm>
          <a:custGeom>
            <a:avLst/>
            <a:gdLst>
              <a:gd name="T0" fmla="*/ 85 w 171"/>
              <a:gd name="T1" fmla="*/ 42 h 85"/>
              <a:gd name="T2" fmla="*/ 85 w 171"/>
              <a:gd name="T3" fmla="*/ 42 h 85"/>
              <a:gd name="T4" fmla="*/ 69 w 171"/>
              <a:gd name="T5" fmla="*/ 42 h 85"/>
              <a:gd name="T6" fmla="*/ 53 w 171"/>
              <a:gd name="T7" fmla="*/ 31 h 85"/>
              <a:gd name="T8" fmla="*/ 48 w 171"/>
              <a:gd name="T9" fmla="*/ 15 h 85"/>
              <a:gd name="T10" fmla="*/ 43 w 171"/>
              <a:gd name="T11" fmla="*/ 0 h 85"/>
              <a:gd name="T12" fmla="*/ 0 w 171"/>
              <a:gd name="T13" fmla="*/ 0 h 85"/>
              <a:gd name="T14" fmla="*/ 0 w 171"/>
              <a:gd name="T15" fmla="*/ 0 h 85"/>
              <a:gd name="T16" fmla="*/ 5 w 171"/>
              <a:gd name="T17" fmla="*/ 15 h 85"/>
              <a:gd name="T18" fmla="*/ 5 w 171"/>
              <a:gd name="T19" fmla="*/ 31 h 85"/>
              <a:gd name="T20" fmla="*/ 27 w 171"/>
              <a:gd name="T21" fmla="*/ 58 h 85"/>
              <a:gd name="T22" fmla="*/ 53 w 171"/>
              <a:gd name="T23" fmla="*/ 79 h 85"/>
              <a:gd name="T24" fmla="*/ 69 w 171"/>
              <a:gd name="T25" fmla="*/ 84 h 85"/>
              <a:gd name="T26" fmla="*/ 85 w 171"/>
              <a:gd name="T27" fmla="*/ 84 h 85"/>
              <a:gd name="T28" fmla="*/ 85 w 171"/>
              <a:gd name="T29" fmla="*/ 84 h 85"/>
              <a:gd name="T30" fmla="*/ 101 w 171"/>
              <a:gd name="T31" fmla="*/ 84 h 85"/>
              <a:gd name="T32" fmla="*/ 117 w 171"/>
              <a:gd name="T33" fmla="*/ 79 h 85"/>
              <a:gd name="T34" fmla="*/ 144 w 171"/>
              <a:gd name="T35" fmla="*/ 58 h 85"/>
              <a:gd name="T36" fmla="*/ 165 w 171"/>
              <a:gd name="T37" fmla="*/ 31 h 85"/>
              <a:gd name="T38" fmla="*/ 170 w 171"/>
              <a:gd name="T39" fmla="*/ 15 h 85"/>
              <a:gd name="T40" fmla="*/ 170 w 171"/>
              <a:gd name="T41" fmla="*/ 0 h 85"/>
              <a:gd name="T42" fmla="*/ 127 w 171"/>
              <a:gd name="T43" fmla="*/ 0 h 85"/>
              <a:gd name="T44" fmla="*/ 127 w 171"/>
              <a:gd name="T45" fmla="*/ 0 h 85"/>
              <a:gd name="T46" fmla="*/ 122 w 171"/>
              <a:gd name="T47" fmla="*/ 15 h 85"/>
              <a:gd name="T48" fmla="*/ 117 w 171"/>
              <a:gd name="T49" fmla="*/ 31 h 85"/>
              <a:gd name="T50" fmla="*/ 101 w 171"/>
              <a:gd name="T51" fmla="*/ 42 h 85"/>
              <a:gd name="T52" fmla="*/ 85 w 171"/>
              <a:gd name="T53"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85">
                <a:moveTo>
                  <a:pt x="85" y="42"/>
                </a:moveTo>
                <a:lnTo>
                  <a:pt x="85" y="42"/>
                </a:lnTo>
                <a:lnTo>
                  <a:pt x="69" y="42"/>
                </a:lnTo>
                <a:lnTo>
                  <a:pt x="53" y="31"/>
                </a:lnTo>
                <a:lnTo>
                  <a:pt x="48" y="15"/>
                </a:lnTo>
                <a:lnTo>
                  <a:pt x="43" y="0"/>
                </a:lnTo>
                <a:lnTo>
                  <a:pt x="0" y="0"/>
                </a:lnTo>
                <a:lnTo>
                  <a:pt x="0" y="0"/>
                </a:lnTo>
                <a:lnTo>
                  <a:pt x="5" y="15"/>
                </a:lnTo>
                <a:lnTo>
                  <a:pt x="5" y="31"/>
                </a:lnTo>
                <a:lnTo>
                  <a:pt x="27" y="58"/>
                </a:lnTo>
                <a:lnTo>
                  <a:pt x="53" y="79"/>
                </a:lnTo>
                <a:lnTo>
                  <a:pt x="69" y="84"/>
                </a:lnTo>
                <a:lnTo>
                  <a:pt x="85" y="84"/>
                </a:lnTo>
                <a:lnTo>
                  <a:pt x="85" y="84"/>
                </a:lnTo>
                <a:lnTo>
                  <a:pt x="101" y="84"/>
                </a:lnTo>
                <a:lnTo>
                  <a:pt x="117" y="79"/>
                </a:lnTo>
                <a:lnTo>
                  <a:pt x="144" y="58"/>
                </a:lnTo>
                <a:lnTo>
                  <a:pt x="165" y="31"/>
                </a:lnTo>
                <a:lnTo>
                  <a:pt x="170" y="15"/>
                </a:lnTo>
                <a:lnTo>
                  <a:pt x="170" y="0"/>
                </a:lnTo>
                <a:lnTo>
                  <a:pt x="127" y="0"/>
                </a:lnTo>
                <a:lnTo>
                  <a:pt x="127" y="0"/>
                </a:lnTo>
                <a:lnTo>
                  <a:pt x="122" y="15"/>
                </a:lnTo>
                <a:lnTo>
                  <a:pt x="117" y="31"/>
                </a:lnTo>
                <a:lnTo>
                  <a:pt x="101" y="42"/>
                </a:lnTo>
                <a:lnTo>
                  <a:pt x="85"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9" name="Freeform 346">
            <a:extLst>
              <a:ext uri="{FF2B5EF4-FFF2-40B4-BE49-F238E27FC236}">
                <a16:creationId xmlns:a16="http://schemas.microsoft.com/office/drawing/2014/main" id="{54485971-0C34-4627-95D7-EBBA46A798C6}"/>
              </a:ext>
            </a:extLst>
          </p:cNvPr>
          <p:cNvSpPr>
            <a:spLocks noChangeArrowheads="1"/>
          </p:cNvSpPr>
          <p:nvPr/>
        </p:nvSpPr>
        <p:spPr bwMode="auto">
          <a:xfrm>
            <a:off x="3153360" y="4860269"/>
            <a:ext cx="402778" cy="402778"/>
          </a:xfrm>
          <a:custGeom>
            <a:avLst/>
            <a:gdLst>
              <a:gd name="T0" fmla="*/ 918 w 1355"/>
              <a:gd name="T1" fmla="*/ 1264 h 1355"/>
              <a:gd name="T2" fmla="*/ 610 w 1355"/>
              <a:gd name="T3" fmla="*/ 1312 h 1355"/>
              <a:gd name="T4" fmla="*/ 276 w 1355"/>
              <a:gd name="T5" fmla="*/ 1168 h 1355"/>
              <a:gd name="T6" fmla="*/ 117 w 1355"/>
              <a:gd name="T7" fmla="*/ 977 h 1355"/>
              <a:gd name="T8" fmla="*/ 79 w 1355"/>
              <a:gd name="T9" fmla="*/ 818 h 1355"/>
              <a:gd name="T10" fmla="*/ 234 w 1355"/>
              <a:gd name="T11" fmla="*/ 834 h 1355"/>
              <a:gd name="T12" fmla="*/ 339 w 1355"/>
              <a:gd name="T13" fmla="*/ 680 h 1355"/>
              <a:gd name="T14" fmla="*/ 382 w 1355"/>
              <a:gd name="T15" fmla="*/ 638 h 1355"/>
              <a:gd name="T16" fmla="*/ 424 w 1355"/>
              <a:gd name="T17" fmla="*/ 680 h 1355"/>
              <a:gd name="T18" fmla="*/ 578 w 1355"/>
              <a:gd name="T19" fmla="*/ 914 h 1355"/>
              <a:gd name="T20" fmla="*/ 817 w 1355"/>
              <a:gd name="T21" fmla="*/ 887 h 1355"/>
              <a:gd name="T22" fmla="*/ 929 w 1355"/>
              <a:gd name="T23" fmla="*/ 680 h 1355"/>
              <a:gd name="T24" fmla="*/ 977 w 1355"/>
              <a:gd name="T25" fmla="*/ 590 h 1355"/>
              <a:gd name="T26" fmla="*/ 1077 w 1355"/>
              <a:gd name="T27" fmla="*/ 579 h 1355"/>
              <a:gd name="T28" fmla="*/ 1141 w 1355"/>
              <a:gd name="T29" fmla="*/ 680 h 1355"/>
              <a:gd name="T30" fmla="*/ 1189 w 1355"/>
              <a:gd name="T31" fmla="*/ 765 h 1355"/>
              <a:gd name="T32" fmla="*/ 1306 w 1355"/>
              <a:gd name="T33" fmla="*/ 765 h 1355"/>
              <a:gd name="T34" fmla="*/ 1221 w 1355"/>
              <a:gd name="T35" fmla="*/ 1004 h 1355"/>
              <a:gd name="T36" fmla="*/ 631 w 1355"/>
              <a:gd name="T37" fmla="*/ 887 h 1355"/>
              <a:gd name="T38" fmla="*/ 467 w 1355"/>
              <a:gd name="T39" fmla="*/ 723 h 1355"/>
              <a:gd name="T40" fmla="*/ 525 w 1355"/>
              <a:gd name="T41" fmla="*/ 526 h 1355"/>
              <a:gd name="T42" fmla="*/ 717 w 1355"/>
              <a:gd name="T43" fmla="*/ 473 h 1355"/>
              <a:gd name="T44" fmla="*/ 881 w 1355"/>
              <a:gd name="T45" fmla="*/ 638 h 1355"/>
              <a:gd name="T46" fmla="*/ 823 w 1355"/>
              <a:gd name="T47" fmla="*/ 828 h 1355"/>
              <a:gd name="T48" fmla="*/ 228 w 1355"/>
              <a:gd name="T49" fmla="*/ 228 h 1355"/>
              <a:gd name="T50" fmla="*/ 552 w 1355"/>
              <a:gd name="T51" fmla="*/ 53 h 1355"/>
              <a:gd name="T52" fmla="*/ 860 w 1355"/>
              <a:gd name="T53" fmla="*/ 70 h 1355"/>
              <a:gd name="T54" fmla="*/ 1125 w 1355"/>
              <a:gd name="T55" fmla="*/ 228 h 1355"/>
              <a:gd name="T56" fmla="*/ 1231 w 1355"/>
              <a:gd name="T57" fmla="*/ 367 h 1355"/>
              <a:gd name="T58" fmla="*/ 1295 w 1355"/>
              <a:gd name="T59" fmla="*/ 531 h 1355"/>
              <a:gd name="T60" fmla="*/ 1311 w 1355"/>
              <a:gd name="T61" fmla="*/ 680 h 1355"/>
              <a:gd name="T62" fmla="*/ 1231 w 1355"/>
              <a:gd name="T63" fmla="*/ 738 h 1355"/>
              <a:gd name="T64" fmla="*/ 1184 w 1355"/>
              <a:gd name="T65" fmla="*/ 670 h 1355"/>
              <a:gd name="T66" fmla="*/ 1131 w 1355"/>
              <a:gd name="T67" fmla="*/ 568 h 1355"/>
              <a:gd name="T68" fmla="*/ 977 w 1355"/>
              <a:gd name="T69" fmla="*/ 463 h 1355"/>
              <a:gd name="T70" fmla="*/ 966 w 1355"/>
              <a:gd name="T71" fmla="*/ 547 h 1355"/>
              <a:gd name="T72" fmla="*/ 855 w 1355"/>
              <a:gd name="T73" fmla="*/ 499 h 1355"/>
              <a:gd name="T74" fmla="*/ 674 w 1355"/>
              <a:gd name="T75" fmla="*/ 425 h 1355"/>
              <a:gd name="T76" fmla="*/ 467 w 1355"/>
              <a:gd name="T77" fmla="*/ 537 h 1355"/>
              <a:gd name="T78" fmla="*/ 382 w 1355"/>
              <a:gd name="T79" fmla="*/ 595 h 1355"/>
              <a:gd name="T80" fmla="*/ 297 w 1355"/>
              <a:gd name="T81" fmla="*/ 680 h 1355"/>
              <a:gd name="T82" fmla="*/ 239 w 1355"/>
              <a:gd name="T83" fmla="*/ 786 h 1355"/>
              <a:gd name="T84" fmla="*/ 117 w 1355"/>
              <a:gd name="T85" fmla="*/ 797 h 1355"/>
              <a:gd name="T86" fmla="*/ 42 w 1355"/>
              <a:gd name="T87" fmla="*/ 680 h 1355"/>
              <a:gd name="T88" fmla="*/ 90 w 1355"/>
              <a:gd name="T89" fmla="*/ 516 h 1355"/>
              <a:gd name="T90" fmla="*/ 117 w 1355"/>
              <a:gd name="T91" fmla="*/ 377 h 1355"/>
              <a:gd name="T92" fmla="*/ 1354 w 1355"/>
              <a:gd name="T93" fmla="*/ 680 h 1355"/>
              <a:gd name="T94" fmla="*/ 1301 w 1355"/>
              <a:gd name="T95" fmla="*/ 420 h 1355"/>
              <a:gd name="T96" fmla="*/ 1104 w 1355"/>
              <a:gd name="T97" fmla="*/ 154 h 1355"/>
              <a:gd name="T98" fmla="*/ 743 w 1355"/>
              <a:gd name="T99" fmla="*/ 6 h 1355"/>
              <a:gd name="T100" fmla="*/ 419 w 1355"/>
              <a:gd name="T101" fmla="*/ 53 h 1355"/>
              <a:gd name="T102" fmla="*/ 154 w 1355"/>
              <a:gd name="T103" fmla="*/ 250 h 1355"/>
              <a:gd name="T104" fmla="*/ 5 w 1355"/>
              <a:gd name="T105" fmla="*/ 611 h 1355"/>
              <a:gd name="T106" fmla="*/ 0 w 1355"/>
              <a:gd name="T107" fmla="*/ 680 h 1355"/>
              <a:gd name="T108" fmla="*/ 79 w 1355"/>
              <a:gd name="T109" fmla="*/ 999 h 1355"/>
              <a:gd name="T110" fmla="*/ 303 w 1355"/>
              <a:gd name="T111" fmla="*/ 1243 h 1355"/>
              <a:gd name="T112" fmla="*/ 674 w 1355"/>
              <a:gd name="T113" fmla="*/ 1354 h 1355"/>
              <a:gd name="T114" fmla="*/ 992 w 1355"/>
              <a:gd name="T115" fmla="*/ 1274 h 1355"/>
              <a:gd name="T116" fmla="*/ 1237 w 1355"/>
              <a:gd name="T117" fmla="*/ 1052 h 1355"/>
              <a:gd name="T118" fmla="*/ 1354 w 1355"/>
              <a:gd name="T119" fmla="*/ 68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5" h="1355">
                <a:moveTo>
                  <a:pt x="1125" y="1126"/>
                </a:moveTo>
                <a:lnTo>
                  <a:pt x="1125" y="1126"/>
                </a:lnTo>
                <a:lnTo>
                  <a:pt x="1077" y="1168"/>
                </a:lnTo>
                <a:lnTo>
                  <a:pt x="1030" y="1206"/>
                </a:lnTo>
                <a:lnTo>
                  <a:pt x="977" y="1238"/>
                </a:lnTo>
                <a:lnTo>
                  <a:pt x="918" y="1264"/>
                </a:lnTo>
                <a:lnTo>
                  <a:pt x="860" y="1285"/>
                </a:lnTo>
                <a:lnTo>
                  <a:pt x="802" y="1301"/>
                </a:lnTo>
                <a:lnTo>
                  <a:pt x="738" y="1312"/>
                </a:lnTo>
                <a:lnTo>
                  <a:pt x="674" y="1312"/>
                </a:lnTo>
                <a:lnTo>
                  <a:pt x="674" y="1312"/>
                </a:lnTo>
                <a:lnTo>
                  <a:pt x="610" y="1312"/>
                </a:lnTo>
                <a:lnTo>
                  <a:pt x="552" y="1301"/>
                </a:lnTo>
                <a:lnTo>
                  <a:pt x="488" y="1285"/>
                </a:lnTo>
                <a:lnTo>
                  <a:pt x="435" y="1264"/>
                </a:lnTo>
                <a:lnTo>
                  <a:pt x="377" y="1238"/>
                </a:lnTo>
                <a:lnTo>
                  <a:pt x="324" y="1206"/>
                </a:lnTo>
                <a:lnTo>
                  <a:pt x="276" y="1168"/>
                </a:lnTo>
                <a:lnTo>
                  <a:pt x="228" y="1126"/>
                </a:lnTo>
                <a:lnTo>
                  <a:pt x="228" y="1126"/>
                </a:lnTo>
                <a:lnTo>
                  <a:pt x="196" y="1094"/>
                </a:lnTo>
                <a:lnTo>
                  <a:pt x="164" y="1057"/>
                </a:lnTo>
                <a:lnTo>
                  <a:pt x="138" y="1014"/>
                </a:lnTo>
                <a:lnTo>
                  <a:pt x="117" y="977"/>
                </a:lnTo>
                <a:lnTo>
                  <a:pt x="96" y="935"/>
                </a:lnTo>
                <a:lnTo>
                  <a:pt x="79" y="892"/>
                </a:lnTo>
                <a:lnTo>
                  <a:pt x="64" y="845"/>
                </a:lnTo>
                <a:lnTo>
                  <a:pt x="53" y="802"/>
                </a:lnTo>
                <a:lnTo>
                  <a:pt x="53" y="802"/>
                </a:lnTo>
                <a:lnTo>
                  <a:pt x="79" y="818"/>
                </a:lnTo>
                <a:lnTo>
                  <a:pt x="106" y="834"/>
                </a:lnTo>
                <a:lnTo>
                  <a:pt x="138" y="845"/>
                </a:lnTo>
                <a:lnTo>
                  <a:pt x="170" y="850"/>
                </a:lnTo>
                <a:lnTo>
                  <a:pt x="170" y="850"/>
                </a:lnTo>
                <a:lnTo>
                  <a:pt x="202" y="845"/>
                </a:lnTo>
                <a:lnTo>
                  <a:pt x="234" y="834"/>
                </a:lnTo>
                <a:lnTo>
                  <a:pt x="265" y="818"/>
                </a:lnTo>
                <a:lnTo>
                  <a:pt x="286" y="797"/>
                </a:lnTo>
                <a:lnTo>
                  <a:pt x="308" y="776"/>
                </a:lnTo>
                <a:lnTo>
                  <a:pt x="324" y="744"/>
                </a:lnTo>
                <a:lnTo>
                  <a:pt x="334" y="712"/>
                </a:lnTo>
                <a:lnTo>
                  <a:pt x="339" y="680"/>
                </a:lnTo>
                <a:lnTo>
                  <a:pt x="339" y="680"/>
                </a:lnTo>
                <a:lnTo>
                  <a:pt x="339" y="664"/>
                </a:lnTo>
                <a:lnTo>
                  <a:pt x="350" y="648"/>
                </a:lnTo>
                <a:lnTo>
                  <a:pt x="361" y="638"/>
                </a:lnTo>
                <a:lnTo>
                  <a:pt x="382" y="638"/>
                </a:lnTo>
                <a:lnTo>
                  <a:pt x="382" y="638"/>
                </a:lnTo>
                <a:lnTo>
                  <a:pt x="398" y="638"/>
                </a:lnTo>
                <a:lnTo>
                  <a:pt x="409" y="648"/>
                </a:lnTo>
                <a:lnTo>
                  <a:pt x="419" y="664"/>
                </a:lnTo>
                <a:lnTo>
                  <a:pt x="424" y="680"/>
                </a:lnTo>
                <a:lnTo>
                  <a:pt x="424" y="680"/>
                </a:lnTo>
                <a:lnTo>
                  <a:pt x="424" y="680"/>
                </a:lnTo>
                <a:lnTo>
                  <a:pt x="430" y="728"/>
                </a:lnTo>
                <a:lnTo>
                  <a:pt x="441" y="776"/>
                </a:lnTo>
                <a:lnTo>
                  <a:pt x="467" y="818"/>
                </a:lnTo>
                <a:lnTo>
                  <a:pt x="499" y="856"/>
                </a:lnTo>
                <a:lnTo>
                  <a:pt x="536" y="887"/>
                </a:lnTo>
                <a:lnTo>
                  <a:pt x="578" y="914"/>
                </a:lnTo>
                <a:lnTo>
                  <a:pt x="627" y="924"/>
                </a:lnTo>
                <a:lnTo>
                  <a:pt x="674" y="930"/>
                </a:lnTo>
                <a:lnTo>
                  <a:pt x="674" y="930"/>
                </a:lnTo>
                <a:lnTo>
                  <a:pt x="727" y="924"/>
                </a:lnTo>
                <a:lnTo>
                  <a:pt x="775" y="914"/>
                </a:lnTo>
                <a:lnTo>
                  <a:pt x="817" y="887"/>
                </a:lnTo>
                <a:lnTo>
                  <a:pt x="855" y="856"/>
                </a:lnTo>
                <a:lnTo>
                  <a:pt x="887" y="818"/>
                </a:lnTo>
                <a:lnTo>
                  <a:pt x="908" y="776"/>
                </a:lnTo>
                <a:lnTo>
                  <a:pt x="924" y="728"/>
                </a:lnTo>
                <a:lnTo>
                  <a:pt x="929" y="680"/>
                </a:lnTo>
                <a:lnTo>
                  <a:pt x="929" y="680"/>
                </a:lnTo>
                <a:lnTo>
                  <a:pt x="929" y="680"/>
                </a:lnTo>
                <a:lnTo>
                  <a:pt x="929" y="659"/>
                </a:lnTo>
                <a:lnTo>
                  <a:pt x="939" y="638"/>
                </a:lnTo>
                <a:lnTo>
                  <a:pt x="945" y="616"/>
                </a:lnTo>
                <a:lnTo>
                  <a:pt x="961" y="606"/>
                </a:lnTo>
                <a:lnTo>
                  <a:pt x="977" y="590"/>
                </a:lnTo>
                <a:lnTo>
                  <a:pt x="992" y="579"/>
                </a:lnTo>
                <a:lnTo>
                  <a:pt x="1014" y="574"/>
                </a:lnTo>
                <a:lnTo>
                  <a:pt x="1035" y="574"/>
                </a:lnTo>
                <a:lnTo>
                  <a:pt x="1035" y="574"/>
                </a:lnTo>
                <a:lnTo>
                  <a:pt x="1056" y="574"/>
                </a:lnTo>
                <a:lnTo>
                  <a:pt x="1077" y="579"/>
                </a:lnTo>
                <a:lnTo>
                  <a:pt x="1094" y="590"/>
                </a:lnTo>
                <a:lnTo>
                  <a:pt x="1109" y="606"/>
                </a:lnTo>
                <a:lnTo>
                  <a:pt x="1125" y="621"/>
                </a:lnTo>
                <a:lnTo>
                  <a:pt x="1131" y="638"/>
                </a:lnTo>
                <a:lnTo>
                  <a:pt x="1141" y="659"/>
                </a:lnTo>
                <a:lnTo>
                  <a:pt x="1141" y="680"/>
                </a:lnTo>
                <a:lnTo>
                  <a:pt x="1141" y="680"/>
                </a:lnTo>
                <a:lnTo>
                  <a:pt x="1141" y="701"/>
                </a:lnTo>
                <a:lnTo>
                  <a:pt x="1147" y="717"/>
                </a:lnTo>
                <a:lnTo>
                  <a:pt x="1157" y="738"/>
                </a:lnTo>
                <a:lnTo>
                  <a:pt x="1173" y="754"/>
                </a:lnTo>
                <a:lnTo>
                  <a:pt x="1189" y="765"/>
                </a:lnTo>
                <a:lnTo>
                  <a:pt x="1205" y="776"/>
                </a:lnTo>
                <a:lnTo>
                  <a:pt x="1226" y="781"/>
                </a:lnTo>
                <a:lnTo>
                  <a:pt x="1248" y="786"/>
                </a:lnTo>
                <a:lnTo>
                  <a:pt x="1248" y="786"/>
                </a:lnTo>
                <a:lnTo>
                  <a:pt x="1280" y="781"/>
                </a:lnTo>
                <a:lnTo>
                  <a:pt x="1306" y="765"/>
                </a:lnTo>
                <a:lnTo>
                  <a:pt x="1306" y="765"/>
                </a:lnTo>
                <a:lnTo>
                  <a:pt x="1295" y="818"/>
                </a:lnTo>
                <a:lnTo>
                  <a:pt x="1280" y="866"/>
                </a:lnTo>
                <a:lnTo>
                  <a:pt x="1263" y="914"/>
                </a:lnTo>
                <a:lnTo>
                  <a:pt x="1242" y="961"/>
                </a:lnTo>
                <a:lnTo>
                  <a:pt x="1221" y="1004"/>
                </a:lnTo>
                <a:lnTo>
                  <a:pt x="1189" y="1046"/>
                </a:lnTo>
                <a:lnTo>
                  <a:pt x="1157" y="1089"/>
                </a:lnTo>
                <a:lnTo>
                  <a:pt x="1125" y="1126"/>
                </a:lnTo>
                <a:close/>
                <a:moveTo>
                  <a:pt x="674" y="892"/>
                </a:moveTo>
                <a:lnTo>
                  <a:pt x="674" y="892"/>
                </a:lnTo>
                <a:lnTo>
                  <a:pt x="631" y="887"/>
                </a:lnTo>
                <a:lnTo>
                  <a:pt x="595" y="871"/>
                </a:lnTo>
                <a:lnTo>
                  <a:pt x="557" y="856"/>
                </a:lnTo>
                <a:lnTo>
                  <a:pt x="525" y="828"/>
                </a:lnTo>
                <a:lnTo>
                  <a:pt x="499" y="797"/>
                </a:lnTo>
                <a:lnTo>
                  <a:pt x="483" y="760"/>
                </a:lnTo>
                <a:lnTo>
                  <a:pt x="467" y="723"/>
                </a:lnTo>
                <a:lnTo>
                  <a:pt x="462" y="680"/>
                </a:lnTo>
                <a:lnTo>
                  <a:pt x="462" y="680"/>
                </a:lnTo>
                <a:lnTo>
                  <a:pt x="467" y="638"/>
                </a:lnTo>
                <a:lnTo>
                  <a:pt x="483" y="595"/>
                </a:lnTo>
                <a:lnTo>
                  <a:pt x="499" y="558"/>
                </a:lnTo>
                <a:lnTo>
                  <a:pt x="525" y="526"/>
                </a:lnTo>
                <a:lnTo>
                  <a:pt x="557" y="505"/>
                </a:lnTo>
                <a:lnTo>
                  <a:pt x="595" y="484"/>
                </a:lnTo>
                <a:lnTo>
                  <a:pt x="631" y="473"/>
                </a:lnTo>
                <a:lnTo>
                  <a:pt x="674" y="467"/>
                </a:lnTo>
                <a:lnTo>
                  <a:pt x="674" y="467"/>
                </a:lnTo>
                <a:lnTo>
                  <a:pt x="717" y="473"/>
                </a:lnTo>
                <a:lnTo>
                  <a:pt x="759" y="484"/>
                </a:lnTo>
                <a:lnTo>
                  <a:pt x="796" y="505"/>
                </a:lnTo>
                <a:lnTo>
                  <a:pt x="823" y="526"/>
                </a:lnTo>
                <a:lnTo>
                  <a:pt x="849" y="558"/>
                </a:lnTo>
                <a:lnTo>
                  <a:pt x="870" y="595"/>
                </a:lnTo>
                <a:lnTo>
                  <a:pt x="881" y="638"/>
                </a:lnTo>
                <a:lnTo>
                  <a:pt x="887" y="680"/>
                </a:lnTo>
                <a:lnTo>
                  <a:pt x="887" y="680"/>
                </a:lnTo>
                <a:lnTo>
                  <a:pt x="881" y="723"/>
                </a:lnTo>
                <a:lnTo>
                  <a:pt x="870" y="760"/>
                </a:lnTo>
                <a:lnTo>
                  <a:pt x="849" y="797"/>
                </a:lnTo>
                <a:lnTo>
                  <a:pt x="823" y="828"/>
                </a:lnTo>
                <a:lnTo>
                  <a:pt x="796" y="856"/>
                </a:lnTo>
                <a:lnTo>
                  <a:pt x="759" y="871"/>
                </a:lnTo>
                <a:lnTo>
                  <a:pt x="717" y="887"/>
                </a:lnTo>
                <a:lnTo>
                  <a:pt x="674" y="892"/>
                </a:lnTo>
                <a:close/>
                <a:moveTo>
                  <a:pt x="228" y="228"/>
                </a:moveTo>
                <a:lnTo>
                  <a:pt x="228" y="228"/>
                </a:lnTo>
                <a:lnTo>
                  <a:pt x="276" y="186"/>
                </a:lnTo>
                <a:lnTo>
                  <a:pt x="324" y="149"/>
                </a:lnTo>
                <a:lnTo>
                  <a:pt x="377" y="117"/>
                </a:lnTo>
                <a:lnTo>
                  <a:pt x="435" y="91"/>
                </a:lnTo>
                <a:lnTo>
                  <a:pt x="488" y="70"/>
                </a:lnTo>
                <a:lnTo>
                  <a:pt x="552" y="53"/>
                </a:lnTo>
                <a:lnTo>
                  <a:pt x="610" y="48"/>
                </a:lnTo>
                <a:lnTo>
                  <a:pt x="674" y="43"/>
                </a:lnTo>
                <a:lnTo>
                  <a:pt x="674" y="43"/>
                </a:lnTo>
                <a:lnTo>
                  <a:pt x="738" y="48"/>
                </a:lnTo>
                <a:lnTo>
                  <a:pt x="802" y="53"/>
                </a:lnTo>
                <a:lnTo>
                  <a:pt x="860" y="70"/>
                </a:lnTo>
                <a:lnTo>
                  <a:pt x="918" y="91"/>
                </a:lnTo>
                <a:lnTo>
                  <a:pt x="977" y="117"/>
                </a:lnTo>
                <a:lnTo>
                  <a:pt x="1030" y="149"/>
                </a:lnTo>
                <a:lnTo>
                  <a:pt x="1077" y="186"/>
                </a:lnTo>
                <a:lnTo>
                  <a:pt x="1125" y="228"/>
                </a:lnTo>
                <a:lnTo>
                  <a:pt x="1125" y="228"/>
                </a:lnTo>
                <a:lnTo>
                  <a:pt x="1163" y="271"/>
                </a:lnTo>
                <a:lnTo>
                  <a:pt x="1083" y="346"/>
                </a:lnTo>
                <a:lnTo>
                  <a:pt x="1115" y="377"/>
                </a:lnTo>
                <a:lnTo>
                  <a:pt x="1189" y="303"/>
                </a:lnTo>
                <a:lnTo>
                  <a:pt x="1189" y="303"/>
                </a:lnTo>
                <a:lnTo>
                  <a:pt x="1231" y="367"/>
                </a:lnTo>
                <a:lnTo>
                  <a:pt x="1263" y="441"/>
                </a:lnTo>
                <a:lnTo>
                  <a:pt x="1189" y="516"/>
                </a:lnTo>
                <a:lnTo>
                  <a:pt x="1221" y="547"/>
                </a:lnTo>
                <a:lnTo>
                  <a:pt x="1280" y="484"/>
                </a:lnTo>
                <a:lnTo>
                  <a:pt x="1280" y="484"/>
                </a:lnTo>
                <a:lnTo>
                  <a:pt x="1295" y="531"/>
                </a:lnTo>
                <a:lnTo>
                  <a:pt x="1301" y="579"/>
                </a:lnTo>
                <a:lnTo>
                  <a:pt x="1306" y="627"/>
                </a:lnTo>
                <a:lnTo>
                  <a:pt x="1311" y="680"/>
                </a:lnTo>
                <a:lnTo>
                  <a:pt x="1311" y="680"/>
                </a:lnTo>
                <a:lnTo>
                  <a:pt x="1311" y="680"/>
                </a:lnTo>
                <a:lnTo>
                  <a:pt x="1311" y="680"/>
                </a:lnTo>
                <a:lnTo>
                  <a:pt x="1306" y="706"/>
                </a:lnTo>
                <a:lnTo>
                  <a:pt x="1290" y="723"/>
                </a:lnTo>
                <a:lnTo>
                  <a:pt x="1269" y="738"/>
                </a:lnTo>
                <a:lnTo>
                  <a:pt x="1248" y="744"/>
                </a:lnTo>
                <a:lnTo>
                  <a:pt x="1248" y="744"/>
                </a:lnTo>
                <a:lnTo>
                  <a:pt x="1231" y="738"/>
                </a:lnTo>
                <a:lnTo>
                  <a:pt x="1216" y="733"/>
                </a:lnTo>
                <a:lnTo>
                  <a:pt x="1205" y="728"/>
                </a:lnTo>
                <a:lnTo>
                  <a:pt x="1194" y="717"/>
                </a:lnTo>
                <a:lnTo>
                  <a:pt x="1263" y="648"/>
                </a:lnTo>
                <a:lnTo>
                  <a:pt x="1231" y="621"/>
                </a:lnTo>
                <a:lnTo>
                  <a:pt x="1184" y="670"/>
                </a:lnTo>
                <a:lnTo>
                  <a:pt x="1184" y="670"/>
                </a:lnTo>
                <a:lnTo>
                  <a:pt x="1178" y="648"/>
                </a:lnTo>
                <a:lnTo>
                  <a:pt x="1173" y="627"/>
                </a:lnTo>
                <a:lnTo>
                  <a:pt x="1163" y="606"/>
                </a:lnTo>
                <a:lnTo>
                  <a:pt x="1147" y="585"/>
                </a:lnTo>
                <a:lnTo>
                  <a:pt x="1131" y="568"/>
                </a:lnTo>
                <a:lnTo>
                  <a:pt x="1115" y="553"/>
                </a:lnTo>
                <a:lnTo>
                  <a:pt x="1094" y="542"/>
                </a:lnTo>
                <a:lnTo>
                  <a:pt x="1073" y="537"/>
                </a:lnTo>
                <a:lnTo>
                  <a:pt x="1094" y="516"/>
                </a:lnTo>
                <a:lnTo>
                  <a:pt x="1009" y="431"/>
                </a:lnTo>
                <a:lnTo>
                  <a:pt x="977" y="463"/>
                </a:lnTo>
                <a:lnTo>
                  <a:pt x="1051" y="531"/>
                </a:lnTo>
                <a:lnTo>
                  <a:pt x="1051" y="531"/>
                </a:lnTo>
                <a:lnTo>
                  <a:pt x="1035" y="531"/>
                </a:lnTo>
                <a:lnTo>
                  <a:pt x="1035" y="531"/>
                </a:lnTo>
                <a:lnTo>
                  <a:pt x="998" y="537"/>
                </a:lnTo>
                <a:lnTo>
                  <a:pt x="966" y="547"/>
                </a:lnTo>
                <a:lnTo>
                  <a:pt x="939" y="568"/>
                </a:lnTo>
                <a:lnTo>
                  <a:pt x="913" y="595"/>
                </a:lnTo>
                <a:lnTo>
                  <a:pt x="913" y="595"/>
                </a:lnTo>
                <a:lnTo>
                  <a:pt x="897" y="558"/>
                </a:lnTo>
                <a:lnTo>
                  <a:pt x="876" y="526"/>
                </a:lnTo>
                <a:lnTo>
                  <a:pt x="855" y="499"/>
                </a:lnTo>
                <a:lnTo>
                  <a:pt x="823" y="473"/>
                </a:lnTo>
                <a:lnTo>
                  <a:pt x="791" y="452"/>
                </a:lnTo>
                <a:lnTo>
                  <a:pt x="754" y="436"/>
                </a:lnTo>
                <a:lnTo>
                  <a:pt x="717" y="431"/>
                </a:lnTo>
                <a:lnTo>
                  <a:pt x="674" y="425"/>
                </a:lnTo>
                <a:lnTo>
                  <a:pt x="674" y="425"/>
                </a:lnTo>
                <a:lnTo>
                  <a:pt x="631" y="431"/>
                </a:lnTo>
                <a:lnTo>
                  <a:pt x="595" y="441"/>
                </a:lnTo>
                <a:lnTo>
                  <a:pt x="552" y="457"/>
                </a:lnTo>
                <a:lnTo>
                  <a:pt x="520" y="478"/>
                </a:lnTo>
                <a:lnTo>
                  <a:pt x="488" y="505"/>
                </a:lnTo>
                <a:lnTo>
                  <a:pt x="467" y="537"/>
                </a:lnTo>
                <a:lnTo>
                  <a:pt x="446" y="574"/>
                </a:lnTo>
                <a:lnTo>
                  <a:pt x="430" y="611"/>
                </a:lnTo>
                <a:lnTo>
                  <a:pt x="430" y="611"/>
                </a:lnTo>
                <a:lnTo>
                  <a:pt x="409" y="600"/>
                </a:lnTo>
                <a:lnTo>
                  <a:pt x="382" y="595"/>
                </a:lnTo>
                <a:lnTo>
                  <a:pt x="382" y="595"/>
                </a:lnTo>
                <a:lnTo>
                  <a:pt x="361" y="595"/>
                </a:lnTo>
                <a:lnTo>
                  <a:pt x="345" y="600"/>
                </a:lnTo>
                <a:lnTo>
                  <a:pt x="318" y="621"/>
                </a:lnTo>
                <a:lnTo>
                  <a:pt x="303" y="648"/>
                </a:lnTo>
                <a:lnTo>
                  <a:pt x="297" y="664"/>
                </a:lnTo>
                <a:lnTo>
                  <a:pt x="297" y="680"/>
                </a:lnTo>
                <a:lnTo>
                  <a:pt x="297" y="680"/>
                </a:lnTo>
                <a:lnTo>
                  <a:pt x="292" y="706"/>
                </a:lnTo>
                <a:lnTo>
                  <a:pt x="286" y="728"/>
                </a:lnTo>
                <a:lnTo>
                  <a:pt x="276" y="749"/>
                </a:lnTo>
                <a:lnTo>
                  <a:pt x="260" y="770"/>
                </a:lnTo>
                <a:lnTo>
                  <a:pt x="239" y="786"/>
                </a:lnTo>
                <a:lnTo>
                  <a:pt x="217" y="797"/>
                </a:lnTo>
                <a:lnTo>
                  <a:pt x="196" y="802"/>
                </a:lnTo>
                <a:lnTo>
                  <a:pt x="170" y="807"/>
                </a:lnTo>
                <a:lnTo>
                  <a:pt x="170" y="807"/>
                </a:lnTo>
                <a:lnTo>
                  <a:pt x="143" y="802"/>
                </a:lnTo>
                <a:lnTo>
                  <a:pt x="117" y="797"/>
                </a:lnTo>
                <a:lnTo>
                  <a:pt x="96" y="786"/>
                </a:lnTo>
                <a:lnTo>
                  <a:pt x="79" y="770"/>
                </a:lnTo>
                <a:lnTo>
                  <a:pt x="64" y="749"/>
                </a:lnTo>
                <a:lnTo>
                  <a:pt x="53" y="728"/>
                </a:lnTo>
                <a:lnTo>
                  <a:pt x="42" y="706"/>
                </a:lnTo>
                <a:lnTo>
                  <a:pt x="42" y="680"/>
                </a:lnTo>
                <a:lnTo>
                  <a:pt x="42" y="680"/>
                </a:lnTo>
                <a:lnTo>
                  <a:pt x="42" y="680"/>
                </a:lnTo>
                <a:lnTo>
                  <a:pt x="42" y="680"/>
                </a:lnTo>
                <a:lnTo>
                  <a:pt x="42" y="621"/>
                </a:lnTo>
                <a:lnTo>
                  <a:pt x="122" y="547"/>
                </a:lnTo>
                <a:lnTo>
                  <a:pt x="90" y="516"/>
                </a:lnTo>
                <a:lnTo>
                  <a:pt x="53" y="553"/>
                </a:lnTo>
                <a:lnTo>
                  <a:pt x="53" y="553"/>
                </a:lnTo>
                <a:lnTo>
                  <a:pt x="64" y="505"/>
                </a:lnTo>
                <a:lnTo>
                  <a:pt x="79" y="463"/>
                </a:lnTo>
                <a:lnTo>
                  <a:pt x="96" y="420"/>
                </a:lnTo>
                <a:lnTo>
                  <a:pt x="117" y="377"/>
                </a:lnTo>
                <a:lnTo>
                  <a:pt x="138" y="340"/>
                </a:lnTo>
                <a:lnTo>
                  <a:pt x="164" y="303"/>
                </a:lnTo>
                <a:lnTo>
                  <a:pt x="196" y="266"/>
                </a:lnTo>
                <a:lnTo>
                  <a:pt x="228" y="228"/>
                </a:lnTo>
                <a:close/>
                <a:moveTo>
                  <a:pt x="1354" y="680"/>
                </a:moveTo>
                <a:lnTo>
                  <a:pt x="1354" y="680"/>
                </a:lnTo>
                <a:lnTo>
                  <a:pt x="1354" y="680"/>
                </a:lnTo>
                <a:lnTo>
                  <a:pt x="1354" y="680"/>
                </a:lnTo>
                <a:lnTo>
                  <a:pt x="1348" y="611"/>
                </a:lnTo>
                <a:lnTo>
                  <a:pt x="1338" y="547"/>
                </a:lnTo>
                <a:lnTo>
                  <a:pt x="1322" y="484"/>
                </a:lnTo>
                <a:lnTo>
                  <a:pt x="1301" y="420"/>
                </a:lnTo>
                <a:lnTo>
                  <a:pt x="1274" y="361"/>
                </a:lnTo>
                <a:lnTo>
                  <a:pt x="1237" y="303"/>
                </a:lnTo>
                <a:lnTo>
                  <a:pt x="1199" y="250"/>
                </a:lnTo>
                <a:lnTo>
                  <a:pt x="1152" y="202"/>
                </a:lnTo>
                <a:lnTo>
                  <a:pt x="1152" y="202"/>
                </a:lnTo>
                <a:lnTo>
                  <a:pt x="1104" y="154"/>
                </a:lnTo>
                <a:lnTo>
                  <a:pt x="1051" y="117"/>
                </a:lnTo>
                <a:lnTo>
                  <a:pt x="992" y="80"/>
                </a:lnTo>
                <a:lnTo>
                  <a:pt x="934" y="53"/>
                </a:lnTo>
                <a:lnTo>
                  <a:pt x="870" y="32"/>
                </a:lnTo>
                <a:lnTo>
                  <a:pt x="807" y="17"/>
                </a:lnTo>
                <a:lnTo>
                  <a:pt x="743" y="6"/>
                </a:lnTo>
                <a:lnTo>
                  <a:pt x="674" y="0"/>
                </a:lnTo>
                <a:lnTo>
                  <a:pt x="674" y="0"/>
                </a:lnTo>
                <a:lnTo>
                  <a:pt x="610" y="6"/>
                </a:lnTo>
                <a:lnTo>
                  <a:pt x="541" y="17"/>
                </a:lnTo>
                <a:lnTo>
                  <a:pt x="478" y="32"/>
                </a:lnTo>
                <a:lnTo>
                  <a:pt x="419" y="53"/>
                </a:lnTo>
                <a:lnTo>
                  <a:pt x="356" y="80"/>
                </a:lnTo>
                <a:lnTo>
                  <a:pt x="303" y="117"/>
                </a:lnTo>
                <a:lnTo>
                  <a:pt x="249" y="154"/>
                </a:lnTo>
                <a:lnTo>
                  <a:pt x="196" y="202"/>
                </a:lnTo>
                <a:lnTo>
                  <a:pt x="196" y="202"/>
                </a:lnTo>
                <a:lnTo>
                  <a:pt x="154" y="250"/>
                </a:lnTo>
                <a:lnTo>
                  <a:pt x="111" y="303"/>
                </a:lnTo>
                <a:lnTo>
                  <a:pt x="79" y="361"/>
                </a:lnTo>
                <a:lnTo>
                  <a:pt x="53" y="420"/>
                </a:lnTo>
                <a:lnTo>
                  <a:pt x="26" y="484"/>
                </a:lnTo>
                <a:lnTo>
                  <a:pt x="10" y="547"/>
                </a:lnTo>
                <a:lnTo>
                  <a:pt x="5" y="611"/>
                </a:lnTo>
                <a:lnTo>
                  <a:pt x="0" y="680"/>
                </a:lnTo>
                <a:lnTo>
                  <a:pt x="0" y="680"/>
                </a:lnTo>
                <a:lnTo>
                  <a:pt x="0" y="680"/>
                </a:lnTo>
                <a:lnTo>
                  <a:pt x="0" y="680"/>
                </a:lnTo>
                <a:lnTo>
                  <a:pt x="0" y="680"/>
                </a:lnTo>
                <a:lnTo>
                  <a:pt x="0" y="680"/>
                </a:lnTo>
                <a:lnTo>
                  <a:pt x="0" y="680"/>
                </a:lnTo>
                <a:lnTo>
                  <a:pt x="5" y="749"/>
                </a:lnTo>
                <a:lnTo>
                  <a:pt x="10" y="813"/>
                </a:lnTo>
                <a:lnTo>
                  <a:pt x="32" y="877"/>
                </a:lnTo>
                <a:lnTo>
                  <a:pt x="53" y="940"/>
                </a:lnTo>
                <a:lnTo>
                  <a:pt x="79" y="999"/>
                </a:lnTo>
                <a:lnTo>
                  <a:pt x="111" y="1052"/>
                </a:lnTo>
                <a:lnTo>
                  <a:pt x="154" y="1105"/>
                </a:lnTo>
                <a:lnTo>
                  <a:pt x="196" y="1158"/>
                </a:lnTo>
                <a:lnTo>
                  <a:pt x="196" y="1158"/>
                </a:lnTo>
                <a:lnTo>
                  <a:pt x="249" y="1200"/>
                </a:lnTo>
                <a:lnTo>
                  <a:pt x="303" y="1243"/>
                </a:lnTo>
                <a:lnTo>
                  <a:pt x="356" y="1274"/>
                </a:lnTo>
                <a:lnTo>
                  <a:pt x="419" y="1301"/>
                </a:lnTo>
                <a:lnTo>
                  <a:pt x="478" y="1328"/>
                </a:lnTo>
                <a:lnTo>
                  <a:pt x="541" y="1344"/>
                </a:lnTo>
                <a:lnTo>
                  <a:pt x="610" y="1349"/>
                </a:lnTo>
                <a:lnTo>
                  <a:pt x="674" y="1354"/>
                </a:lnTo>
                <a:lnTo>
                  <a:pt x="674" y="1354"/>
                </a:lnTo>
                <a:lnTo>
                  <a:pt x="743" y="1349"/>
                </a:lnTo>
                <a:lnTo>
                  <a:pt x="807" y="1344"/>
                </a:lnTo>
                <a:lnTo>
                  <a:pt x="870" y="1328"/>
                </a:lnTo>
                <a:lnTo>
                  <a:pt x="934" y="1301"/>
                </a:lnTo>
                <a:lnTo>
                  <a:pt x="992" y="1274"/>
                </a:lnTo>
                <a:lnTo>
                  <a:pt x="1051" y="1243"/>
                </a:lnTo>
                <a:lnTo>
                  <a:pt x="1104" y="1200"/>
                </a:lnTo>
                <a:lnTo>
                  <a:pt x="1152" y="1158"/>
                </a:lnTo>
                <a:lnTo>
                  <a:pt x="1152" y="1158"/>
                </a:lnTo>
                <a:lnTo>
                  <a:pt x="1199" y="1105"/>
                </a:lnTo>
                <a:lnTo>
                  <a:pt x="1237" y="1052"/>
                </a:lnTo>
                <a:lnTo>
                  <a:pt x="1274" y="999"/>
                </a:lnTo>
                <a:lnTo>
                  <a:pt x="1301" y="940"/>
                </a:lnTo>
                <a:lnTo>
                  <a:pt x="1322" y="877"/>
                </a:lnTo>
                <a:lnTo>
                  <a:pt x="1338" y="813"/>
                </a:lnTo>
                <a:lnTo>
                  <a:pt x="1348" y="749"/>
                </a:lnTo>
                <a:lnTo>
                  <a:pt x="1354" y="68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0" name="Freeform 347">
            <a:extLst>
              <a:ext uri="{FF2B5EF4-FFF2-40B4-BE49-F238E27FC236}">
                <a16:creationId xmlns:a16="http://schemas.microsoft.com/office/drawing/2014/main" id="{04F31A75-E307-45D4-8BCB-6AFDFAEA5176}"/>
              </a:ext>
            </a:extLst>
          </p:cNvPr>
          <p:cNvSpPr>
            <a:spLocks noChangeArrowheads="1"/>
          </p:cNvSpPr>
          <p:nvPr/>
        </p:nvSpPr>
        <p:spPr bwMode="auto">
          <a:xfrm>
            <a:off x="3255695" y="4988843"/>
            <a:ext cx="32799" cy="35423"/>
          </a:xfrm>
          <a:custGeom>
            <a:avLst/>
            <a:gdLst>
              <a:gd name="T0" fmla="*/ 111 w 112"/>
              <a:gd name="T1" fmla="*/ 32 h 117"/>
              <a:gd name="T2" fmla="*/ 26 w 112"/>
              <a:gd name="T3" fmla="*/ 116 h 117"/>
              <a:gd name="T4" fmla="*/ 0 w 112"/>
              <a:gd name="T5" fmla="*/ 85 h 117"/>
              <a:gd name="T6" fmla="*/ 85 w 112"/>
              <a:gd name="T7" fmla="*/ 0 h 117"/>
              <a:gd name="T8" fmla="*/ 111 w 112"/>
              <a:gd name="T9" fmla="*/ 32 h 117"/>
            </a:gdLst>
            <a:ahLst/>
            <a:cxnLst>
              <a:cxn ang="0">
                <a:pos x="T0" y="T1"/>
              </a:cxn>
              <a:cxn ang="0">
                <a:pos x="T2" y="T3"/>
              </a:cxn>
              <a:cxn ang="0">
                <a:pos x="T4" y="T5"/>
              </a:cxn>
              <a:cxn ang="0">
                <a:pos x="T6" y="T7"/>
              </a:cxn>
              <a:cxn ang="0">
                <a:pos x="T8" y="T9"/>
              </a:cxn>
            </a:cxnLst>
            <a:rect l="0" t="0" r="r" b="b"/>
            <a:pathLst>
              <a:path w="112" h="117">
                <a:moveTo>
                  <a:pt x="111" y="32"/>
                </a:moveTo>
                <a:lnTo>
                  <a:pt x="26" y="116"/>
                </a:lnTo>
                <a:lnTo>
                  <a:pt x="0" y="85"/>
                </a:lnTo>
                <a:lnTo>
                  <a:pt x="85" y="0"/>
                </a:lnTo>
                <a:lnTo>
                  <a:pt x="111"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1" name="Freeform 348">
            <a:extLst>
              <a:ext uri="{FF2B5EF4-FFF2-40B4-BE49-F238E27FC236}">
                <a16:creationId xmlns:a16="http://schemas.microsoft.com/office/drawing/2014/main" id="{39FC1648-6D49-4F5B-94FA-FBD7F6F515D4}"/>
              </a:ext>
            </a:extLst>
          </p:cNvPr>
          <p:cNvSpPr>
            <a:spLocks noChangeArrowheads="1"/>
          </p:cNvSpPr>
          <p:nvPr/>
        </p:nvSpPr>
        <p:spPr bwMode="auto">
          <a:xfrm>
            <a:off x="3230767" y="4924555"/>
            <a:ext cx="32800" cy="35424"/>
          </a:xfrm>
          <a:custGeom>
            <a:avLst/>
            <a:gdLst>
              <a:gd name="T0" fmla="*/ 85 w 112"/>
              <a:gd name="T1" fmla="*/ 0 h 118"/>
              <a:gd name="T2" fmla="*/ 111 w 112"/>
              <a:gd name="T3" fmla="*/ 32 h 118"/>
              <a:gd name="T4" fmla="*/ 26 w 112"/>
              <a:gd name="T5" fmla="*/ 117 h 118"/>
              <a:gd name="T6" fmla="*/ 0 w 112"/>
              <a:gd name="T7" fmla="*/ 85 h 118"/>
              <a:gd name="T8" fmla="*/ 85 w 112"/>
              <a:gd name="T9" fmla="*/ 0 h 118"/>
            </a:gdLst>
            <a:ahLst/>
            <a:cxnLst>
              <a:cxn ang="0">
                <a:pos x="T0" y="T1"/>
              </a:cxn>
              <a:cxn ang="0">
                <a:pos x="T2" y="T3"/>
              </a:cxn>
              <a:cxn ang="0">
                <a:pos x="T4" y="T5"/>
              </a:cxn>
              <a:cxn ang="0">
                <a:pos x="T6" y="T7"/>
              </a:cxn>
              <a:cxn ang="0">
                <a:pos x="T8" y="T9"/>
              </a:cxn>
            </a:cxnLst>
            <a:rect l="0" t="0" r="r" b="b"/>
            <a:pathLst>
              <a:path w="112" h="118">
                <a:moveTo>
                  <a:pt x="85" y="0"/>
                </a:moveTo>
                <a:lnTo>
                  <a:pt x="111" y="32"/>
                </a:lnTo>
                <a:lnTo>
                  <a:pt x="26" y="117"/>
                </a:lnTo>
                <a:lnTo>
                  <a:pt x="0" y="85"/>
                </a:lnTo>
                <a:lnTo>
                  <a:pt x="8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2" name="Freeform 349">
            <a:extLst>
              <a:ext uri="{FF2B5EF4-FFF2-40B4-BE49-F238E27FC236}">
                <a16:creationId xmlns:a16="http://schemas.microsoft.com/office/drawing/2014/main" id="{823EEA1C-432F-4BC6-9F4B-DAF66A07F403}"/>
              </a:ext>
            </a:extLst>
          </p:cNvPr>
          <p:cNvSpPr>
            <a:spLocks noChangeArrowheads="1"/>
          </p:cNvSpPr>
          <p:nvPr/>
        </p:nvSpPr>
        <p:spPr bwMode="auto">
          <a:xfrm>
            <a:off x="3287182" y="4917996"/>
            <a:ext cx="34112" cy="35423"/>
          </a:xfrm>
          <a:custGeom>
            <a:avLst/>
            <a:gdLst>
              <a:gd name="T0" fmla="*/ 85 w 113"/>
              <a:gd name="T1" fmla="*/ 0 h 118"/>
              <a:gd name="T2" fmla="*/ 112 w 113"/>
              <a:gd name="T3" fmla="*/ 31 h 118"/>
              <a:gd name="T4" fmla="*/ 27 w 113"/>
              <a:gd name="T5" fmla="*/ 117 h 118"/>
              <a:gd name="T6" fmla="*/ 0 w 113"/>
              <a:gd name="T7" fmla="*/ 85 h 118"/>
              <a:gd name="T8" fmla="*/ 85 w 113"/>
              <a:gd name="T9" fmla="*/ 0 h 118"/>
            </a:gdLst>
            <a:ahLst/>
            <a:cxnLst>
              <a:cxn ang="0">
                <a:pos x="T0" y="T1"/>
              </a:cxn>
              <a:cxn ang="0">
                <a:pos x="T2" y="T3"/>
              </a:cxn>
              <a:cxn ang="0">
                <a:pos x="T4" y="T5"/>
              </a:cxn>
              <a:cxn ang="0">
                <a:pos x="T6" y="T7"/>
              </a:cxn>
              <a:cxn ang="0">
                <a:pos x="T8" y="T9"/>
              </a:cxn>
            </a:cxnLst>
            <a:rect l="0" t="0" r="r" b="b"/>
            <a:pathLst>
              <a:path w="113" h="118">
                <a:moveTo>
                  <a:pt x="85" y="0"/>
                </a:moveTo>
                <a:lnTo>
                  <a:pt x="112" y="31"/>
                </a:lnTo>
                <a:lnTo>
                  <a:pt x="27" y="117"/>
                </a:lnTo>
                <a:lnTo>
                  <a:pt x="0" y="85"/>
                </a:lnTo>
                <a:lnTo>
                  <a:pt x="8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3" name="Freeform 350">
            <a:extLst>
              <a:ext uri="{FF2B5EF4-FFF2-40B4-BE49-F238E27FC236}">
                <a16:creationId xmlns:a16="http://schemas.microsoft.com/office/drawing/2014/main" id="{2E28B940-0A20-4A8B-9901-C034AC07D23F}"/>
              </a:ext>
            </a:extLst>
          </p:cNvPr>
          <p:cNvSpPr>
            <a:spLocks noChangeArrowheads="1"/>
          </p:cNvSpPr>
          <p:nvPr/>
        </p:nvSpPr>
        <p:spPr bwMode="auto">
          <a:xfrm>
            <a:off x="3418381" y="4950795"/>
            <a:ext cx="35423" cy="35424"/>
          </a:xfrm>
          <a:custGeom>
            <a:avLst/>
            <a:gdLst>
              <a:gd name="T0" fmla="*/ 117 w 118"/>
              <a:gd name="T1" fmla="*/ 32 h 118"/>
              <a:gd name="T2" fmla="*/ 32 w 118"/>
              <a:gd name="T3" fmla="*/ 117 h 118"/>
              <a:gd name="T4" fmla="*/ 0 w 118"/>
              <a:gd name="T5" fmla="*/ 85 h 118"/>
              <a:gd name="T6" fmla="*/ 85 w 118"/>
              <a:gd name="T7" fmla="*/ 0 h 118"/>
              <a:gd name="T8" fmla="*/ 117 w 118"/>
              <a:gd name="T9" fmla="*/ 32 h 118"/>
            </a:gdLst>
            <a:ahLst/>
            <a:cxnLst>
              <a:cxn ang="0">
                <a:pos x="T0" y="T1"/>
              </a:cxn>
              <a:cxn ang="0">
                <a:pos x="T2" y="T3"/>
              </a:cxn>
              <a:cxn ang="0">
                <a:pos x="T4" y="T5"/>
              </a:cxn>
              <a:cxn ang="0">
                <a:pos x="T6" y="T7"/>
              </a:cxn>
              <a:cxn ang="0">
                <a:pos x="T8" y="T9"/>
              </a:cxn>
            </a:cxnLst>
            <a:rect l="0" t="0" r="r" b="b"/>
            <a:pathLst>
              <a:path w="118" h="118">
                <a:moveTo>
                  <a:pt x="117" y="32"/>
                </a:moveTo>
                <a:lnTo>
                  <a:pt x="32" y="117"/>
                </a:lnTo>
                <a:lnTo>
                  <a:pt x="0" y="85"/>
                </a:lnTo>
                <a:lnTo>
                  <a:pt x="85" y="0"/>
                </a:lnTo>
                <a:lnTo>
                  <a:pt x="117"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4" name="Freeform 351">
            <a:extLst>
              <a:ext uri="{FF2B5EF4-FFF2-40B4-BE49-F238E27FC236}">
                <a16:creationId xmlns:a16="http://schemas.microsoft.com/office/drawing/2014/main" id="{AE3C3A37-3559-4820-A08D-B69271D94268}"/>
              </a:ext>
            </a:extLst>
          </p:cNvPr>
          <p:cNvSpPr>
            <a:spLocks noChangeArrowheads="1"/>
          </p:cNvSpPr>
          <p:nvPr/>
        </p:nvSpPr>
        <p:spPr bwMode="auto">
          <a:xfrm>
            <a:off x="3192719" y="5038698"/>
            <a:ext cx="34112" cy="34112"/>
          </a:xfrm>
          <a:custGeom>
            <a:avLst/>
            <a:gdLst>
              <a:gd name="T0" fmla="*/ 32 w 113"/>
              <a:gd name="T1" fmla="*/ 0 h 113"/>
              <a:gd name="T2" fmla="*/ 112 w 113"/>
              <a:gd name="T3" fmla="*/ 85 h 113"/>
              <a:gd name="T4" fmla="*/ 85 w 113"/>
              <a:gd name="T5" fmla="*/ 112 h 113"/>
              <a:gd name="T6" fmla="*/ 0 w 113"/>
              <a:gd name="T7" fmla="*/ 27 h 113"/>
              <a:gd name="T8" fmla="*/ 32 w 113"/>
              <a:gd name="T9" fmla="*/ 0 h 113"/>
            </a:gdLst>
            <a:ahLst/>
            <a:cxnLst>
              <a:cxn ang="0">
                <a:pos x="T0" y="T1"/>
              </a:cxn>
              <a:cxn ang="0">
                <a:pos x="T2" y="T3"/>
              </a:cxn>
              <a:cxn ang="0">
                <a:pos x="T4" y="T5"/>
              </a:cxn>
              <a:cxn ang="0">
                <a:pos x="T6" y="T7"/>
              </a:cxn>
              <a:cxn ang="0">
                <a:pos x="T8" y="T9"/>
              </a:cxn>
            </a:cxnLst>
            <a:rect l="0" t="0" r="r" b="b"/>
            <a:pathLst>
              <a:path w="113" h="113">
                <a:moveTo>
                  <a:pt x="32" y="0"/>
                </a:moveTo>
                <a:lnTo>
                  <a:pt x="112" y="85"/>
                </a:lnTo>
                <a:lnTo>
                  <a:pt x="85" y="112"/>
                </a:lnTo>
                <a:lnTo>
                  <a:pt x="0" y="27"/>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5" name="Freeform 352">
            <a:extLst>
              <a:ext uri="{FF2B5EF4-FFF2-40B4-BE49-F238E27FC236}">
                <a16:creationId xmlns:a16="http://schemas.microsoft.com/office/drawing/2014/main" id="{E1434558-2FF8-49DB-8111-79595675B8D8}"/>
              </a:ext>
            </a:extLst>
          </p:cNvPr>
          <p:cNvSpPr>
            <a:spLocks noChangeArrowheads="1"/>
          </p:cNvSpPr>
          <p:nvPr/>
        </p:nvSpPr>
        <p:spPr bwMode="auto">
          <a:xfrm>
            <a:off x="3199279" y="4969163"/>
            <a:ext cx="32800" cy="35424"/>
          </a:xfrm>
          <a:custGeom>
            <a:avLst/>
            <a:gdLst>
              <a:gd name="T0" fmla="*/ 31 w 112"/>
              <a:gd name="T1" fmla="*/ 0 h 118"/>
              <a:gd name="T2" fmla="*/ 111 w 112"/>
              <a:gd name="T3" fmla="*/ 85 h 118"/>
              <a:gd name="T4" fmla="*/ 85 w 112"/>
              <a:gd name="T5" fmla="*/ 117 h 118"/>
              <a:gd name="T6" fmla="*/ 0 w 112"/>
              <a:gd name="T7" fmla="*/ 32 h 118"/>
              <a:gd name="T8" fmla="*/ 31 w 112"/>
              <a:gd name="T9" fmla="*/ 0 h 118"/>
            </a:gdLst>
            <a:ahLst/>
            <a:cxnLst>
              <a:cxn ang="0">
                <a:pos x="T0" y="T1"/>
              </a:cxn>
              <a:cxn ang="0">
                <a:pos x="T2" y="T3"/>
              </a:cxn>
              <a:cxn ang="0">
                <a:pos x="T4" y="T5"/>
              </a:cxn>
              <a:cxn ang="0">
                <a:pos x="T6" y="T7"/>
              </a:cxn>
              <a:cxn ang="0">
                <a:pos x="T8" y="T9"/>
              </a:cxn>
            </a:cxnLst>
            <a:rect l="0" t="0" r="r" b="b"/>
            <a:pathLst>
              <a:path w="112" h="118">
                <a:moveTo>
                  <a:pt x="31" y="0"/>
                </a:moveTo>
                <a:lnTo>
                  <a:pt x="111" y="85"/>
                </a:lnTo>
                <a:lnTo>
                  <a:pt x="85" y="117"/>
                </a:lnTo>
                <a:lnTo>
                  <a:pt x="0" y="32"/>
                </a:lnTo>
                <a:lnTo>
                  <a:pt x="3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6" name="Freeform 353">
            <a:extLst>
              <a:ext uri="{FF2B5EF4-FFF2-40B4-BE49-F238E27FC236}">
                <a16:creationId xmlns:a16="http://schemas.microsoft.com/office/drawing/2014/main" id="{FAECB366-1DFE-44C5-B7D7-67974F2B1FEC}"/>
              </a:ext>
            </a:extLst>
          </p:cNvPr>
          <p:cNvSpPr>
            <a:spLocks noChangeArrowheads="1"/>
          </p:cNvSpPr>
          <p:nvPr/>
        </p:nvSpPr>
        <p:spPr bwMode="auto">
          <a:xfrm>
            <a:off x="3406572" y="4893068"/>
            <a:ext cx="35424" cy="35424"/>
          </a:xfrm>
          <a:custGeom>
            <a:avLst/>
            <a:gdLst>
              <a:gd name="T0" fmla="*/ 32 w 118"/>
              <a:gd name="T1" fmla="*/ 0 h 117"/>
              <a:gd name="T2" fmla="*/ 117 w 118"/>
              <a:gd name="T3" fmla="*/ 85 h 117"/>
              <a:gd name="T4" fmla="*/ 85 w 118"/>
              <a:gd name="T5" fmla="*/ 116 h 117"/>
              <a:gd name="T6" fmla="*/ 0 w 118"/>
              <a:gd name="T7" fmla="*/ 32 h 117"/>
              <a:gd name="T8" fmla="*/ 32 w 118"/>
              <a:gd name="T9" fmla="*/ 0 h 117"/>
            </a:gdLst>
            <a:ahLst/>
            <a:cxnLst>
              <a:cxn ang="0">
                <a:pos x="T0" y="T1"/>
              </a:cxn>
              <a:cxn ang="0">
                <a:pos x="T2" y="T3"/>
              </a:cxn>
              <a:cxn ang="0">
                <a:pos x="T4" y="T5"/>
              </a:cxn>
              <a:cxn ang="0">
                <a:pos x="T6" y="T7"/>
              </a:cxn>
              <a:cxn ang="0">
                <a:pos x="T8" y="T9"/>
              </a:cxn>
            </a:cxnLst>
            <a:rect l="0" t="0" r="r" b="b"/>
            <a:pathLst>
              <a:path w="118" h="117">
                <a:moveTo>
                  <a:pt x="32" y="0"/>
                </a:moveTo>
                <a:lnTo>
                  <a:pt x="117" y="85"/>
                </a:lnTo>
                <a:lnTo>
                  <a:pt x="85" y="116"/>
                </a:lnTo>
                <a:lnTo>
                  <a:pt x="0" y="32"/>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7" name="Freeform 354">
            <a:extLst>
              <a:ext uri="{FF2B5EF4-FFF2-40B4-BE49-F238E27FC236}">
                <a16:creationId xmlns:a16="http://schemas.microsoft.com/office/drawing/2014/main" id="{A14A0A6B-DF54-4B85-9B67-2AF472C8A090}"/>
              </a:ext>
            </a:extLst>
          </p:cNvPr>
          <p:cNvSpPr>
            <a:spLocks noChangeArrowheads="1"/>
          </p:cNvSpPr>
          <p:nvPr/>
        </p:nvSpPr>
        <p:spPr bwMode="auto">
          <a:xfrm>
            <a:off x="3344910" y="4937675"/>
            <a:ext cx="34112" cy="35424"/>
          </a:xfrm>
          <a:custGeom>
            <a:avLst/>
            <a:gdLst>
              <a:gd name="T0" fmla="*/ 80 w 113"/>
              <a:gd name="T1" fmla="*/ 117 h 118"/>
              <a:gd name="T2" fmla="*/ 0 w 113"/>
              <a:gd name="T3" fmla="*/ 32 h 118"/>
              <a:gd name="T4" fmla="*/ 27 w 113"/>
              <a:gd name="T5" fmla="*/ 0 h 118"/>
              <a:gd name="T6" fmla="*/ 112 w 113"/>
              <a:gd name="T7" fmla="*/ 86 h 118"/>
              <a:gd name="T8" fmla="*/ 80 w 113"/>
              <a:gd name="T9" fmla="*/ 117 h 118"/>
            </a:gdLst>
            <a:ahLst/>
            <a:cxnLst>
              <a:cxn ang="0">
                <a:pos x="T0" y="T1"/>
              </a:cxn>
              <a:cxn ang="0">
                <a:pos x="T2" y="T3"/>
              </a:cxn>
              <a:cxn ang="0">
                <a:pos x="T4" y="T5"/>
              </a:cxn>
              <a:cxn ang="0">
                <a:pos x="T6" y="T7"/>
              </a:cxn>
              <a:cxn ang="0">
                <a:pos x="T8" y="T9"/>
              </a:cxn>
            </a:cxnLst>
            <a:rect l="0" t="0" r="r" b="b"/>
            <a:pathLst>
              <a:path w="113" h="118">
                <a:moveTo>
                  <a:pt x="80" y="117"/>
                </a:moveTo>
                <a:lnTo>
                  <a:pt x="0" y="32"/>
                </a:lnTo>
                <a:lnTo>
                  <a:pt x="27" y="0"/>
                </a:lnTo>
                <a:lnTo>
                  <a:pt x="112" y="86"/>
                </a:lnTo>
                <a:lnTo>
                  <a:pt x="80" y="11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8" name="Freeform 355">
            <a:extLst>
              <a:ext uri="{FF2B5EF4-FFF2-40B4-BE49-F238E27FC236}">
                <a16:creationId xmlns:a16="http://schemas.microsoft.com/office/drawing/2014/main" id="{D807A535-2CBD-4C31-AC5B-1C3E1E1F55DC}"/>
              </a:ext>
            </a:extLst>
          </p:cNvPr>
          <p:cNvSpPr>
            <a:spLocks noChangeArrowheads="1"/>
          </p:cNvSpPr>
          <p:nvPr/>
        </p:nvSpPr>
        <p:spPr bwMode="auto">
          <a:xfrm>
            <a:off x="3338349" y="4881260"/>
            <a:ext cx="32800" cy="35423"/>
          </a:xfrm>
          <a:custGeom>
            <a:avLst/>
            <a:gdLst>
              <a:gd name="T0" fmla="*/ 27 w 112"/>
              <a:gd name="T1" fmla="*/ 0 h 117"/>
              <a:gd name="T2" fmla="*/ 111 w 112"/>
              <a:gd name="T3" fmla="*/ 84 h 117"/>
              <a:gd name="T4" fmla="*/ 80 w 112"/>
              <a:gd name="T5" fmla="*/ 116 h 117"/>
              <a:gd name="T6" fmla="*/ 0 w 112"/>
              <a:gd name="T7" fmla="*/ 32 h 117"/>
              <a:gd name="T8" fmla="*/ 27 w 112"/>
              <a:gd name="T9" fmla="*/ 0 h 117"/>
            </a:gdLst>
            <a:ahLst/>
            <a:cxnLst>
              <a:cxn ang="0">
                <a:pos x="T0" y="T1"/>
              </a:cxn>
              <a:cxn ang="0">
                <a:pos x="T2" y="T3"/>
              </a:cxn>
              <a:cxn ang="0">
                <a:pos x="T4" y="T5"/>
              </a:cxn>
              <a:cxn ang="0">
                <a:pos x="T6" y="T7"/>
              </a:cxn>
              <a:cxn ang="0">
                <a:pos x="T8" y="T9"/>
              </a:cxn>
            </a:cxnLst>
            <a:rect l="0" t="0" r="r" b="b"/>
            <a:pathLst>
              <a:path w="112" h="117">
                <a:moveTo>
                  <a:pt x="27" y="0"/>
                </a:moveTo>
                <a:lnTo>
                  <a:pt x="111" y="84"/>
                </a:lnTo>
                <a:lnTo>
                  <a:pt x="80" y="116"/>
                </a:lnTo>
                <a:lnTo>
                  <a:pt x="0" y="32"/>
                </a:lnTo>
                <a:lnTo>
                  <a:pt x="2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9" name="Freeform 356">
            <a:extLst>
              <a:ext uri="{FF2B5EF4-FFF2-40B4-BE49-F238E27FC236}">
                <a16:creationId xmlns:a16="http://schemas.microsoft.com/office/drawing/2014/main" id="{02671DDC-0767-41B5-A6CE-ABA7FAC78B99}"/>
              </a:ext>
            </a:extLst>
          </p:cNvPr>
          <p:cNvSpPr>
            <a:spLocks noChangeArrowheads="1"/>
          </p:cNvSpPr>
          <p:nvPr/>
        </p:nvSpPr>
        <p:spPr bwMode="auto">
          <a:xfrm>
            <a:off x="3297678" y="3923512"/>
            <a:ext cx="127262" cy="114142"/>
          </a:xfrm>
          <a:custGeom>
            <a:avLst/>
            <a:gdLst>
              <a:gd name="T0" fmla="*/ 212 w 426"/>
              <a:gd name="T1" fmla="*/ 43 h 384"/>
              <a:gd name="T2" fmla="*/ 382 w 426"/>
              <a:gd name="T3" fmla="*/ 43 h 384"/>
              <a:gd name="T4" fmla="*/ 382 w 426"/>
              <a:gd name="T5" fmla="*/ 64 h 384"/>
              <a:gd name="T6" fmla="*/ 340 w 426"/>
              <a:gd name="T7" fmla="*/ 64 h 384"/>
              <a:gd name="T8" fmla="*/ 340 w 426"/>
              <a:gd name="T9" fmla="*/ 101 h 384"/>
              <a:gd name="T10" fmla="*/ 377 w 426"/>
              <a:gd name="T11" fmla="*/ 101 h 384"/>
              <a:gd name="T12" fmla="*/ 372 w 426"/>
              <a:gd name="T13" fmla="*/ 191 h 384"/>
              <a:gd name="T14" fmla="*/ 324 w 426"/>
              <a:gd name="T15" fmla="*/ 191 h 384"/>
              <a:gd name="T16" fmla="*/ 324 w 426"/>
              <a:gd name="T17" fmla="*/ 234 h 384"/>
              <a:gd name="T18" fmla="*/ 372 w 426"/>
              <a:gd name="T19" fmla="*/ 234 h 384"/>
              <a:gd name="T20" fmla="*/ 361 w 426"/>
              <a:gd name="T21" fmla="*/ 340 h 384"/>
              <a:gd name="T22" fmla="*/ 63 w 426"/>
              <a:gd name="T23" fmla="*/ 340 h 384"/>
              <a:gd name="T24" fmla="*/ 63 w 426"/>
              <a:gd name="T25" fmla="*/ 319 h 384"/>
              <a:gd name="T26" fmla="*/ 90 w 426"/>
              <a:gd name="T27" fmla="*/ 319 h 384"/>
              <a:gd name="T28" fmla="*/ 90 w 426"/>
              <a:gd name="T29" fmla="*/ 276 h 384"/>
              <a:gd name="T30" fmla="*/ 58 w 426"/>
              <a:gd name="T31" fmla="*/ 276 h 384"/>
              <a:gd name="T32" fmla="*/ 53 w 426"/>
              <a:gd name="T33" fmla="*/ 149 h 384"/>
              <a:gd name="T34" fmla="*/ 90 w 426"/>
              <a:gd name="T35" fmla="*/ 149 h 384"/>
              <a:gd name="T36" fmla="*/ 90 w 426"/>
              <a:gd name="T37" fmla="*/ 106 h 384"/>
              <a:gd name="T38" fmla="*/ 48 w 426"/>
              <a:gd name="T39" fmla="*/ 106 h 384"/>
              <a:gd name="T40" fmla="*/ 48 w 426"/>
              <a:gd name="T41" fmla="*/ 43 h 384"/>
              <a:gd name="T42" fmla="*/ 127 w 426"/>
              <a:gd name="T43" fmla="*/ 43 h 384"/>
              <a:gd name="T44" fmla="*/ 127 w 426"/>
              <a:gd name="T45" fmla="*/ 0 h 384"/>
              <a:gd name="T46" fmla="*/ 0 w 426"/>
              <a:gd name="T47" fmla="*/ 0 h 384"/>
              <a:gd name="T48" fmla="*/ 27 w 426"/>
              <a:gd name="T49" fmla="*/ 383 h 384"/>
              <a:gd name="T50" fmla="*/ 404 w 426"/>
              <a:gd name="T51" fmla="*/ 383 h 384"/>
              <a:gd name="T52" fmla="*/ 425 w 426"/>
              <a:gd name="T53" fmla="*/ 0 h 384"/>
              <a:gd name="T54" fmla="*/ 212 w 426"/>
              <a:gd name="T55" fmla="*/ 0 h 384"/>
              <a:gd name="T56" fmla="*/ 212 w 426"/>
              <a:gd name="T57" fmla="*/ 4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6" h="384">
                <a:moveTo>
                  <a:pt x="212" y="43"/>
                </a:moveTo>
                <a:lnTo>
                  <a:pt x="382" y="43"/>
                </a:lnTo>
                <a:lnTo>
                  <a:pt x="382" y="64"/>
                </a:lnTo>
                <a:lnTo>
                  <a:pt x="340" y="64"/>
                </a:lnTo>
                <a:lnTo>
                  <a:pt x="340" y="101"/>
                </a:lnTo>
                <a:lnTo>
                  <a:pt x="377" y="101"/>
                </a:lnTo>
                <a:lnTo>
                  <a:pt x="372" y="191"/>
                </a:lnTo>
                <a:lnTo>
                  <a:pt x="324" y="191"/>
                </a:lnTo>
                <a:lnTo>
                  <a:pt x="324" y="234"/>
                </a:lnTo>
                <a:lnTo>
                  <a:pt x="372" y="234"/>
                </a:lnTo>
                <a:lnTo>
                  <a:pt x="361" y="340"/>
                </a:lnTo>
                <a:lnTo>
                  <a:pt x="63" y="340"/>
                </a:lnTo>
                <a:lnTo>
                  <a:pt x="63" y="319"/>
                </a:lnTo>
                <a:lnTo>
                  <a:pt x="90" y="319"/>
                </a:lnTo>
                <a:lnTo>
                  <a:pt x="90" y="276"/>
                </a:lnTo>
                <a:lnTo>
                  <a:pt x="58" y="276"/>
                </a:lnTo>
                <a:lnTo>
                  <a:pt x="53" y="149"/>
                </a:lnTo>
                <a:lnTo>
                  <a:pt x="90" y="149"/>
                </a:lnTo>
                <a:lnTo>
                  <a:pt x="90" y="106"/>
                </a:lnTo>
                <a:lnTo>
                  <a:pt x="48" y="106"/>
                </a:lnTo>
                <a:lnTo>
                  <a:pt x="48" y="43"/>
                </a:lnTo>
                <a:lnTo>
                  <a:pt x="127" y="43"/>
                </a:lnTo>
                <a:lnTo>
                  <a:pt x="127" y="0"/>
                </a:lnTo>
                <a:lnTo>
                  <a:pt x="0" y="0"/>
                </a:lnTo>
                <a:lnTo>
                  <a:pt x="27" y="383"/>
                </a:lnTo>
                <a:lnTo>
                  <a:pt x="404" y="383"/>
                </a:lnTo>
                <a:lnTo>
                  <a:pt x="425" y="0"/>
                </a:lnTo>
                <a:lnTo>
                  <a:pt x="212" y="0"/>
                </a:lnTo>
                <a:lnTo>
                  <a:pt x="212"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0" name="Freeform 357">
            <a:extLst>
              <a:ext uri="{FF2B5EF4-FFF2-40B4-BE49-F238E27FC236}">
                <a16:creationId xmlns:a16="http://schemas.microsoft.com/office/drawing/2014/main" id="{C2DD356C-172E-42E6-B9FD-0917AA2EE19D}"/>
              </a:ext>
            </a:extLst>
          </p:cNvPr>
          <p:cNvSpPr>
            <a:spLocks noChangeArrowheads="1"/>
          </p:cNvSpPr>
          <p:nvPr/>
        </p:nvSpPr>
        <p:spPr bwMode="auto">
          <a:xfrm>
            <a:off x="3247823" y="3653244"/>
            <a:ext cx="225661" cy="401467"/>
          </a:xfrm>
          <a:custGeom>
            <a:avLst/>
            <a:gdLst>
              <a:gd name="T0" fmla="*/ 717 w 760"/>
              <a:gd name="T1" fmla="*/ 569 h 1349"/>
              <a:gd name="T2" fmla="*/ 383 w 760"/>
              <a:gd name="T3" fmla="*/ 526 h 1349"/>
              <a:gd name="T4" fmla="*/ 648 w 760"/>
              <a:gd name="T5" fmla="*/ 632 h 1349"/>
              <a:gd name="T6" fmla="*/ 377 w 760"/>
              <a:gd name="T7" fmla="*/ 611 h 1349"/>
              <a:gd name="T8" fmla="*/ 648 w 760"/>
              <a:gd name="T9" fmla="*/ 632 h 1349"/>
              <a:gd name="T10" fmla="*/ 165 w 760"/>
              <a:gd name="T11" fmla="*/ 1311 h 1349"/>
              <a:gd name="T12" fmla="*/ 335 w 760"/>
              <a:gd name="T13" fmla="*/ 674 h 1349"/>
              <a:gd name="T14" fmla="*/ 335 w 760"/>
              <a:gd name="T15" fmla="*/ 1204 h 1349"/>
              <a:gd name="T16" fmla="*/ 648 w 760"/>
              <a:gd name="T17" fmla="*/ 674 h 1349"/>
              <a:gd name="T18" fmla="*/ 335 w 760"/>
              <a:gd name="T19" fmla="*/ 611 h 1349"/>
              <a:gd name="T20" fmla="*/ 106 w 760"/>
              <a:gd name="T21" fmla="*/ 632 h 1349"/>
              <a:gd name="T22" fmla="*/ 335 w 760"/>
              <a:gd name="T23" fmla="*/ 611 h 1349"/>
              <a:gd name="T24" fmla="*/ 409 w 760"/>
              <a:gd name="T25" fmla="*/ 186 h 1349"/>
              <a:gd name="T26" fmla="*/ 505 w 760"/>
              <a:gd name="T27" fmla="*/ 218 h 1349"/>
              <a:gd name="T28" fmla="*/ 584 w 760"/>
              <a:gd name="T29" fmla="*/ 276 h 1349"/>
              <a:gd name="T30" fmla="*/ 632 w 760"/>
              <a:gd name="T31" fmla="*/ 362 h 1349"/>
              <a:gd name="T32" fmla="*/ 653 w 760"/>
              <a:gd name="T33" fmla="*/ 462 h 1349"/>
              <a:gd name="T34" fmla="*/ 696 w 760"/>
              <a:gd name="T35" fmla="*/ 462 h 1349"/>
              <a:gd name="T36" fmla="*/ 674 w 760"/>
              <a:gd name="T37" fmla="*/ 345 h 1349"/>
              <a:gd name="T38" fmla="*/ 611 w 760"/>
              <a:gd name="T39" fmla="*/ 250 h 1349"/>
              <a:gd name="T40" fmla="*/ 520 w 760"/>
              <a:gd name="T41" fmla="*/ 181 h 1349"/>
              <a:gd name="T42" fmla="*/ 409 w 760"/>
              <a:gd name="T43" fmla="*/ 149 h 1349"/>
              <a:gd name="T44" fmla="*/ 414 w 760"/>
              <a:gd name="T45" fmla="*/ 91 h 1349"/>
              <a:gd name="T46" fmla="*/ 431 w 760"/>
              <a:gd name="T47" fmla="*/ 53 h 1349"/>
              <a:gd name="T48" fmla="*/ 467 w 760"/>
              <a:gd name="T49" fmla="*/ 43 h 1349"/>
              <a:gd name="T50" fmla="*/ 505 w 760"/>
              <a:gd name="T51" fmla="*/ 0 h 1349"/>
              <a:gd name="T52" fmla="*/ 467 w 760"/>
              <a:gd name="T53" fmla="*/ 0 h 1349"/>
              <a:gd name="T54" fmla="*/ 431 w 760"/>
              <a:gd name="T55" fmla="*/ 6 h 1349"/>
              <a:gd name="T56" fmla="*/ 383 w 760"/>
              <a:gd name="T57" fmla="*/ 53 h 1349"/>
              <a:gd name="T58" fmla="*/ 372 w 760"/>
              <a:gd name="T59" fmla="*/ 85 h 1349"/>
              <a:gd name="T60" fmla="*/ 372 w 760"/>
              <a:gd name="T61" fmla="*/ 144 h 1349"/>
              <a:gd name="T62" fmla="*/ 250 w 760"/>
              <a:gd name="T63" fmla="*/ 176 h 1349"/>
              <a:gd name="T64" fmla="*/ 154 w 760"/>
              <a:gd name="T65" fmla="*/ 245 h 1349"/>
              <a:gd name="T66" fmla="*/ 85 w 760"/>
              <a:gd name="T67" fmla="*/ 340 h 1349"/>
              <a:gd name="T68" fmla="*/ 64 w 760"/>
              <a:gd name="T69" fmla="*/ 462 h 1349"/>
              <a:gd name="T70" fmla="*/ 101 w 760"/>
              <a:gd name="T71" fmla="*/ 462 h 1349"/>
              <a:gd name="T72" fmla="*/ 123 w 760"/>
              <a:gd name="T73" fmla="*/ 356 h 1349"/>
              <a:gd name="T74" fmla="*/ 181 w 760"/>
              <a:gd name="T75" fmla="*/ 271 h 1349"/>
              <a:gd name="T76" fmla="*/ 266 w 760"/>
              <a:gd name="T77" fmla="*/ 213 h 1349"/>
              <a:gd name="T78" fmla="*/ 367 w 760"/>
              <a:gd name="T79" fmla="*/ 186 h 1349"/>
              <a:gd name="T80" fmla="*/ 192 w 760"/>
              <a:gd name="T81" fmla="*/ 488 h 1349"/>
              <a:gd name="T82" fmla="*/ 340 w 760"/>
              <a:gd name="T83" fmla="*/ 526 h 1349"/>
              <a:gd name="T84" fmla="*/ 38 w 760"/>
              <a:gd name="T85" fmla="*/ 569 h 1349"/>
              <a:gd name="T86" fmla="*/ 144 w 760"/>
              <a:gd name="T87" fmla="*/ 526 h 1349"/>
              <a:gd name="T88" fmla="*/ 0 w 760"/>
              <a:gd name="T89" fmla="*/ 488 h 1349"/>
              <a:gd name="T90" fmla="*/ 64 w 760"/>
              <a:gd name="T91" fmla="*/ 611 h 1349"/>
              <a:gd name="T92" fmla="*/ 632 w 760"/>
              <a:gd name="T93" fmla="*/ 1348 h 1349"/>
              <a:gd name="T94" fmla="*/ 759 w 760"/>
              <a:gd name="T95" fmla="*/ 611 h 1349"/>
              <a:gd name="T96" fmla="*/ 388 w 760"/>
              <a:gd name="T97" fmla="*/ 488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0" h="1349">
                <a:moveTo>
                  <a:pt x="717" y="526"/>
                </a:moveTo>
                <a:lnTo>
                  <a:pt x="717" y="569"/>
                </a:lnTo>
                <a:lnTo>
                  <a:pt x="383" y="569"/>
                </a:lnTo>
                <a:lnTo>
                  <a:pt x="383" y="526"/>
                </a:lnTo>
                <a:lnTo>
                  <a:pt x="717" y="526"/>
                </a:lnTo>
                <a:close/>
                <a:moveTo>
                  <a:pt x="648" y="632"/>
                </a:moveTo>
                <a:lnTo>
                  <a:pt x="377" y="632"/>
                </a:lnTo>
                <a:lnTo>
                  <a:pt x="377" y="611"/>
                </a:lnTo>
                <a:lnTo>
                  <a:pt x="653" y="611"/>
                </a:lnTo>
                <a:lnTo>
                  <a:pt x="648" y="632"/>
                </a:lnTo>
                <a:close/>
                <a:moveTo>
                  <a:pt x="590" y="1311"/>
                </a:moveTo>
                <a:lnTo>
                  <a:pt x="165" y="1311"/>
                </a:lnTo>
                <a:lnTo>
                  <a:pt x="112" y="674"/>
                </a:lnTo>
                <a:lnTo>
                  <a:pt x="335" y="674"/>
                </a:lnTo>
                <a:lnTo>
                  <a:pt x="292" y="1199"/>
                </a:lnTo>
                <a:lnTo>
                  <a:pt x="335" y="1204"/>
                </a:lnTo>
                <a:lnTo>
                  <a:pt x="372" y="674"/>
                </a:lnTo>
                <a:lnTo>
                  <a:pt x="648" y="674"/>
                </a:lnTo>
                <a:lnTo>
                  <a:pt x="590" y="1311"/>
                </a:lnTo>
                <a:close/>
                <a:moveTo>
                  <a:pt x="335" y="611"/>
                </a:moveTo>
                <a:lnTo>
                  <a:pt x="335" y="632"/>
                </a:lnTo>
                <a:lnTo>
                  <a:pt x="106" y="632"/>
                </a:lnTo>
                <a:lnTo>
                  <a:pt x="106" y="611"/>
                </a:lnTo>
                <a:lnTo>
                  <a:pt x="335" y="611"/>
                </a:lnTo>
                <a:close/>
                <a:moveTo>
                  <a:pt x="409" y="186"/>
                </a:moveTo>
                <a:lnTo>
                  <a:pt x="409" y="186"/>
                </a:lnTo>
                <a:lnTo>
                  <a:pt x="457" y="197"/>
                </a:lnTo>
                <a:lnTo>
                  <a:pt x="505" y="218"/>
                </a:lnTo>
                <a:lnTo>
                  <a:pt x="547" y="245"/>
                </a:lnTo>
                <a:lnTo>
                  <a:pt x="584" y="276"/>
                </a:lnTo>
                <a:lnTo>
                  <a:pt x="611" y="319"/>
                </a:lnTo>
                <a:lnTo>
                  <a:pt x="632" y="362"/>
                </a:lnTo>
                <a:lnTo>
                  <a:pt x="648" y="409"/>
                </a:lnTo>
                <a:lnTo>
                  <a:pt x="653" y="462"/>
                </a:lnTo>
                <a:lnTo>
                  <a:pt x="696" y="462"/>
                </a:lnTo>
                <a:lnTo>
                  <a:pt x="696" y="462"/>
                </a:lnTo>
                <a:lnTo>
                  <a:pt x="691" y="404"/>
                </a:lnTo>
                <a:lnTo>
                  <a:pt x="674" y="345"/>
                </a:lnTo>
                <a:lnTo>
                  <a:pt x="648" y="298"/>
                </a:lnTo>
                <a:lnTo>
                  <a:pt x="611" y="250"/>
                </a:lnTo>
                <a:lnTo>
                  <a:pt x="569" y="213"/>
                </a:lnTo>
                <a:lnTo>
                  <a:pt x="520" y="181"/>
                </a:lnTo>
                <a:lnTo>
                  <a:pt x="467" y="159"/>
                </a:lnTo>
                <a:lnTo>
                  <a:pt x="409" y="149"/>
                </a:lnTo>
                <a:lnTo>
                  <a:pt x="414" y="91"/>
                </a:lnTo>
                <a:lnTo>
                  <a:pt x="414" y="91"/>
                </a:lnTo>
                <a:lnTo>
                  <a:pt x="420" y="69"/>
                </a:lnTo>
                <a:lnTo>
                  <a:pt x="431" y="53"/>
                </a:lnTo>
                <a:lnTo>
                  <a:pt x="446" y="43"/>
                </a:lnTo>
                <a:lnTo>
                  <a:pt x="467" y="43"/>
                </a:lnTo>
                <a:lnTo>
                  <a:pt x="505" y="43"/>
                </a:lnTo>
                <a:lnTo>
                  <a:pt x="505" y="0"/>
                </a:lnTo>
                <a:lnTo>
                  <a:pt x="467" y="0"/>
                </a:lnTo>
                <a:lnTo>
                  <a:pt x="467" y="0"/>
                </a:lnTo>
                <a:lnTo>
                  <a:pt x="452" y="0"/>
                </a:lnTo>
                <a:lnTo>
                  <a:pt x="431" y="6"/>
                </a:lnTo>
                <a:lnTo>
                  <a:pt x="404" y="27"/>
                </a:lnTo>
                <a:lnTo>
                  <a:pt x="383" y="53"/>
                </a:lnTo>
                <a:lnTo>
                  <a:pt x="377" y="69"/>
                </a:lnTo>
                <a:lnTo>
                  <a:pt x="372" y="85"/>
                </a:lnTo>
                <a:lnTo>
                  <a:pt x="372" y="144"/>
                </a:lnTo>
                <a:lnTo>
                  <a:pt x="372" y="144"/>
                </a:lnTo>
                <a:lnTo>
                  <a:pt x="309" y="155"/>
                </a:lnTo>
                <a:lnTo>
                  <a:pt x="250" y="176"/>
                </a:lnTo>
                <a:lnTo>
                  <a:pt x="197" y="202"/>
                </a:lnTo>
                <a:lnTo>
                  <a:pt x="154" y="245"/>
                </a:lnTo>
                <a:lnTo>
                  <a:pt x="117" y="287"/>
                </a:lnTo>
                <a:lnTo>
                  <a:pt x="85" y="340"/>
                </a:lnTo>
                <a:lnTo>
                  <a:pt x="70" y="398"/>
                </a:lnTo>
                <a:lnTo>
                  <a:pt x="64" y="462"/>
                </a:lnTo>
                <a:lnTo>
                  <a:pt x="101" y="462"/>
                </a:lnTo>
                <a:lnTo>
                  <a:pt x="101" y="462"/>
                </a:lnTo>
                <a:lnTo>
                  <a:pt x="106" y="409"/>
                </a:lnTo>
                <a:lnTo>
                  <a:pt x="123" y="356"/>
                </a:lnTo>
                <a:lnTo>
                  <a:pt x="149" y="313"/>
                </a:lnTo>
                <a:lnTo>
                  <a:pt x="181" y="271"/>
                </a:lnTo>
                <a:lnTo>
                  <a:pt x="218" y="239"/>
                </a:lnTo>
                <a:lnTo>
                  <a:pt x="266" y="213"/>
                </a:lnTo>
                <a:lnTo>
                  <a:pt x="313" y="197"/>
                </a:lnTo>
                <a:lnTo>
                  <a:pt x="367" y="186"/>
                </a:lnTo>
                <a:lnTo>
                  <a:pt x="345" y="488"/>
                </a:lnTo>
                <a:lnTo>
                  <a:pt x="192" y="488"/>
                </a:lnTo>
                <a:lnTo>
                  <a:pt x="192" y="526"/>
                </a:lnTo>
                <a:lnTo>
                  <a:pt x="340" y="526"/>
                </a:lnTo>
                <a:lnTo>
                  <a:pt x="340" y="569"/>
                </a:lnTo>
                <a:lnTo>
                  <a:pt x="38" y="569"/>
                </a:lnTo>
                <a:lnTo>
                  <a:pt x="38" y="526"/>
                </a:lnTo>
                <a:lnTo>
                  <a:pt x="144" y="526"/>
                </a:lnTo>
                <a:lnTo>
                  <a:pt x="144" y="488"/>
                </a:lnTo>
                <a:lnTo>
                  <a:pt x="0" y="488"/>
                </a:lnTo>
                <a:lnTo>
                  <a:pt x="0" y="611"/>
                </a:lnTo>
                <a:lnTo>
                  <a:pt x="64" y="611"/>
                </a:lnTo>
                <a:lnTo>
                  <a:pt x="128" y="1348"/>
                </a:lnTo>
                <a:lnTo>
                  <a:pt x="632" y="1348"/>
                </a:lnTo>
                <a:lnTo>
                  <a:pt x="691" y="611"/>
                </a:lnTo>
                <a:lnTo>
                  <a:pt x="759" y="611"/>
                </a:lnTo>
                <a:lnTo>
                  <a:pt x="759" y="488"/>
                </a:lnTo>
                <a:lnTo>
                  <a:pt x="388" y="488"/>
                </a:lnTo>
                <a:lnTo>
                  <a:pt x="409" y="1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1" name="Freeform 358">
            <a:extLst>
              <a:ext uri="{FF2B5EF4-FFF2-40B4-BE49-F238E27FC236}">
                <a16:creationId xmlns:a16="http://schemas.microsoft.com/office/drawing/2014/main" id="{D67DE2CD-EFD0-4E56-811C-DA189DE05EB9}"/>
              </a:ext>
            </a:extLst>
          </p:cNvPr>
          <p:cNvSpPr>
            <a:spLocks noChangeArrowheads="1"/>
          </p:cNvSpPr>
          <p:nvPr/>
        </p:nvSpPr>
        <p:spPr bwMode="auto">
          <a:xfrm>
            <a:off x="3405261" y="3653244"/>
            <a:ext cx="51167" cy="13120"/>
          </a:xfrm>
          <a:custGeom>
            <a:avLst/>
            <a:gdLst>
              <a:gd name="T0" fmla="*/ 0 w 171"/>
              <a:gd name="T1" fmla="*/ 0 h 44"/>
              <a:gd name="T2" fmla="*/ 170 w 171"/>
              <a:gd name="T3" fmla="*/ 0 h 44"/>
              <a:gd name="T4" fmla="*/ 170 w 171"/>
              <a:gd name="T5" fmla="*/ 43 h 44"/>
              <a:gd name="T6" fmla="*/ 0 w 171"/>
              <a:gd name="T7" fmla="*/ 43 h 44"/>
              <a:gd name="T8" fmla="*/ 0 w 171"/>
              <a:gd name="T9" fmla="*/ 0 h 44"/>
            </a:gdLst>
            <a:ahLst/>
            <a:cxnLst>
              <a:cxn ang="0">
                <a:pos x="T0" y="T1"/>
              </a:cxn>
              <a:cxn ang="0">
                <a:pos x="T2" y="T3"/>
              </a:cxn>
              <a:cxn ang="0">
                <a:pos x="T4" y="T5"/>
              </a:cxn>
              <a:cxn ang="0">
                <a:pos x="T6" y="T7"/>
              </a:cxn>
              <a:cxn ang="0">
                <a:pos x="T8" y="T9"/>
              </a:cxn>
            </a:cxnLst>
            <a:rect l="0" t="0" r="r" b="b"/>
            <a:pathLst>
              <a:path w="171" h="44">
                <a:moveTo>
                  <a:pt x="0" y="0"/>
                </a:moveTo>
                <a:lnTo>
                  <a:pt x="170" y="0"/>
                </a:lnTo>
                <a:lnTo>
                  <a:pt x="170"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2" name="Freeform 359">
            <a:extLst>
              <a:ext uri="{FF2B5EF4-FFF2-40B4-BE49-F238E27FC236}">
                <a16:creationId xmlns:a16="http://schemas.microsoft.com/office/drawing/2014/main" id="{F86E66CA-9A68-460F-BFE2-642A2F5D2DBE}"/>
              </a:ext>
            </a:extLst>
          </p:cNvPr>
          <p:cNvSpPr>
            <a:spLocks noChangeArrowheads="1"/>
          </p:cNvSpPr>
          <p:nvPr/>
        </p:nvSpPr>
        <p:spPr bwMode="auto">
          <a:xfrm>
            <a:off x="3461676" y="3653244"/>
            <a:ext cx="23616" cy="13120"/>
          </a:xfrm>
          <a:custGeom>
            <a:avLst/>
            <a:gdLst>
              <a:gd name="T0" fmla="*/ 0 w 81"/>
              <a:gd name="T1" fmla="*/ 0 h 44"/>
              <a:gd name="T2" fmla="*/ 80 w 81"/>
              <a:gd name="T3" fmla="*/ 0 h 44"/>
              <a:gd name="T4" fmla="*/ 80 w 81"/>
              <a:gd name="T5" fmla="*/ 43 h 44"/>
              <a:gd name="T6" fmla="*/ 0 w 81"/>
              <a:gd name="T7" fmla="*/ 43 h 44"/>
              <a:gd name="T8" fmla="*/ 0 w 81"/>
              <a:gd name="T9" fmla="*/ 0 h 44"/>
            </a:gdLst>
            <a:ahLst/>
            <a:cxnLst>
              <a:cxn ang="0">
                <a:pos x="T0" y="T1"/>
              </a:cxn>
              <a:cxn ang="0">
                <a:pos x="T2" y="T3"/>
              </a:cxn>
              <a:cxn ang="0">
                <a:pos x="T4" y="T5"/>
              </a:cxn>
              <a:cxn ang="0">
                <a:pos x="T6" y="T7"/>
              </a:cxn>
              <a:cxn ang="0">
                <a:pos x="T8" y="T9"/>
              </a:cxn>
            </a:cxnLst>
            <a:rect l="0" t="0" r="r" b="b"/>
            <a:pathLst>
              <a:path w="81" h="44">
                <a:moveTo>
                  <a:pt x="0" y="0"/>
                </a:moveTo>
                <a:lnTo>
                  <a:pt x="80" y="0"/>
                </a:lnTo>
                <a:lnTo>
                  <a:pt x="80"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3" name="Freeform 360">
            <a:extLst>
              <a:ext uri="{FF2B5EF4-FFF2-40B4-BE49-F238E27FC236}">
                <a16:creationId xmlns:a16="http://schemas.microsoft.com/office/drawing/2014/main" id="{0B01F4BB-5FE8-49B1-815D-3A1CFDBC699D}"/>
              </a:ext>
            </a:extLst>
          </p:cNvPr>
          <p:cNvSpPr>
            <a:spLocks noChangeArrowheads="1"/>
          </p:cNvSpPr>
          <p:nvPr/>
        </p:nvSpPr>
        <p:spPr bwMode="auto">
          <a:xfrm>
            <a:off x="3379021" y="3968120"/>
            <a:ext cx="14431" cy="11807"/>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4" name="Freeform 361">
            <a:extLst>
              <a:ext uri="{FF2B5EF4-FFF2-40B4-BE49-F238E27FC236}">
                <a16:creationId xmlns:a16="http://schemas.microsoft.com/office/drawing/2014/main" id="{69DFB0C8-8DF5-4646-9206-61C65CE44812}"/>
              </a:ext>
            </a:extLst>
          </p:cNvPr>
          <p:cNvSpPr>
            <a:spLocks noChangeArrowheads="1"/>
          </p:cNvSpPr>
          <p:nvPr/>
        </p:nvSpPr>
        <p:spPr bwMode="auto">
          <a:xfrm>
            <a:off x="3367213" y="400616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5" name="Freeform 362">
            <a:extLst>
              <a:ext uri="{FF2B5EF4-FFF2-40B4-BE49-F238E27FC236}">
                <a16:creationId xmlns:a16="http://schemas.microsoft.com/office/drawing/2014/main" id="{23B53211-A652-4142-B877-526918EAAFBA}"/>
              </a:ext>
            </a:extLst>
          </p:cNvPr>
          <p:cNvSpPr>
            <a:spLocks noChangeArrowheads="1"/>
          </p:cNvSpPr>
          <p:nvPr/>
        </p:nvSpPr>
        <p:spPr bwMode="auto">
          <a:xfrm>
            <a:off x="3354093" y="397992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6" name="Freeform 363">
            <a:extLst>
              <a:ext uri="{FF2B5EF4-FFF2-40B4-BE49-F238E27FC236}">
                <a16:creationId xmlns:a16="http://schemas.microsoft.com/office/drawing/2014/main" id="{ECEB312B-3513-4186-8A9E-987A0C67B54B}"/>
              </a:ext>
            </a:extLst>
          </p:cNvPr>
          <p:cNvSpPr>
            <a:spLocks noChangeArrowheads="1"/>
          </p:cNvSpPr>
          <p:nvPr/>
        </p:nvSpPr>
        <p:spPr bwMode="auto">
          <a:xfrm>
            <a:off x="3373773" y="3728026"/>
            <a:ext cx="51167" cy="51168"/>
          </a:xfrm>
          <a:custGeom>
            <a:avLst/>
            <a:gdLst>
              <a:gd name="T0" fmla="*/ 0 w 171"/>
              <a:gd name="T1" fmla="*/ 0 h 171"/>
              <a:gd name="T2" fmla="*/ 0 w 171"/>
              <a:gd name="T3" fmla="*/ 42 h 171"/>
              <a:gd name="T4" fmla="*/ 0 w 171"/>
              <a:gd name="T5" fmla="*/ 42 h 171"/>
              <a:gd name="T6" fmla="*/ 26 w 171"/>
              <a:gd name="T7" fmla="*/ 48 h 171"/>
              <a:gd name="T8" fmla="*/ 53 w 171"/>
              <a:gd name="T9" fmla="*/ 53 h 171"/>
              <a:gd name="T10" fmla="*/ 74 w 171"/>
              <a:gd name="T11" fmla="*/ 63 h 171"/>
              <a:gd name="T12" fmla="*/ 90 w 171"/>
              <a:gd name="T13" fmla="*/ 80 h 171"/>
              <a:gd name="T14" fmla="*/ 106 w 171"/>
              <a:gd name="T15" fmla="*/ 101 h 171"/>
              <a:gd name="T16" fmla="*/ 117 w 171"/>
              <a:gd name="T17" fmla="*/ 122 h 171"/>
              <a:gd name="T18" fmla="*/ 127 w 171"/>
              <a:gd name="T19" fmla="*/ 143 h 171"/>
              <a:gd name="T20" fmla="*/ 127 w 171"/>
              <a:gd name="T21" fmla="*/ 170 h 171"/>
              <a:gd name="T22" fmla="*/ 170 w 171"/>
              <a:gd name="T23" fmla="*/ 170 h 171"/>
              <a:gd name="T24" fmla="*/ 170 w 171"/>
              <a:gd name="T25" fmla="*/ 170 h 171"/>
              <a:gd name="T26" fmla="*/ 164 w 171"/>
              <a:gd name="T27" fmla="*/ 138 h 171"/>
              <a:gd name="T28" fmla="*/ 154 w 171"/>
              <a:gd name="T29" fmla="*/ 106 h 171"/>
              <a:gd name="T30" fmla="*/ 138 w 171"/>
              <a:gd name="T31" fmla="*/ 74 h 171"/>
              <a:gd name="T32" fmla="*/ 122 w 171"/>
              <a:gd name="T33" fmla="*/ 53 h 171"/>
              <a:gd name="T34" fmla="*/ 96 w 171"/>
              <a:gd name="T35" fmla="*/ 31 h 171"/>
              <a:gd name="T36" fmla="*/ 69 w 171"/>
              <a:gd name="T37" fmla="*/ 16 h 171"/>
              <a:gd name="T38" fmla="*/ 37 w 171"/>
              <a:gd name="T39" fmla="*/ 5 h 171"/>
              <a:gd name="T40" fmla="*/ 0 w 171"/>
              <a:gd name="T4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71">
                <a:moveTo>
                  <a:pt x="0" y="0"/>
                </a:moveTo>
                <a:lnTo>
                  <a:pt x="0" y="42"/>
                </a:lnTo>
                <a:lnTo>
                  <a:pt x="0" y="42"/>
                </a:lnTo>
                <a:lnTo>
                  <a:pt x="26" y="48"/>
                </a:lnTo>
                <a:lnTo>
                  <a:pt x="53" y="53"/>
                </a:lnTo>
                <a:lnTo>
                  <a:pt x="74" y="63"/>
                </a:lnTo>
                <a:lnTo>
                  <a:pt x="90" y="80"/>
                </a:lnTo>
                <a:lnTo>
                  <a:pt x="106" y="101"/>
                </a:lnTo>
                <a:lnTo>
                  <a:pt x="117" y="122"/>
                </a:lnTo>
                <a:lnTo>
                  <a:pt x="127" y="143"/>
                </a:lnTo>
                <a:lnTo>
                  <a:pt x="127" y="170"/>
                </a:lnTo>
                <a:lnTo>
                  <a:pt x="170" y="170"/>
                </a:lnTo>
                <a:lnTo>
                  <a:pt x="170" y="170"/>
                </a:lnTo>
                <a:lnTo>
                  <a:pt x="164" y="138"/>
                </a:lnTo>
                <a:lnTo>
                  <a:pt x="154" y="106"/>
                </a:lnTo>
                <a:lnTo>
                  <a:pt x="138" y="74"/>
                </a:lnTo>
                <a:lnTo>
                  <a:pt x="122" y="53"/>
                </a:lnTo>
                <a:lnTo>
                  <a:pt x="96" y="31"/>
                </a:lnTo>
                <a:lnTo>
                  <a:pt x="69" y="16"/>
                </a:lnTo>
                <a:lnTo>
                  <a:pt x="37" y="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7" name="Picture 364">
            <a:extLst>
              <a:ext uri="{FF2B5EF4-FFF2-40B4-BE49-F238E27FC236}">
                <a16:creationId xmlns:a16="http://schemas.microsoft.com/office/drawing/2014/main" id="{2006826C-7BBB-406A-AC62-7DF0E989ED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2926" y="3121890"/>
            <a:ext cx="204669"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78" name="Freeform 365">
            <a:extLst>
              <a:ext uri="{FF2B5EF4-FFF2-40B4-BE49-F238E27FC236}">
                <a16:creationId xmlns:a16="http://schemas.microsoft.com/office/drawing/2014/main" id="{96A89E6E-A3C8-4B1A-9B9F-FA03D85175A9}"/>
              </a:ext>
            </a:extLst>
          </p:cNvPr>
          <p:cNvSpPr>
            <a:spLocks noChangeArrowheads="1"/>
          </p:cNvSpPr>
          <p:nvPr/>
        </p:nvSpPr>
        <p:spPr bwMode="auto">
          <a:xfrm>
            <a:off x="3339662" y="3401343"/>
            <a:ext cx="27551" cy="32799"/>
          </a:xfrm>
          <a:custGeom>
            <a:avLst/>
            <a:gdLst>
              <a:gd name="T0" fmla="*/ 90 w 91"/>
              <a:gd name="T1" fmla="*/ 32 h 112"/>
              <a:gd name="T2" fmla="*/ 63 w 91"/>
              <a:gd name="T3" fmla="*/ 0 h 112"/>
              <a:gd name="T4" fmla="*/ 63 w 91"/>
              <a:gd name="T5" fmla="*/ 0 h 112"/>
              <a:gd name="T6" fmla="*/ 42 w 91"/>
              <a:gd name="T7" fmla="*/ 21 h 112"/>
              <a:gd name="T8" fmla="*/ 21 w 91"/>
              <a:gd name="T9" fmla="*/ 42 h 112"/>
              <a:gd name="T10" fmla="*/ 10 w 91"/>
              <a:gd name="T11" fmla="*/ 69 h 112"/>
              <a:gd name="T12" fmla="*/ 0 w 91"/>
              <a:gd name="T13" fmla="*/ 101 h 112"/>
              <a:gd name="T14" fmla="*/ 36 w 91"/>
              <a:gd name="T15" fmla="*/ 111 h 112"/>
              <a:gd name="T16" fmla="*/ 36 w 91"/>
              <a:gd name="T17" fmla="*/ 111 h 112"/>
              <a:gd name="T18" fmla="*/ 47 w 91"/>
              <a:gd name="T19" fmla="*/ 85 h 112"/>
              <a:gd name="T20" fmla="*/ 58 w 91"/>
              <a:gd name="T21" fmla="*/ 64 h 112"/>
              <a:gd name="T22" fmla="*/ 74 w 91"/>
              <a:gd name="T23" fmla="*/ 47 h 112"/>
              <a:gd name="T24" fmla="*/ 90 w 91"/>
              <a:gd name="T25"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2">
                <a:moveTo>
                  <a:pt x="90" y="32"/>
                </a:moveTo>
                <a:lnTo>
                  <a:pt x="63" y="0"/>
                </a:lnTo>
                <a:lnTo>
                  <a:pt x="63" y="0"/>
                </a:lnTo>
                <a:lnTo>
                  <a:pt x="42" y="21"/>
                </a:lnTo>
                <a:lnTo>
                  <a:pt x="21" y="42"/>
                </a:lnTo>
                <a:lnTo>
                  <a:pt x="10" y="69"/>
                </a:lnTo>
                <a:lnTo>
                  <a:pt x="0" y="101"/>
                </a:lnTo>
                <a:lnTo>
                  <a:pt x="36" y="111"/>
                </a:lnTo>
                <a:lnTo>
                  <a:pt x="36" y="111"/>
                </a:lnTo>
                <a:lnTo>
                  <a:pt x="47" y="85"/>
                </a:lnTo>
                <a:lnTo>
                  <a:pt x="58" y="64"/>
                </a:lnTo>
                <a:lnTo>
                  <a:pt x="74" y="47"/>
                </a:lnTo>
                <a:lnTo>
                  <a:pt x="90"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9" name="Freeform 366">
            <a:extLst>
              <a:ext uri="{FF2B5EF4-FFF2-40B4-BE49-F238E27FC236}">
                <a16:creationId xmlns:a16="http://schemas.microsoft.com/office/drawing/2014/main" id="{6C507F79-09DA-4F20-86D1-8BD15C1F0A88}"/>
              </a:ext>
            </a:extLst>
          </p:cNvPr>
          <p:cNvSpPr>
            <a:spLocks noChangeArrowheads="1"/>
          </p:cNvSpPr>
          <p:nvPr/>
        </p:nvSpPr>
        <p:spPr bwMode="auto">
          <a:xfrm>
            <a:off x="3338349" y="3444638"/>
            <a:ext cx="57727" cy="55103"/>
          </a:xfrm>
          <a:custGeom>
            <a:avLst/>
            <a:gdLst>
              <a:gd name="T0" fmla="*/ 42 w 192"/>
              <a:gd name="T1" fmla="*/ 0 h 187"/>
              <a:gd name="T2" fmla="*/ 0 w 192"/>
              <a:gd name="T3" fmla="*/ 0 h 187"/>
              <a:gd name="T4" fmla="*/ 0 w 192"/>
              <a:gd name="T5" fmla="*/ 0 h 187"/>
              <a:gd name="T6" fmla="*/ 0 w 192"/>
              <a:gd name="T7" fmla="*/ 38 h 187"/>
              <a:gd name="T8" fmla="*/ 16 w 192"/>
              <a:gd name="T9" fmla="*/ 75 h 187"/>
              <a:gd name="T10" fmla="*/ 32 w 192"/>
              <a:gd name="T11" fmla="*/ 107 h 187"/>
              <a:gd name="T12" fmla="*/ 53 w 192"/>
              <a:gd name="T13" fmla="*/ 133 h 187"/>
              <a:gd name="T14" fmla="*/ 85 w 192"/>
              <a:gd name="T15" fmla="*/ 154 h 187"/>
              <a:gd name="T16" fmla="*/ 117 w 192"/>
              <a:gd name="T17" fmla="*/ 170 h 187"/>
              <a:gd name="T18" fmla="*/ 149 w 192"/>
              <a:gd name="T19" fmla="*/ 186 h 187"/>
              <a:gd name="T20" fmla="*/ 191 w 192"/>
              <a:gd name="T21" fmla="*/ 186 h 187"/>
              <a:gd name="T22" fmla="*/ 191 w 192"/>
              <a:gd name="T23" fmla="*/ 144 h 187"/>
              <a:gd name="T24" fmla="*/ 191 w 192"/>
              <a:gd name="T25" fmla="*/ 144 h 187"/>
              <a:gd name="T26" fmla="*/ 159 w 192"/>
              <a:gd name="T27" fmla="*/ 144 h 187"/>
              <a:gd name="T28" fmla="*/ 133 w 192"/>
              <a:gd name="T29" fmla="*/ 133 h 187"/>
              <a:gd name="T30" fmla="*/ 106 w 192"/>
              <a:gd name="T31" fmla="*/ 123 h 187"/>
              <a:gd name="T32" fmla="*/ 85 w 192"/>
              <a:gd name="T33" fmla="*/ 101 h 187"/>
              <a:gd name="T34" fmla="*/ 64 w 192"/>
              <a:gd name="T35" fmla="*/ 80 h 187"/>
              <a:gd name="T36" fmla="*/ 53 w 192"/>
              <a:gd name="T37" fmla="*/ 59 h 187"/>
              <a:gd name="T38" fmla="*/ 42 w 192"/>
              <a:gd name="T39" fmla="*/ 27 h 187"/>
              <a:gd name="T40" fmla="*/ 42 w 192"/>
              <a:gd name="T4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87">
                <a:moveTo>
                  <a:pt x="42" y="0"/>
                </a:moveTo>
                <a:lnTo>
                  <a:pt x="0" y="0"/>
                </a:lnTo>
                <a:lnTo>
                  <a:pt x="0" y="0"/>
                </a:lnTo>
                <a:lnTo>
                  <a:pt x="0" y="38"/>
                </a:lnTo>
                <a:lnTo>
                  <a:pt x="16" y="75"/>
                </a:lnTo>
                <a:lnTo>
                  <a:pt x="32" y="107"/>
                </a:lnTo>
                <a:lnTo>
                  <a:pt x="53" y="133"/>
                </a:lnTo>
                <a:lnTo>
                  <a:pt x="85" y="154"/>
                </a:lnTo>
                <a:lnTo>
                  <a:pt x="117" y="170"/>
                </a:lnTo>
                <a:lnTo>
                  <a:pt x="149" y="186"/>
                </a:lnTo>
                <a:lnTo>
                  <a:pt x="191" y="186"/>
                </a:lnTo>
                <a:lnTo>
                  <a:pt x="191" y="144"/>
                </a:lnTo>
                <a:lnTo>
                  <a:pt x="191" y="144"/>
                </a:lnTo>
                <a:lnTo>
                  <a:pt x="159" y="144"/>
                </a:lnTo>
                <a:lnTo>
                  <a:pt x="133" y="133"/>
                </a:lnTo>
                <a:lnTo>
                  <a:pt x="106" y="123"/>
                </a:lnTo>
                <a:lnTo>
                  <a:pt x="85" y="101"/>
                </a:lnTo>
                <a:lnTo>
                  <a:pt x="64" y="80"/>
                </a:lnTo>
                <a:lnTo>
                  <a:pt x="53" y="59"/>
                </a:lnTo>
                <a:lnTo>
                  <a:pt x="42" y="27"/>
                </a:lnTo>
                <a:lnTo>
                  <a:pt x="4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0" name="Freeform 367">
            <a:extLst>
              <a:ext uri="{FF2B5EF4-FFF2-40B4-BE49-F238E27FC236}">
                <a16:creationId xmlns:a16="http://schemas.microsoft.com/office/drawing/2014/main" id="{88BCB23F-2713-49B2-9F2C-DB20DD423FEE}"/>
              </a:ext>
            </a:extLst>
          </p:cNvPr>
          <p:cNvSpPr>
            <a:spLocks noChangeArrowheads="1"/>
          </p:cNvSpPr>
          <p:nvPr/>
        </p:nvSpPr>
        <p:spPr bwMode="auto">
          <a:xfrm>
            <a:off x="3998277" y="4907500"/>
            <a:ext cx="127262" cy="364731"/>
          </a:xfrm>
          <a:custGeom>
            <a:avLst/>
            <a:gdLst>
              <a:gd name="T0" fmla="*/ 64 w 426"/>
              <a:gd name="T1" fmla="*/ 58 h 1227"/>
              <a:gd name="T2" fmla="*/ 361 w 426"/>
              <a:gd name="T3" fmla="*/ 42 h 1227"/>
              <a:gd name="T4" fmla="*/ 64 w 426"/>
              <a:gd name="T5" fmla="*/ 1184 h 1227"/>
              <a:gd name="T6" fmla="*/ 361 w 426"/>
              <a:gd name="T7" fmla="*/ 1163 h 1227"/>
              <a:gd name="T8" fmla="*/ 64 w 426"/>
              <a:gd name="T9" fmla="*/ 1184 h 1227"/>
              <a:gd name="T10" fmla="*/ 64 w 426"/>
              <a:gd name="T11" fmla="*/ 100 h 1227"/>
              <a:gd name="T12" fmla="*/ 64 w 426"/>
              <a:gd name="T13" fmla="*/ 138 h 1227"/>
              <a:gd name="T14" fmla="*/ 64 w 426"/>
              <a:gd name="T15" fmla="*/ 196 h 1227"/>
              <a:gd name="T16" fmla="*/ 250 w 426"/>
              <a:gd name="T17" fmla="*/ 100 h 1227"/>
              <a:gd name="T18" fmla="*/ 361 w 426"/>
              <a:gd name="T19" fmla="*/ 138 h 1227"/>
              <a:gd name="T20" fmla="*/ 64 w 426"/>
              <a:gd name="T21" fmla="*/ 345 h 1227"/>
              <a:gd name="T22" fmla="*/ 361 w 426"/>
              <a:gd name="T23" fmla="*/ 100 h 1227"/>
              <a:gd name="T24" fmla="*/ 361 w 426"/>
              <a:gd name="T25" fmla="*/ 286 h 1227"/>
              <a:gd name="T26" fmla="*/ 64 w 426"/>
              <a:gd name="T27" fmla="*/ 493 h 1227"/>
              <a:gd name="T28" fmla="*/ 361 w 426"/>
              <a:gd name="T29" fmla="*/ 286 h 1227"/>
              <a:gd name="T30" fmla="*/ 96 w 426"/>
              <a:gd name="T31" fmla="*/ 696 h 1227"/>
              <a:gd name="T32" fmla="*/ 64 w 426"/>
              <a:gd name="T33" fmla="*/ 642 h 1227"/>
              <a:gd name="T34" fmla="*/ 361 w 426"/>
              <a:gd name="T35" fmla="*/ 435 h 1227"/>
              <a:gd name="T36" fmla="*/ 244 w 426"/>
              <a:gd name="T37" fmla="*/ 696 h 1227"/>
              <a:gd name="T38" fmla="*/ 361 w 426"/>
              <a:gd name="T39" fmla="*/ 493 h 1227"/>
              <a:gd name="T40" fmla="*/ 361 w 426"/>
              <a:gd name="T41" fmla="*/ 696 h 1227"/>
              <a:gd name="T42" fmla="*/ 361 w 426"/>
              <a:gd name="T43" fmla="*/ 642 h 1227"/>
              <a:gd name="T44" fmla="*/ 308 w 426"/>
              <a:gd name="T45" fmla="*/ 993 h 1227"/>
              <a:gd name="T46" fmla="*/ 361 w 426"/>
              <a:gd name="T47" fmla="*/ 1025 h 1227"/>
              <a:gd name="T48" fmla="*/ 175 w 426"/>
              <a:gd name="T49" fmla="*/ 1120 h 1227"/>
              <a:gd name="T50" fmla="*/ 64 w 426"/>
              <a:gd name="T51" fmla="*/ 1083 h 1227"/>
              <a:gd name="T52" fmla="*/ 250 w 426"/>
              <a:gd name="T53" fmla="*/ 993 h 1227"/>
              <a:gd name="T54" fmla="*/ 64 w 426"/>
              <a:gd name="T55" fmla="*/ 1120 h 1227"/>
              <a:gd name="T56" fmla="*/ 64 w 426"/>
              <a:gd name="T57" fmla="*/ 993 h 1227"/>
              <a:gd name="T58" fmla="*/ 64 w 426"/>
              <a:gd name="T59" fmla="*/ 1025 h 1227"/>
              <a:gd name="T60" fmla="*/ 361 w 426"/>
              <a:gd name="T61" fmla="*/ 738 h 1227"/>
              <a:gd name="T62" fmla="*/ 64 w 426"/>
              <a:gd name="T63" fmla="*/ 950 h 1227"/>
              <a:gd name="T64" fmla="*/ 361 w 426"/>
              <a:gd name="T65" fmla="*/ 738 h 1227"/>
              <a:gd name="T66" fmla="*/ 324 w 426"/>
              <a:gd name="T67" fmla="*/ 1120 h 1227"/>
              <a:gd name="T68" fmla="*/ 361 w 426"/>
              <a:gd name="T69" fmla="*/ 1120 h 1227"/>
              <a:gd name="T70" fmla="*/ 425 w 426"/>
              <a:gd name="T71" fmla="*/ 0 h 1227"/>
              <a:gd name="T72" fmla="*/ 0 w 426"/>
              <a:gd name="T73" fmla="*/ 42 h 1227"/>
              <a:gd name="T74" fmla="*/ 21 w 426"/>
              <a:gd name="T75" fmla="*/ 1184 h 1227"/>
              <a:gd name="T76" fmla="*/ 0 w 426"/>
              <a:gd name="T77" fmla="*/ 1226 h 1227"/>
              <a:gd name="T78" fmla="*/ 425 w 426"/>
              <a:gd name="T79" fmla="*/ 1184 h 1227"/>
              <a:gd name="T80" fmla="*/ 403 w 426"/>
              <a:gd name="T81" fmla="*/ 42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 h="1227">
                <a:moveTo>
                  <a:pt x="361" y="58"/>
                </a:moveTo>
                <a:lnTo>
                  <a:pt x="64" y="58"/>
                </a:lnTo>
                <a:lnTo>
                  <a:pt x="64" y="42"/>
                </a:lnTo>
                <a:lnTo>
                  <a:pt x="361" y="42"/>
                </a:lnTo>
                <a:lnTo>
                  <a:pt x="361" y="58"/>
                </a:lnTo>
                <a:close/>
                <a:moveTo>
                  <a:pt x="64" y="1184"/>
                </a:moveTo>
                <a:lnTo>
                  <a:pt x="64" y="1163"/>
                </a:lnTo>
                <a:lnTo>
                  <a:pt x="361" y="1163"/>
                </a:lnTo>
                <a:lnTo>
                  <a:pt x="361" y="1184"/>
                </a:lnTo>
                <a:lnTo>
                  <a:pt x="64" y="1184"/>
                </a:lnTo>
                <a:close/>
                <a:moveTo>
                  <a:pt x="64" y="138"/>
                </a:moveTo>
                <a:lnTo>
                  <a:pt x="64" y="100"/>
                </a:lnTo>
                <a:lnTo>
                  <a:pt x="101" y="100"/>
                </a:lnTo>
                <a:lnTo>
                  <a:pt x="64" y="138"/>
                </a:lnTo>
                <a:close/>
                <a:moveTo>
                  <a:pt x="64" y="286"/>
                </a:moveTo>
                <a:lnTo>
                  <a:pt x="64" y="196"/>
                </a:lnTo>
                <a:lnTo>
                  <a:pt x="160" y="100"/>
                </a:lnTo>
                <a:lnTo>
                  <a:pt x="250" y="100"/>
                </a:lnTo>
                <a:lnTo>
                  <a:pt x="64" y="286"/>
                </a:lnTo>
                <a:close/>
                <a:moveTo>
                  <a:pt x="361" y="138"/>
                </a:moveTo>
                <a:lnTo>
                  <a:pt x="64" y="435"/>
                </a:lnTo>
                <a:lnTo>
                  <a:pt x="64" y="345"/>
                </a:lnTo>
                <a:lnTo>
                  <a:pt x="308" y="100"/>
                </a:lnTo>
                <a:lnTo>
                  <a:pt x="361" y="100"/>
                </a:lnTo>
                <a:lnTo>
                  <a:pt x="361" y="138"/>
                </a:lnTo>
                <a:close/>
                <a:moveTo>
                  <a:pt x="361" y="286"/>
                </a:moveTo>
                <a:lnTo>
                  <a:pt x="64" y="584"/>
                </a:lnTo>
                <a:lnTo>
                  <a:pt x="64" y="493"/>
                </a:lnTo>
                <a:lnTo>
                  <a:pt x="361" y="196"/>
                </a:lnTo>
                <a:lnTo>
                  <a:pt x="361" y="286"/>
                </a:lnTo>
                <a:close/>
                <a:moveTo>
                  <a:pt x="361" y="435"/>
                </a:moveTo>
                <a:lnTo>
                  <a:pt x="96" y="696"/>
                </a:lnTo>
                <a:lnTo>
                  <a:pt x="64" y="696"/>
                </a:lnTo>
                <a:lnTo>
                  <a:pt x="64" y="642"/>
                </a:lnTo>
                <a:lnTo>
                  <a:pt x="361" y="345"/>
                </a:lnTo>
                <a:lnTo>
                  <a:pt x="361" y="435"/>
                </a:lnTo>
                <a:close/>
                <a:moveTo>
                  <a:pt x="361" y="584"/>
                </a:moveTo>
                <a:lnTo>
                  <a:pt x="244" y="696"/>
                </a:lnTo>
                <a:lnTo>
                  <a:pt x="154" y="696"/>
                </a:lnTo>
                <a:lnTo>
                  <a:pt x="361" y="493"/>
                </a:lnTo>
                <a:lnTo>
                  <a:pt x="361" y="584"/>
                </a:lnTo>
                <a:close/>
                <a:moveTo>
                  <a:pt x="361" y="696"/>
                </a:moveTo>
                <a:lnTo>
                  <a:pt x="303" y="696"/>
                </a:lnTo>
                <a:lnTo>
                  <a:pt x="361" y="642"/>
                </a:lnTo>
                <a:lnTo>
                  <a:pt x="361" y="696"/>
                </a:lnTo>
                <a:close/>
                <a:moveTo>
                  <a:pt x="308" y="993"/>
                </a:moveTo>
                <a:lnTo>
                  <a:pt x="361" y="993"/>
                </a:lnTo>
                <a:lnTo>
                  <a:pt x="361" y="1025"/>
                </a:lnTo>
                <a:lnTo>
                  <a:pt x="266" y="1120"/>
                </a:lnTo>
                <a:lnTo>
                  <a:pt x="175" y="1120"/>
                </a:lnTo>
                <a:lnTo>
                  <a:pt x="308" y="993"/>
                </a:lnTo>
                <a:close/>
                <a:moveTo>
                  <a:pt x="64" y="1083"/>
                </a:moveTo>
                <a:lnTo>
                  <a:pt x="160" y="993"/>
                </a:lnTo>
                <a:lnTo>
                  <a:pt x="250" y="993"/>
                </a:lnTo>
                <a:lnTo>
                  <a:pt x="117" y="1120"/>
                </a:lnTo>
                <a:lnTo>
                  <a:pt x="64" y="1120"/>
                </a:lnTo>
                <a:lnTo>
                  <a:pt x="64" y="1083"/>
                </a:lnTo>
                <a:close/>
                <a:moveTo>
                  <a:pt x="64" y="993"/>
                </a:moveTo>
                <a:lnTo>
                  <a:pt x="101" y="993"/>
                </a:lnTo>
                <a:lnTo>
                  <a:pt x="64" y="1025"/>
                </a:lnTo>
                <a:lnTo>
                  <a:pt x="64" y="993"/>
                </a:lnTo>
                <a:close/>
                <a:moveTo>
                  <a:pt x="361" y="738"/>
                </a:moveTo>
                <a:lnTo>
                  <a:pt x="361" y="950"/>
                </a:lnTo>
                <a:lnTo>
                  <a:pt x="64" y="950"/>
                </a:lnTo>
                <a:lnTo>
                  <a:pt x="64" y="738"/>
                </a:lnTo>
                <a:lnTo>
                  <a:pt x="361" y="738"/>
                </a:lnTo>
                <a:close/>
                <a:moveTo>
                  <a:pt x="361" y="1120"/>
                </a:moveTo>
                <a:lnTo>
                  <a:pt x="324" y="1120"/>
                </a:lnTo>
                <a:lnTo>
                  <a:pt x="361" y="1083"/>
                </a:lnTo>
                <a:lnTo>
                  <a:pt x="361" y="1120"/>
                </a:lnTo>
                <a:close/>
                <a:moveTo>
                  <a:pt x="425" y="42"/>
                </a:moveTo>
                <a:lnTo>
                  <a:pt x="425" y="0"/>
                </a:lnTo>
                <a:lnTo>
                  <a:pt x="0" y="0"/>
                </a:lnTo>
                <a:lnTo>
                  <a:pt x="0" y="42"/>
                </a:lnTo>
                <a:lnTo>
                  <a:pt x="21" y="42"/>
                </a:lnTo>
                <a:lnTo>
                  <a:pt x="21" y="1184"/>
                </a:lnTo>
                <a:lnTo>
                  <a:pt x="0" y="1184"/>
                </a:lnTo>
                <a:lnTo>
                  <a:pt x="0" y="1226"/>
                </a:lnTo>
                <a:lnTo>
                  <a:pt x="425" y="1226"/>
                </a:lnTo>
                <a:lnTo>
                  <a:pt x="425" y="1184"/>
                </a:lnTo>
                <a:lnTo>
                  <a:pt x="403" y="1184"/>
                </a:lnTo>
                <a:lnTo>
                  <a:pt x="403" y="42"/>
                </a:lnTo>
                <a:lnTo>
                  <a:pt x="425" y="4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68">
            <a:extLst>
              <a:ext uri="{FF2B5EF4-FFF2-40B4-BE49-F238E27FC236}">
                <a16:creationId xmlns:a16="http://schemas.microsoft.com/office/drawing/2014/main" id="{84E980F5-6A88-4B1D-BDBF-3560C8ADB78D}"/>
              </a:ext>
            </a:extLst>
          </p:cNvPr>
          <p:cNvSpPr>
            <a:spLocks noChangeArrowheads="1"/>
          </p:cNvSpPr>
          <p:nvPr/>
        </p:nvSpPr>
        <p:spPr bwMode="auto">
          <a:xfrm>
            <a:off x="4042885" y="4869452"/>
            <a:ext cx="38047" cy="31488"/>
          </a:xfrm>
          <a:custGeom>
            <a:avLst/>
            <a:gdLst>
              <a:gd name="T0" fmla="*/ 43 w 128"/>
              <a:gd name="T1" fmla="*/ 64 h 107"/>
              <a:gd name="T2" fmla="*/ 43 w 128"/>
              <a:gd name="T3" fmla="*/ 64 h 107"/>
              <a:gd name="T4" fmla="*/ 43 w 128"/>
              <a:gd name="T5" fmla="*/ 53 h 107"/>
              <a:gd name="T6" fmla="*/ 47 w 128"/>
              <a:gd name="T7" fmla="*/ 48 h 107"/>
              <a:gd name="T8" fmla="*/ 53 w 128"/>
              <a:gd name="T9" fmla="*/ 43 h 107"/>
              <a:gd name="T10" fmla="*/ 64 w 128"/>
              <a:gd name="T11" fmla="*/ 43 h 107"/>
              <a:gd name="T12" fmla="*/ 64 w 128"/>
              <a:gd name="T13" fmla="*/ 43 h 107"/>
              <a:gd name="T14" fmla="*/ 74 w 128"/>
              <a:gd name="T15" fmla="*/ 43 h 107"/>
              <a:gd name="T16" fmla="*/ 79 w 128"/>
              <a:gd name="T17" fmla="*/ 48 h 107"/>
              <a:gd name="T18" fmla="*/ 85 w 128"/>
              <a:gd name="T19" fmla="*/ 53 h 107"/>
              <a:gd name="T20" fmla="*/ 85 w 128"/>
              <a:gd name="T21" fmla="*/ 64 h 107"/>
              <a:gd name="T22" fmla="*/ 85 w 128"/>
              <a:gd name="T23" fmla="*/ 106 h 107"/>
              <a:gd name="T24" fmla="*/ 127 w 128"/>
              <a:gd name="T25" fmla="*/ 106 h 107"/>
              <a:gd name="T26" fmla="*/ 127 w 128"/>
              <a:gd name="T27" fmla="*/ 64 h 107"/>
              <a:gd name="T28" fmla="*/ 127 w 128"/>
              <a:gd name="T29" fmla="*/ 64 h 107"/>
              <a:gd name="T30" fmla="*/ 122 w 128"/>
              <a:gd name="T31" fmla="*/ 38 h 107"/>
              <a:gd name="T32" fmla="*/ 106 w 128"/>
              <a:gd name="T33" fmla="*/ 21 h 107"/>
              <a:gd name="T34" fmla="*/ 90 w 128"/>
              <a:gd name="T35" fmla="*/ 6 h 107"/>
              <a:gd name="T36" fmla="*/ 64 w 128"/>
              <a:gd name="T37" fmla="*/ 0 h 107"/>
              <a:gd name="T38" fmla="*/ 64 w 128"/>
              <a:gd name="T39" fmla="*/ 0 h 107"/>
              <a:gd name="T40" fmla="*/ 37 w 128"/>
              <a:gd name="T41" fmla="*/ 6 h 107"/>
              <a:gd name="T42" fmla="*/ 21 w 128"/>
              <a:gd name="T43" fmla="*/ 21 h 107"/>
              <a:gd name="T44" fmla="*/ 5 w 128"/>
              <a:gd name="T45" fmla="*/ 38 h 107"/>
              <a:gd name="T46" fmla="*/ 0 w 128"/>
              <a:gd name="T47" fmla="*/ 64 h 107"/>
              <a:gd name="T48" fmla="*/ 0 w 128"/>
              <a:gd name="T49" fmla="*/ 106 h 107"/>
              <a:gd name="T50" fmla="*/ 43 w 128"/>
              <a:gd name="T51" fmla="*/ 106 h 107"/>
              <a:gd name="T52" fmla="*/ 43 w 128"/>
              <a:gd name="T5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07">
                <a:moveTo>
                  <a:pt x="43" y="64"/>
                </a:moveTo>
                <a:lnTo>
                  <a:pt x="43" y="64"/>
                </a:lnTo>
                <a:lnTo>
                  <a:pt x="43" y="53"/>
                </a:lnTo>
                <a:lnTo>
                  <a:pt x="47" y="48"/>
                </a:lnTo>
                <a:lnTo>
                  <a:pt x="53" y="43"/>
                </a:lnTo>
                <a:lnTo>
                  <a:pt x="64" y="43"/>
                </a:lnTo>
                <a:lnTo>
                  <a:pt x="64" y="43"/>
                </a:lnTo>
                <a:lnTo>
                  <a:pt x="74" y="43"/>
                </a:lnTo>
                <a:lnTo>
                  <a:pt x="79" y="48"/>
                </a:lnTo>
                <a:lnTo>
                  <a:pt x="85" y="53"/>
                </a:lnTo>
                <a:lnTo>
                  <a:pt x="85" y="64"/>
                </a:lnTo>
                <a:lnTo>
                  <a:pt x="85" y="106"/>
                </a:lnTo>
                <a:lnTo>
                  <a:pt x="127" y="106"/>
                </a:lnTo>
                <a:lnTo>
                  <a:pt x="127" y="64"/>
                </a:lnTo>
                <a:lnTo>
                  <a:pt x="127" y="64"/>
                </a:lnTo>
                <a:lnTo>
                  <a:pt x="122" y="38"/>
                </a:lnTo>
                <a:lnTo>
                  <a:pt x="106" y="21"/>
                </a:lnTo>
                <a:lnTo>
                  <a:pt x="90" y="6"/>
                </a:lnTo>
                <a:lnTo>
                  <a:pt x="64" y="0"/>
                </a:lnTo>
                <a:lnTo>
                  <a:pt x="64" y="0"/>
                </a:lnTo>
                <a:lnTo>
                  <a:pt x="37" y="6"/>
                </a:lnTo>
                <a:lnTo>
                  <a:pt x="21" y="21"/>
                </a:lnTo>
                <a:lnTo>
                  <a:pt x="5" y="38"/>
                </a:lnTo>
                <a:lnTo>
                  <a:pt x="0" y="64"/>
                </a:lnTo>
                <a:lnTo>
                  <a:pt x="0" y="106"/>
                </a:lnTo>
                <a:lnTo>
                  <a:pt x="43" y="106"/>
                </a:lnTo>
                <a:lnTo>
                  <a:pt x="43"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369">
            <a:extLst>
              <a:ext uri="{FF2B5EF4-FFF2-40B4-BE49-F238E27FC236}">
                <a16:creationId xmlns:a16="http://schemas.microsoft.com/office/drawing/2014/main" id="{D960C6C1-DD1E-4D68-85A2-68409F19DE52}"/>
              </a:ext>
            </a:extLst>
          </p:cNvPr>
          <p:cNvSpPr>
            <a:spLocks noChangeArrowheads="1"/>
          </p:cNvSpPr>
          <p:nvPr/>
        </p:nvSpPr>
        <p:spPr bwMode="auto">
          <a:xfrm>
            <a:off x="4029765" y="5139721"/>
            <a:ext cx="64287" cy="13120"/>
          </a:xfrm>
          <a:custGeom>
            <a:avLst/>
            <a:gdLst>
              <a:gd name="T0" fmla="*/ 0 w 214"/>
              <a:gd name="T1" fmla="*/ 0 h 44"/>
              <a:gd name="T2" fmla="*/ 213 w 214"/>
              <a:gd name="T3" fmla="*/ 0 h 44"/>
              <a:gd name="T4" fmla="*/ 213 w 214"/>
              <a:gd name="T5" fmla="*/ 43 h 44"/>
              <a:gd name="T6" fmla="*/ 0 w 214"/>
              <a:gd name="T7" fmla="*/ 43 h 44"/>
              <a:gd name="T8" fmla="*/ 0 w 214"/>
              <a:gd name="T9" fmla="*/ 0 h 44"/>
            </a:gdLst>
            <a:ahLst/>
            <a:cxnLst>
              <a:cxn ang="0">
                <a:pos x="T0" y="T1"/>
              </a:cxn>
              <a:cxn ang="0">
                <a:pos x="T2" y="T3"/>
              </a:cxn>
              <a:cxn ang="0">
                <a:pos x="T4" y="T5"/>
              </a:cxn>
              <a:cxn ang="0">
                <a:pos x="T6" y="T7"/>
              </a:cxn>
              <a:cxn ang="0">
                <a:pos x="T8" y="T9"/>
              </a:cxn>
            </a:cxnLst>
            <a:rect l="0" t="0" r="r" b="b"/>
            <a:pathLst>
              <a:path w="214" h="44">
                <a:moveTo>
                  <a:pt x="0" y="0"/>
                </a:moveTo>
                <a:lnTo>
                  <a:pt x="213" y="0"/>
                </a:lnTo>
                <a:lnTo>
                  <a:pt x="21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370">
            <a:extLst>
              <a:ext uri="{FF2B5EF4-FFF2-40B4-BE49-F238E27FC236}">
                <a16:creationId xmlns:a16="http://schemas.microsoft.com/office/drawing/2014/main" id="{A2C26E9C-157F-48BB-89EF-0C8D078CD8EB}"/>
              </a:ext>
            </a:extLst>
          </p:cNvPr>
          <p:cNvSpPr>
            <a:spLocks noChangeArrowheads="1"/>
          </p:cNvSpPr>
          <p:nvPr/>
        </p:nvSpPr>
        <p:spPr bwMode="auto">
          <a:xfrm>
            <a:off x="4042885" y="5164649"/>
            <a:ext cx="38047" cy="13120"/>
          </a:xfrm>
          <a:custGeom>
            <a:avLst/>
            <a:gdLst>
              <a:gd name="T0" fmla="*/ 0 w 128"/>
              <a:gd name="T1" fmla="*/ 0 h 43"/>
              <a:gd name="T2" fmla="*/ 127 w 128"/>
              <a:gd name="T3" fmla="*/ 0 h 43"/>
              <a:gd name="T4" fmla="*/ 127 w 128"/>
              <a:gd name="T5" fmla="*/ 42 h 43"/>
              <a:gd name="T6" fmla="*/ 0 w 128"/>
              <a:gd name="T7" fmla="*/ 42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127" y="0"/>
                </a:lnTo>
                <a:lnTo>
                  <a:pt x="12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371">
            <a:extLst>
              <a:ext uri="{FF2B5EF4-FFF2-40B4-BE49-F238E27FC236}">
                <a16:creationId xmlns:a16="http://schemas.microsoft.com/office/drawing/2014/main" id="{B2E4D384-1242-431B-B01D-B76254A1343A}"/>
              </a:ext>
            </a:extLst>
          </p:cNvPr>
          <p:cNvSpPr>
            <a:spLocks noChangeArrowheads="1"/>
          </p:cNvSpPr>
          <p:nvPr/>
        </p:nvSpPr>
        <p:spPr bwMode="auto">
          <a:xfrm>
            <a:off x="3848711" y="4339411"/>
            <a:ext cx="402778" cy="276829"/>
          </a:xfrm>
          <a:custGeom>
            <a:avLst/>
            <a:gdLst>
              <a:gd name="T0" fmla="*/ 1311 w 1354"/>
              <a:gd name="T1" fmla="*/ 737 h 930"/>
              <a:gd name="T2" fmla="*/ 1300 w 1354"/>
              <a:gd name="T3" fmla="*/ 796 h 930"/>
              <a:gd name="T4" fmla="*/ 1263 w 1354"/>
              <a:gd name="T5" fmla="*/ 843 h 930"/>
              <a:gd name="T6" fmla="*/ 1216 w 1354"/>
              <a:gd name="T7" fmla="*/ 875 h 930"/>
              <a:gd name="T8" fmla="*/ 1157 w 1354"/>
              <a:gd name="T9" fmla="*/ 886 h 930"/>
              <a:gd name="T10" fmla="*/ 191 w 1354"/>
              <a:gd name="T11" fmla="*/ 886 h 930"/>
              <a:gd name="T12" fmla="*/ 133 w 1354"/>
              <a:gd name="T13" fmla="*/ 875 h 930"/>
              <a:gd name="T14" fmla="*/ 85 w 1354"/>
              <a:gd name="T15" fmla="*/ 843 h 930"/>
              <a:gd name="T16" fmla="*/ 53 w 1354"/>
              <a:gd name="T17" fmla="*/ 796 h 930"/>
              <a:gd name="T18" fmla="*/ 43 w 1354"/>
              <a:gd name="T19" fmla="*/ 737 h 930"/>
              <a:gd name="T20" fmla="*/ 43 w 1354"/>
              <a:gd name="T21" fmla="*/ 190 h 930"/>
              <a:gd name="T22" fmla="*/ 53 w 1354"/>
              <a:gd name="T23" fmla="*/ 132 h 930"/>
              <a:gd name="T24" fmla="*/ 85 w 1354"/>
              <a:gd name="T25" fmla="*/ 85 h 930"/>
              <a:gd name="T26" fmla="*/ 133 w 1354"/>
              <a:gd name="T27" fmla="*/ 53 h 930"/>
              <a:gd name="T28" fmla="*/ 191 w 1354"/>
              <a:gd name="T29" fmla="*/ 42 h 930"/>
              <a:gd name="T30" fmla="*/ 1157 w 1354"/>
              <a:gd name="T31" fmla="*/ 42 h 930"/>
              <a:gd name="T32" fmla="*/ 1216 w 1354"/>
              <a:gd name="T33" fmla="*/ 53 h 930"/>
              <a:gd name="T34" fmla="*/ 1263 w 1354"/>
              <a:gd name="T35" fmla="*/ 85 h 930"/>
              <a:gd name="T36" fmla="*/ 1300 w 1354"/>
              <a:gd name="T37" fmla="*/ 132 h 930"/>
              <a:gd name="T38" fmla="*/ 1311 w 1354"/>
              <a:gd name="T39" fmla="*/ 190 h 930"/>
              <a:gd name="T40" fmla="*/ 1157 w 1354"/>
              <a:gd name="T41" fmla="*/ 0 h 930"/>
              <a:gd name="T42" fmla="*/ 191 w 1354"/>
              <a:gd name="T43" fmla="*/ 0 h 930"/>
              <a:gd name="T44" fmla="*/ 117 w 1354"/>
              <a:gd name="T45" fmla="*/ 15 h 930"/>
              <a:gd name="T46" fmla="*/ 58 w 1354"/>
              <a:gd name="T47" fmla="*/ 58 h 930"/>
              <a:gd name="T48" fmla="*/ 15 w 1354"/>
              <a:gd name="T49" fmla="*/ 116 h 930"/>
              <a:gd name="T50" fmla="*/ 0 w 1354"/>
              <a:gd name="T51" fmla="*/ 190 h 930"/>
              <a:gd name="T52" fmla="*/ 0 w 1354"/>
              <a:gd name="T53" fmla="*/ 737 h 930"/>
              <a:gd name="T54" fmla="*/ 15 w 1354"/>
              <a:gd name="T55" fmla="*/ 812 h 930"/>
              <a:gd name="T56" fmla="*/ 58 w 1354"/>
              <a:gd name="T57" fmla="*/ 870 h 930"/>
              <a:gd name="T58" fmla="*/ 117 w 1354"/>
              <a:gd name="T59" fmla="*/ 913 h 930"/>
              <a:gd name="T60" fmla="*/ 191 w 1354"/>
              <a:gd name="T61" fmla="*/ 929 h 930"/>
              <a:gd name="T62" fmla="*/ 1157 w 1354"/>
              <a:gd name="T63" fmla="*/ 929 h 930"/>
              <a:gd name="T64" fmla="*/ 1232 w 1354"/>
              <a:gd name="T65" fmla="*/ 913 h 930"/>
              <a:gd name="T66" fmla="*/ 1295 w 1354"/>
              <a:gd name="T67" fmla="*/ 870 h 930"/>
              <a:gd name="T68" fmla="*/ 1338 w 1354"/>
              <a:gd name="T69" fmla="*/ 812 h 930"/>
              <a:gd name="T70" fmla="*/ 1353 w 1354"/>
              <a:gd name="T71" fmla="*/ 737 h 930"/>
              <a:gd name="T72" fmla="*/ 1353 w 1354"/>
              <a:gd name="T73" fmla="*/ 190 h 930"/>
              <a:gd name="T74" fmla="*/ 1338 w 1354"/>
              <a:gd name="T75" fmla="*/ 116 h 930"/>
              <a:gd name="T76" fmla="*/ 1295 w 1354"/>
              <a:gd name="T77" fmla="*/ 58 h 930"/>
              <a:gd name="T78" fmla="*/ 1232 w 1354"/>
              <a:gd name="T79" fmla="*/ 15 h 930"/>
              <a:gd name="T80" fmla="*/ 1157 w 1354"/>
              <a:gd name="T81"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4" h="930">
                <a:moveTo>
                  <a:pt x="1311" y="737"/>
                </a:moveTo>
                <a:lnTo>
                  <a:pt x="1311" y="737"/>
                </a:lnTo>
                <a:lnTo>
                  <a:pt x="1306" y="764"/>
                </a:lnTo>
                <a:lnTo>
                  <a:pt x="1300" y="796"/>
                </a:lnTo>
                <a:lnTo>
                  <a:pt x="1285" y="822"/>
                </a:lnTo>
                <a:lnTo>
                  <a:pt x="1263" y="843"/>
                </a:lnTo>
                <a:lnTo>
                  <a:pt x="1242" y="860"/>
                </a:lnTo>
                <a:lnTo>
                  <a:pt x="1216" y="875"/>
                </a:lnTo>
                <a:lnTo>
                  <a:pt x="1189" y="886"/>
                </a:lnTo>
                <a:lnTo>
                  <a:pt x="1157" y="886"/>
                </a:lnTo>
                <a:lnTo>
                  <a:pt x="191" y="886"/>
                </a:lnTo>
                <a:lnTo>
                  <a:pt x="191" y="886"/>
                </a:lnTo>
                <a:lnTo>
                  <a:pt x="164" y="886"/>
                </a:lnTo>
                <a:lnTo>
                  <a:pt x="133" y="875"/>
                </a:lnTo>
                <a:lnTo>
                  <a:pt x="106" y="860"/>
                </a:lnTo>
                <a:lnTo>
                  <a:pt x="85" y="843"/>
                </a:lnTo>
                <a:lnTo>
                  <a:pt x="69" y="822"/>
                </a:lnTo>
                <a:lnTo>
                  <a:pt x="53" y="796"/>
                </a:lnTo>
                <a:lnTo>
                  <a:pt x="43" y="764"/>
                </a:lnTo>
                <a:lnTo>
                  <a:pt x="43" y="737"/>
                </a:lnTo>
                <a:lnTo>
                  <a:pt x="43" y="190"/>
                </a:lnTo>
                <a:lnTo>
                  <a:pt x="43" y="190"/>
                </a:lnTo>
                <a:lnTo>
                  <a:pt x="43" y="164"/>
                </a:lnTo>
                <a:lnTo>
                  <a:pt x="53" y="132"/>
                </a:lnTo>
                <a:lnTo>
                  <a:pt x="69" y="106"/>
                </a:lnTo>
                <a:lnTo>
                  <a:pt x="85" y="85"/>
                </a:lnTo>
                <a:lnTo>
                  <a:pt x="106" y="68"/>
                </a:lnTo>
                <a:lnTo>
                  <a:pt x="133" y="53"/>
                </a:lnTo>
                <a:lnTo>
                  <a:pt x="164" y="47"/>
                </a:lnTo>
                <a:lnTo>
                  <a:pt x="191" y="42"/>
                </a:lnTo>
                <a:lnTo>
                  <a:pt x="1157" y="42"/>
                </a:lnTo>
                <a:lnTo>
                  <a:pt x="1157" y="42"/>
                </a:lnTo>
                <a:lnTo>
                  <a:pt x="1189" y="47"/>
                </a:lnTo>
                <a:lnTo>
                  <a:pt x="1216" y="53"/>
                </a:lnTo>
                <a:lnTo>
                  <a:pt x="1242" y="68"/>
                </a:lnTo>
                <a:lnTo>
                  <a:pt x="1263" y="85"/>
                </a:lnTo>
                <a:lnTo>
                  <a:pt x="1285" y="106"/>
                </a:lnTo>
                <a:lnTo>
                  <a:pt x="1300" y="132"/>
                </a:lnTo>
                <a:lnTo>
                  <a:pt x="1306" y="164"/>
                </a:lnTo>
                <a:lnTo>
                  <a:pt x="1311" y="190"/>
                </a:lnTo>
                <a:lnTo>
                  <a:pt x="1311" y="737"/>
                </a:lnTo>
                <a:close/>
                <a:moveTo>
                  <a:pt x="1157" y="0"/>
                </a:moveTo>
                <a:lnTo>
                  <a:pt x="191" y="0"/>
                </a:lnTo>
                <a:lnTo>
                  <a:pt x="191" y="0"/>
                </a:lnTo>
                <a:lnTo>
                  <a:pt x="154" y="4"/>
                </a:lnTo>
                <a:lnTo>
                  <a:pt x="117" y="15"/>
                </a:lnTo>
                <a:lnTo>
                  <a:pt x="85" y="32"/>
                </a:lnTo>
                <a:lnTo>
                  <a:pt x="58" y="58"/>
                </a:lnTo>
                <a:lnTo>
                  <a:pt x="32" y="85"/>
                </a:lnTo>
                <a:lnTo>
                  <a:pt x="15" y="116"/>
                </a:lnTo>
                <a:lnTo>
                  <a:pt x="5" y="154"/>
                </a:lnTo>
                <a:lnTo>
                  <a:pt x="0" y="190"/>
                </a:lnTo>
                <a:lnTo>
                  <a:pt x="0" y="737"/>
                </a:lnTo>
                <a:lnTo>
                  <a:pt x="0" y="737"/>
                </a:lnTo>
                <a:lnTo>
                  <a:pt x="5" y="775"/>
                </a:lnTo>
                <a:lnTo>
                  <a:pt x="15" y="812"/>
                </a:lnTo>
                <a:lnTo>
                  <a:pt x="32" y="843"/>
                </a:lnTo>
                <a:lnTo>
                  <a:pt x="58" y="870"/>
                </a:lnTo>
                <a:lnTo>
                  <a:pt x="85" y="897"/>
                </a:lnTo>
                <a:lnTo>
                  <a:pt x="117" y="913"/>
                </a:lnTo>
                <a:lnTo>
                  <a:pt x="154" y="923"/>
                </a:lnTo>
                <a:lnTo>
                  <a:pt x="191" y="929"/>
                </a:lnTo>
                <a:lnTo>
                  <a:pt x="1157" y="929"/>
                </a:lnTo>
                <a:lnTo>
                  <a:pt x="1157" y="929"/>
                </a:lnTo>
                <a:lnTo>
                  <a:pt x="1200" y="923"/>
                </a:lnTo>
                <a:lnTo>
                  <a:pt x="1232" y="913"/>
                </a:lnTo>
                <a:lnTo>
                  <a:pt x="1268" y="897"/>
                </a:lnTo>
                <a:lnTo>
                  <a:pt x="1295" y="870"/>
                </a:lnTo>
                <a:lnTo>
                  <a:pt x="1317" y="843"/>
                </a:lnTo>
                <a:lnTo>
                  <a:pt x="1338" y="812"/>
                </a:lnTo>
                <a:lnTo>
                  <a:pt x="1349" y="775"/>
                </a:lnTo>
                <a:lnTo>
                  <a:pt x="1353" y="737"/>
                </a:lnTo>
                <a:lnTo>
                  <a:pt x="1353" y="190"/>
                </a:lnTo>
                <a:lnTo>
                  <a:pt x="1353" y="190"/>
                </a:lnTo>
                <a:lnTo>
                  <a:pt x="1349" y="154"/>
                </a:lnTo>
                <a:lnTo>
                  <a:pt x="1338" y="116"/>
                </a:lnTo>
                <a:lnTo>
                  <a:pt x="1317" y="85"/>
                </a:lnTo>
                <a:lnTo>
                  <a:pt x="1295" y="58"/>
                </a:lnTo>
                <a:lnTo>
                  <a:pt x="1268" y="32"/>
                </a:lnTo>
                <a:lnTo>
                  <a:pt x="1232" y="15"/>
                </a:lnTo>
                <a:lnTo>
                  <a:pt x="1200" y="4"/>
                </a:lnTo>
                <a:lnTo>
                  <a:pt x="1157"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372">
            <a:extLst>
              <a:ext uri="{FF2B5EF4-FFF2-40B4-BE49-F238E27FC236}">
                <a16:creationId xmlns:a16="http://schemas.microsoft.com/office/drawing/2014/main" id="{0078236F-4AAC-47BC-93E1-339E95DE6848}"/>
              </a:ext>
            </a:extLst>
          </p:cNvPr>
          <p:cNvSpPr>
            <a:spLocks noChangeArrowheads="1"/>
          </p:cNvSpPr>
          <p:nvPr/>
        </p:nvSpPr>
        <p:spPr bwMode="auto">
          <a:xfrm>
            <a:off x="4162275" y="447192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373">
            <a:extLst>
              <a:ext uri="{FF2B5EF4-FFF2-40B4-BE49-F238E27FC236}">
                <a16:creationId xmlns:a16="http://schemas.microsoft.com/office/drawing/2014/main" id="{E6AC1357-78B0-4843-BC3A-49AC444494A6}"/>
              </a:ext>
            </a:extLst>
          </p:cNvPr>
          <p:cNvSpPr>
            <a:spLocks noChangeArrowheads="1"/>
          </p:cNvSpPr>
          <p:nvPr/>
        </p:nvSpPr>
        <p:spPr bwMode="auto">
          <a:xfrm>
            <a:off x="3927430" y="4544080"/>
            <a:ext cx="74783" cy="36736"/>
          </a:xfrm>
          <a:custGeom>
            <a:avLst/>
            <a:gdLst>
              <a:gd name="T0" fmla="*/ 128 w 251"/>
              <a:gd name="T1" fmla="*/ 85 h 123"/>
              <a:gd name="T2" fmla="*/ 128 w 251"/>
              <a:gd name="T3" fmla="*/ 85 h 123"/>
              <a:gd name="T4" fmla="*/ 107 w 251"/>
              <a:gd name="T5" fmla="*/ 79 h 123"/>
              <a:gd name="T6" fmla="*/ 90 w 251"/>
              <a:gd name="T7" fmla="*/ 74 h 123"/>
              <a:gd name="T8" fmla="*/ 64 w 251"/>
              <a:gd name="T9" fmla="*/ 58 h 123"/>
              <a:gd name="T10" fmla="*/ 48 w 251"/>
              <a:gd name="T11" fmla="*/ 32 h 123"/>
              <a:gd name="T12" fmla="*/ 43 w 251"/>
              <a:gd name="T13" fmla="*/ 16 h 123"/>
              <a:gd name="T14" fmla="*/ 43 w 251"/>
              <a:gd name="T15" fmla="*/ 0 h 123"/>
              <a:gd name="T16" fmla="*/ 0 w 251"/>
              <a:gd name="T17" fmla="*/ 0 h 123"/>
              <a:gd name="T18" fmla="*/ 0 w 251"/>
              <a:gd name="T19" fmla="*/ 0 h 123"/>
              <a:gd name="T20" fmla="*/ 0 w 251"/>
              <a:gd name="T21" fmla="*/ 21 h 123"/>
              <a:gd name="T22" fmla="*/ 11 w 251"/>
              <a:gd name="T23" fmla="*/ 47 h 123"/>
              <a:gd name="T24" fmla="*/ 21 w 251"/>
              <a:gd name="T25" fmla="*/ 68 h 123"/>
              <a:gd name="T26" fmla="*/ 38 w 251"/>
              <a:gd name="T27" fmla="*/ 85 h 123"/>
              <a:gd name="T28" fmla="*/ 53 w 251"/>
              <a:gd name="T29" fmla="*/ 100 h 123"/>
              <a:gd name="T30" fmla="*/ 75 w 251"/>
              <a:gd name="T31" fmla="*/ 117 h 123"/>
              <a:gd name="T32" fmla="*/ 101 w 251"/>
              <a:gd name="T33" fmla="*/ 122 h 123"/>
              <a:gd name="T34" fmla="*/ 128 w 251"/>
              <a:gd name="T35" fmla="*/ 122 h 123"/>
              <a:gd name="T36" fmla="*/ 128 w 251"/>
              <a:gd name="T37" fmla="*/ 122 h 123"/>
              <a:gd name="T38" fmla="*/ 149 w 251"/>
              <a:gd name="T39" fmla="*/ 122 h 123"/>
              <a:gd name="T40" fmla="*/ 175 w 251"/>
              <a:gd name="T41" fmla="*/ 117 h 123"/>
              <a:gd name="T42" fmla="*/ 196 w 251"/>
              <a:gd name="T43" fmla="*/ 100 h 123"/>
              <a:gd name="T44" fmla="*/ 213 w 251"/>
              <a:gd name="T45" fmla="*/ 85 h 123"/>
              <a:gd name="T46" fmla="*/ 228 w 251"/>
              <a:gd name="T47" fmla="*/ 68 h 123"/>
              <a:gd name="T48" fmla="*/ 245 w 251"/>
              <a:gd name="T49" fmla="*/ 47 h 123"/>
              <a:gd name="T50" fmla="*/ 250 w 251"/>
              <a:gd name="T51" fmla="*/ 21 h 123"/>
              <a:gd name="T52" fmla="*/ 250 w 251"/>
              <a:gd name="T53" fmla="*/ 0 h 123"/>
              <a:gd name="T54" fmla="*/ 213 w 251"/>
              <a:gd name="T55" fmla="*/ 0 h 123"/>
              <a:gd name="T56" fmla="*/ 213 w 251"/>
              <a:gd name="T57" fmla="*/ 0 h 123"/>
              <a:gd name="T58" fmla="*/ 207 w 251"/>
              <a:gd name="T59" fmla="*/ 16 h 123"/>
              <a:gd name="T60" fmla="*/ 202 w 251"/>
              <a:gd name="T61" fmla="*/ 32 h 123"/>
              <a:gd name="T62" fmla="*/ 186 w 251"/>
              <a:gd name="T63" fmla="*/ 58 h 123"/>
              <a:gd name="T64" fmla="*/ 160 w 251"/>
              <a:gd name="T65" fmla="*/ 74 h 123"/>
              <a:gd name="T66" fmla="*/ 143 w 251"/>
              <a:gd name="T67" fmla="*/ 79 h 123"/>
              <a:gd name="T68" fmla="*/ 128 w 251"/>
              <a:gd name="T69" fmla="*/ 8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1" h="123">
                <a:moveTo>
                  <a:pt x="128" y="85"/>
                </a:moveTo>
                <a:lnTo>
                  <a:pt x="128" y="85"/>
                </a:lnTo>
                <a:lnTo>
                  <a:pt x="107" y="79"/>
                </a:lnTo>
                <a:lnTo>
                  <a:pt x="90" y="74"/>
                </a:lnTo>
                <a:lnTo>
                  <a:pt x="64" y="58"/>
                </a:lnTo>
                <a:lnTo>
                  <a:pt x="48" y="32"/>
                </a:lnTo>
                <a:lnTo>
                  <a:pt x="43" y="16"/>
                </a:lnTo>
                <a:lnTo>
                  <a:pt x="43" y="0"/>
                </a:lnTo>
                <a:lnTo>
                  <a:pt x="0" y="0"/>
                </a:lnTo>
                <a:lnTo>
                  <a:pt x="0" y="0"/>
                </a:lnTo>
                <a:lnTo>
                  <a:pt x="0" y="21"/>
                </a:lnTo>
                <a:lnTo>
                  <a:pt x="11" y="47"/>
                </a:lnTo>
                <a:lnTo>
                  <a:pt x="21" y="68"/>
                </a:lnTo>
                <a:lnTo>
                  <a:pt x="38" y="85"/>
                </a:lnTo>
                <a:lnTo>
                  <a:pt x="53" y="100"/>
                </a:lnTo>
                <a:lnTo>
                  <a:pt x="75" y="117"/>
                </a:lnTo>
                <a:lnTo>
                  <a:pt x="101" y="122"/>
                </a:lnTo>
                <a:lnTo>
                  <a:pt x="128" y="122"/>
                </a:lnTo>
                <a:lnTo>
                  <a:pt x="128" y="122"/>
                </a:lnTo>
                <a:lnTo>
                  <a:pt x="149" y="122"/>
                </a:lnTo>
                <a:lnTo>
                  <a:pt x="175" y="117"/>
                </a:lnTo>
                <a:lnTo>
                  <a:pt x="196" y="100"/>
                </a:lnTo>
                <a:lnTo>
                  <a:pt x="213" y="85"/>
                </a:lnTo>
                <a:lnTo>
                  <a:pt x="228" y="68"/>
                </a:lnTo>
                <a:lnTo>
                  <a:pt x="245" y="47"/>
                </a:lnTo>
                <a:lnTo>
                  <a:pt x="250" y="21"/>
                </a:lnTo>
                <a:lnTo>
                  <a:pt x="250" y="0"/>
                </a:lnTo>
                <a:lnTo>
                  <a:pt x="213" y="0"/>
                </a:lnTo>
                <a:lnTo>
                  <a:pt x="213" y="0"/>
                </a:lnTo>
                <a:lnTo>
                  <a:pt x="207" y="16"/>
                </a:lnTo>
                <a:lnTo>
                  <a:pt x="202" y="32"/>
                </a:lnTo>
                <a:lnTo>
                  <a:pt x="186" y="58"/>
                </a:lnTo>
                <a:lnTo>
                  <a:pt x="160" y="74"/>
                </a:lnTo>
                <a:lnTo>
                  <a:pt x="143" y="79"/>
                </a:lnTo>
                <a:lnTo>
                  <a:pt x="128" y="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374">
            <a:extLst>
              <a:ext uri="{FF2B5EF4-FFF2-40B4-BE49-F238E27FC236}">
                <a16:creationId xmlns:a16="http://schemas.microsoft.com/office/drawing/2014/main" id="{7BDA2E92-31CE-4333-81A0-832542DBB77A}"/>
              </a:ext>
            </a:extLst>
          </p:cNvPr>
          <p:cNvSpPr>
            <a:spLocks noChangeArrowheads="1"/>
          </p:cNvSpPr>
          <p:nvPr/>
        </p:nvSpPr>
        <p:spPr bwMode="auto">
          <a:xfrm>
            <a:off x="3945798" y="4544080"/>
            <a:ext cx="36736" cy="17056"/>
          </a:xfrm>
          <a:custGeom>
            <a:avLst/>
            <a:gdLst>
              <a:gd name="T0" fmla="*/ 64 w 123"/>
              <a:gd name="T1" fmla="*/ 58 h 59"/>
              <a:gd name="T2" fmla="*/ 64 w 123"/>
              <a:gd name="T3" fmla="*/ 58 h 59"/>
              <a:gd name="T4" fmla="*/ 85 w 123"/>
              <a:gd name="T5" fmla="*/ 53 h 59"/>
              <a:gd name="T6" fmla="*/ 106 w 123"/>
              <a:gd name="T7" fmla="*/ 42 h 59"/>
              <a:gd name="T8" fmla="*/ 122 w 123"/>
              <a:gd name="T9" fmla="*/ 21 h 59"/>
              <a:gd name="T10" fmla="*/ 122 w 123"/>
              <a:gd name="T11" fmla="*/ 0 h 59"/>
              <a:gd name="T12" fmla="*/ 85 w 123"/>
              <a:gd name="T13" fmla="*/ 0 h 59"/>
              <a:gd name="T14" fmla="*/ 85 w 123"/>
              <a:gd name="T15" fmla="*/ 0 h 59"/>
              <a:gd name="T16" fmla="*/ 79 w 123"/>
              <a:gd name="T17" fmla="*/ 5 h 59"/>
              <a:gd name="T18" fmla="*/ 74 w 123"/>
              <a:gd name="T19" fmla="*/ 10 h 59"/>
              <a:gd name="T20" fmla="*/ 69 w 123"/>
              <a:gd name="T21" fmla="*/ 16 h 59"/>
              <a:gd name="T22" fmla="*/ 64 w 123"/>
              <a:gd name="T23" fmla="*/ 21 h 59"/>
              <a:gd name="T24" fmla="*/ 64 w 123"/>
              <a:gd name="T25" fmla="*/ 21 h 59"/>
              <a:gd name="T26" fmla="*/ 53 w 123"/>
              <a:gd name="T27" fmla="*/ 16 h 59"/>
              <a:gd name="T28" fmla="*/ 48 w 123"/>
              <a:gd name="T29" fmla="*/ 10 h 59"/>
              <a:gd name="T30" fmla="*/ 43 w 123"/>
              <a:gd name="T31" fmla="*/ 5 h 59"/>
              <a:gd name="T32" fmla="*/ 43 w 123"/>
              <a:gd name="T33" fmla="*/ 0 h 59"/>
              <a:gd name="T34" fmla="*/ 0 w 123"/>
              <a:gd name="T35" fmla="*/ 0 h 59"/>
              <a:gd name="T36" fmla="*/ 0 w 123"/>
              <a:gd name="T37" fmla="*/ 0 h 59"/>
              <a:gd name="T38" fmla="*/ 5 w 123"/>
              <a:gd name="T39" fmla="*/ 21 h 59"/>
              <a:gd name="T40" fmla="*/ 16 w 123"/>
              <a:gd name="T41" fmla="*/ 42 h 59"/>
              <a:gd name="T42" fmla="*/ 37 w 123"/>
              <a:gd name="T43" fmla="*/ 53 h 59"/>
              <a:gd name="T44" fmla="*/ 64 w 123"/>
              <a:gd name="T45"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59">
                <a:moveTo>
                  <a:pt x="64" y="58"/>
                </a:moveTo>
                <a:lnTo>
                  <a:pt x="64" y="58"/>
                </a:lnTo>
                <a:lnTo>
                  <a:pt x="85" y="53"/>
                </a:lnTo>
                <a:lnTo>
                  <a:pt x="106" y="42"/>
                </a:lnTo>
                <a:lnTo>
                  <a:pt x="122" y="21"/>
                </a:lnTo>
                <a:lnTo>
                  <a:pt x="122" y="0"/>
                </a:lnTo>
                <a:lnTo>
                  <a:pt x="85" y="0"/>
                </a:lnTo>
                <a:lnTo>
                  <a:pt x="85" y="0"/>
                </a:lnTo>
                <a:lnTo>
                  <a:pt x="79" y="5"/>
                </a:lnTo>
                <a:lnTo>
                  <a:pt x="74" y="10"/>
                </a:lnTo>
                <a:lnTo>
                  <a:pt x="69" y="16"/>
                </a:lnTo>
                <a:lnTo>
                  <a:pt x="64" y="21"/>
                </a:lnTo>
                <a:lnTo>
                  <a:pt x="64" y="21"/>
                </a:lnTo>
                <a:lnTo>
                  <a:pt x="53" y="16"/>
                </a:lnTo>
                <a:lnTo>
                  <a:pt x="48" y="10"/>
                </a:lnTo>
                <a:lnTo>
                  <a:pt x="43" y="5"/>
                </a:lnTo>
                <a:lnTo>
                  <a:pt x="43" y="0"/>
                </a:lnTo>
                <a:lnTo>
                  <a:pt x="0" y="0"/>
                </a:lnTo>
                <a:lnTo>
                  <a:pt x="0" y="0"/>
                </a:lnTo>
                <a:lnTo>
                  <a:pt x="5" y="21"/>
                </a:lnTo>
                <a:lnTo>
                  <a:pt x="16" y="42"/>
                </a:lnTo>
                <a:lnTo>
                  <a:pt x="37" y="53"/>
                </a:lnTo>
                <a:lnTo>
                  <a:pt x="64"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375">
            <a:extLst>
              <a:ext uri="{FF2B5EF4-FFF2-40B4-BE49-F238E27FC236}">
                <a16:creationId xmlns:a16="http://schemas.microsoft.com/office/drawing/2014/main" id="{7273DF89-A8C5-411B-8566-EA6C22FCE394}"/>
              </a:ext>
            </a:extLst>
          </p:cNvPr>
          <p:cNvSpPr>
            <a:spLocks noChangeArrowheads="1"/>
          </p:cNvSpPr>
          <p:nvPr/>
        </p:nvSpPr>
        <p:spPr bwMode="auto">
          <a:xfrm>
            <a:off x="4134724" y="4374835"/>
            <a:ext cx="64287" cy="64287"/>
          </a:xfrm>
          <a:custGeom>
            <a:avLst/>
            <a:gdLst>
              <a:gd name="T0" fmla="*/ 149 w 218"/>
              <a:gd name="T1" fmla="*/ 68 h 218"/>
              <a:gd name="T2" fmla="*/ 149 w 218"/>
              <a:gd name="T3" fmla="*/ 68 h 218"/>
              <a:gd name="T4" fmla="*/ 159 w 218"/>
              <a:gd name="T5" fmla="*/ 79 h 218"/>
              <a:gd name="T6" fmla="*/ 170 w 218"/>
              <a:gd name="T7" fmla="*/ 95 h 218"/>
              <a:gd name="T8" fmla="*/ 175 w 218"/>
              <a:gd name="T9" fmla="*/ 127 h 218"/>
              <a:gd name="T10" fmla="*/ 170 w 218"/>
              <a:gd name="T11" fmla="*/ 159 h 218"/>
              <a:gd name="T12" fmla="*/ 159 w 218"/>
              <a:gd name="T13" fmla="*/ 175 h 218"/>
              <a:gd name="T14" fmla="*/ 149 w 218"/>
              <a:gd name="T15" fmla="*/ 185 h 218"/>
              <a:gd name="T16" fmla="*/ 180 w 218"/>
              <a:gd name="T17" fmla="*/ 217 h 218"/>
              <a:gd name="T18" fmla="*/ 180 w 218"/>
              <a:gd name="T19" fmla="*/ 217 h 218"/>
              <a:gd name="T20" fmla="*/ 196 w 218"/>
              <a:gd name="T21" fmla="*/ 196 h 218"/>
              <a:gd name="T22" fmla="*/ 207 w 218"/>
              <a:gd name="T23" fmla="*/ 175 h 218"/>
              <a:gd name="T24" fmla="*/ 212 w 218"/>
              <a:gd name="T25" fmla="*/ 153 h 218"/>
              <a:gd name="T26" fmla="*/ 217 w 218"/>
              <a:gd name="T27" fmla="*/ 127 h 218"/>
              <a:gd name="T28" fmla="*/ 217 w 218"/>
              <a:gd name="T29" fmla="*/ 127 h 218"/>
              <a:gd name="T30" fmla="*/ 212 w 218"/>
              <a:gd name="T31" fmla="*/ 100 h 218"/>
              <a:gd name="T32" fmla="*/ 207 w 218"/>
              <a:gd name="T33" fmla="*/ 79 h 218"/>
              <a:gd name="T34" fmla="*/ 196 w 218"/>
              <a:gd name="T35" fmla="*/ 58 h 218"/>
              <a:gd name="T36" fmla="*/ 180 w 218"/>
              <a:gd name="T37" fmla="*/ 37 h 218"/>
              <a:gd name="T38" fmla="*/ 180 w 218"/>
              <a:gd name="T39" fmla="*/ 37 h 218"/>
              <a:gd name="T40" fmla="*/ 159 w 218"/>
              <a:gd name="T41" fmla="*/ 21 h 218"/>
              <a:gd name="T42" fmla="*/ 138 w 218"/>
              <a:gd name="T43" fmla="*/ 10 h 218"/>
              <a:gd name="T44" fmla="*/ 117 w 218"/>
              <a:gd name="T45" fmla="*/ 0 h 218"/>
              <a:gd name="T46" fmla="*/ 90 w 218"/>
              <a:gd name="T47" fmla="*/ 0 h 218"/>
              <a:gd name="T48" fmla="*/ 90 w 218"/>
              <a:gd name="T49" fmla="*/ 0 h 218"/>
              <a:gd name="T50" fmla="*/ 64 w 218"/>
              <a:gd name="T51" fmla="*/ 0 h 218"/>
              <a:gd name="T52" fmla="*/ 42 w 218"/>
              <a:gd name="T53" fmla="*/ 10 h 218"/>
              <a:gd name="T54" fmla="*/ 21 w 218"/>
              <a:gd name="T55" fmla="*/ 21 h 218"/>
              <a:gd name="T56" fmla="*/ 0 w 218"/>
              <a:gd name="T57" fmla="*/ 37 h 218"/>
              <a:gd name="T58" fmla="*/ 32 w 218"/>
              <a:gd name="T59" fmla="*/ 68 h 218"/>
              <a:gd name="T60" fmla="*/ 32 w 218"/>
              <a:gd name="T61" fmla="*/ 68 h 218"/>
              <a:gd name="T62" fmla="*/ 42 w 218"/>
              <a:gd name="T63" fmla="*/ 58 h 218"/>
              <a:gd name="T64" fmla="*/ 58 w 218"/>
              <a:gd name="T65" fmla="*/ 47 h 218"/>
              <a:gd name="T66" fmla="*/ 90 w 218"/>
              <a:gd name="T67" fmla="*/ 42 h 218"/>
              <a:gd name="T68" fmla="*/ 122 w 218"/>
              <a:gd name="T69" fmla="*/ 47 h 218"/>
              <a:gd name="T70" fmla="*/ 138 w 218"/>
              <a:gd name="T71" fmla="*/ 58 h 218"/>
              <a:gd name="T72" fmla="*/ 149 w 218"/>
              <a:gd name="T73" fmla="*/ 6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8" h="218">
                <a:moveTo>
                  <a:pt x="149" y="68"/>
                </a:moveTo>
                <a:lnTo>
                  <a:pt x="149" y="68"/>
                </a:lnTo>
                <a:lnTo>
                  <a:pt x="159" y="79"/>
                </a:lnTo>
                <a:lnTo>
                  <a:pt x="170" y="95"/>
                </a:lnTo>
                <a:lnTo>
                  <a:pt x="175" y="127"/>
                </a:lnTo>
                <a:lnTo>
                  <a:pt x="170" y="159"/>
                </a:lnTo>
                <a:lnTo>
                  <a:pt x="159" y="175"/>
                </a:lnTo>
                <a:lnTo>
                  <a:pt x="149" y="185"/>
                </a:lnTo>
                <a:lnTo>
                  <a:pt x="180" y="217"/>
                </a:lnTo>
                <a:lnTo>
                  <a:pt x="180" y="217"/>
                </a:lnTo>
                <a:lnTo>
                  <a:pt x="196" y="196"/>
                </a:lnTo>
                <a:lnTo>
                  <a:pt x="207" y="175"/>
                </a:lnTo>
                <a:lnTo>
                  <a:pt x="212" y="153"/>
                </a:lnTo>
                <a:lnTo>
                  <a:pt x="217" y="127"/>
                </a:lnTo>
                <a:lnTo>
                  <a:pt x="217" y="127"/>
                </a:lnTo>
                <a:lnTo>
                  <a:pt x="212" y="100"/>
                </a:lnTo>
                <a:lnTo>
                  <a:pt x="207" y="79"/>
                </a:lnTo>
                <a:lnTo>
                  <a:pt x="196" y="58"/>
                </a:lnTo>
                <a:lnTo>
                  <a:pt x="180" y="37"/>
                </a:lnTo>
                <a:lnTo>
                  <a:pt x="180" y="37"/>
                </a:lnTo>
                <a:lnTo>
                  <a:pt x="159" y="21"/>
                </a:lnTo>
                <a:lnTo>
                  <a:pt x="138" y="10"/>
                </a:lnTo>
                <a:lnTo>
                  <a:pt x="117" y="0"/>
                </a:lnTo>
                <a:lnTo>
                  <a:pt x="90" y="0"/>
                </a:lnTo>
                <a:lnTo>
                  <a:pt x="90" y="0"/>
                </a:lnTo>
                <a:lnTo>
                  <a:pt x="64" y="0"/>
                </a:lnTo>
                <a:lnTo>
                  <a:pt x="42" y="10"/>
                </a:lnTo>
                <a:lnTo>
                  <a:pt x="21" y="21"/>
                </a:lnTo>
                <a:lnTo>
                  <a:pt x="0" y="37"/>
                </a:lnTo>
                <a:lnTo>
                  <a:pt x="32" y="68"/>
                </a:lnTo>
                <a:lnTo>
                  <a:pt x="32" y="68"/>
                </a:lnTo>
                <a:lnTo>
                  <a:pt x="42" y="58"/>
                </a:lnTo>
                <a:lnTo>
                  <a:pt x="58" y="47"/>
                </a:lnTo>
                <a:lnTo>
                  <a:pt x="90" y="42"/>
                </a:lnTo>
                <a:lnTo>
                  <a:pt x="122" y="47"/>
                </a:lnTo>
                <a:lnTo>
                  <a:pt x="138" y="58"/>
                </a:lnTo>
                <a:lnTo>
                  <a:pt x="149" y="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376">
            <a:extLst>
              <a:ext uri="{FF2B5EF4-FFF2-40B4-BE49-F238E27FC236}">
                <a16:creationId xmlns:a16="http://schemas.microsoft.com/office/drawing/2014/main" id="{250D25DB-67CA-4782-9BE9-06A39B1FC7D4}"/>
              </a:ext>
            </a:extLst>
          </p:cNvPr>
          <p:cNvSpPr>
            <a:spLocks noChangeArrowheads="1"/>
          </p:cNvSpPr>
          <p:nvPr/>
        </p:nvSpPr>
        <p:spPr bwMode="auto">
          <a:xfrm>
            <a:off x="4146531" y="4394514"/>
            <a:ext cx="32800" cy="31488"/>
          </a:xfrm>
          <a:custGeom>
            <a:avLst/>
            <a:gdLst>
              <a:gd name="T0" fmla="*/ 90 w 112"/>
              <a:gd name="T1" fmla="*/ 16 h 108"/>
              <a:gd name="T2" fmla="*/ 90 w 112"/>
              <a:gd name="T3" fmla="*/ 16 h 108"/>
              <a:gd name="T4" fmla="*/ 69 w 112"/>
              <a:gd name="T5" fmla="*/ 5 h 108"/>
              <a:gd name="T6" fmla="*/ 48 w 112"/>
              <a:gd name="T7" fmla="*/ 0 h 108"/>
              <a:gd name="T8" fmla="*/ 22 w 112"/>
              <a:gd name="T9" fmla="*/ 5 h 108"/>
              <a:gd name="T10" fmla="*/ 0 w 112"/>
              <a:gd name="T11" fmla="*/ 16 h 108"/>
              <a:gd name="T12" fmla="*/ 32 w 112"/>
              <a:gd name="T13" fmla="*/ 48 h 108"/>
              <a:gd name="T14" fmla="*/ 32 w 112"/>
              <a:gd name="T15" fmla="*/ 48 h 108"/>
              <a:gd name="T16" fmla="*/ 37 w 112"/>
              <a:gd name="T17" fmla="*/ 43 h 108"/>
              <a:gd name="T18" fmla="*/ 48 w 112"/>
              <a:gd name="T19" fmla="*/ 43 h 108"/>
              <a:gd name="T20" fmla="*/ 53 w 112"/>
              <a:gd name="T21" fmla="*/ 43 h 108"/>
              <a:gd name="T22" fmla="*/ 64 w 112"/>
              <a:gd name="T23" fmla="*/ 48 h 108"/>
              <a:gd name="T24" fmla="*/ 64 w 112"/>
              <a:gd name="T25" fmla="*/ 48 h 108"/>
              <a:gd name="T26" fmla="*/ 69 w 112"/>
              <a:gd name="T27" fmla="*/ 54 h 108"/>
              <a:gd name="T28" fmla="*/ 69 w 112"/>
              <a:gd name="T29" fmla="*/ 64 h 108"/>
              <a:gd name="T30" fmla="*/ 69 w 112"/>
              <a:gd name="T31" fmla="*/ 64 h 108"/>
              <a:gd name="T32" fmla="*/ 69 w 112"/>
              <a:gd name="T33" fmla="*/ 69 h 108"/>
              <a:gd name="T34" fmla="*/ 64 w 112"/>
              <a:gd name="T35" fmla="*/ 80 h 108"/>
              <a:gd name="T36" fmla="*/ 90 w 112"/>
              <a:gd name="T37" fmla="*/ 107 h 108"/>
              <a:gd name="T38" fmla="*/ 90 w 112"/>
              <a:gd name="T39" fmla="*/ 107 h 108"/>
              <a:gd name="T40" fmla="*/ 107 w 112"/>
              <a:gd name="T41" fmla="*/ 85 h 108"/>
              <a:gd name="T42" fmla="*/ 111 w 112"/>
              <a:gd name="T43" fmla="*/ 64 h 108"/>
              <a:gd name="T44" fmla="*/ 111 w 112"/>
              <a:gd name="T45" fmla="*/ 64 h 108"/>
              <a:gd name="T46" fmla="*/ 107 w 112"/>
              <a:gd name="T47" fmla="*/ 37 h 108"/>
              <a:gd name="T48" fmla="*/ 90 w 112"/>
              <a:gd name="T4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08">
                <a:moveTo>
                  <a:pt x="90" y="16"/>
                </a:moveTo>
                <a:lnTo>
                  <a:pt x="90" y="16"/>
                </a:lnTo>
                <a:lnTo>
                  <a:pt x="69" y="5"/>
                </a:lnTo>
                <a:lnTo>
                  <a:pt x="48" y="0"/>
                </a:lnTo>
                <a:lnTo>
                  <a:pt x="22" y="5"/>
                </a:lnTo>
                <a:lnTo>
                  <a:pt x="0" y="16"/>
                </a:lnTo>
                <a:lnTo>
                  <a:pt x="32" y="48"/>
                </a:lnTo>
                <a:lnTo>
                  <a:pt x="32" y="48"/>
                </a:lnTo>
                <a:lnTo>
                  <a:pt x="37" y="43"/>
                </a:lnTo>
                <a:lnTo>
                  <a:pt x="48" y="43"/>
                </a:lnTo>
                <a:lnTo>
                  <a:pt x="53" y="43"/>
                </a:lnTo>
                <a:lnTo>
                  <a:pt x="64" y="48"/>
                </a:lnTo>
                <a:lnTo>
                  <a:pt x="64" y="48"/>
                </a:lnTo>
                <a:lnTo>
                  <a:pt x="69" y="54"/>
                </a:lnTo>
                <a:lnTo>
                  <a:pt x="69" y="64"/>
                </a:lnTo>
                <a:lnTo>
                  <a:pt x="69" y="64"/>
                </a:lnTo>
                <a:lnTo>
                  <a:pt x="69" y="69"/>
                </a:lnTo>
                <a:lnTo>
                  <a:pt x="64" y="80"/>
                </a:lnTo>
                <a:lnTo>
                  <a:pt x="90" y="107"/>
                </a:lnTo>
                <a:lnTo>
                  <a:pt x="90" y="107"/>
                </a:lnTo>
                <a:lnTo>
                  <a:pt x="107" y="85"/>
                </a:lnTo>
                <a:lnTo>
                  <a:pt x="111" y="64"/>
                </a:lnTo>
                <a:lnTo>
                  <a:pt x="111" y="64"/>
                </a:lnTo>
                <a:lnTo>
                  <a:pt x="107" y="37"/>
                </a:lnTo>
                <a:lnTo>
                  <a:pt x="90" y="1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377">
            <a:extLst>
              <a:ext uri="{FF2B5EF4-FFF2-40B4-BE49-F238E27FC236}">
                <a16:creationId xmlns:a16="http://schemas.microsoft.com/office/drawing/2014/main" id="{1B7E1217-EA54-4B00-BA32-C03902B32682}"/>
              </a:ext>
            </a:extLst>
          </p:cNvPr>
          <p:cNvSpPr>
            <a:spLocks noChangeArrowheads="1"/>
          </p:cNvSpPr>
          <p:nvPr/>
        </p:nvSpPr>
        <p:spPr bwMode="auto">
          <a:xfrm>
            <a:off x="3912998" y="4381394"/>
            <a:ext cx="31488" cy="31488"/>
          </a:xfrm>
          <a:custGeom>
            <a:avLst/>
            <a:gdLst>
              <a:gd name="T0" fmla="*/ 47 w 107"/>
              <a:gd name="T1" fmla="*/ 79 h 107"/>
              <a:gd name="T2" fmla="*/ 47 w 107"/>
              <a:gd name="T3" fmla="*/ 79 h 107"/>
              <a:gd name="T4" fmla="*/ 42 w 107"/>
              <a:gd name="T5" fmla="*/ 69 h 107"/>
              <a:gd name="T6" fmla="*/ 42 w 107"/>
              <a:gd name="T7" fmla="*/ 64 h 107"/>
              <a:gd name="T8" fmla="*/ 42 w 107"/>
              <a:gd name="T9" fmla="*/ 64 h 107"/>
              <a:gd name="T10" fmla="*/ 42 w 107"/>
              <a:gd name="T11" fmla="*/ 53 h 107"/>
              <a:gd name="T12" fmla="*/ 47 w 107"/>
              <a:gd name="T13" fmla="*/ 47 h 107"/>
              <a:gd name="T14" fmla="*/ 47 w 107"/>
              <a:gd name="T15" fmla="*/ 47 h 107"/>
              <a:gd name="T16" fmla="*/ 53 w 107"/>
              <a:gd name="T17" fmla="*/ 42 h 107"/>
              <a:gd name="T18" fmla="*/ 63 w 107"/>
              <a:gd name="T19" fmla="*/ 42 h 107"/>
              <a:gd name="T20" fmla="*/ 68 w 107"/>
              <a:gd name="T21" fmla="*/ 42 h 107"/>
              <a:gd name="T22" fmla="*/ 79 w 107"/>
              <a:gd name="T23" fmla="*/ 47 h 107"/>
              <a:gd name="T24" fmla="*/ 106 w 107"/>
              <a:gd name="T25" fmla="*/ 16 h 107"/>
              <a:gd name="T26" fmla="*/ 106 w 107"/>
              <a:gd name="T27" fmla="*/ 16 h 107"/>
              <a:gd name="T28" fmla="*/ 85 w 107"/>
              <a:gd name="T29" fmla="*/ 5 h 107"/>
              <a:gd name="T30" fmla="*/ 63 w 107"/>
              <a:gd name="T31" fmla="*/ 0 h 107"/>
              <a:gd name="T32" fmla="*/ 36 w 107"/>
              <a:gd name="T33" fmla="*/ 5 h 107"/>
              <a:gd name="T34" fmla="*/ 15 w 107"/>
              <a:gd name="T35" fmla="*/ 16 h 107"/>
              <a:gd name="T36" fmla="*/ 15 w 107"/>
              <a:gd name="T37" fmla="*/ 16 h 107"/>
              <a:gd name="T38" fmla="*/ 5 w 107"/>
              <a:gd name="T39" fmla="*/ 37 h 107"/>
              <a:gd name="T40" fmla="*/ 0 w 107"/>
              <a:gd name="T41" fmla="*/ 64 h 107"/>
              <a:gd name="T42" fmla="*/ 0 w 107"/>
              <a:gd name="T43" fmla="*/ 64 h 107"/>
              <a:gd name="T44" fmla="*/ 5 w 107"/>
              <a:gd name="T45" fmla="*/ 85 h 107"/>
              <a:gd name="T46" fmla="*/ 15 w 107"/>
              <a:gd name="T47" fmla="*/ 106 h 107"/>
              <a:gd name="T48" fmla="*/ 47 w 107"/>
              <a:gd name="T49"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07">
                <a:moveTo>
                  <a:pt x="47" y="79"/>
                </a:moveTo>
                <a:lnTo>
                  <a:pt x="47" y="79"/>
                </a:lnTo>
                <a:lnTo>
                  <a:pt x="42" y="69"/>
                </a:lnTo>
                <a:lnTo>
                  <a:pt x="42" y="64"/>
                </a:lnTo>
                <a:lnTo>
                  <a:pt x="42" y="64"/>
                </a:lnTo>
                <a:lnTo>
                  <a:pt x="42" y="53"/>
                </a:lnTo>
                <a:lnTo>
                  <a:pt x="47" y="47"/>
                </a:lnTo>
                <a:lnTo>
                  <a:pt x="47" y="47"/>
                </a:lnTo>
                <a:lnTo>
                  <a:pt x="53" y="42"/>
                </a:lnTo>
                <a:lnTo>
                  <a:pt x="63" y="42"/>
                </a:lnTo>
                <a:lnTo>
                  <a:pt x="68" y="42"/>
                </a:lnTo>
                <a:lnTo>
                  <a:pt x="79" y="47"/>
                </a:lnTo>
                <a:lnTo>
                  <a:pt x="106" y="16"/>
                </a:lnTo>
                <a:lnTo>
                  <a:pt x="106" y="16"/>
                </a:lnTo>
                <a:lnTo>
                  <a:pt x="85" y="5"/>
                </a:lnTo>
                <a:lnTo>
                  <a:pt x="63" y="0"/>
                </a:lnTo>
                <a:lnTo>
                  <a:pt x="36" y="5"/>
                </a:lnTo>
                <a:lnTo>
                  <a:pt x="15" y="16"/>
                </a:lnTo>
                <a:lnTo>
                  <a:pt x="15" y="16"/>
                </a:lnTo>
                <a:lnTo>
                  <a:pt x="5" y="37"/>
                </a:lnTo>
                <a:lnTo>
                  <a:pt x="0" y="64"/>
                </a:lnTo>
                <a:lnTo>
                  <a:pt x="0" y="64"/>
                </a:lnTo>
                <a:lnTo>
                  <a:pt x="5" y="85"/>
                </a:lnTo>
                <a:lnTo>
                  <a:pt x="15" y="106"/>
                </a:lnTo>
                <a:lnTo>
                  <a:pt x="47" y="7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378">
            <a:extLst>
              <a:ext uri="{FF2B5EF4-FFF2-40B4-BE49-F238E27FC236}">
                <a16:creationId xmlns:a16="http://schemas.microsoft.com/office/drawing/2014/main" id="{5BEF36EC-1FD3-4B5D-A4DC-78036A5324E2}"/>
              </a:ext>
            </a:extLst>
          </p:cNvPr>
          <p:cNvSpPr>
            <a:spLocks noChangeArrowheads="1"/>
          </p:cNvSpPr>
          <p:nvPr/>
        </p:nvSpPr>
        <p:spPr bwMode="auto">
          <a:xfrm>
            <a:off x="4159651" y="4534897"/>
            <a:ext cx="32800" cy="31488"/>
          </a:xfrm>
          <a:custGeom>
            <a:avLst/>
            <a:gdLst>
              <a:gd name="T0" fmla="*/ 64 w 112"/>
              <a:gd name="T1" fmla="*/ 26 h 107"/>
              <a:gd name="T2" fmla="*/ 64 w 112"/>
              <a:gd name="T3" fmla="*/ 26 h 107"/>
              <a:gd name="T4" fmla="*/ 68 w 112"/>
              <a:gd name="T5" fmla="*/ 37 h 107"/>
              <a:gd name="T6" fmla="*/ 68 w 112"/>
              <a:gd name="T7" fmla="*/ 42 h 107"/>
              <a:gd name="T8" fmla="*/ 68 w 112"/>
              <a:gd name="T9" fmla="*/ 42 h 107"/>
              <a:gd name="T10" fmla="*/ 68 w 112"/>
              <a:gd name="T11" fmla="*/ 53 h 107"/>
              <a:gd name="T12" fmla="*/ 64 w 112"/>
              <a:gd name="T13" fmla="*/ 58 h 107"/>
              <a:gd name="T14" fmla="*/ 64 w 112"/>
              <a:gd name="T15" fmla="*/ 58 h 107"/>
              <a:gd name="T16" fmla="*/ 53 w 112"/>
              <a:gd name="T17" fmla="*/ 64 h 107"/>
              <a:gd name="T18" fmla="*/ 47 w 112"/>
              <a:gd name="T19" fmla="*/ 64 h 107"/>
              <a:gd name="T20" fmla="*/ 37 w 112"/>
              <a:gd name="T21" fmla="*/ 64 h 107"/>
              <a:gd name="T22" fmla="*/ 32 w 112"/>
              <a:gd name="T23" fmla="*/ 58 h 107"/>
              <a:gd name="T24" fmla="*/ 0 w 112"/>
              <a:gd name="T25" fmla="*/ 90 h 107"/>
              <a:gd name="T26" fmla="*/ 0 w 112"/>
              <a:gd name="T27" fmla="*/ 90 h 107"/>
              <a:gd name="T28" fmla="*/ 21 w 112"/>
              <a:gd name="T29" fmla="*/ 100 h 107"/>
              <a:gd name="T30" fmla="*/ 47 w 112"/>
              <a:gd name="T31" fmla="*/ 106 h 107"/>
              <a:gd name="T32" fmla="*/ 47 w 112"/>
              <a:gd name="T33" fmla="*/ 106 h 107"/>
              <a:gd name="T34" fmla="*/ 68 w 112"/>
              <a:gd name="T35" fmla="*/ 100 h 107"/>
              <a:gd name="T36" fmla="*/ 90 w 112"/>
              <a:gd name="T37" fmla="*/ 90 h 107"/>
              <a:gd name="T38" fmla="*/ 90 w 112"/>
              <a:gd name="T39" fmla="*/ 90 h 107"/>
              <a:gd name="T40" fmla="*/ 106 w 112"/>
              <a:gd name="T41" fmla="*/ 69 h 107"/>
              <a:gd name="T42" fmla="*/ 111 w 112"/>
              <a:gd name="T43" fmla="*/ 42 h 107"/>
              <a:gd name="T44" fmla="*/ 111 w 112"/>
              <a:gd name="T45" fmla="*/ 42 h 107"/>
              <a:gd name="T46" fmla="*/ 106 w 112"/>
              <a:gd name="T47" fmla="*/ 21 h 107"/>
              <a:gd name="T48" fmla="*/ 90 w 112"/>
              <a:gd name="T49" fmla="*/ 0 h 107"/>
              <a:gd name="T50" fmla="*/ 64 w 112"/>
              <a:gd name="T51"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107">
                <a:moveTo>
                  <a:pt x="64" y="26"/>
                </a:moveTo>
                <a:lnTo>
                  <a:pt x="64" y="26"/>
                </a:lnTo>
                <a:lnTo>
                  <a:pt x="68" y="37"/>
                </a:lnTo>
                <a:lnTo>
                  <a:pt x="68" y="42"/>
                </a:lnTo>
                <a:lnTo>
                  <a:pt x="68" y="42"/>
                </a:lnTo>
                <a:lnTo>
                  <a:pt x="68" y="53"/>
                </a:lnTo>
                <a:lnTo>
                  <a:pt x="64" y="58"/>
                </a:lnTo>
                <a:lnTo>
                  <a:pt x="64" y="58"/>
                </a:lnTo>
                <a:lnTo>
                  <a:pt x="53" y="64"/>
                </a:lnTo>
                <a:lnTo>
                  <a:pt x="47" y="64"/>
                </a:lnTo>
                <a:lnTo>
                  <a:pt x="37" y="64"/>
                </a:lnTo>
                <a:lnTo>
                  <a:pt x="32" y="58"/>
                </a:lnTo>
                <a:lnTo>
                  <a:pt x="0" y="90"/>
                </a:lnTo>
                <a:lnTo>
                  <a:pt x="0" y="90"/>
                </a:lnTo>
                <a:lnTo>
                  <a:pt x="21" y="100"/>
                </a:lnTo>
                <a:lnTo>
                  <a:pt x="47" y="106"/>
                </a:lnTo>
                <a:lnTo>
                  <a:pt x="47" y="106"/>
                </a:lnTo>
                <a:lnTo>
                  <a:pt x="68" y="100"/>
                </a:lnTo>
                <a:lnTo>
                  <a:pt x="90" y="90"/>
                </a:lnTo>
                <a:lnTo>
                  <a:pt x="90" y="90"/>
                </a:lnTo>
                <a:lnTo>
                  <a:pt x="106" y="69"/>
                </a:lnTo>
                <a:lnTo>
                  <a:pt x="111" y="42"/>
                </a:lnTo>
                <a:lnTo>
                  <a:pt x="111" y="42"/>
                </a:lnTo>
                <a:lnTo>
                  <a:pt x="106" y="21"/>
                </a:lnTo>
                <a:lnTo>
                  <a:pt x="90" y="0"/>
                </a:lnTo>
                <a:lnTo>
                  <a:pt x="64" y="2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379">
            <a:extLst>
              <a:ext uri="{FF2B5EF4-FFF2-40B4-BE49-F238E27FC236}">
                <a16:creationId xmlns:a16="http://schemas.microsoft.com/office/drawing/2014/main" id="{341CD81B-B65B-406C-AF23-7E3961942B3D}"/>
              </a:ext>
            </a:extLst>
          </p:cNvPr>
          <p:cNvSpPr>
            <a:spLocks noChangeArrowheads="1"/>
          </p:cNvSpPr>
          <p:nvPr/>
        </p:nvSpPr>
        <p:spPr bwMode="auto">
          <a:xfrm>
            <a:off x="3936614" y="4382707"/>
            <a:ext cx="81343" cy="64287"/>
          </a:xfrm>
          <a:custGeom>
            <a:avLst/>
            <a:gdLst>
              <a:gd name="T0" fmla="*/ 128 w 272"/>
              <a:gd name="T1" fmla="*/ 127 h 214"/>
              <a:gd name="T2" fmla="*/ 133 w 272"/>
              <a:gd name="T3" fmla="*/ 127 h 214"/>
              <a:gd name="T4" fmla="*/ 143 w 272"/>
              <a:gd name="T5" fmla="*/ 138 h 214"/>
              <a:gd name="T6" fmla="*/ 149 w 272"/>
              <a:gd name="T7" fmla="*/ 149 h 214"/>
              <a:gd name="T8" fmla="*/ 138 w 272"/>
              <a:gd name="T9" fmla="*/ 165 h 214"/>
              <a:gd name="T10" fmla="*/ 128 w 272"/>
              <a:gd name="T11" fmla="*/ 170 h 214"/>
              <a:gd name="T12" fmla="*/ 64 w 272"/>
              <a:gd name="T13" fmla="*/ 170 h 214"/>
              <a:gd name="T14" fmla="*/ 48 w 272"/>
              <a:gd name="T15" fmla="*/ 165 h 214"/>
              <a:gd name="T16" fmla="*/ 43 w 272"/>
              <a:gd name="T17" fmla="*/ 149 h 214"/>
              <a:gd name="T18" fmla="*/ 43 w 272"/>
              <a:gd name="T19" fmla="*/ 138 h 214"/>
              <a:gd name="T20" fmla="*/ 53 w 272"/>
              <a:gd name="T21" fmla="*/ 127 h 214"/>
              <a:gd name="T22" fmla="*/ 149 w 272"/>
              <a:gd name="T23" fmla="*/ 42 h 214"/>
              <a:gd name="T24" fmla="*/ 207 w 272"/>
              <a:gd name="T25" fmla="*/ 42 h 214"/>
              <a:gd name="T26" fmla="*/ 223 w 272"/>
              <a:gd name="T27" fmla="*/ 48 h 214"/>
              <a:gd name="T28" fmla="*/ 234 w 272"/>
              <a:gd name="T29" fmla="*/ 64 h 214"/>
              <a:gd name="T30" fmla="*/ 228 w 272"/>
              <a:gd name="T31" fmla="*/ 69 h 214"/>
              <a:gd name="T32" fmla="*/ 218 w 272"/>
              <a:gd name="T33" fmla="*/ 85 h 214"/>
              <a:gd name="T34" fmla="*/ 149 w 272"/>
              <a:gd name="T35" fmla="*/ 85 h 214"/>
              <a:gd name="T36" fmla="*/ 138 w 272"/>
              <a:gd name="T37" fmla="*/ 85 h 214"/>
              <a:gd name="T38" fmla="*/ 128 w 272"/>
              <a:gd name="T39" fmla="*/ 69 h 214"/>
              <a:gd name="T40" fmla="*/ 128 w 272"/>
              <a:gd name="T41" fmla="*/ 64 h 214"/>
              <a:gd name="T42" fmla="*/ 133 w 272"/>
              <a:gd name="T43" fmla="*/ 48 h 214"/>
              <a:gd name="T44" fmla="*/ 149 w 272"/>
              <a:gd name="T45" fmla="*/ 42 h 214"/>
              <a:gd name="T46" fmla="*/ 0 w 272"/>
              <a:gd name="T47" fmla="*/ 149 h 214"/>
              <a:gd name="T48" fmla="*/ 16 w 272"/>
              <a:gd name="T49" fmla="*/ 191 h 214"/>
              <a:gd name="T50" fmla="*/ 64 w 272"/>
              <a:gd name="T51" fmla="*/ 213 h 214"/>
              <a:gd name="T52" fmla="*/ 128 w 272"/>
              <a:gd name="T53" fmla="*/ 213 h 214"/>
              <a:gd name="T54" fmla="*/ 170 w 272"/>
              <a:gd name="T55" fmla="*/ 191 h 214"/>
              <a:gd name="T56" fmla="*/ 186 w 272"/>
              <a:gd name="T57" fmla="*/ 149 h 214"/>
              <a:gd name="T58" fmla="*/ 186 w 272"/>
              <a:gd name="T59" fmla="*/ 127 h 214"/>
              <a:gd name="T60" fmla="*/ 207 w 272"/>
              <a:gd name="T61" fmla="*/ 127 h 214"/>
              <a:gd name="T62" fmla="*/ 255 w 272"/>
              <a:gd name="T63" fmla="*/ 106 h 214"/>
              <a:gd name="T64" fmla="*/ 271 w 272"/>
              <a:gd name="T65" fmla="*/ 64 h 214"/>
              <a:gd name="T66" fmla="*/ 266 w 272"/>
              <a:gd name="T67" fmla="*/ 37 h 214"/>
              <a:gd name="T68" fmla="*/ 234 w 272"/>
              <a:gd name="T69" fmla="*/ 6 h 214"/>
              <a:gd name="T70" fmla="*/ 149 w 272"/>
              <a:gd name="T71" fmla="*/ 0 h 214"/>
              <a:gd name="T72" fmla="*/ 122 w 272"/>
              <a:gd name="T73" fmla="*/ 6 h 214"/>
              <a:gd name="T74" fmla="*/ 90 w 272"/>
              <a:gd name="T75" fmla="*/ 37 h 214"/>
              <a:gd name="T76" fmla="*/ 85 w 272"/>
              <a:gd name="T77" fmla="*/ 64 h 214"/>
              <a:gd name="T78" fmla="*/ 64 w 272"/>
              <a:gd name="T79" fmla="*/ 85 h 214"/>
              <a:gd name="T80" fmla="*/ 37 w 272"/>
              <a:gd name="T81" fmla="*/ 91 h 214"/>
              <a:gd name="T82" fmla="*/ 6 w 272"/>
              <a:gd name="T83" fmla="*/ 12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214">
                <a:moveTo>
                  <a:pt x="64" y="127"/>
                </a:moveTo>
                <a:lnTo>
                  <a:pt x="128" y="127"/>
                </a:lnTo>
                <a:lnTo>
                  <a:pt x="128" y="127"/>
                </a:lnTo>
                <a:lnTo>
                  <a:pt x="133" y="127"/>
                </a:lnTo>
                <a:lnTo>
                  <a:pt x="138" y="133"/>
                </a:lnTo>
                <a:lnTo>
                  <a:pt x="143" y="138"/>
                </a:lnTo>
                <a:lnTo>
                  <a:pt x="149" y="149"/>
                </a:lnTo>
                <a:lnTo>
                  <a:pt x="149" y="149"/>
                </a:lnTo>
                <a:lnTo>
                  <a:pt x="143" y="154"/>
                </a:lnTo>
                <a:lnTo>
                  <a:pt x="138" y="165"/>
                </a:lnTo>
                <a:lnTo>
                  <a:pt x="133" y="165"/>
                </a:lnTo>
                <a:lnTo>
                  <a:pt x="128" y="170"/>
                </a:lnTo>
                <a:lnTo>
                  <a:pt x="64" y="170"/>
                </a:lnTo>
                <a:lnTo>
                  <a:pt x="64" y="170"/>
                </a:lnTo>
                <a:lnTo>
                  <a:pt x="53" y="165"/>
                </a:lnTo>
                <a:lnTo>
                  <a:pt x="48" y="165"/>
                </a:lnTo>
                <a:lnTo>
                  <a:pt x="43" y="154"/>
                </a:lnTo>
                <a:lnTo>
                  <a:pt x="43" y="149"/>
                </a:lnTo>
                <a:lnTo>
                  <a:pt x="43" y="149"/>
                </a:lnTo>
                <a:lnTo>
                  <a:pt x="43" y="138"/>
                </a:lnTo>
                <a:lnTo>
                  <a:pt x="48" y="133"/>
                </a:lnTo>
                <a:lnTo>
                  <a:pt x="53" y="127"/>
                </a:lnTo>
                <a:lnTo>
                  <a:pt x="64" y="127"/>
                </a:lnTo>
                <a:close/>
                <a:moveTo>
                  <a:pt x="149" y="42"/>
                </a:moveTo>
                <a:lnTo>
                  <a:pt x="207" y="42"/>
                </a:lnTo>
                <a:lnTo>
                  <a:pt x="207" y="42"/>
                </a:lnTo>
                <a:lnTo>
                  <a:pt x="218" y="42"/>
                </a:lnTo>
                <a:lnTo>
                  <a:pt x="223" y="48"/>
                </a:lnTo>
                <a:lnTo>
                  <a:pt x="228" y="53"/>
                </a:lnTo>
                <a:lnTo>
                  <a:pt x="234" y="64"/>
                </a:lnTo>
                <a:lnTo>
                  <a:pt x="234" y="64"/>
                </a:lnTo>
                <a:lnTo>
                  <a:pt x="228" y="69"/>
                </a:lnTo>
                <a:lnTo>
                  <a:pt x="223" y="80"/>
                </a:lnTo>
                <a:lnTo>
                  <a:pt x="218" y="85"/>
                </a:lnTo>
                <a:lnTo>
                  <a:pt x="207" y="85"/>
                </a:lnTo>
                <a:lnTo>
                  <a:pt x="149" y="85"/>
                </a:lnTo>
                <a:lnTo>
                  <a:pt x="149" y="85"/>
                </a:lnTo>
                <a:lnTo>
                  <a:pt x="138" y="85"/>
                </a:lnTo>
                <a:lnTo>
                  <a:pt x="133" y="80"/>
                </a:lnTo>
                <a:lnTo>
                  <a:pt x="128" y="69"/>
                </a:lnTo>
                <a:lnTo>
                  <a:pt x="128" y="64"/>
                </a:lnTo>
                <a:lnTo>
                  <a:pt x="128" y="64"/>
                </a:lnTo>
                <a:lnTo>
                  <a:pt x="128" y="53"/>
                </a:lnTo>
                <a:lnTo>
                  <a:pt x="133" y="48"/>
                </a:lnTo>
                <a:lnTo>
                  <a:pt x="138" y="42"/>
                </a:lnTo>
                <a:lnTo>
                  <a:pt x="149" y="42"/>
                </a:lnTo>
                <a:close/>
                <a:moveTo>
                  <a:pt x="0" y="149"/>
                </a:moveTo>
                <a:lnTo>
                  <a:pt x="0" y="149"/>
                </a:lnTo>
                <a:lnTo>
                  <a:pt x="6" y="170"/>
                </a:lnTo>
                <a:lnTo>
                  <a:pt x="16" y="191"/>
                </a:lnTo>
                <a:lnTo>
                  <a:pt x="37" y="207"/>
                </a:lnTo>
                <a:lnTo>
                  <a:pt x="64" y="213"/>
                </a:lnTo>
                <a:lnTo>
                  <a:pt x="128" y="213"/>
                </a:lnTo>
                <a:lnTo>
                  <a:pt x="128" y="213"/>
                </a:lnTo>
                <a:lnTo>
                  <a:pt x="149" y="207"/>
                </a:lnTo>
                <a:lnTo>
                  <a:pt x="170" y="191"/>
                </a:lnTo>
                <a:lnTo>
                  <a:pt x="186" y="170"/>
                </a:lnTo>
                <a:lnTo>
                  <a:pt x="186" y="149"/>
                </a:lnTo>
                <a:lnTo>
                  <a:pt x="186" y="149"/>
                </a:lnTo>
                <a:lnTo>
                  <a:pt x="186" y="127"/>
                </a:lnTo>
                <a:lnTo>
                  <a:pt x="207" y="127"/>
                </a:lnTo>
                <a:lnTo>
                  <a:pt x="207" y="127"/>
                </a:lnTo>
                <a:lnTo>
                  <a:pt x="234" y="122"/>
                </a:lnTo>
                <a:lnTo>
                  <a:pt x="255" y="106"/>
                </a:lnTo>
                <a:lnTo>
                  <a:pt x="266" y="85"/>
                </a:lnTo>
                <a:lnTo>
                  <a:pt x="271" y="64"/>
                </a:lnTo>
                <a:lnTo>
                  <a:pt x="271" y="64"/>
                </a:lnTo>
                <a:lnTo>
                  <a:pt x="266" y="37"/>
                </a:lnTo>
                <a:lnTo>
                  <a:pt x="255" y="16"/>
                </a:lnTo>
                <a:lnTo>
                  <a:pt x="234" y="6"/>
                </a:lnTo>
                <a:lnTo>
                  <a:pt x="207" y="0"/>
                </a:lnTo>
                <a:lnTo>
                  <a:pt x="149" y="0"/>
                </a:lnTo>
                <a:lnTo>
                  <a:pt x="149" y="0"/>
                </a:lnTo>
                <a:lnTo>
                  <a:pt x="122" y="6"/>
                </a:lnTo>
                <a:lnTo>
                  <a:pt x="101" y="16"/>
                </a:lnTo>
                <a:lnTo>
                  <a:pt x="90" y="37"/>
                </a:lnTo>
                <a:lnTo>
                  <a:pt x="85" y="64"/>
                </a:lnTo>
                <a:lnTo>
                  <a:pt x="85" y="64"/>
                </a:lnTo>
                <a:lnTo>
                  <a:pt x="85" y="85"/>
                </a:lnTo>
                <a:lnTo>
                  <a:pt x="64" y="85"/>
                </a:lnTo>
                <a:lnTo>
                  <a:pt x="64" y="85"/>
                </a:lnTo>
                <a:lnTo>
                  <a:pt x="37" y="91"/>
                </a:lnTo>
                <a:lnTo>
                  <a:pt x="16" y="101"/>
                </a:lnTo>
                <a:lnTo>
                  <a:pt x="6" y="122"/>
                </a:lnTo>
                <a:lnTo>
                  <a:pt x="0" y="14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380">
            <a:extLst>
              <a:ext uri="{FF2B5EF4-FFF2-40B4-BE49-F238E27FC236}">
                <a16:creationId xmlns:a16="http://schemas.microsoft.com/office/drawing/2014/main" id="{8AB168FB-4C3D-4CB7-9237-ED3C4E19F5E8}"/>
              </a:ext>
            </a:extLst>
          </p:cNvPr>
          <p:cNvSpPr>
            <a:spLocks noChangeArrowheads="1"/>
          </p:cNvSpPr>
          <p:nvPr/>
        </p:nvSpPr>
        <p:spPr bwMode="auto">
          <a:xfrm>
            <a:off x="3892006" y="454670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381">
            <a:extLst>
              <a:ext uri="{FF2B5EF4-FFF2-40B4-BE49-F238E27FC236}">
                <a16:creationId xmlns:a16="http://schemas.microsoft.com/office/drawing/2014/main" id="{141751CF-3C84-4F96-BF33-9CC05C437712}"/>
              </a:ext>
            </a:extLst>
          </p:cNvPr>
          <p:cNvSpPr>
            <a:spLocks noChangeArrowheads="1"/>
          </p:cNvSpPr>
          <p:nvPr/>
        </p:nvSpPr>
        <p:spPr bwMode="auto">
          <a:xfrm>
            <a:off x="3905126"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382">
            <a:extLst>
              <a:ext uri="{FF2B5EF4-FFF2-40B4-BE49-F238E27FC236}">
                <a16:creationId xmlns:a16="http://schemas.microsoft.com/office/drawing/2014/main" id="{56F8C94A-66E3-4A11-B38D-1F20BBD8C73F}"/>
              </a:ext>
            </a:extLst>
          </p:cNvPr>
          <p:cNvSpPr>
            <a:spLocks noChangeArrowheads="1"/>
          </p:cNvSpPr>
          <p:nvPr/>
        </p:nvSpPr>
        <p:spPr bwMode="auto">
          <a:xfrm>
            <a:off x="4130787" y="454670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383">
            <a:extLst>
              <a:ext uri="{FF2B5EF4-FFF2-40B4-BE49-F238E27FC236}">
                <a16:creationId xmlns:a16="http://schemas.microsoft.com/office/drawing/2014/main" id="{64EF3BCA-2365-49DC-886B-AD8ED1C94385}"/>
              </a:ext>
            </a:extLst>
          </p:cNvPr>
          <p:cNvSpPr>
            <a:spLocks noChangeArrowheads="1"/>
          </p:cNvSpPr>
          <p:nvPr/>
        </p:nvSpPr>
        <p:spPr bwMode="auto">
          <a:xfrm>
            <a:off x="4105860"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384">
            <a:extLst>
              <a:ext uri="{FF2B5EF4-FFF2-40B4-BE49-F238E27FC236}">
                <a16:creationId xmlns:a16="http://schemas.microsoft.com/office/drawing/2014/main" id="{A62DF6C3-50FB-4FAF-9F6E-6B5E4C2A7B49}"/>
              </a:ext>
            </a:extLst>
          </p:cNvPr>
          <p:cNvSpPr>
            <a:spLocks noChangeArrowheads="1"/>
          </p:cNvSpPr>
          <p:nvPr/>
        </p:nvSpPr>
        <p:spPr bwMode="auto">
          <a:xfrm>
            <a:off x="3962853" y="4515216"/>
            <a:ext cx="23616" cy="18368"/>
          </a:xfrm>
          <a:custGeom>
            <a:avLst/>
            <a:gdLst>
              <a:gd name="T0" fmla="*/ 43 w 80"/>
              <a:gd name="T1" fmla="*/ 59 h 60"/>
              <a:gd name="T2" fmla="*/ 79 w 80"/>
              <a:gd name="T3" fmla="*/ 59 h 60"/>
              <a:gd name="T4" fmla="*/ 79 w 80"/>
              <a:gd name="T5" fmla="*/ 16 h 60"/>
              <a:gd name="T6" fmla="*/ 43 w 80"/>
              <a:gd name="T7" fmla="*/ 16 h 60"/>
              <a:gd name="T8" fmla="*/ 43 w 80"/>
              <a:gd name="T9" fmla="*/ 0 h 60"/>
              <a:gd name="T10" fmla="*/ 0 w 80"/>
              <a:gd name="T11" fmla="*/ 0 h 60"/>
              <a:gd name="T12" fmla="*/ 0 w 80"/>
              <a:gd name="T13" fmla="*/ 42 h 60"/>
              <a:gd name="T14" fmla="*/ 43 w 80"/>
              <a:gd name="T15" fmla="*/ 42 h 60"/>
              <a:gd name="T16" fmla="*/ 43 w 80"/>
              <a:gd name="T17"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60">
                <a:moveTo>
                  <a:pt x="43" y="59"/>
                </a:moveTo>
                <a:lnTo>
                  <a:pt x="79" y="59"/>
                </a:lnTo>
                <a:lnTo>
                  <a:pt x="79" y="16"/>
                </a:lnTo>
                <a:lnTo>
                  <a:pt x="43" y="16"/>
                </a:lnTo>
                <a:lnTo>
                  <a:pt x="43" y="0"/>
                </a:lnTo>
                <a:lnTo>
                  <a:pt x="0" y="0"/>
                </a:lnTo>
                <a:lnTo>
                  <a:pt x="0" y="42"/>
                </a:lnTo>
                <a:lnTo>
                  <a:pt x="43" y="42"/>
                </a:lnTo>
                <a:lnTo>
                  <a:pt x="43" y="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385">
            <a:extLst>
              <a:ext uri="{FF2B5EF4-FFF2-40B4-BE49-F238E27FC236}">
                <a16:creationId xmlns:a16="http://schemas.microsoft.com/office/drawing/2014/main" id="{1E2C4C28-3390-475E-B93A-886A751DE7EA}"/>
              </a:ext>
            </a:extLst>
          </p:cNvPr>
          <p:cNvSpPr>
            <a:spLocks noChangeArrowheads="1"/>
          </p:cNvSpPr>
          <p:nvPr/>
        </p:nvSpPr>
        <p:spPr bwMode="auto">
          <a:xfrm>
            <a:off x="4130787" y="440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386">
            <a:extLst>
              <a:ext uri="{FF2B5EF4-FFF2-40B4-BE49-F238E27FC236}">
                <a16:creationId xmlns:a16="http://schemas.microsoft.com/office/drawing/2014/main" id="{8C195A56-7782-4BE0-8DAE-0387E628B227}"/>
              </a:ext>
            </a:extLst>
          </p:cNvPr>
          <p:cNvSpPr>
            <a:spLocks noChangeArrowheads="1"/>
          </p:cNvSpPr>
          <p:nvPr/>
        </p:nvSpPr>
        <p:spPr bwMode="auto">
          <a:xfrm>
            <a:off x="4029765" y="437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387">
            <a:extLst>
              <a:ext uri="{FF2B5EF4-FFF2-40B4-BE49-F238E27FC236}">
                <a16:creationId xmlns:a16="http://schemas.microsoft.com/office/drawing/2014/main" id="{DEC78A9A-1D6C-481F-B9F2-632E5C555879}"/>
              </a:ext>
            </a:extLst>
          </p:cNvPr>
          <p:cNvSpPr>
            <a:spLocks noChangeArrowheads="1"/>
          </p:cNvSpPr>
          <p:nvPr/>
        </p:nvSpPr>
        <p:spPr bwMode="auto">
          <a:xfrm>
            <a:off x="3867079" y="4357778"/>
            <a:ext cx="364731" cy="238781"/>
          </a:xfrm>
          <a:custGeom>
            <a:avLst/>
            <a:gdLst>
              <a:gd name="T0" fmla="*/ 212 w 1227"/>
              <a:gd name="T1" fmla="*/ 531 h 803"/>
              <a:gd name="T2" fmla="*/ 100 w 1227"/>
              <a:gd name="T3" fmla="*/ 510 h 803"/>
              <a:gd name="T4" fmla="*/ 270 w 1227"/>
              <a:gd name="T5" fmla="*/ 441 h 803"/>
              <a:gd name="T6" fmla="*/ 111 w 1227"/>
              <a:gd name="T7" fmla="*/ 356 h 803"/>
              <a:gd name="T8" fmla="*/ 190 w 1227"/>
              <a:gd name="T9" fmla="*/ 303 h 803"/>
              <a:gd name="T10" fmla="*/ 212 w 1227"/>
              <a:gd name="T11" fmla="*/ 404 h 803"/>
              <a:gd name="T12" fmla="*/ 939 w 1227"/>
              <a:gd name="T13" fmla="*/ 313 h 803"/>
              <a:gd name="T14" fmla="*/ 1067 w 1227"/>
              <a:gd name="T15" fmla="*/ 473 h 803"/>
              <a:gd name="T16" fmla="*/ 971 w 1227"/>
              <a:gd name="T17" fmla="*/ 425 h 803"/>
              <a:gd name="T18" fmla="*/ 913 w 1227"/>
              <a:gd name="T19" fmla="*/ 494 h 803"/>
              <a:gd name="T20" fmla="*/ 621 w 1227"/>
              <a:gd name="T21" fmla="*/ 600 h 803"/>
              <a:gd name="T22" fmla="*/ 790 w 1227"/>
              <a:gd name="T23" fmla="*/ 627 h 803"/>
              <a:gd name="T24" fmla="*/ 711 w 1227"/>
              <a:gd name="T25" fmla="*/ 569 h 803"/>
              <a:gd name="T26" fmla="*/ 769 w 1227"/>
              <a:gd name="T27" fmla="*/ 276 h 803"/>
              <a:gd name="T28" fmla="*/ 604 w 1227"/>
              <a:gd name="T29" fmla="*/ 292 h 803"/>
              <a:gd name="T30" fmla="*/ 604 w 1227"/>
              <a:gd name="T31" fmla="*/ 292 h 803"/>
              <a:gd name="T32" fmla="*/ 382 w 1227"/>
              <a:gd name="T33" fmla="*/ 457 h 803"/>
              <a:gd name="T34" fmla="*/ 790 w 1227"/>
              <a:gd name="T35" fmla="*/ 218 h 803"/>
              <a:gd name="T36" fmla="*/ 583 w 1227"/>
              <a:gd name="T37" fmla="*/ 191 h 803"/>
              <a:gd name="T38" fmla="*/ 1136 w 1227"/>
              <a:gd name="T39" fmla="*/ 706 h 803"/>
              <a:gd name="T40" fmla="*/ 1120 w 1227"/>
              <a:gd name="T41" fmla="*/ 547 h 803"/>
              <a:gd name="T42" fmla="*/ 1099 w 1227"/>
              <a:gd name="T43" fmla="*/ 685 h 803"/>
              <a:gd name="T44" fmla="*/ 982 w 1227"/>
              <a:gd name="T45" fmla="*/ 712 h 803"/>
              <a:gd name="T46" fmla="*/ 530 w 1227"/>
              <a:gd name="T47" fmla="*/ 738 h 803"/>
              <a:gd name="T48" fmla="*/ 84 w 1227"/>
              <a:gd name="T49" fmla="*/ 744 h 803"/>
              <a:gd name="T50" fmla="*/ 42 w 1227"/>
              <a:gd name="T51" fmla="*/ 138 h 803"/>
              <a:gd name="T52" fmla="*/ 122 w 1227"/>
              <a:gd name="T53" fmla="*/ 43 h 803"/>
              <a:gd name="T54" fmla="*/ 100 w 1227"/>
              <a:gd name="T55" fmla="*/ 96 h 803"/>
              <a:gd name="T56" fmla="*/ 154 w 1227"/>
              <a:gd name="T57" fmla="*/ 202 h 803"/>
              <a:gd name="T58" fmla="*/ 154 w 1227"/>
              <a:gd name="T59" fmla="*/ 85 h 803"/>
              <a:gd name="T60" fmla="*/ 276 w 1227"/>
              <a:gd name="T61" fmla="*/ 85 h 803"/>
              <a:gd name="T62" fmla="*/ 653 w 1227"/>
              <a:gd name="T63" fmla="*/ 85 h 803"/>
              <a:gd name="T64" fmla="*/ 780 w 1227"/>
              <a:gd name="T65" fmla="*/ 149 h 803"/>
              <a:gd name="T66" fmla="*/ 828 w 1227"/>
              <a:gd name="T67" fmla="*/ 43 h 803"/>
              <a:gd name="T68" fmla="*/ 1168 w 1227"/>
              <a:gd name="T69" fmla="*/ 85 h 803"/>
              <a:gd name="T70" fmla="*/ 1183 w 1227"/>
              <a:gd name="T71" fmla="*/ 298 h 803"/>
              <a:gd name="T72" fmla="*/ 944 w 1227"/>
              <a:gd name="T73" fmla="*/ 271 h 803"/>
              <a:gd name="T74" fmla="*/ 812 w 1227"/>
              <a:gd name="T75" fmla="*/ 176 h 803"/>
              <a:gd name="T76" fmla="*/ 578 w 1227"/>
              <a:gd name="T77" fmla="*/ 255 h 803"/>
              <a:gd name="T78" fmla="*/ 302 w 1227"/>
              <a:gd name="T79" fmla="*/ 356 h 803"/>
              <a:gd name="T80" fmla="*/ 148 w 1227"/>
              <a:gd name="T81" fmla="*/ 255 h 803"/>
              <a:gd name="T82" fmla="*/ 95 w 1227"/>
              <a:gd name="T83" fmla="*/ 398 h 803"/>
              <a:gd name="T84" fmla="*/ 42 w 1227"/>
              <a:gd name="T85" fmla="*/ 569 h 803"/>
              <a:gd name="T86" fmla="*/ 254 w 1227"/>
              <a:gd name="T87" fmla="*/ 552 h 803"/>
              <a:gd name="T88" fmla="*/ 414 w 1227"/>
              <a:gd name="T89" fmla="*/ 526 h 803"/>
              <a:gd name="T90" fmla="*/ 759 w 1227"/>
              <a:gd name="T91" fmla="*/ 695 h 803"/>
              <a:gd name="T92" fmla="*/ 843 w 1227"/>
              <a:gd name="T93" fmla="*/ 605 h 803"/>
              <a:gd name="T94" fmla="*/ 1136 w 1227"/>
              <a:gd name="T95" fmla="*/ 483 h 803"/>
              <a:gd name="T96" fmla="*/ 1152 w 1227"/>
              <a:gd name="T97" fmla="*/ 733 h 803"/>
              <a:gd name="T98" fmla="*/ 801 w 1227"/>
              <a:gd name="T99" fmla="*/ 91 h 803"/>
              <a:gd name="T100" fmla="*/ 700 w 1227"/>
              <a:gd name="T101" fmla="*/ 101 h 803"/>
              <a:gd name="T102" fmla="*/ 716 w 1227"/>
              <a:gd name="T103" fmla="*/ 64 h 803"/>
              <a:gd name="T104" fmla="*/ 1082 w 1227"/>
              <a:gd name="T105" fmla="*/ 0 h 803"/>
              <a:gd name="T106" fmla="*/ 21 w 1227"/>
              <a:gd name="T107" fmla="*/ 64 h 803"/>
              <a:gd name="T108" fmla="*/ 10 w 1227"/>
              <a:gd name="T109" fmla="*/ 717 h 803"/>
              <a:gd name="T110" fmla="*/ 1082 w 1227"/>
              <a:gd name="T111" fmla="*/ 802 h 803"/>
              <a:gd name="T112" fmla="*/ 1215 w 1227"/>
              <a:gd name="T113" fmla="*/ 717 h 803"/>
              <a:gd name="T114" fmla="*/ 1199 w 1227"/>
              <a:gd name="T115" fmla="*/ 64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7" h="803">
                <a:moveTo>
                  <a:pt x="270" y="441"/>
                </a:moveTo>
                <a:lnTo>
                  <a:pt x="270" y="441"/>
                </a:lnTo>
                <a:lnTo>
                  <a:pt x="265" y="467"/>
                </a:lnTo>
                <a:lnTo>
                  <a:pt x="260" y="483"/>
                </a:lnTo>
                <a:lnTo>
                  <a:pt x="244" y="505"/>
                </a:lnTo>
                <a:lnTo>
                  <a:pt x="228" y="520"/>
                </a:lnTo>
                <a:lnTo>
                  <a:pt x="212" y="531"/>
                </a:lnTo>
                <a:lnTo>
                  <a:pt x="190" y="541"/>
                </a:lnTo>
                <a:lnTo>
                  <a:pt x="169" y="547"/>
                </a:lnTo>
                <a:lnTo>
                  <a:pt x="148" y="547"/>
                </a:lnTo>
                <a:lnTo>
                  <a:pt x="84" y="547"/>
                </a:lnTo>
                <a:lnTo>
                  <a:pt x="84" y="547"/>
                </a:lnTo>
                <a:lnTo>
                  <a:pt x="90" y="526"/>
                </a:lnTo>
                <a:lnTo>
                  <a:pt x="100" y="510"/>
                </a:lnTo>
                <a:lnTo>
                  <a:pt x="111" y="488"/>
                </a:lnTo>
                <a:lnTo>
                  <a:pt x="127" y="473"/>
                </a:lnTo>
                <a:lnTo>
                  <a:pt x="148" y="462"/>
                </a:lnTo>
                <a:lnTo>
                  <a:pt x="164" y="451"/>
                </a:lnTo>
                <a:lnTo>
                  <a:pt x="186" y="446"/>
                </a:lnTo>
                <a:lnTo>
                  <a:pt x="212" y="441"/>
                </a:lnTo>
                <a:lnTo>
                  <a:pt x="270" y="441"/>
                </a:lnTo>
                <a:close/>
                <a:moveTo>
                  <a:pt x="212" y="404"/>
                </a:moveTo>
                <a:lnTo>
                  <a:pt x="212" y="404"/>
                </a:lnTo>
                <a:lnTo>
                  <a:pt x="186" y="398"/>
                </a:lnTo>
                <a:lnTo>
                  <a:pt x="164" y="393"/>
                </a:lnTo>
                <a:lnTo>
                  <a:pt x="148" y="383"/>
                </a:lnTo>
                <a:lnTo>
                  <a:pt x="127" y="372"/>
                </a:lnTo>
                <a:lnTo>
                  <a:pt x="111" y="356"/>
                </a:lnTo>
                <a:lnTo>
                  <a:pt x="100" y="340"/>
                </a:lnTo>
                <a:lnTo>
                  <a:pt x="90" y="319"/>
                </a:lnTo>
                <a:lnTo>
                  <a:pt x="84" y="298"/>
                </a:lnTo>
                <a:lnTo>
                  <a:pt x="148" y="298"/>
                </a:lnTo>
                <a:lnTo>
                  <a:pt x="148" y="298"/>
                </a:lnTo>
                <a:lnTo>
                  <a:pt x="169" y="298"/>
                </a:lnTo>
                <a:lnTo>
                  <a:pt x="190" y="303"/>
                </a:lnTo>
                <a:lnTo>
                  <a:pt x="212" y="313"/>
                </a:lnTo>
                <a:lnTo>
                  <a:pt x="228" y="324"/>
                </a:lnTo>
                <a:lnTo>
                  <a:pt x="244" y="340"/>
                </a:lnTo>
                <a:lnTo>
                  <a:pt x="260" y="361"/>
                </a:lnTo>
                <a:lnTo>
                  <a:pt x="265" y="383"/>
                </a:lnTo>
                <a:lnTo>
                  <a:pt x="270" y="404"/>
                </a:lnTo>
                <a:lnTo>
                  <a:pt x="212" y="404"/>
                </a:lnTo>
                <a:close/>
                <a:moveTo>
                  <a:pt x="971" y="425"/>
                </a:moveTo>
                <a:lnTo>
                  <a:pt x="971" y="425"/>
                </a:lnTo>
                <a:lnTo>
                  <a:pt x="971" y="393"/>
                </a:lnTo>
                <a:lnTo>
                  <a:pt x="966" y="366"/>
                </a:lnTo>
                <a:lnTo>
                  <a:pt x="955" y="340"/>
                </a:lnTo>
                <a:lnTo>
                  <a:pt x="939" y="313"/>
                </a:lnTo>
                <a:lnTo>
                  <a:pt x="939" y="313"/>
                </a:lnTo>
                <a:lnTo>
                  <a:pt x="1008" y="340"/>
                </a:lnTo>
                <a:lnTo>
                  <a:pt x="1067" y="372"/>
                </a:lnTo>
                <a:lnTo>
                  <a:pt x="1114" y="398"/>
                </a:lnTo>
                <a:lnTo>
                  <a:pt x="1146" y="425"/>
                </a:lnTo>
                <a:lnTo>
                  <a:pt x="1146" y="425"/>
                </a:lnTo>
                <a:lnTo>
                  <a:pt x="1114" y="446"/>
                </a:lnTo>
                <a:lnTo>
                  <a:pt x="1067" y="473"/>
                </a:lnTo>
                <a:lnTo>
                  <a:pt x="1008" y="505"/>
                </a:lnTo>
                <a:lnTo>
                  <a:pt x="939" y="531"/>
                </a:lnTo>
                <a:lnTo>
                  <a:pt x="939" y="531"/>
                </a:lnTo>
                <a:lnTo>
                  <a:pt x="955" y="505"/>
                </a:lnTo>
                <a:lnTo>
                  <a:pt x="966" y="478"/>
                </a:lnTo>
                <a:lnTo>
                  <a:pt x="971" y="451"/>
                </a:lnTo>
                <a:lnTo>
                  <a:pt x="971" y="425"/>
                </a:lnTo>
                <a:close/>
                <a:moveTo>
                  <a:pt x="769" y="569"/>
                </a:moveTo>
                <a:lnTo>
                  <a:pt x="929" y="409"/>
                </a:lnTo>
                <a:lnTo>
                  <a:pt x="929" y="409"/>
                </a:lnTo>
                <a:lnTo>
                  <a:pt x="929" y="425"/>
                </a:lnTo>
                <a:lnTo>
                  <a:pt x="929" y="425"/>
                </a:lnTo>
                <a:lnTo>
                  <a:pt x="923" y="457"/>
                </a:lnTo>
                <a:lnTo>
                  <a:pt x="913" y="494"/>
                </a:lnTo>
                <a:lnTo>
                  <a:pt x="897" y="526"/>
                </a:lnTo>
                <a:lnTo>
                  <a:pt x="875" y="552"/>
                </a:lnTo>
                <a:lnTo>
                  <a:pt x="875" y="552"/>
                </a:lnTo>
                <a:lnTo>
                  <a:pt x="875" y="552"/>
                </a:lnTo>
                <a:lnTo>
                  <a:pt x="822" y="563"/>
                </a:lnTo>
                <a:lnTo>
                  <a:pt x="769" y="569"/>
                </a:lnTo>
                <a:close/>
                <a:moveTo>
                  <a:pt x="621" y="600"/>
                </a:moveTo>
                <a:lnTo>
                  <a:pt x="621" y="600"/>
                </a:lnTo>
                <a:lnTo>
                  <a:pt x="684" y="611"/>
                </a:lnTo>
                <a:lnTo>
                  <a:pt x="737" y="611"/>
                </a:lnTo>
                <a:lnTo>
                  <a:pt x="737" y="611"/>
                </a:lnTo>
                <a:lnTo>
                  <a:pt x="801" y="611"/>
                </a:lnTo>
                <a:lnTo>
                  <a:pt x="801" y="611"/>
                </a:lnTo>
                <a:lnTo>
                  <a:pt x="790" y="627"/>
                </a:lnTo>
                <a:lnTo>
                  <a:pt x="775" y="643"/>
                </a:lnTo>
                <a:lnTo>
                  <a:pt x="759" y="653"/>
                </a:lnTo>
                <a:lnTo>
                  <a:pt x="737" y="653"/>
                </a:lnTo>
                <a:lnTo>
                  <a:pt x="583" y="653"/>
                </a:lnTo>
                <a:lnTo>
                  <a:pt x="621" y="600"/>
                </a:lnTo>
                <a:close/>
                <a:moveTo>
                  <a:pt x="711" y="569"/>
                </a:moveTo>
                <a:lnTo>
                  <a:pt x="711" y="569"/>
                </a:lnTo>
                <a:lnTo>
                  <a:pt x="632" y="558"/>
                </a:lnTo>
                <a:lnTo>
                  <a:pt x="886" y="303"/>
                </a:lnTo>
                <a:lnTo>
                  <a:pt x="886" y="303"/>
                </a:lnTo>
                <a:lnTo>
                  <a:pt x="907" y="330"/>
                </a:lnTo>
                <a:lnTo>
                  <a:pt x="918" y="361"/>
                </a:lnTo>
                <a:lnTo>
                  <a:pt x="711" y="569"/>
                </a:lnTo>
                <a:close/>
                <a:moveTo>
                  <a:pt x="769" y="276"/>
                </a:moveTo>
                <a:lnTo>
                  <a:pt x="769" y="276"/>
                </a:lnTo>
                <a:lnTo>
                  <a:pt x="843" y="287"/>
                </a:lnTo>
                <a:lnTo>
                  <a:pt x="583" y="547"/>
                </a:lnTo>
                <a:lnTo>
                  <a:pt x="583" y="547"/>
                </a:lnTo>
                <a:lnTo>
                  <a:pt x="515" y="526"/>
                </a:lnTo>
                <a:lnTo>
                  <a:pt x="769" y="276"/>
                </a:lnTo>
                <a:close/>
                <a:moveTo>
                  <a:pt x="604" y="292"/>
                </a:moveTo>
                <a:lnTo>
                  <a:pt x="604" y="292"/>
                </a:lnTo>
                <a:lnTo>
                  <a:pt x="653" y="281"/>
                </a:lnTo>
                <a:lnTo>
                  <a:pt x="711" y="276"/>
                </a:lnTo>
                <a:lnTo>
                  <a:pt x="477" y="510"/>
                </a:lnTo>
                <a:lnTo>
                  <a:pt x="477" y="510"/>
                </a:lnTo>
                <a:lnTo>
                  <a:pt x="419" y="478"/>
                </a:lnTo>
                <a:lnTo>
                  <a:pt x="604" y="292"/>
                </a:lnTo>
                <a:close/>
                <a:moveTo>
                  <a:pt x="329" y="425"/>
                </a:moveTo>
                <a:lnTo>
                  <a:pt x="329" y="425"/>
                </a:lnTo>
                <a:lnTo>
                  <a:pt x="403" y="377"/>
                </a:lnTo>
                <a:lnTo>
                  <a:pt x="456" y="345"/>
                </a:lnTo>
                <a:lnTo>
                  <a:pt x="515" y="319"/>
                </a:lnTo>
                <a:lnTo>
                  <a:pt x="382" y="457"/>
                </a:lnTo>
                <a:lnTo>
                  <a:pt x="382" y="457"/>
                </a:lnTo>
                <a:lnTo>
                  <a:pt x="329" y="425"/>
                </a:lnTo>
                <a:close/>
                <a:moveTo>
                  <a:pt x="583" y="191"/>
                </a:moveTo>
                <a:lnTo>
                  <a:pt x="737" y="191"/>
                </a:lnTo>
                <a:lnTo>
                  <a:pt x="737" y="191"/>
                </a:lnTo>
                <a:lnTo>
                  <a:pt x="759" y="191"/>
                </a:lnTo>
                <a:lnTo>
                  <a:pt x="775" y="202"/>
                </a:lnTo>
                <a:lnTo>
                  <a:pt x="790" y="218"/>
                </a:lnTo>
                <a:lnTo>
                  <a:pt x="801" y="234"/>
                </a:lnTo>
                <a:lnTo>
                  <a:pt x="801" y="234"/>
                </a:lnTo>
                <a:lnTo>
                  <a:pt x="737" y="234"/>
                </a:lnTo>
                <a:lnTo>
                  <a:pt x="737" y="234"/>
                </a:lnTo>
                <a:lnTo>
                  <a:pt x="679" y="234"/>
                </a:lnTo>
                <a:lnTo>
                  <a:pt x="621" y="244"/>
                </a:lnTo>
                <a:lnTo>
                  <a:pt x="583" y="191"/>
                </a:lnTo>
                <a:close/>
                <a:moveTo>
                  <a:pt x="1082" y="759"/>
                </a:moveTo>
                <a:lnTo>
                  <a:pt x="1061" y="759"/>
                </a:lnTo>
                <a:lnTo>
                  <a:pt x="1061" y="759"/>
                </a:lnTo>
                <a:lnTo>
                  <a:pt x="1093" y="749"/>
                </a:lnTo>
                <a:lnTo>
                  <a:pt x="1120" y="727"/>
                </a:lnTo>
                <a:lnTo>
                  <a:pt x="1120" y="727"/>
                </a:lnTo>
                <a:lnTo>
                  <a:pt x="1136" y="706"/>
                </a:lnTo>
                <a:lnTo>
                  <a:pt x="1146" y="685"/>
                </a:lnTo>
                <a:lnTo>
                  <a:pt x="1152" y="664"/>
                </a:lnTo>
                <a:lnTo>
                  <a:pt x="1157" y="637"/>
                </a:lnTo>
                <a:lnTo>
                  <a:pt x="1152" y="616"/>
                </a:lnTo>
                <a:lnTo>
                  <a:pt x="1146" y="590"/>
                </a:lnTo>
                <a:lnTo>
                  <a:pt x="1136" y="569"/>
                </a:lnTo>
                <a:lnTo>
                  <a:pt x="1120" y="547"/>
                </a:lnTo>
                <a:lnTo>
                  <a:pt x="1088" y="579"/>
                </a:lnTo>
                <a:lnTo>
                  <a:pt x="1088" y="579"/>
                </a:lnTo>
                <a:lnTo>
                  <a:pt x="1099" y="590"/>
                </a:lnTo>
                <a:lnTo>
                  <a:pt x="1109" y="605"/>
                </a:lnTo>
                <a:lnTo>
                  <a:pt x="1114" y="637"/>
                </a:lnTo>
                <a:lnTo>
                  <a:pt x="1109" y="669"/>
                </a:lnTo>
                <a:lnTo>
                  <a:pt x="1099" y="685"/>
                </a:lnTo>
                <a:lnTo>
                  <a:pt x="1088" y="701"/>
                </a:lnTo>
                <a:lnTo>
                  <a:pt x="1088" y="701"/>
                </a:lnTo>
                <a:lnTo>
                  <a:pt x="1077" y="712"/>
                </a:lnTo>
                <a:lnTo>
                  <a:pt x="1061" y="717"/>
                </a:lnTo>
                <a:lnTo>
                  <a:pt x="1029" y="722"/>
                </a:lnTo>
                <a:lnTo>
                  <a:pt x="997" y="717"/>
                </a:lnTo>
                <a:lnTo>
                  <a:pt x="982" y="712"/>
                </a:lnTo>
                <a:lnTo>
                  <a:pt x="971" y="701"/>
                </a:lnTo>
                <a:lnTo>
                  <a:pt x="939" y="727"/>
                </a:lnTo>
                <a:lnTo>
                  <a:pt x="939" y="727"/>
                </a:lnTo>
                <a:lnTo>
                  <a:pt x="966" y="749"/>
                </a:lnTo>
                <a:lnTo>
                  <a:pt x="997" y="759"/>
                </a:lnTo>
                <a:lnTo>
                  <a:pt x="530" y="759"/>
                </a:lnTo>
                <a:lnTo>
                  <a:pt x="530" y="738"/>
                </a:lnTo>
                <a:lnTo>
                  <a:pt x="488" y="738"/>
                </a:lnTo>
                <a:lnTo>
                  <a:pt x="488" y="759"/>
                </a:lnTo>
                <a:lnTo>
                  <a:pt x="137" y="759"/>
                </a:lnTo>
                <a:lnTo>
                  <a:pt x="137" y="759"/>
                </a:lnTo>
                <a:lnTo>
                  <a:pt x="122" y="759"/>
                </a:lnTo>
                <a:lnTo>
                  <a:pt x="100" y="754"/>
                </a:lnTo>
                <a:lnTo>
                  <a:pt x="84" y="744"/>
                </a:lnTo>
                <a:lnTo>
                  <a:pt x="69" y="733"/>
                </a:lnTo>
                <a:lnTo>
                  <a:pt x="58" y="717"/>
                </a:lnTo>
                <a:lnTo>
                  <a:pt x="47" y="701"/>
                </a:lnTo>
                <a:lnTo>
                  <a:pt x="42" y="680"/>
                </a:lnTo>
                <a:lnTo>
                  <a:pt x="42" y="664"/>
                </a:lnTo>
                <a:lnTo>
                  <a:pt x="42" y="138"/>
                </a:lnTo>
                <a:lnTo>
                  <a:pt x="42" y="138"/>
                </a:lnTo>
                <a:lnTo>
                  <a:pt x="42" y="122"/>
                </a:lnTo>
                <a:lnTo>
                  <a:pt x="47" y="101"/>
                </a:lnTo>
                <a:lnTo>
                  <a:pt x="58" y="85"/>
                </a:lnTo>
                <a:lnTo>
                  <a:pt x="69" y="69"/>
                </a:lnTo>
                <a:lnTo>
                  <a:pt x="84" y="59"/>
                </a:lnTo>
                <a:lnTo>
                  <a:pt x="100" y="48"/>
                </a:lnTo>
                <a:lnTo>
                  <a:pt x="122" y="43"/>
                </a:lnTo>
                <a:lnTo>
                  <a:pt x="137" y="43"/>
                </a:lnTo>
                <a:lnTo>
                  <a:pt x="137" y="43"/>
                </a:lnTo>
                <a:lnTo>
                  <a:pt x="137" y="43"/>
                </a:lnTo>
                <a:lnTo>
                  <a:pt x="127" y="53"/>
                </a:lnTo>
                <a:lnTo>
                  <a:pt x="127" y="53"/>
                </a:lnTo>
                <a:lnTo>
                  <a:pt x="111" y="74"/>
                </a:lnTo>
                <a:lnTo>
                  <a:pt x="100" y="96"/>
                </a:lnTo>
                <a:lnTo>
                  <a:pt x="90" y="117"/>
                </a:lnTo>
                <a:lnTo>
                  <a:pt x="90" y="144"/>
                </a:lnTo>
                <a:lnTo>
                  <a:pt x="90" y="165"/>
                </a:lnTo>
                <a:lnTo>
                  <a:pt x="100" y="191"/>
                </a:lnTo>
                <a:lnTo>
                  <a:pt x="111" y="212"/>
                </a:lnTo>
                <a:lnTo>
                  <a:pt x="127" y="234"/>
                </a:lnTo>
                <a:lnTo>
                  <a:pt x="154" y="202"/>
                </a:lnTo>
                <a:lnTo>
                  <a:pt x="154" y="202"/>
                </a:lnTo>
                <a:lnTo>
                  <a:pt x="143" y="191"/>
                </a:lnTo>
                <a:lnTo>
                  <a:pt x="137" y="176"/>
                </a:lnTo>
                <a:lnTo>
                  <a:pt x="132" y="144"/>
                </a:lnTo>
                <a:lnTo>
                  <a:pt x="137" y="112"/>
                </a:lnTo>
                <a:lnTo>
                  <a:pt x="143" y="96"/>
                </a:lnTo>
                <a:lnTo>
                  <a:pt x="154" y="85"/>
                </a:lnTo>
                <a:lnTo>
                  <a:pt x="154" y="85"/>
                </a:lnTo>
                <a:lnTo>
                  <a:pt x="169" y="74"/>
                </a:lnTo>
                <a:lnTo>
                  <a:pt x="186" y="64"/>
                </a:lnTo>
                <a:lnTo>
                  <a:pt x="217" y="59"/>
                </a:lnTo>
                <a:lnTo>
                  <a:pt x="249" y="64"/>
                </a:lnTo>
                <a:lnTo>
                  <a:pt x="265" y="74"/>
                </a:lnTo>
                <a:lnTo>
                  <a:pt x="276" y="85"/>
                </a:lnTo>
                <a:lnTo>
                  <a:pt x="308" y="53"/>
                </a:lnTo>
                <a:lnTo>
                  <a:pt x="308" y="53"/>
                </a:lnTo>
                <a:lnTo>
                  <a:pt x="291" y="43"/>
                </a:lnTo>
                <a:lnTo>
                  <a:pt x="668" y="43"/>
                </a:lnTo>
                <a:lnTo>
                  <a:pt x="668" y="43"/>
                </a:lnTo>
                <a:lnTo>
                  <a:pt x="658" y="64"/>
                </a:lnTo>
                <a:lnTo>
                  <a:pt x="653" y="85"/>
                </a:lnTo>
                <a:lnTo>
                  <a:pt x="653" y="85"/>
                </a:lnTo>
                <a:lnTo>
                  <a:pt x="658" y="112"/>
                </a:lnTo>
                <a:lnTo>
                  <a:pt x="674" y="127"/>
                </a:lnTo>
                <a:lnTo>
                  <a:pt x="695" y="144"/>
                </a:lnTo>
                <a:lnTo>
                  <a:pt x="716" y="149"/>
                </a:lnTo>
                <a:lnTo>
                  <a:pt x="780" y="149"/>
                </a:lnTo>
                <a:lnTo>
                  <a:pt x="780" y="149"/>
                </a:lnTo>
                <a:lnTo>
                  <a:pt x="807" y="144"/>
                </a:lnTo>
                <a:lnTo>
                  <a:pt x="828" y="127"/>
                </a:lnTo>
                <a:lnTo>
                  <a:pt x="839" y="112"/>
                </a:lnTo>
                <a:lnTo>
                  <a:pt x="843" y="85"/>
                </a:lnTo>
                <a:lnTo>
                  <a:pt x="843" y="85"/>
                </a:lnTo>
                <a:lnTo>
                  <a:pt x="839" y="64"/>
                </a:lnTo>
                <a:lnTo>
                  <a:pt x="828" y="43"/>
                </a:lnTo>
                <a:lnTo>
                  <a:pt x="1082" y="43"/>
                </a:lnTo>
                <a:lnTo>
                  <a:pt x="1082" y="43"/>
                </a:lnTo>
                <a:lnTo>
                  <a:pt x="1104" y="43"/>
                </a:lnTo>
                <a:lnTo>
                  <a:pt x="1125" y="48"/>
                </a:lnTo>
                <a:lnTo>
                  <a:pt x="1141" y="59"/>
                </a:lnTo>
                <a:lnTo>
                  <a:pt x="1152" y="69"/>
                </a:lnTo>
                <a:lnTo>
                  <a:pt x="1168" y="85"/>
                </a:lnTo>
                <a:lnTo>
                  <a:pt x="1173" y="101"/>
                </a:lnTo>
                <a:lnTo>
                  <a:pt x="1178" y="122"/>
                </a:lnTo>
                <a:lnTo>
                  <a:pt x="1183" y="138"/>
                </a:lnTo>
                <a:lnTo>
                  <a:pt x="1183" y="255"/>
                </a:lnTo>
                <a:lnTo>
                  <a:pt x="1162" y="255"/>
                </a:lnTo>
                <a:lnTo>
                  <a:pt x="1162" y="298"/>
                </a:lnTo>
                <a:lnTo>
                  <a:pt x="1183" y="298"/>
                </a:lnTo>
                <a:lnTo>
                  <a:pt x="1183" y="398"/>
                </a:lnTo>
                <a:lnTo>
                  <a:pt x="1183" y="398"/>
                </a:lnTo>
                <a:lnTo>
                  <a:pt x="1136" y="361"/>
                </a:lnTo>
                <a:lnTo>
                  <a:pt x="1061" y="319"/>
                </a:lnTo>
                <a:lnTo>
                  <a:pt x="1061" y="319"/>
                </a:lnTo>
                <a:lnTo>
                  <a:pt x="1003" y="292"/>
                </a:lnTo>
                <a:lnTo>
                  <a:pt x="944" y="271"/>
                </a:lnTo>
                <a:lnTo>
                  <a:pt x="892" y="255"/>
                </a:lnTo>
                <a:lnTo>
                  <a:pt x="843" y="244"/>
                </a:lnTo>
                <a:lnTo>
                  <a:pt x="843" y="244"/>
                </a:lnTo>
                <a:lnTo>
                  <a:pt x="839" y="223"/>
                </a:lnTo>
                <a:lnTo>
                  <a:pt x="833" y="207"/>
                </a:lnTo>
                <a:lnTo>
                  <a:pt x="822" y="191"/>
                </a:lnTo>
                <a:lnTo>
                  <a:pt x="812" y="176"/>
                </a:lnTo>
                <a:lnTo>
                  <a:pt x="796" y="165"/>
                </a:lnTo>
                <a:lnTo>
                  <a:pt x="775" y="154"/>
                </a:lnTo>
                <a:lnTo>
                  <a:pt x="759" y="149"/>
                </a:lnTo>
                <a:lnTo>
                  <a:pt x="737" y="149"/>
                </a:lnTo>
                <a:lnTo>
                  <a:pt x="509" y="149"/>
                </a:lnTo>
                <a:lnTo>
                  <a:pt x="578" y="255"/>
                </a:lnTo>
                <a:lnTo>
                  <a:pt x="578" y="255"/>
                </a:lnTo>
                <a:lnTo>
                  <a:pt x="488" y="287"/>
                </a:lnTo>
                <a:lnTo>
                  <a:pt x="414" y="319"/>
                </a:lnTo>
                <a:lnTo>
                  <a:pt x="414" y="319"/>
                </a:lnTo>
                <a:lnTo>
                  <a:pt x="355" y="356"/>
                </a:lnTo>
                <a:lnTo>
                  <a:pt x="313" y="383"/>
                </a:lnTo>
                <a:lnTo>
                  <a:pt x="313" y="383"/>
                </a:lnTo>
                <a:lnTo>
                  <a:pt x="302" y="356"/>
                </a:lnTo>
                <a:lnTo>
                  <a:pt x="291" y="334"/>
                </a:lnTo>
                <a:lnTo>
                  <a:pt x="270" y="308"/>
                </a:lnTo>
                <a:lnTo>
                  <a:pt x="254" y="292"/>
                </a:lnTo>
                <a:lnTo>
                  <a:pt x="228" y="276"/>
                </a:lnTo>
                <a:lnTo>
                  <a:pt x="201" y="266"/>
                </a:lnTo>
                <a:lnTo>
                  <a:pt x="175" y="255"/>
                </a:lnTo>
                <a:lnTo>
                  <a:pt x="148" y="255"/>
                </a:lnTo>
                <a:lnTo>
                  <a:pt x="42" y="255"/>
                </a:lnTo>
                <a:lnTo>
                  <a:pt x="42" y="276"/>
                </a:lnTo>
                <a:lnTo>
                  <a:pt x="42" y="276"/>
                </a:lnTo>
                <a:lnTo>
                  <a:pt x="42" y="298"/>
                </a:lnTo>
                <a:lnTo>
                  <a:pt x="47" y="319"/>
                </a:lnTo>
                <a:lnTo>
                  <a:pt x="63" y="361"/>
                </a:lnTo>
                <a:lnTo>
                  <a:pt x="95" y="398"/>
                </a:lnTo>
                <a:lnTo>
                  <a:pt x="127" y="425"/>
                </a:lnTo>
                <a:lnTo>
                  <a:pt x="127" y="425"/>
                </a:lnTo>
                <a:lnTo>
                  <a:pt x="95" y="451"/>
                </a:lnTo>
                <a:lnTo>
                  <a:pt x="63" y="483"/>
                </a:lnTo>
                <a:lnTo>
                  <a:pt x="47" y="526"/>
                </a:lnTo>
                <a:lnTo>
                  <a:pt x="42" y="547"/>
                </a:lnTo>
                <a:lnTo>
                  <a:pt x="42" y="569"/>
                </a:lnTo>
                <a:lnTo>
                  <a:pt x="42" y="590"/>
                </a:lnTo>
                <a:lnTo>
                  <a:pt x="148" y="590"/>
                </a:lnTo>
                <a:lnTo>
                  <a:pt x="148" y="590"/>
                </a:lnTo>
                <a:lnTo>
                  <a:pt x="175" y="590"/>
                </a:lnTo>
                <a:lnTo>
                  <a:pt x="201" y="579"/>
                </a:lnTo>
                <a:lnTo>
                  <a:pt x="228" y="569"/>
                </a:lnTo>
                <a:lnTo>
                  <a:pt x="254" y="552"/>
                </a:lnTo>
                <a:lnTo>
                  <a:pt x="270" y="537"/>
                </a:lnTo>
                <a:lnTo>
                  <a:pt x="291" y="515"/>
                </a:lnTo>
                <a:lnTo>
                  <a:pt x="302" y="488"/>
                </a:lnTo>
                <a:lnTo>
                  <a:pt x="313" y="462"/>
                </a:lnTo>
                <a:lnTo>
                  <a:pt x="313" y="462"/>
                </a:lnTo>
                <a:lnTo>
                  <a:pt x="355" y="488"/>
                </a:lnTo>
                <a:lnTo>
                  <a:pt x="414" y="526"/>
                </a:lnTo>
                <a:lnTo>
                  <a:pt x="414" y="526"/>
                </a:lnTo>
                <a:lnTo>
                  <a:pt x="499" y="563"/>
                </a:lnTo>
                <a:lnTo>
                  <a:pt x="578" y="590"/>
                </a:lnTo>
                <a:lnTo>
                  <a:pt x="509" y="695"/>
                </a:lnTo>
                <a:lnTo>
                  <a:pt x="737" y="695"/>
                </a:lnTo>
                <a:lnTo>
                  <a:pt x="737" y="695"/>
                </a:lnTo>
                <a:lnTo>
                  <a:pt x="759" y="695"/>
                </a:lnTo>
                <a:lnTo>
                  <a:pt x="775" y="690"/>
                </a:lnTo>
                <a:lnTo>
                  <a:pt x="796" y="680"/>
                </a:lnTo>
                <a:lnTo>
                  <a:pt x="812" y="669"/>
                </a:lnTo>
                <a:lnTo>
                  <a:pt x="822" y="653"/>
                </a:lnTo>
                <a:lnTo>
                  <a:pt x="833" y="637"/>
                </a:lnTo>
                <a:lnTo>
                  <a:pt x="839" y="621"/>
                </a:lnTo>
                <a:lnTo>
                  <a:pt x="843" y="605"/>
                </a:lnTo>
                <a:lnTo>
                  <a:pt x="843" y="605"/>
                </a:lnTo>
                <a:lnTo>
                  <a:pt x="907" y="590"/>
                </a:lnTo>
                <a:lnTo>
                  <a:pt x="966" y="569"/>
                </a:lnTo>
                <a:lnTo>
                  <a:pt x="1019" y="547"/>
                </a:lnTo>
                <a:lnTo>
                  <a:pt x="1061" y="526"/>
                </a:lnTo>
                <a:lnTo>
                  <a:pt x="1061" y="526"/>
                </a:lnTo>
                <a:lnTo>
                  <a:pt x="1136" y="483"/>
                </a:lnTo>
                <a:lnTo>
                  <a:pt x="1183" y="451"/>
                </a:lnTo>
                <a:lnTo>
                  <a:pt x="1183" y="664"/>
                </a:lnTo>
                <a:lnTo>
                  <a:pt x="1183" y="664"/>
                </a:lnTo>
                <a:lnTo>
                  <a:pt x="1178" y="680"/>
                </a:lnTo>
                <a:lnTo>
                  <a:pt x="1173" y="701"/>
                </a:lnTo>
                <a:lnTo>
                  <a:pt x="1168" y="717"/>
                </a:lnTo>
                <a:lnTo>
                  <a:pt x="1152" y="733"/>
                </a:lnTo>
                <a:lnTo>
                  <a:pt x="1141" y="744"/>
                </a:lnTo>
                <a:lnTo>
                  <a:pt x="1125" y="754"/>
                </a:lnTo>
                <a:lnTo>
                  <a:pt x="1104" y="759"/>
                </a:lnTo>
                <a:lnTo>
                  <a:pt x="1082" y="759"/>
                </a:lnTo>
                <a:close/>
                <a:moveTo>
                  <a:pt x="801" y="85"/>
                </a:moveTo>
                <a:lnTo>
                  <a:pt x="801" y="85"/>
                </a:lnTo>
                <a:lnTo>
                  <a:pt x="801" y="91"/>
                </a:lnTo>
                <a:lnTo>
                  <a:pt x="796" y="101"/>
                </a:lnTo>
                <a:lnTo>
                  <a:pt x="790" y="106"/>
                </a:lnTo>
                <a:lnTo>
                  <a:pt x="780" y="106"/>
                </a:lnTo>
                <a:lnTo>
                  <a:pt x="716" y="106"/>
                </a:lnTo>
                <a:lnTo>
                  <a:pt x="716" y="106"/>
                </a:lnTo>
                <a:lnTo>
                  <a:pt x="711" y="106"/>
                </a:lnTo>
                <a:lnTo>
                  <a:pt x="700" y="101"/>
                </a:lnTo>
                <a:lnTo>
                  <a:pt x="700" y="91"/>
                </a:lnTo>
                <a:lnTo>
                  <a:pt x="695" y="85"/>
                </a:lnTo>
                <a:lnTo>
                  <a:pt x="695" y="85"/>
                </a:lnTo>
                <a:lnTo>
                  <a:pt x="700" y="74"/>
                </a:lnTo>
                <a:lnTo>
                  <a:pt x="700" y="69"/>
                </a:lnTo>
                <a:lnTo>
                  <a:pt x="711" y="64"/>
                </a:lnTo>
                <a:lnTo>
                  <a:pt x="716" y="64"/>
                </a:lnTo>
                <a:lnTo>
                  <a:pt x="780" y="64"/>
                </a:lnTo>
                <a:lnTo>
                  <a:pt x="780" y="64"/>
                </a:lnTo>
                <a:lnTo>
                  <a:pt x="790" y="64"/>
                </a:lnTo>
                <a:lnTo>
                  <a:pt x="796" y="69"/>
                </a:lnTo>
                <a:lnTo>
                  <a:pt x="801" y="74"/>
                </a:lnTo>
                <a:lnTo>
                  <a:pt x="801" y="85"/>
                </a:lnTo>
                <a:close/>
                <a:moveTo>
                  <a:pt x="1082" y="0"/>
                </a:moveTo>
                <a:lnTo>
                  <a:pt x="137" y="0"/>
                </a:lnTo>
                <a:lnTo>
                  <a:pt x="137" y="0"/>
                </a:lnTo>
                <a:lnTo>
                  <a:pt x="111" y="5"/>
                </a:lnTo>
                <a:lnTo>
                  <a:pt x="84" y="11"/>
                </a:lnTo>
                <a:lnTo>
                  <a:pt x="63" y="27"/>
                </a:lnTo>
                <a:lnTo>
                  <a:pt x="42" y="43"/>
                </a:lnTo>
                <a:lnTo>
                  <a:pt x="21" y="64"/>
                </a:lnTo>
                <a:lnTo>
                  <a:pt x="10" y="85"/>
                </a:lnTo>
                <a:lnTo>
                  <a:pt x="5" y="112"/>
                </a:lnTo>
                <a:lnTo>
                  <a:pt x="0" y="138"/>
                </a:lnTo>
                <a:lnTo>
                  <a:pt x="0" y="664"/>
                </a:lnTo>
                <a:lnTo>
                  <a:pt x="0" y="664"/>
                </a:lnTo>
                <a:lnTo>
                  <a:pt x="5" y="690"/>
                </a:lnTo>
                <a:lnTo>
                  <a:pt x="10" y="717"/>
                </a:lnTo>
                <a:lnTo>
                  <a:pt x="21" y="744"/>
                </a:lnTo>
                <a:lnTo>
                  <a:pt x="42" y="759"/>
                </a:lnTo>
                <a:lnTo>
                  <a:pt x="63" y="780"/>
                </a:lnTo>
                <a:lnTo>
                  <a:pt x="84" y="791"/>
                </a:lnTo>
                <a:lnTo>
                  <a:pt x="111" y="802"/>
                </a:lnTo>
                <a:lnTo>
                  <a:pt x="137" y="802"/>
                </a:lnTo>
                <a:lnTo>
                  <a:pt x="1082" y="802"/>
                </a:lnTo>
                <a:lnTo>
                  <a:pt x="1082" y="802"/>
                </a:lnTo>
                <a:lnTo>
                  <a:pt x="1114" y="802"/>
                </a:lnTo>
                <a:lnTo>
                  <a:pt x="1141" y="791"/>
                </a:lnTo>
                <a:lnTo>
                  <a:pt x="1162" y="780"/>
                </a:lnTo>
                <a:lnTo>
                  <a:pt x="1183" y="759"/>
                </a:lnTo>
                <a:lnTo>
                  <a:pt x="1199" y="744"/>
                </a:lnTo>
                <a:lnTo>
                  <a:pt x="1215" y="717"/>
                </a:lnTo>
                <a:lnTo>
                  <a:pt x="1221" y="690"/>
                </a:lnTo>
                <a:lnTo>
                  <a:pt x="1226" y="664"/>
                </a:lnTo>
                <a:lnTo>
                  <a:pt x="1226" y="138"/>
                </a:lnTo>
                <a:lnTo>
                  <a:pt x="1226" y="138"/>
                </a:lnTo>
                <a:lnTo>
                  <a:pt x="1221" y="112"/>
                </a:lnTo>
                <a:lnTo>
                  <a:pt x="1215" y="85"/>
                </a:lnTo>
                <a:lnTo>
                  <a:pt x="1199" y="64"/>
                </a:lnTo>
                <a:lnTo>
                  <a:pt x="1183" y="43"/>
                </a:lnTo>
                <a:lnTo>
                  <a:pt x="1162" y="27"/>
                </a:lnTo>
                <a:lnTo>
                  <a:pt x="1141" y="11"/>
                </a:lnTo>
                <a:lnTo>
                  <a:pt x="1114" y="5"/>
                </a:lnTo>
                <a:lnTo>
                  <a:pt x="1082"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388">
            <a:extLst>
              <a:ext uri="{FF2B5EF4-FFF2-40B4-BE49-F238E27FC236}">
                <a16:creationId xmlns:a16="http://schemas.microsoft.com/office/drawing/2014/main" id="{9B1E49BB-D26C-4863-9FF7-1849B7D155EF}"/>
              </a:ext>
            </a:extLst>
          </p:cNvPr>
          <p:cNvSpPr>
            <a:spLocks noChangeArrowheads="1"/>
          </p:cNvSpPr>
          <p:nvPr/>
        </p:nvSpPr>
        <p:spPr bwMode="auto">
          <a:xfrm>
            <a:off x="4061252" y="3367231"/>
            <a:ext cx="114142" cy="13120"/>
          </a:xfrm>
          <a:custGeom>
            <a:avLst/>
            <a:gdLst>
              <a:gd name="T0" fmla="*/ 0 w 383"/>
              <a:gd name="T1" fmla="*/ 0 h 44"/>
              <a:gd name="T2" fmla="*/ 382 w 383"/>
              <a:gd name="T3" fmla="*/ 0 h 44"/>
              <a:gd name="T4" fmla="*/ 382 w 383"/>
              <a:gd name="T5" fmla="*/ 43 h 44"/>
              <a:gd name="T6" fmla="*/ 0 w 383"/>
              <a:gd name="T7" fmla="*/ 43 h 44"/>
              <a:gd name="T8" fmla="*/ 0 w 383"/>
              <a:gd name="T9" fmla="*/ 0 h 44"/>
            </a:gdLst>
            <a:ahLst/>
            <a:cxnLst>
              <a:cxn ang="0">
                <a:pos x="T0" y="T1"/>
              </a:cxn>
              <a:cxn ang="0">
                <a:pos x="T2" y="T3"/>
              </a:cxn>
              <a:cxn ang="0">
                <a:pos x="T4" y="T5"/>
              </a:cxn>
              <a:cxn ang="0">
                <a:pos x="T6" y="T7"/>
              </a:cxn>
              <a:cxn ang="0">
                <a:pos x="T8" y="T9"/>
              </a:cxn>
            </a:cxnLst>
            <a:rect l="0" t="0" r="r" b="b"/>
            <a:pathLst>
              <a:path w="383" h="44">
                <a:moveTo>
                  <a:pt x="0" y="0"/>
                </a:moveTo>
                <a:lnTo>
                  <a:pt x="382" y="0"/>
                </a:lnTo>
                <a:lnTo>
                  <a:pt x="38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389">
            <a:extLst>
              <a:ext uri="{FF2B5EF4-FFF2-40B4-BE49-F238E27FC236}">
                <a16:creationId xmlns:a16="http://schemas.microsoft.com/office/drawing/2014/main" id="{982E5FDB-DE32-43BA-8C1D-70E073304006}"/>
              </a:ext>
            </a:extLst>
          </p:cNvPr>
          <p:cNvSpPr>
            <a:spLocks noChangeArrowheads="1"/>
          </p:cNvSpPr>
          <p:nvPr/>
        </p:nvSpPr>
        <p:spPr bwMode="auto">
          <a:xfrm>
            <a:off x="4087492" y="3393471"/>
            <a:ext cx="64287" cy="13120"/>
          </a:xfrm>
          <a:custGeom>
            <a:avLst/>
            <a:gdLst>
              <a:gd name="T0" fmla="*/ 0 w 214"/>
              <a:gd name="T1" fmla="*/ 0 h 44"/>
              <a:gd name="T2" fmla="*/ 213 w 214"/>
              <a:gd name="T3" fmla="*/ 0 h 44"/>
              <a:gd name="T4" fmla="*/ 213 w 214"/>
              <a:gd name="T5" fmla="*/ 43 h 44"/>
              <a:gd name="T6" fmla="*/ 0 w 214"/>
              <a:gd name="T7" fmla="*/ 43 h 44"/>
              <a:gd name="T8" fmla="*/ 0 w 214"/>
              <a:gd name="T9" fmla="*/ 0 h 44"/>
            </a:gdLst>
            <a:ahLst/>
            <a:cxnLst>
              <a:cxn ang="0">
                <a:pos x="T0" y="T1"/>
              </a:cxn>
              <a:cxn ang="0">
                <a:pos x="T2" y="T3"/>
              </a:cxn>
              <a:cxn ang="0">
                <a:pos x="T4" y="T5"/>
              </a:cxn>
              <a:cxn ang="0">
                <a:pos x="T6" y="T7"/>
              </a:cxn>
              <a:cxn ang="0">
                <a:pos x="T8" y="T9"/>
              </a:cxn>
            </a:cxnLst>
            <a:rect l="0" t="0" r="r" b="b"/>
            <a:pathLst>
              <a:path w="214" h="44">
                <a:moveTo>
                  <a:pt x="0" y="0"/>
                </a:moveTo>
                <a:lnTo>
                  <a:pt x="213" y="0"/>
                </a:lnTo>
                <a:lnTo>
                  <a:pt x="21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390">
            <a:extLst>
              <a:ext uri="{FF2B5EF4-FFF2-40B4-BE49-F238E27FC236}">
                <a16:creationId xmlns:a16="http://schemas.microsoft.com/office/drawing/2014/main" id="{B8367C27-7FC7-4733-8F7B-0C64743ACADD}"/>
              </a:ext>
            </a:extLst>
          </p:cNvPr>
          <p:cNvSpPr>
            <a:spLocks noChangeArrowheads="1"/>
          </p:cNvSpPr>
          <p:nvPr/>
        </p:nvSpPr>
        <p:spPr bwMode="auto">
          <a:xfrm>
            <a:off x="4029765" y="34682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391">
            <a:extLst>
              <a:ext uri="{FF2B5EF4-FFF2-40B4-BE49-F238E27FC236}">
                <a16:creationId xmlns:a16="http://schemas.microsoft.com/office/drawing/2014/main" id="{73E724A6-2140-4E65-A907-3C56CE939EDB}"/>
              </a:ext>
            </a:extLst>
          </p:cNvPr>
          <p:cNvSpPr>
            <a:spLocks noChangeArrowheads="1"/>
          </p:cNvSpPr>
          <p:nvPr/>
        </p:nvSpPr>
        <p:spPr bwMode="auto">
          <a:xfrm>
            <a:off x="4049444" y="34682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5" name="Freeform 392">
            <a:extLst>
              <a:ext uri="{FF2B5EF4-FFF2-40B4-BE49-F238E27FC236}">
                <a16:creationId xmlns:a16="http://schemas.microsoft.com/office/drawing/2014/main" id="{E90D3F93-79DA-49AA-ADBF-208D2B64636A}"/>
              </a:ext>
            </a:extLst>
          </p:cNvPr>
          <p:cNvSpPr>
            <a:spLocks noChangeArrowheads="1"/>
          </p:cNvSpPr>
          <p:nvPr/>
        </p:nvSpPr>
        <p:spPr bwMode="auto">
          <a:xfrm>
            <a:off x="4067812" y="346825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06" name="Picture 393">
            <a:extLst>
              <a:ext uri="{FF2B5EF4-FFF2-40B4-BE49-F238E27FC236}">
                <a16:creationId xmlns:a16="http://schemas.microsoft.com/office/drawing/2014/main" id="{A064DD7B-15FB-44D6-BD10-508F5B929E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1221" y="3138946"/>
            <a:ext cx="275517"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7" name="Freeform 394">
            <a:extLst>
              <a:ext uri="{FF2B5EF4-FFF2-40B4-BE49-F238E27FC236}">
                <a16:creationId xmlns:a16="http://schemas.microsoft.com/office/drawing/2014/main" id="{D43ACCAC-2F46-476C-9A7B-7C2E6CA8A2F9}"/>
              </a:ext>
            </a:extLst>
          </p:cNvPr>
          <p:cNvSpPr>
            <a:spLocks noChangeArrowheads="1"/>
          </p:cNvSpPr>
          <p:nvPr/>
        </p:nvSpPr>
        <p:spPr bwMode="auto">
          <a:xfrm>
            <a:off x="4011397" y="405602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8" name="Freeform 395">
            <a:extLst>
              <a:ext uri="{FF2B5EF4-FFF2-40B4-BE49-F238E27FC236}">
                <a16:creationId xmlns:a16="http://schemas.microsoft.com/office/drawing/2014/main" id="{4F9F438D-7E33-4CFD-A0A5-60E12E070712}"/>
              </a:ext>
            </a:extLst>
          </p:cNvPr>
          <p:cNvSpPr>
            <a:spLocks noChangeArrowheads="1"/>
          </p:cNvSpPr>
          <p:nvPr/>
        </p:nvSpPr>
        <p:spPr bwMode="auto">
          <a:xfrm>
            <a:off x="4029765" y="4056022"/>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396">
            <a:extLst>
              <a:ext uri="{FF2B5EF4-FFF2-40B4-BE49-F238E27FC236}">
                <a16:creationId xmlns:a16="http://schemas.microsoft.com/office/drawing/2014/main" id="{239B28D1-5DE6-4EC7-B3A4-531EC31EC449}"/>
              </a:ext>
            </a:extLst>
          </p:cNvPr>
          <p:cNvSpPr>
            <a:spLocks noChangeArrowheads="1"/>
          </p:cNvSpPr>
          <p:nvPr/>
        </p:nvSpPr>
        <p:spPr bwMode="auto">
          <a:xfrm>
            <a:off x="4049444" y="4056022"/>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397">
            <a:extLst>
              <a:ext uri="{FF2B5EF4-FFF2-40B4-BE49-F238E27FC236}">
                <a16:creationId xmlns:a16="http://schemas.microsoft.com/office/drawing/2014/main" id="{17DD7D34-7E21-469A-9A21-C04AC1E66F56}"/>
              </a:ext>
            </a:extLst>
          </p:cNvPr>
          <p:cNvSpPr>
            <a:spLocks noChangeArrowheads="1"/>
          </p:cNvSpPr>
          <p:nvPr/>
        </p:nvSpPr>
        <p:spPr bwMode="auto">
          <a:xfrm>
            <a:off x="4067812" y="405602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398">
            <a:extLst>
              <a:ext uri="{FF2B5EF4-FFF2-40B4-BE49-F238E27FC236}">
                <a16:creationId xmlns:a16="http://schemas.microsoft.com/office/drawing/2014/main" id="{8CD31E64-FC14-4CD7-B2FE-B5989079613E}"/>
              </a:ext>
            </a:extLst>
          </p:cNvPr>
          <p:cNvSpPr>
            <a:spLocks noChangeArrowheads="1"/>
          </p:cNvSpPr>
          <p:nvPr/>
        </p:nvSpPr>
        <p:spPr bwMode="auto">
          <a:xfrm>
            <a:off x="4087492" y="4056022"/>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399">
            <a:extLst>
              <a:ext uri="{FF2B5EF4-FFF2-40B4-BE49-F238E27FC236}">
                <a16:creationId xmlns:a16="http://schemas.microsoft.com/office/drawing/2014/main" id="{B0CBC4F1-6CFB-4B78-AAB9-2C3BF9035706}"/>
              </a:ext>
            </a:extLst>
          </p:cNvPr>
          <p:cNvSpPr>
            <a:spLocks noChangeArrowheads="1"/>
          </p:cNvSpPr>
          <p:nvPr/>
        </p:nvSpPr>
        <p:spPr bwMode="auto">
          <a:xfrm>
            <a:off x="4105860" y="405602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400">
            <a:extLst>
              <a:ext uri="{FF2B5EF4-FFF2-40B4-BE49-F238E27FC236}">
                <a16:creationId xmlns:a16="http://schemas.microsoft.com/office/drawing/2014/main" id="{DE096AEC-99C4-46CD-9A2E-F91C3F2994DD}"/>
              </a:ext>
            </a:extLst>
          </p:cNvPr>
          <p:cNvSpPr>
            <a:spLocks noChangeArrowheads="1"/>
          </p:cNvSpPr>
          <p:nvPr/>
        </p:nvSpPr>
        <p:spPr bwMode="auto">
          <a:xfrm>
            <a:off x="4125539" y="405602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401">
            <a:extLst>
              <a:ext uri="{FF2B5EF4-FFF2-40B4-BE49-F238E27FC236}">
                <a16:creationId xmlns:a16="http://schemas.microsoft.com/office/drawing/2014/main" id="{E2BC5595-D8EA-4E11-B2C8-EA97401CC8FB}"/>
              </a:ext>
            </a:extLst>
          </p:cNvPr>
          <p:cNvSpPr>
            <a:spLocks noChangeArrowheads="1"/>
          </p:cNvSpPr>
          <p:nvPr/>
        </p:nvSpPr>
        <p:spPr bwMode="auto">
          <a:xfrm>
            <a:off x="3968101" y="3710971"/>
            <a:ext cx="213854" cy="401467"/>
          </a:xfrm>
          <a:custGeom>
            <a:avLst/>
            <a:gdLst>
              <a:gd name="T0" fmla="*/ 547 w 718"/>
              <a:gd name="T1" fmla="*/ 1013 h 1349"/>
              <a:gd name="T2" fmla="*/ 547 w 718"/>
              <a:gd name="T3" fmla="*/ 1056 h 1349"/>
              <a:gd name="T4" fmla="*/ 600 w 718"/>
              <a:gd name="T5" fmla="*/ 1125 h 1349"/>
              <a:gd name="T6" fmla="*/ 648 w 718"/>
              <a:gd name="T7" fmla="*/ 1205 h 1349"/>
              <a:gd name="T8" fmla="*/ 48 w 718"/>
              <a:gd name="T9" fmla="*/ 1247 h 1349"/>
              <a:gd name="T10" fmla="*/ 85 w 718"/>
              <a:gd name="T11" fmla="*/ 1162 h 1349"/>
              <a:gd name="T12" fmla="*/ 144 w 718"/>
              <a:gd name="T13" fmla="*/ 1093 h 1349"/>
              <a:gd name="T14" fmla="*/ 229 w 718"/>
              <a:gd name="T15" fmla="*/ 1013 h 1349"/>
              <a:gd name="T16" fmla="*/ 144 w 718"/>
              <a:gd name="T17" fmla="*/ 971 h 1349"/>
              <a:gd name="T18" fmla="*/ 64 w 718"/>
              <a:gd name="T19" fmla="*/ 865 h 1349"/>
              <a:gd name="T20" fmla="*/ 648 w 718"/>
              <a:gd name="T21" fmla="*/ 865 h 1349"/>
              <a:gd name="T22" fmla="*/ 37 w 718"/>
              <a:gd name="T23" fmla="*/ 1310 h 1349"/>
              <a:gd name="T24" fmla="*/ 675 w 718"/>
              <a:gd name="T25" fmla="*/ 1289 h 1349"/>
              <a:gd name="T26" fmla="*/ 675 w 718"/>
              <a:gd name="T27" fmla="*/ 759 h 1349"/>
              <a:gd name="T28" fmla="*/ 37 w 718"/>
              <a:gd name="T29" fmla="*/ 759 h 1349"/>
              <a:gd name="T30" fmla="*/ 64 w 718"/>
              <a:gd name="T31" fmla="*/ 393 h 1349"/>
              <a:gd name="T32" fmla="*/ 170 w 718"/>
              <a:gd name="T33" fmla="*/ 144 h 1349"/>
              <a:gd name="T34" fmla="*/ 271 w 718"/>
              <a:gd name="T35" fmla="*/ 59 h 1349"/>
              <a:gd name="T36" fmla="*/ 356 w 718"/>
              <a:gd name="T37" fmla="*/ 38 h 1349"/>
              <a:gd name="T38" fmla="*/ 473 w 718"/>
              <a:gd name="T39" fmla="*/ 75 h 1349"/>
              <a:gd name="T40" fmla="*/ 568 w 718"/>
              <a:gd name="T41" fmla="*/ 171 h 1349"/>
              <a:gd name="T42" fmla="*/ 653 w 718"/>
              <a:gd name="T43" fmla="*/ 483 h 1349"/>
              <a:gd name="T44" fmla="*/ 627 w 718"/>
              <a:gd name="T45" fmla="*/ 663 h 1349"/>
              <a:gd name="T46" fmla="*/ 85 w 718"/>
              <a:gd name="T47" fmla="*/ 663 h 1349"/>
              <a:gd name="T48" fmla="*/ 595 w 718"/>
              <a:gd name="T49" fmla="*/ 1003 h 1349"/>
              <a:gd name="T50" fmla="*/ 669 w 718"/>
              <a:gd name="T51" fmla="*/ 918 h 1349"/>
              <a:gd name="T52" fmla="*/ 711 w 718"/>
              <a:gd name="T53" fmla="*/ 774 h 1349"/>
              <a:gd name="T54" fmla="*/ 653 w 718"/>
              <a:gd name="T55" fmla="*/ 716 h 1349"/>
              <a:gd name="T56" fmla="*/ 696 w 718"/>
              <a:gd name="T57" fmla="*/ 483 h 1349"/>
              <a:gd name="T58" fmla="*/ 680 w 718"/>
              <a:gd name="T59" fmla="*/ 346 h 1349"/>
              <a:gd name="T60" fmla="*/ 622 w 718"/>
              <a:gd name="T61" fmla="*/ 181 h 1349"/>
              <a:gd name="T62" fmla="*/ 547 w 718"/>
              <a:gd name="T63" fmla="*/ 80 h 1349"/>
              <a:gd name="T64" fmla="*/ 425 w 718"/>
              <a:gd name="T65" fmla="*/ 11 h 1349"/>
              <a:gd name="T66" fmla="*/ 324 w 718"/>
              <a:gd name="T67" fmla="*/ 0 h 1349"/>
              <a:gd name="T68" fmla="*/ 197 w 718"/>
              <a:gd name="T69" fmla="*/ 59 h 1349"/>
              <a:gd name="T70" fmla="*/ 117 w 718"/>
              <a:gd name="T71" fmla="*/ 144 h 1349"/>
              <a:gd name="T72" fmla="*/ 43 w 718"/>
              <a:gd name="T73" fmla="*/ 303 h 1349"/>
              <a:gd name="T74" fmla="*/ 22 w 718"/>
              <a:gd name="T75" fmla="*/ 483 h 1349"/>
              <a:gd name="T76" fmla="*/ 43 w 718"/>
              <a:gd name="T77" fmla="*/ 663 h 1349"/>
              <a:gd name="T78" fmla="*/ 0 w 718"/>
              <a:gd name="T79" fmla="*/ 738 h 1349"/>
              <a:gd name="T80" fmla="*/ 27 w 718"/>
              <a:gd name="T81" fmla="*/ 881 h 1349"/>
              <a:gd name="T82" fmla="*/ 117 w 718"/>
              <a:gd name="T83" fmla="*/ 1003 h 1349"/>
              <a:gd name="T84" fmla="*/ 128 w 718"/>
              <a:gd name="T85" fmla="*/ 1035 h 1349"/>
              <a:gd name="T86" fmla="*/ 90 w 718"/>
              <a:gd name="T87" fmla="*/ 1088 h 1349"/>
              <a:gd name="T88" fmla="*/ 16 w 718"/>
              <a:gd name="T89" fmla="*/ 1220 h 1349"/>
              <a:gd name="T90" fmla="*/ 0 w 718"/>
              <a:gd name="T91" fmla="*/ 1348 h 1349"/>
              <a:gd name="T92" fmla="*/ 711 w 718"/>
              <a:gd name="T93" fmla="*/ 1289 h 1349"/>
              <a:gd name="T94" fmla="*/ 669 w 718"/>
              <a:gd name="T95" fmla="*/ 1152 h 1349"/>
              <a:gd name="T96" fmla="*/ 595 w 718"/>
              <a:gd name="T97" fmla="*/ 1061 h 1349"/>
              <a:gd name="T98" fmla="*/ 584 w 718"/>
              <a:gd name="T99" fmla="*/ 101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8" h="1349">
                <a:moveTo>
                  <a:pt x="568" y="971"/>
                </a:moveTo>
                <a:lnTo>
                  <a:pt x="568" y="971"/>
                </a:lnTo>
                <a:lnTo>
                  <a:pt x="553" y="992"/>
                </a:lnTo>
                <a:lnTo>
                  <a:pt x="547" y="1013"/>
                </a:lnTo>
                <a:lnTo>
                  <a:pt x="483" y="1013"/>
                </a:lnTo>
                <a:lnTo>
                  <a:pt x="483" y="1056"/>
                </a:lnTo>
                <a:lnTo>
                  <a:pt x="547" y="1056"/>
                </a:lnTo>
                <a:lnTo>
                  <a:pt x="547" y="1056"/>
                </a:lnTo>
                <a:lnTo>
                  <a:pt x="553" y="1077"/>
                </a:lnTo>
                <a:lnTo>
                  <a:pt x="568" y="1093"/>
                </a:lnTo>
                <a:lnTo>
                  <a:pt x="568" y="1093"/>
                </a:lnTo>
                <a:lnTo>
                  <a:pt x="600" y="1125"/>
                </a:lnTo>
                <a:lnTo>
                  <a:pt x="627" y="1162"/>
                </a:lnTo>
                <a:lnTo>
                  <a:pt x="590" y="1162"/>
                </a:lnTo>
                <a:lnTo>
                  <a:pt x="590" y="1205"/>
                </a:lnTo>
                <a:lnTo>
                  <a:pt x="648" y="1205"/>
                </a:lnTo>
                <a:lnTo>
                  <a:pt x="648" y="1205"/>
                </a:lnTo>
                <a:lnTo>
                  <a:pt x="664" y="1247"/>
                </a:lnTo>
                <a:lnTo>
                  <a:pt x="48" y="1247"/>
                </a:lnTo>
                <a:lnTo>
                  <a:pt x="48" y="1247"/>
                </a:lnTo>
                <a:lnTo>
                  <a:pt x="64" y="1205"/>
                </a:lnTo>
                <a:lnTo>
                  <a:pt x="122" y="1205"/>
                </a:lnTo>
                <a:lnTo>
                  <a:pt x="122" y="1162"/>
                </a:lnTo>
                <a:lnTo>
                  <a:pt x="85" y="1162"/>
                </a:lnTo>
                <a:lnTo>
                  <a:pt x="85" y="1162"/>
                </a:lnTo>
                <a:lnTo>
                  <a:pt x="112" y="1125"/>
                </a:lnTo>
                <a:lnTo>
                  <a:pt x="144" y="1093"/>
                </a:lnTo>
                <a:lnTo>
                  <a:pt x="144" y="1093"/>
                </a:lnTo>
                <a:lnTo>
                  <a:pt x="160" y="1077"/>
                </a:lnTo>
                <a:lnTo>
                  <a:pt x="170" y="1056"/>
                </a:lnTo>
                <a:lnTo>
                  <a:pt x="229" y="1056"/>
                </a:lnTo>
                <a:lnTo>
                  <a:pt x="229" y="1013"/>
                </a:lnTo>
                <a:lnTo>
                  <a:pt x="170" y="1013"/>
                </a:lnTo>
                <a:lnTo>
                  <a:pt x="170" y="1013"/>
                </a:lnTo>
                <a:lnTo>
                  <a:pt x="160" y="992"/>
                </a:lnTo>
                <a:lnTo>
                  <a:pt x="144" y="971"/>
                </a:lnTo>
                <a:lnTo>
                  <a:pt x="144" y="971"/>
                </a:lnTo>
                <a:lnTo>
                  <a:pt x="112" y="939"/>
                </a:lnTo>
                <a:lnTo>
                  <a:pt x="85" y="907"/>
                </a:lnTo>
                <a:lnTo>
                  <a:pt x="64" y="865"/>
                </a:lnTo>
                <a:lnTo>
                  <a:pt x="54" y="822"/>
                </a:lnTo>
                <a:lnTo>
                  <a:pt x="664" y="822"/>
                </a:lnTo>
                <a:lnTo>
                  <a:pt x="664" y="822"/>
                </a:lnTo>
                <a:lnTo>
                  <a:pt x="648" y="865"/>
                </a:lnTo>
                <a:lnTo>
                  <a:pt x="627" y="907"/>
                </a:lnTo>
                <a:lnTo>
                  <a:pt x="600" y="939"/>
                </a:lnTo>
                <a:lnTo>
                  <a:pt x="568" y="971"/>
                </a:lnTo>
                <a:close/>
                <a:moveTo>
                  <a:pt x="37" y="1310"/>
                </a:moveTo>
                <a:lnTo>
                  <a:pt x="37" y="1310"/>
                </a:lnTo>
                <a:lnTo>
                  <a:pt x="43" y="1289"/>
                </a:lnTo>
                <a:lnTo>
                  <a:pt x="675" y="1289"/>
                </a:lnTo>
                <a:lnTo>
                  <a:pt x="675" y="1289"/>
                </a:lnTo>
                <a:lnTo>
                  <a:pt x="675" y="1310"/>
                </a:lnTo>
                <a:lnTo>
                  <a:pt x="37" y="1310"/>
                </a:lnTo>
                <a:close/>
                <a:moveTo>
                  <a:pt x="675" y="759"/>
                </a:moveTo>
                <a:lnTo>
                  <a:pt x="675" y="759"/>
                </a:lnTo>
                <a:lnTo>
                  <a:pt x="669" y="785"/>
                </a:lnTo>
                <a:lnTo>
                  <a:pt x="43" y="785"/>
                </a:lnTo>
                <a:lnTo>
                  <a:pt x="43" y="785"/>
                </a:lnTo>
                <a:lnTo>
                  <a:pt x="37" y="759"/>
                </a:lnTo>
                <a:lnTo>
                  <a:pt x="675" y="759"/>
                </a:lnTo>
                <a:close/>
                <a:moveTo>
                  <a:pt x="58" y="483"/>
                </a:moveTo>
                <a:lnTo>
                  <a:pt x="58" y="483"/>
                </a:lnTo>
                <a:lnTo>
                  <a:pt x="64" y="393"/>
                </a:lnTo>
                <a:lnTo>
                  <a:pt x="85" y="314"/>
                </a:lnTo>
                <a:lnTo>
                  <a:pt x="112" y="234"/>
                </a:lnTo>
                <a:lnTo>
                  <a:pt x="149" y="171"/>
                </a:lnTo>
                <a:lnTo>
                  <a:pt x="170" y="144"/>
                </a:lnTo>
                <a:lnTo>
                  <a:pt x="191" y="117"/>
                </a:lnTo>
                <a:lnTo>
                  <a:pt x="218" y="96"/>
                </a:lnTo>
                <a:lnTo>
                  <a:pt x="239" y="75"/>
                </a:lnTo>
                <a:lnTo>
                  <a:pt x="271" y="59"/>
                </a:lnTo>
                <a:lnTo>
                  <a:pt x="297" y="48"/>
                </a:lnTo>
                <a:lnTo>
                  <a:pt x="324" y="43"/>
                </a:lnTo>
                <a:lnTo>
                  <a:pt x="356" y="38"/>
                </a:lnTo>
                <a:lnTo>
                  <a:pt x="356" y="38"/>
                </a:lnTo>
                <a:lnTo>
                  <a:pt x="388" y="43"/>
                </a:lnTo>
                <a:lnTo>
                  <a:pt x="414" y="48"/>
                </a:lnTo>
                <a:lnTo>
                  <a:pt x="446" y="59"/>
                </a:lnTo>
                <a:lnTo>
                  <a:pt x="473" y="75"/>
                </a:lnTo>
                <a:lnTo>
                  <a:pt x="500" y="96"/>
                </a:lnTo>
                <a:lnTo>
                  <a:pt x="521" y="117"/>
                </a:lnTo>
                <a:lnTo>
                  <a:pt x="547" y="144"/>
                </a:lnTo>
                <a:lnTo>
                  <a:pt x="568" y="171"/>
                </a:lnTo>
                <a:lnTo>
                  <a:pt x="600" y="234"/>
                </a:lnTo>
                <a:lnTo>
                  <a:pt x="632" y="314"/>
                </a:lnTo>
                <a:lnTo>
                  <a:pt x="648" y="393"/>
                </a:lnTo>
                <a:lnTo>
                  <a:pt x="653" y="483"/>
                </a:lnTo>
                <a:lnTo>
                  <a:pt x="653" y="483"/>
                </a:lnTo>
                <a:lnTo>
                  <a:pt x="648" y="547"/>
                </a:lnTo>
                <a:lnTo>
                  <a:pt x="643" y="606"/>
                </a:lnTo>
                <a:lnTo>
                  <a:pt x="627" y="663"/>
                </a:lnTo>
                <a:lnTo>
                  <a:pt x="611" y="716"/>
                </a:lnTo>
                <a:lnTo>
                  <a:pt x="107" y="716"/>
                </a:lnTo>
                <a:lnTo>
                  <a:pt x="107" y="716"/>
                </a:lnTo>
                <a:lnTo>
                  <a:pt x="85" y="663"/>
                </a:lnTo>
                <a:lnTo>
                  <a:pt x="69" y="606"/>
                </a:lnTo>
                <a:lnTo>
                  <a:pt x="64" y="547"/>
                </a:lnTo>
                <a:lnTo>
                  <a:pt x="58" y="483"/>
                </a:lnTo>
                <a:close/>
                <a:moveTo>
                  <a:pt x="595" y="1003"/>
                </a:moveTo>
                <a:lnTo>
                  <a:pt x="595" y="1003"/>
                </a:lnTo>
                <a:lnTo>
                  <a:pt x="622" y="977"/>
                </a:lnTo>
                <a:lnTo>
                  <a:pt x="648" y="950"/>
                </a:lnTo>
                <a:lnTo>
                  <a:pt x="669" y="918"/>
                </a:lnTo>
                <a:lnTo>
                  <a:pt x="685" y="881"/>
                </a:lnTo>
                <a:lnTo>
                  <a:pt x="696" y="849"/>
                </a:lnTo>
                <a:lnTo>
                  <a:pt x="707" y="812"/>
                </a:lnTo>
                <a:lnTo>
                  <a:pt x="711" y="774"/>
                </a:lnTo>
                <a:lnTo>
                  <a:pt x="717" y="738"/>
                </a:lnTo>
                <a:lnTo>
                  <a:pt x="717" y="716"/>
                </a:lnTo>
                <a:lnTo>
                  <a:pt x="653" y="716"/>
                </a:lnTo>
                <a:lnTo>
                  <a:pt x="653" y="716"/>
                </a:lnTo>
                <a:lnTo>
                  <a:pt x="669" y="663"/>
                </a:lnTo>
                <a:lnTo>
                  <a:pt x="685" y="606"/>
                </a:lnTo>
                <a:lnTo>
                  <a:pt x="690" y="547"/>
                </a:lnTo>
                <a:lnTo>
                  <a:pt x="696" y="483"/>
                </a:lnTo>
                <a:lnTo>
                  <a:pt x="696" y="483"/>
                </a:lnTo>
                <a:lnTo>
                  <a:pt x="690" y="436"/>
                </a:lnTo>
                <a:lnTo>
                  <a:pt x="690" y="388"/>
                </a:lnTo>
                <a:lnTo>
                  <a:pt x="680" y="346"/>
                </a:lnTo>
                <a:lnTo>
                  <a:pt x="669" y="303"/>
                </a:lnTo>
                <a:lnTo>
                  <a:pt x="653" y="261"/>
                </a:lnTo>
                <a:lnTo>
                  <a:pt x="637" y="218"/>
                </a:lnTo>
                <a:lnTo>
                  <a:pt x="622" y="181"/>
                </a:lnTo>
                <a:lnTo>
                  <a:pt x="600" y="144"/>
                </a:lnTo>
                <a:lnTo>
                  <a:pt x="600" y="144"/>
                </a:lnTo>
                <a:lnTo>
                  <a:pt x="574" y="112"/>
                </a:lnTo>
                <a:lnTo>
                  <a:pt x="547" y="80"/>
                </a:lnTo>
                <a:lnTo>
                  <a:pt x="515" y="59"/>
                </a:lnTo>
                <a:lnTo>
                  <a:pt x="489" y="38"/>
                </a:lnTo>
                <a:lnTo>
                  <a:pt x="457" y="22"/>
                </a:lnTo>
                <a:lnTo>
                  <a:pt x="425" y="11"/>
                </a:lnTo>
                <a:lnTo>
                  <a:pt x="393" y="0"/>
                </a:lnTo>
                <a:lnTo>
                  <a:pt x="356" y="0"/>
                </a:lnTo>
                <a:lnTo>
                  <a:pt x="356" y="0"/>
                </a:lnTo>
                <a:lnTo>
                  <a:pt x="324" y="0"/>
                </a:lnTo>
                <a:lnTo>
                  <a:pt x="287" y="11"/>
                </a:lnTo>
                <a:lnTo>
                  <a:pt x="255" y="22"/>
                </a:lnTo>
                <a:lnTo>
                  <a:pt x="223" y="38"/>
                </a:lnTo>
                <a:lnTo>
                  <a:pt x="197" y="59"/>
                </a:lnTo>
                <a:lnTo>
                  <a:pt x="165" y="80"/>
                </a:lnTo>
                <a:lnTo>
                  <a:pt x="138" y="112"/>
                </a:lnTo>
                <a:lnTo>
                  <a:pt x="117" y="144"/>
                </a:lnTo>
                <a:lnTo>
                  <a:pt x="117" y="144"/>
                </a:lnTo>
                <a:lnTo>
                  <a:pt x="96" y="181"/>
                </a:lnTo>
                <a:lnTo>
                  <a:pt x="75" y="218"/>
                </a:lnTo>
                <a:lnTo>
                  <a:pt x="58" y="261"/>
                </a:lnTo>
                <a:lnTo>
                  <a:pt x="43" y="303"/>
                </a:lnTo>
                <a:lnTo>
                  <a:pt x="32" y="346"/>
                </a:lnTo>
                <a:lnTo>
                  <a:pt x="27" y="388"/>
                </a:lnTo>
                <a:lnTo>
                  <a:pt x="22" y="436"/>
                </a:lnTo>
                <a:lnTo>
                  <a:pt x="22" y="483"/>
                </a:lnTo>
                <a:lnTo>
                  <a:pt x="22" y="483"/>
                </a:lnTo>
                <a:lnTo>
                  <a:pt x="22" y="547"/>
                </a:lnTo>
                <a:lnTo>
                  <a:pt x="32" y="606"/>
                </a:lnTo>
                <a:lnTo>
                  <a:pt x="43" y="663"/>
                </a:lnTo>
                <a:lnTo>
                  <a:pt x="58" y="716"/>
                </a:lnTo>
                <a:lnTo>
                  <a:pt x="0" y="716"/>
                </a:lnTo>
                <a:lnTo>
                  <a:pt x="0" y="738"/>
                </a:lnTo>
                <a:lnTo>
                  <a:pt x="0" y="738"/>
                </a:lnTo>
                <a:lnTo>
                  <a:pt x="0" y="774"/>
                </a:lnTo>
                <a:lnTo>
                  <a:pt x="5" y="812"/>
                </a:lnTo>
                <a:lnTo>
                  <a:pt x="16" y="849"/>
                </a:lnTo>
                <a:lnTo>
                  <a:pt x="27" y="881"/>
                </a:lnTo>
                <a:lnTo>
                  <a:pt x="48" y="918"/>
                </a:lnTo>
                <a:lnTo>
                  <a:pt x="64" y="950"/>
                </a:lnTo>
                <a:lnTo>
                  <a:pt x="90" y="977"/>
                </a:lnTo>
                <a:lnTo>
                  <a:pt x="117" y="1003"/>
                </a:lnTo>
                <a:lnTo>
                  <a:pt x="117" y="1003"/>
                </a:lnTo>
                <a:lnTo>
                  <a:pt x="128" y="1019"/>
                </a:lnTo>
                <a:lnTo>
                  <a:pt x="128" y="1035"/>
                </a:lnTo>
                <a:lnTo>
                  <a:pt x="128" y="1035"/>
                </a:lnTo>
                <a:lnTo>
                  <a:pt x="128" y="1051"/>
                </a:lnTo>
                <a:lnTo>
                  <a:pt x="117" y="1061"/>
                </a:lnTo>
                <a:lnTo>
                  <a:pt x="117" y="1061"/>
                </a:lnTo>
                <a:lnTo>
                  <a:pt x="90" y="1088"/>
                </a:lnTo>
                <a:lnTo>
                  <a:pt x="64" y="1120"/>
                </a:lnTo>
                <a:lnTo>
                  <a:pt x="48" y="1152"/>
                </a:lnTo>
                <a:lnTo>
                  <a:pt x="27" y="1184"/>
                </a:lnTo>
                <a:lnTo>
                  <a:pt x="16" y="1220"/>
                </a:lnTo>
                <a:lnTo>
                  <a:pt x="5" y="1252"/>
                </a:lnTo>
                <a:lnTo>
                  <a:pt x="0" y="1289"/>
                </a:lnTo>
                <a:lnTo>
                  <a:pt x="0" y="1327"/>
                </a:lnTo>
                <a:lnTo>
                  <a:pt x="0" y="1348"/>
                </a:lnTo>
                <a:lnTo>
                  <a:pt x="717" y="1348"/>
                </a:lnTo>
                <a:lnTo>
                  <a:pt x="717" y="1327"/>
                </a:lnTo>
                <a:lnTo>
                  <a:pt x="717" y="1327"/>
                </a:lnTo>
                <a:lnTo>
                  <a:pt x="711" y="1289"/>
                </a:lnTo>
                <a:lnTo>
                  <a:pt x="707" y="1252"/>
                </a:lnTo>
                <a:lnTo>
                  <a:pt x="696" y="1220"/>
                </a:lnTo>
                <a:lnTo>
                  <a:pt x="685" y="1184"/>
                </a:lnTo>
                <a:lnTo>
                  <a:pt x="669" y="1152"/>
                </a:lnTo>
                <a:lnTo>
                  <a:pt x="648" y="1120"/>
                </a:lnTo>
                <a:lnTo>
                  <a:pt x="622" y="1088"/>
                </a:lnTo>
                <a:lnTo>
                  <a:pt x="595" y="1061"/>
                </a:lnTo>
                <a:lnTo>
                  <a:pt x="595" y="1061"/>
                </a:lnTo>
                <a:lnTo>
                  <a:pt x="584" y="1051"/>
                </a:lnTo>
                <a:lnTo>
                  <a:pt x="584" y="1035"/>
                </a:lnTo>
                <a:lnTo>
                  <a:pt x="584" y="1035"/>
                </a:lnTo>
                <a:lnTo>
                  <a:pt x="584" y="1019"/>
                </a:lnTo>
                <a:lnTo>
                  <a:pt x="595" y="10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402">
            <a:extLst>
              <a:ext uri="{FF2B5EF4-FFF2-40B4-BE49-F238E27FC236}">
                <a16:creationId xmlns:a16="http://schemas.microsoft.com/office/drawing/2014/main" id="{D64AA8E9-3626-4684-ABAC-091C5D62D4B7}"/>
              </a:ext>
            </a:extLst>
          </p:cNvPr>
          <p:cNvSpPr>
            <a:spLocks noChangeArrowheads="1"/>
          </p:cNvSpPr>
          <p:nvPr/>
        </p:nvSpPr>
        <p:spPr bwMode="auto">
          <a:xfrm>
            <a:off x="4049444" y="4011415"/>
            <a:ext cx="51168" cy="13120"/>
          </a:xfrm>
          <a:custGeom>
            <a:avLst/>
            <a:gdLst>
              <a:gd name="T0" fmla="*/ 0 w 171"/>
              <a:gd name="T1" fmla="*/ 0 h 44"/>
              <a:gd name="T2" fmla="*/ 170 w 171"/>
              <a:gd name="T3" fmla="*/ 0 h 44"/>
              <a:gd name="T4" fmla="*/ 170 w 171"/>
              <a:gd name="T5" fmla="*/ 43 h 44"/>
              <a:gd name="T6" fmla="*/ 0 w 171"/>
              <a:gd name="T7" fmla="*/ 43 h 44"/>
              <a:gd name="T8" fmla="*/ 0 w 171"/>
              <a:gd name="T9" fmla="*/ 0 h 44"/>
            </a:gdLst>
            <a:ahLst/>
            <a:cxnLst>
              <a:cxn ang="0">
                <a:pos x="T0" y="T1"/>
              </a:cxn>
              <a:cxn ang="0">
                <a:pos x="T2" y="T3"/>
              </a:cxn>
              <a:cxn ang="0">
                <a:pos x="T4" y="T5"/>
              </a:cxn>
              <a:cxn ang="0">
                <a:pos x="T6" y="T7"/>
              </a:cxn>
              <a:cxn ang="0">
                <a:pos x="T8" y="T9"/>
              </a:cxn>
            </a:cxnLst>
            <a:rect l="0" t="0" r="r" b="b"/>
            <a:pathLst>
              <a:path w="171" h="44">
                <a:moveTo>
                  <a:pt x="0" y="0"/>
                </a:moveTo>
                <a:lnTo>
                  <a:pt x="170" y="0"/>
                </a:lnTo>
                <a:lnTo>
                  <a:pt x="170"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6" name="Freeform 403">
            <a:extLst>
              <a:ext uri="{FF2B5EF4-FFF2-40B4-BE49-F238E27FC236}">
                <a16:creationId xmlns:a16="http://schemas.microsoft.com/office/drawing/2014/main" id="{2E0C40AE-828D-4522-B56C-E38D0B0276A2}"/>
              </a:ext>
            </a:extLst>
          </p:cNvPr>
          <p:cNvSpPr>
            <a:spLocks noChangeArrowheads="1"/>
          </p:cNvSpPr>
          <p:nvPr/>
        </p:nvSpPr>
        <p:spPr bwMode="auto">
          <a:xfrm>
            <a:off x="4099300" y="3968120"/>
            <a:ext cx="38048" cy="13120"/>
          </a:xfrm>
          <a:custGeom>
            <a:avLst/>
            <a:gdLst>
              <a:gd name="T0" fmla="*/ 0 w 128"/>
              <a:gd name="T1" fmla="*/ 0 h 43"/>
              <a:gd name="T2" fmla="*/ 127 w 128"/>
              <a:gd name="T3" fmla="*/ 0 h 43"/>
              <a:gd name="T4" fmla="*/ 127 w 128"/>
              <a:gd name="T5" fmla="*/ 42 h 43"/>
              <a:gd name="T6" fmla="*/ 0 w 128"/>
              <a:gd name="T7" fmla="*/ 42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127" y="0"/>
                </a:lnTo>
                <a:lnTo>
                  <a:pt x="12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7" name="Freeform 404">
            <a:extLst>
              <a:ext uri="{FF2B5EF4-FFF2-40B4-BE49-F238E27FC236}">
                <a16:creationId xmlns:a16="http://schemas.microsoft.com/office/drawing/2014/main" id="{3B8A9621-E60E-4B86-B698-D19625031691}"/>
              </a:ext>
            </a:extLst>
          </p:cNvPr>
          <p:cNvSpPr>
            <a:spLocks noChangeArrowheads="1"/>
          </p:cNvSpPr>
          <p:nvPr/>
        </p:nvSpPr>
        <p:spPr bwMode="auto">
          <a:xfrm>
            <a:off x="4011397" y="3768698"/>
            <a:ext cx="41983" cy="104959"/>
          </a:xfrm>
          <a:custGeom>
            <a:avLst/>
            <a:gdLst>
              <a:gd name="T0" fmla="*/ 0 w 139"/>
              <a:gd name="T1" fmla="*/ 350 h 351"/>
              <a:gd name="T2" fmla="*/ 42 w 139"/>
              <a:gd name="T3" fmla="*/ 350 h 351"/>
              <a:gd name="T4" fmla="*/ 42 w 139"/>
              <a:gd name="T5" fmla="*/ 350 h 351"/>
              <a:gd name="T6" fmla="*/ 42 w 139"/>
              <a:gd name="T7" fmla="*/ 303 h 351"/>
              <a:gd name="T8" fmla="*/ 47 w 139"/>
              <a:gd name="T9" fmla="*/ 260 h 351"/>
              <a:gd name="T10" fmla="*/ 58 w 139"/>
              <a:gd name="T11" fmla="*/ 217 h 351"/>
              <a:gd name="T12" fmla="*/ 68 w 139"/>
              <a:gd name="T13" fmla="*/ 175 h 351"/>
              <a:gd name="T14" fmla="*/ 79 w 139"/>
              <a:gd name="T15" fmla="*/ 132 h 351"/>
              <a:gd name="T16" fmla="*/ 100 w 139"/>
              <a:gd name="T17" fmla="*/ 96 h 351"/>
              <a:gd name="T18" fmla="*/ 117 w 139"/>
              <a:gd name="T19" fmla="*/ 58 h 351"/>
              <a:gd name="T20" fmla="*/ 138 w 139"/>
              <a:gd name="T21" fmla="*/ 26 h 351"/>
              <a:gd name="T22" fmla="*/ 106 w 139"/>
              <a:gd name="T23" fmla="*/ 0 h 351"/>
              <a:gd name="T24" fmla="*/ 106 w 139"/>
              <a:gd name="T25" fmla="*/ 0 h 351"/>
              <a:gd name="T26" fmla="*/ 79 w 139"/>
              <a:gd name="T27" fmla="*/ 37 h 351"/>
              <a:gd name="T28" fmla="*/ 63 w 139"/>
              <a:gd name="T29" fmla="*/ 74 h 351"/>
              <a:gd name="T30" fmla="*/ 42 w 139"/>
              <a:gd name="T31" fmla="*/ 117 h 351"/>
              <a:gd name="T32" fmla="*/ 26 w 139"/>
              <a:gd name="T33" fmla="*/ 159 h 351"/>
              <a:gd name="T34" fmla="*/ 16 w 139"/>
              <a:gd name="T35" fmla="*/ 207 h 351"/>
              <a:gd name="T36" fmla="*/ 10 w 139"/>
              <a:gd name="T37" fmla="*/ 255 h 351"/>
              <a:gd name="T38" fmla="*/ 5 w 139"/>
              <a:gd name="T39" fmla="*/ 303 h 351"/>
              <a:gd name="T40" fmla="*/ 0 w 139"/>
              <a:gd name="T41" fmla="*/ 35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351">
                <a:moveTo>
                  <a:pt x="0" y="350"/>
                </a:moveTo>
                <a:lnTo>
                  <a:pt x="42" y="350"/>
                </a:lnTo>
                <a:lnTo>
                  <a:pt x="42" y="350"/>
                </a:lnTo>
                <a:lnTo>
                  <a:pt x="42" y="303"/>
                </a:lnTo>
                <a:lnTo>
                  <a:pt x="47" y="260"/>
                </a:lnTo>
                <a:lnTo>
                  <a:pt x="58" y="217"/>
                </a:lnTo>
                <a:lnTo>
                  <a:pt x="68" y="175"/>
                </a:lnTo>
                <a:lnTo>
                  <a:pt x="79" y="132"/>
                </a:lnTo>
                <a:lnTo>
                  <a:pt x="100" y="96"/>
                </a:lnTo>
                <a:lnTo>
                  <a:pt x="117" y="58"/>
                </a:lnTo>
                <a:lnTo>
                  <a:pt x="138" y="26"/>
                </a:lnTo>
                <a:lnTo>
                  <a:pt x="106" y="0"/>
                </a:lnTo>
                <a:lnTo>
                  <a:pt x="106" y="0"/>
                </a:lnTo>
                <a:lnTo>
                  <a:pt x="79" y="37"/>
                </a:lnTo>
                <a:lnTo>
                  <a:pt x="63" y="74"/>
                </a:lnTo>
                <a:lnTo>
                  <a:pt x="42" y="117"/>
                </a:lnTo>
                <a:lnTo>
                  <a:pt x="26" y="159"/>
                </a:lnTo>
                <a:lnTo>
                  <a:pt x="16" y="207"/>
                </a:lnTo>
                <a:lnTo>
                  <a:pt x="10" y="255"/>
                </a:lnTo>
                <a:lnTo>
                  <a:pt x="5" y="303"/>
                </a:lnTo>
                <a:lnTo>
                  <a:pt x="0" y="35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8" name="Freeform 405">
            <a:extLst>
              <a:ext uri="{FF2B5EF4-FFF2-40B4-BE49-F238E27FC236}">
                <a16:creationId xmlns:a16="http://schemas.microsoft.com/office/drawing/2014/main" id="{949BC51E-15CF-4AAC-9A17-E6B75917D50D}"/>
              </a:ext>
            </a:extLst>
          </p:cNvPr>
          <p:cNvSpPr>
            <a:spLocks noChangeArrowheads="1"/>
          </p:cNvSpPr>
          <p:nvPr/>
        </p:nvSpPr>
        <p:spPr bwMode="auto">
          <a:xfrm>
            <a:off x="4011397" y="3885464"/>
            <a:ext cx="13120" cy="18368"/>
          </a:xfrm>
          <a:custGeom>
            <a:avLst/>
            <a:gdLst>
              <a:gd name="T0" fmla="*/ 0 w 43"/>
              <a:gd name="T1" fmla="*/ 0 h 63"/>
              <a:gd name="T2" fmla="*/ 42 w 43"/>
              <a:gd name="T3" fmla="*/ 0 h 63"/>
              <a:gd name="T4" fmla="*/ 42 w 43"/>
              <a:gd name="T5" fmla="*/ 62 h 63"/>
              <a:gd name="T6" fmla="*/ 0 w 43"/>
              <a:gd name="T7" fmla="*/ 62 h 63"/>
              <a:gd name="T8" fmla="*/ 0 w 43"/>
              <a:gd name="T9" fmla="*/ 0 h 63"/>
            </a:gdLst>
            <a:ahLst/>
            <a:cxnLst>
              <a:cxn ang="0">
                <a:pos x="T0" y="T1"/>
              </a:cxn>
              <a:cxn ang="0">
                <a:pos x="T2" y="T3"/>
              </a:cxn>
              <a:cxn ang="0">
                <a:pos x="T4" y="T5"/>
              </a:cxn>
              <a:cxn ang="0">
                <a:pos x="T6" y="T7"/>
              </a:cxn>
              <a:cxn ang="0">
                <a:pos x="T8" y="T9"/>
              </a:cxn>
            </a:cxnLst>
            <a:rect l="0" t="0" r="r" b="b"/>
            <a:pathLst>
              <a:path w="43" h="63">
                <a:moveTo>
                  <a:pt x="0" y="0"/>
                </a:moveTo>
                <a:lnTo>
                  <a:pt x="42" y="0"/>
                </a:lnTo>
                <a:lnTo>
                  <a:pt x="42" y="62"/>
                </a:lnTo>
                <a:lnTo>
                  <a:pt x="0" y="6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 name="Freeform 406">
            <a:extLst>
              <a:ext uri="{FF2B5EF4-FFF2-40B4-BE49-F238E27FC236}">
                <a16:creationId xmlns:a16="http://schemas.microsoft.com/office/drawing/2014/main" id="{AB032F01-352E-4D04-91FF-AD8B3EC10302}"/>
              </a:ext>
            </a:extLst>
          </p:cNvPr>
          <p:cNvSpPr>
            <a:spLocks noChangeArrowheads="1"/>
          </p:cNvSpPr>
          <p:nvPr/>
        </p:nvSpPr>
        <p:spPr bwMode="auto">
          <a:xfrm>
            <a:off x="4467967" y="4843212"/>
            <a:ext cx="401467" cy="346364"/>
          </a:xfrm>
          <a:custGeom>
            <a:avLst/>
            <a:gdLst>
              <a:gd name="T0" fmla="*/ 1104 w 1349"/>
              <a:gd name="T1" fmla="*/ 908 h 1164"/>
              <a:gd name="T2" fmla="*/ 977 w 1349"/>
              <a:gd name="T3" fmla="*/ 1062 h 1164"/>
              <a:gd name="T4" fmla="*/ 834 w 1349"/>
              <a:gd name="T5" fmla="*/ 1115 h 1164"/>
              <a:gd name="T6" fmla="*/ 674 w 1349"/>
              <a:gd name="T7" fmla="*/ 1104 h 1164"/>
              <a:gd name="T8" fmla="*/ 504 w 1349"/>
              <a:gd name="T9" fmla="*/ 988 h 1164"/>
              <a:gd name="T10" fmla="*/ 430 w 1349"/>
              <a:gd name="T11" fmla="*/ 886 h 1164"/>
              <a:gd name="T12" fmla="*/ 313 w 1349"/>
              <a:gd name="T13" fmla="*/ 860 h 1164"/>
              <a:gd name="T14" fmla="*/ 181 w 1349"/>
              <a:gd name="T15" fmla="*/ 781 h 1164"/>
              <a:gd name="T16" fmla="*/ 106 w 1349"/>
              <a:gd name="T17" fmla="*/ 690 h 1164"/>
              <a:gd name="T18" fmla="*/ 48 w 1349"/>
              <a:gd name="T19" fmla="*/ 542 h 1164"/>
              <a:gd name="T20" fmla="*/ 48 w 1349"/>
              <a:gd name="T21" fmla="*/ 393 h 1164"/>
              <a:gd name="T22" fmla="*/ 212 w 1349"/>
              <a:gd name="T23" fmla="*/ 207 h 1164"/>
              <a:gd name="T24" fmla="*/ 191 w 1349"/>
              <a:gd name="T25" fmla="*/ 138 h 1164"/>
              <a:gd name="T26" fmla="*/ 335 w 1349"/>
              <a:gd name="T27" fmla="*/ 58 h 1164"/>
              <a:gd name="T28" fmla="*/ 462 w 1349"/>
              <a:gd name="T29" fmla="*/ 43 h 1164"/>
              <a:gd name="T30" fmla="*/ 658 w 1349"/>
              <a:gd name="T31" fmla="*/ 90 h 1164"/>
              <a:gd name="T32" fmla="*/ 775 w 1349"/>
              <a:gd name="T33" fmla="*/ 181 h 1164"/>
              <a:gd name="T34" fmla="*/ 828 w 1349"/>
              <a:gd name="T35" fmla="*/ 223 h 1164"/>
              <a:gd name="T36" fmla="*/ 945 w 1349"/>
              <a:gd name="T37" fmla="*/ 212 h 1164"/>
              <a:gd name="T38" fmla="*/ 1072 w 1349"/>
              <a:gd name="T39" fmla="*/ 286 h 1164"/>
              <a:gd name="T40" fmla="*/ 1120 w 1349"/>
              <a:gd name="T41" fmla="*/ 409 h 1164"/>
              <a:gd name="T42" fmla="*/ 1199 w 1349"/>
              <a:gd name="T43" fmla="*/ 446 h 1164"/>
              <a:gd name="T44" fmla="*/ 1280 w 1349"/>
              <a:gd name="T45" fmla="*/ 536 h 1164"/>
              <a:gd name="T46" fmla="*/ 1311 w 1349"/>
              <a:gd name="T47" fmla="*/ 653 h 1164"/>
              <a:gd name="T48" fmla="*/ 1258 w 1349"/>
              <a:gd name="T49" fmla="*/ 807 h 1164"/>
              <a:gd name="T50" fmla="*/ 1120 w 1349"/>
              <a:gd name="T51" fmla="*/ 897 h 1164"/>
              <a:gd name="T52" fmla="*/ 1231 w 1349"/>
              <a:gd name="T53" fmla="*/ 414 h 1164"/>
              <a:gd name="T54" fmla="*/ 1141 w 1349"/>
              <a:gd name="T55" fmla="*/ 335 h 1164"/>
              <a:gd name="T56" fmla="*/ 1035 w 1349"/>
              <a:gd name="T57" fmla="*/ 202 h 1164"/>
              <a:gd name="T58" fmla="*/ 908 w 1349"/>
              <a:gd name="T59" fmla="*/ 170 h 1164"/>
              <a:gd name="T60" fmla="*/ 796 w 1349"/>
              <a:gd name="T61" fmla="*/ 143 h 1164"/>
              <a:gd name="T62" fmla="*/ 679 w 1349"/>
              <a:gd name="T63" fmla="*/ 53 h 1164"/>
              <a:gd name="T64" fmla="*/ 462 w 1349"/>
              <a:gd name="T65" fmla="*/ 0 h 1164"/>
              <a:gd name="T66" fmla="*/ 324 w 1349"/>
              <a:gd name="T67" fmla="*/ 21 h 1164"/>
              <a:gd name="T68" fmla="*/ 170 w 1349"/>
              <a:gd name="T69" fmla="*/ 106 h 1164"/>
              <a:gd name="T70" fmla="*/ 53 w 1349"/>
              <a:gd name="T71" fmla="*/ 244 h 1164"/>
              <a:gd name="T72" fmla="*/ 0 w 1349"/>
              <a:gd name="T73" fmla="*/ 414 h 1164"/>
              <a:gd name="T74" fmla="*/ 5 w 1349"/>
              <a:gd name="T75" fmla="*/ 552 h 1164"/>
              <a:gd name="T76" fmla="*/ 69 w 1349"/>
              <a:gd name="T77" fmla="*/ 711 h 1164"/>
              <a:gd name="T78" fmla="*/ 154 w 1349"/>
              <a:gd name="T79" fmla="*/ 807 h 1164"/>
              <a:gd name="T80" fmla="*/ 292 w 1349"/>
              <a:gd name="T81" fmla="*/ 897 h 1164"/>
              <a:gd name="T82" fmla="*/ 414 w 1349"/>
              <a:gd name="T83" fmla="*/ 924 h 1164"/>
              <a:gd name="T84" fmla="*/ 563 w 1349"/>
              <a:gd name="T85" fmla="*/ 1093 h 1164"/>
              <a:gd name="T86" fmla="*/ 781 w 1349"/>
              <a:gd name="T87" fmla="*/ 1163 h 1164"/>
              <a:gd name="T88" fmla="*/ 950 w 1349"/>
              <a:gd name="T89" fmla="*/ 1125 h 1164"/>
              <a:gd name="T90" fmla="*/ 1078 w 1349"/>
              <a:gd name="T91" fmla="*/ 1025 h 1164"/>
              <a:gd name="T92" fmla="*/ 1184 w 1349"/>
              <a:gd name="T93" fmla="*/ 918 h 1164"/>
              <a:gd name="T94" fmla="*/ 1317 w 1349"/>
              <a:gd name="T95" fmla="*/ 791 h 1164"/>
              <a:gd name="T96" fmla="*/ 1348 w 1349"/>
              <a:gd name="T97" fmla="*/ 653 h 1164"/>
              <a:gd name="T98" fmla="*/ 1290 w 1349"/>
              <a:gd name="T99" fmla="*/ 478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49" h="1164">
                <a:moveTo>
                  <a:pt x="1120" y="897"/>
                </a:moveTo>
                <a:lnTo>
                  <a:pt x="1110" y="903"/>
                </a:lnTo>
                <a:lnTo>
                  <a:pt x="1104" y="908"/>
                </a:lnTo>
                <a:lnTo>
                  <a:pt x="1104" y="908"/>
                </a:lnTo>
                <a:lnTo>
                  <a:pt x="1083" y="956"/>
                </a:lnTo>
                <a:lnTo>
                  <a:pt x="1051" y="993"/>
                </a:lnTo>
                <a:lnTo>
                  <a:pt x="1014" y="1030"/>
                </a:lnTo>
                <a:lnTo>
                  <a:pt x="977" y="1062"/>
                </a:lnTo>
                <a:lnTo>
                  <a:pt x="977" y="1062"/>
                </a:lnTo>
                <a:lnTo>
                  <a:pt x="929" y="1083"/>
                </a:lnTo>
                <a:lnTo>
                  <a:pt x="881" y="1104"/>
                </a:lnTo>
                <a:lnTo>
                  <a:pt x="834" y="1115"/>
                </a:lnTo>
                <a:lnTo>
                  <a:pt x="781" y="1121"/>
                </a:lnTo>
                <a:lnTo>
                  <a:pt x="781" y="1121"/>
                </a:lnTo>
                <a:lnTo>
                  <a:pt x="727" y="1115"/>
                </a:lnTo>
                <a:lnTo>
                  <a:pt x="674" y="1104"/>
                </a:lnTo>
                <a:lnTo>
                  <a:pt x="627" y="1083"/>
                </a:lnTo>
                <a:lnTo>
                  <a:pt x="578" y="1057"/>
                </a:lnTo>
                <a:lnTo>
                  <a:pt x="542" y="1025"/>
                </a:lnTo>
                <a:lnTo>
                  <a:pt x="504" y="988"/>
                </a:lnTo>
                <a:lnTo>
                  <a:pt x="472" y="945"/>
                </a:lnTo>
                <a:lnTo>
                  <a:pt x="446" y="897"/>
                </a:lnTo>
                <a:lnTo>
                  <a:pt x="441" y="886"/>
                </a:lnTo>
                <a:lnTo>
                  <a:pt x="430" y="886"/>
                </a:lnTo>
                <a:lnTo>
                  <a:pt x="430" y="886"/>
                </a:lnTo>
                <a:lnTo>
                  <a:pt x="393" y="882"/>
                </a:lnTo>
                <a:lnTo>
                  <a:pt x="350" y="871"/>
                </a:lnTo>
                <a:lnTo>
                  <a:pt x="313" y="860"/>
                </a:lnTo>
                <a:lnTo>
                  <a:pt x="281" y="844"/>
                </a:lnTo>
                <a:lnTo>
                  <a:pt x="244" y="823"/>
                </a:lnTo>
                <a:lnTo>
                  <a:pt x="212" y="802"/>
                </a:lnTo>
                <a:lnTo>
                  <a:pt x="181" y="781"/>
                </a:lnTo>
                <a:lnTo>
                  <a:pt x="154" y="749"/>
                </a:lnTo>
                <a:lnTo>
                  <a:pt x="154" y="749"/>
                </a:lnTo>
                <a:lnTo>
                  <a:pt x="128" y="722"/>
                </a:lnTo>
                <a:lnTo>
                  <a:pt x="106" y="690"/>
                </a:lnTo>
                <a:lnTo>
                  <a:pt x="85" y="653"/>
                </a:lnTo>
                <a:lnTo>
                  <a:pt x="69" y="616"/>
                </a:lnTo>
                <a:lnTo>
                  <a:pt x="58" y="579"/>
                </a:lnTo>
                <a:lnTo>
                  <a:pt x="48" y="542"/>
                </a:lnTo>
                <a:lnTo>
                  <a:pt x="42" y="504"/>
                </a:lnTo>
                <a:lnTo>
                  <a:pt x="42" y="462"/>
                </a:lnTo>
                <a:lnTo>
                  <a:pt x="42" y="462"/>
                </a:lnTo>
                <a:lnTo>
                  <a:pt x="48" y="393"/>
                </a:lnTo>
                <a:lnTo>
                  <a:pt x="64" y="329"/>
                </a:lnTo>
                <a:lnTo>
                  <a:pt x="90" y="265"/>
                </a:lnTo>
                <a:lnTo>
                  <a:pt x="128" y="207"/>
                </a:lnTo>
                <a:lnTo>
                  <a:pt x="212" y="207"/>
                </a:lnTo>
                <a:lnTo>
                  <a:pt x="212" y="170"/>
                </a:lnTo>
                <a:lnTo>
                  <a:pt x="159" y="170"/>
                </a:lnTo>
                <a:lnTo>
                  <a:pt x="159" y="170"/>
                </a:lnTo>
                <a:lnTo>
                  <a:pt x="191" y="138"/>
                </a:lnTo>
                <a:lnTo>
                  <a:pt x="223" y="117"/>
                </a:lnTo>
                <a:lnTo>
                  <a:pt x="260" y="90"/>
                </a:lnTo>
                <a:lnTo>
                  <a:pt x="297" y="75"/>
                </a:lnTo>
                <a:lnTo>
                  <a:pt x="335" y="58"/>
                </a:lnTo>
                <a:lnTo>
                  <a:pt x="377" y="48"/>
                </a:lnTo>
                <a:lnTo>
                  <a:pt x="419" y="43"/>
                </a:lnTo>
                <a:lnTo>
                  <a:pt x="462" y="43"/>
                </a:lnTo>
                <a:lnTo>
                  <a:pt x="462" y="43"/>
                </a:lnTo>
                <a:lnTo>
                  <a:pt x="515" y="43"/>
                </a:lnTo>
                <a:lnTo>
                  <a:pt x="563" y="53"/>
                </a:lnTo>
                <a:lnTo>
                  <a:pt x="610" y="69"/>
                </a:lnTo>
                <a:lnTo>
                  <a:pt x="658" y="90"/>
                </a:lnTo>
                <a:lnTo>
                  <a:pt x="658" y="90"/>
                </a:lnTo>
                <a:lnTo>
                  <a:pt x="701" y="111"/>
                </a:lnTo>
                <a:lnTo>
                  <a:pt x="738" y="143"/>
                </a:lnTo>
                <a:lnTo>
                  <a:pt x="775" y="181"/>
                </a:lnTo>
                <a:lnTo>
                  <a:pt x="807" y="218"/>
                </a:lnTo>
                <a:lnTo>
                  <a:pt x="817" y="228"/>
                </a:lnTo>
                <a:lnTo>
                  <a:pt x="828" y="223"/>
                </a:lnTo>
                <a:lnTo>
                  <a:pt x="828" y="223"/>
                </a:lnTo>
                <a:lnTo>
                  <a:pt x="871" y="212"/>
                </a:lnTo>
                <a:lnTo>
                  <a:pt x="908" y="207"/>
                </a:lnTo>
                <a:lnTo>
                  <a:pt x="908" y="207"/>
                </a:lnTo>
                <a:lnTo>
                  <a:pt x="945" y="212"/>
                </a:lnTo>
                <a:lnTo>
                  <a:pt x="982" y="223"/>
                </a:lnTo>
                <a:lnTo>
                  <a:pt x="1014" y="239"/>
                </a:lnTo>
                <a:lnTo>
                  <a:pt x="1046" y="260"/>
                </a:lnTo>
                <a:lnTo>
                  <a:pt x="1072" y="286"/>
                </a:lnTo>
                <a:lnTo>
                  <a:pt x="1094" y="318"/>
                </a:lnTo>
                <a:lnTo>
                  <a:pt x="1110" y="356"/>
                </a:lnTo>
                <a:lnTo>
                  <a:pt x="1115" y="393"/>
                </a:lnTo>
                <a:lnTo>
                  <a:pt x="1120" y="409"/>
                </a:lnTo>
                <a:lnTo>
                  <a:pt x="1131" y="409"/>
                </a:lnTo>
                <a:lnTo>
                  <a:pt x="1131" y="409"/>
                </a:lnTo>
                <a:lnTo>
                  <a:pt x="1168" y="425"/>
                </a:lnTo>
                <a:lnTo>
                  <a:pt x="1199" y="446"/>
                </a:lnTo>
                <a:lnTo>
                  <a:pt x="1231" y="472"/>
                </a:lnTo>
                <a:lnTo>
                  <a:pt x="1258" y="499"/>
                </a:lnTo>
                <a:lnTo>
                  <a:pt x="1258" y="499"/>
                </a:lnTo>
                <a:lnTo>
                  <a:pt x="1280" y="536"/>
                </a:lnTo>
                <a:lnTo>
                  <a:pt x="1295" y="574"/>
                </a:lnTo>
                <a:lnTo>
                  <a:pt x="1306" y="611"/>
                </a:lnTo>
                <a:lnTo>
                  <a:pt x="1311" y="653"/>
                </a:lnTo>
                <a:lnTo>
                  <a:pt x="1311" y="653"/>
                </a:lnTo>
                <a:lnTo>
                  <a:pt x="1306" y="696"/>
                </a:lnTo>
                <a:lnTo>
                  <a:pt x="1295" y="738"/>
                </a:lnTo>
                <a:lnTo>
                  <a:pt x="1280" y="775"/>
                </a:lnTo>
                <a:lnTo>
                  <a:pt x="1258" y="807"/>
                </a:lnTo>
                <a:lnTo>
                  <a:pt x="1227" y="839"/>
                </a:lnTo>
                <a:lnTo>
                  <a:pt x="1195" y="865"/>
                </a:lnTo>
                <a:lnTo>
                  <a:pt x="1157" y="886"/>
                </a:lnTo>
                <a:lnTo>
                  <a:pt x="1120" y="897"/>
                </a:lnTo>
                <a:close/>
                <a:moveTo>
                  <a:pt x="1290" y="478"/>
                </a:moveTo>
                <a:lnTo>
                  <a:pt x="1290" y="478"/>
                </a:lnTo>
                <a:lnTo>
                  <a:pt x="1263" y="446"/>
                </a:lnTo>
                <a:lnTo>
                  <a:pt x="1231" y="414"/>
                </a:lnTo>
                <a:lnTo>
                  <a:pt x="1195" y="393"/>
                </a:lnTo>
                <a:lnTo>
                  <a:pt x="1157" y="377"/>
                </a:lnTo>
                <a:lnTo>
                  <a:pt x="1157" y="377"/>
                </a:lnTo>
                <a:lnTo>
                  <a:pt x="1141" y="335"/>
                </a:lnTo>
                <a:lnTo>
                  <a:pt x="1125" y="292"/>
                </a:lnTo>
                <a:lnTo>
                  <a:pt x="1099" y="255"/>
                </a:lnTo>
                <a:lnTo>
                  <a:pt x="1067" y="228"/>
                </a:lnTo>
                <a:lnTo>
                  <a:pt x="1035" y="202"/>
                </a:lnTo>
                <a:lnTo>
                  <a:pt x="992" y="186"/>
                </a:lnTo>
                <a:lnTo>
                  <a:pt x="950" y="170"/>
                </a:lnTo>
                <a:lnTo>
                  <a:pt x="908" y="170"/>
                </a:lnTo>
                <a:lnTo>
                  <a:pt x="908" y="170"/>
                </a:lnTo>
                <a:lnTo>
                  <a:pt x="871" y="170"/>
                </a:lnTo>
                <a:lnTo>
                  <a:pt x="828" y="181"/>
                </a:lnTo>
                <a:lnTo>
                  <a:pt x="828" y="181"/>
                </a:lnTo>
                <a:lnTo>
                  <a:pt x="796" y="143"/>
                </a:lnTo>
                <a:lnTo>
                  <a:pt x="759" y="106"/>
                </a:lnTo>
                <a:lnTo>
                  <a:pt x="722" y="79"/>
                </a:lnTo>
                <a:lnTo>
                  <a:pt x="679" y="53"/>
                </a:lnTo>
                <a:lnTo>
                  <a:pt x="679" y="53"/>
                </a:lnTo>
                <a:lnTo>
                  <a:pt x="627" y="27"/>
                </a:lnTo>
                <a:lnTo>
                  <a:pt x="574" y="11"/>
                </a:lnTo>
                <a:lnTo>
                  <a:pt x="520" y="0"/>
                </a:lnTo>
                <a:lnTo>
                  <a:pt x="462" y="0"/>
                </a:lnTo>
                <a:lnTo>
                  <a:pt x="462" y="0"/>
                </a:lnTo>
                <a:lnTo>
                  <a:pt x="414" y="0"/>
                </a:lnTo>
                <a:lnTo>
                  <a:pt x="371" y="11"/>
                </a:lnTo>
                <a:lnTo>
                  <a:pt x="324" y="21"/>
                </a:lnTo>
                <a:lnTo>
                  <a:pt x="281" y="37"/>
                </a:lnTo>
                <a:lnTo>
                  <a:pt x="244" y="53"/>
                </a:lnTo>
                <a:lnTo>
                  <a:pt x="202" y="79"/>
                </a:lnTo>
                <a:lnTo>
                  <a:pt x="170" y="106"/>
                </a:lnTo>
                <a:lnTo>
                  <a:pt x="132" y="133"/>
                </a:lnTo>
                <a:lnTo>
                  <a:pt x="106" y="170"/>
                </a:lnTo>
                <a:lnTo>
                  <a:pt x="79" y="202"/>
                </a:lnTo>
                <a:lnTo>
                  <a:pt x="53" y="244"/>
                </a:lnTo>
                <a:lnTo>
                  <a:pt x="37" y="282"/>
                </a:lnTo>
                <a:lnTo>
                  <a:pt x="21" y="324"/>
                </a:lnTo>
                <a:lnTo>
                  <a:pt x="11" y="372"/>
                </a:lnTo>
                <a:lnTo>
                  <a:pt x="0" y="414"/>
                </a:lnTo>
                <a:lnTo>
                  <a:pt x="0" y="462"/>
                </a:lnTo>
                <a:lnTo>
                  <a:pt x="0" y="462"/>
                </a:lnTo>
                <a:lnTo>
                  <a:pt x="0" y="504"/>
                </a:lnTo>
                <a:lnTo>
                  <a:pt x="5" y="552"/>
                </a:lnTo>
                <a:lnTo>
                  <a:pt x="16" y="595"/>
                </a:lnTo>
                <a:lnTo>
                  <a:pt x="32" y="632"/>
                </a:lnTo>
                <a:lnTo>
                  <a:pt x="48" y="674"/>
                </a:lnTo>
                <a:lnTo>
                  <a:pt x="69" y="711"/>
                </a:lnTo>
                <a:lnTo>
                  <a:pt x="96" y="743"/>
                </a:lnTo>
                <a:lnTo>
                  <a:pt x="122" y="781"/>
                </a:lnTo>
                <a:lnTo>
                  <a:pt x="122" y="781"/>
                </a:lnTo>
                <a:lnTo>
                  <a:pt x="154" y="807"/>
                </a:lnTo>
                <a:lnTo>
                  <a:pt x="186" y="834"/>
                </a:lnTo>
                <a:lnTo>
                  <a:pt x="218" y="860"/>
                </a:lnTo>
                <a:lnTo>
                  <a:pt x="255" y="876"/>
                </a:lnTo>
                <a:lnTo>
                  <a:pt x="292" y="897"/>
                </a:lnTo>
                <a:lnTo>
                  <a:pt x="335" y="908"/>
                </a:lnTo>
                <a:lnTo>
                  <a:pt x="371" y="918"/>
                </a:lnTo>
                <a:lnTo>
                  <a:pt x="414" y="924"/>
                </a:lnTo>
                <a:lnTo>
                  <a:pt x="414" y="924"/>
                </a:lnTo>
                <a:lnTo>
                  <a:pt x="441" y="977"/>
                </a:lnTo>
                <a:lnTo>
                  <a:pt x="478" y="1025"/>
                </a:lnTo>
                <a:lnTo>
                  <a:pt x="515" y="1062"/>
                </a:lnTo>
                <a:lnTo>
                  <a:pt x="563" y="1093"/>
                </a:lnTo>
                <a:lnTo>
                  <a:pt x="610" y="1125"/>
                </a:lnTo>
                <a:lnTo>
                  <a:pt x="664" y="1142"/>
                </a:lnTo>
                <a:lnTo>
                  <a:pt x="722" y="1157"/>
                </a:lnTo>
                <a:lnTo>
                  <a:pt x="781" y="1163"/>
                </a:lnTo>
                <a:lnTo>
                  <a:pt x="781" y="1163"/>
                </a:lnTo>
                <a:lnTo>
                  <a:pt x="839" y="1157"/>
                </a:lnTo>
                <a:lnTo>
                  <a:pt x="892" y="1142"/>
                </a:lnTo>
                <a:lnTo>
                  <a:pt x="950" y="1125"/>
                </a:lnTo>
                <a:lnTo>
                  <a:pt x="998" y="1093"/>
                </a:lnTo>
                <a:lnTo>
                  <a:pt x="998" y="1093"/>
                </a:lnTo>
                <a:lnTo>
                  <a:pt x="1041" y="1062"/>
                </a:lnTo>
                <a:lnTo>
                  <a:pt x="1078" y="1025"/>
                </a:lnTo>
                <a:lnTo>
                  <a:pt x="1115" y="982"/>
                </a:lnTo>
                <a:lnTo>
                  <a:pt x="1141" y="935"/>
                </a:lnTo>
                <a:lnTo>
                  <a:pt x="1141" y="935"/>
                </a:lnTo>
                <a:lnTo>
                  <a:pt x="1184" y="918"/>
                </a:lnTo>
                <a:lnTo>
                  <a:pt x="1227" y="892"/>
                </a:lnTo>
                <a:lnTo>
                  <a:pt x="1263" y="865"/>
                </a:lnTo>
                <a:lnTo>
                  <a:pt x="1290" y="828"/>
                </a:lnTo>
                <a:lnTo>
                  <a:pt x="1317" y="791"/>
                </a:lnTo>
                <a:lnTo>
                  <a:pt x="1332" y="749"/>
                </a:lnTo>
                <a:lnTo>
                  <a:pt x="1348" y="701"/>
                </a:lnTo>
                <a:lnTo>
                  <a:pt x="1348" y="653"/>
                </a:lnTo>
                <a:lnTo>
                  <a:pt x="1348" y="653"/>
                </a:lnTo>
                <a:lnTo>
                  <a:pt x="1348" y="605"/>
                </a:lnTo>
                <a:lnTo>
                  <a:pt x="1338" y="563"/>
                </a:lnTo>
                <a:lnTo>
                  <a:pt x="1317" y="515"/>
                </a:lnTo>
                <a:lnTo>
                  <a:pt x="1290" y="47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0" name="Freeform 407">
            <a:extLst>
              <a:ext uri="{FF2B5EF4-FFF2-40B4-BE49-F238E27FC236}">
                <a16:creationId xmlns:a16="http://schemas.microsoft.com/office/drawing/2014/main" id="{68798340-BB1C-4A02-B5C6-5770AD246A65}"/>
              </a:ext>
            </a:extLst>
          </p:cNvPr>
          <p:cNvSpPr>
            <a:spLocks noChangeArrowheads="1"/>
          </p:cNvSpPr>
          <p:nvPr/>
        </p:nvSpPr>
        <p:spPr bwMode="auto">
          <a:xfrm>
            <a:off x="4637213" y="5024266"/>
            <a:ext cx="125950" cy="125950"/>
          </a:xfrm>
          <a:custGeom>
            <a:avLst/>
            <a:gdLst>
              <a:gd name="T0" fmla="*/ 213 w 425"/>
              <a:gd name="T1" fmla="*/ 382 h 425"/>
              <a:gd name="T2" fmla="*/ 149 w 425"/>
              <a:gd name="T3" fmla="*/ 366 h 425"/>
              <a:gd name="T4" fmla="*/ 90 w 425"/>
              <a:gd name="T5" fmla="*/ 329 h 425"/>
              <a:gd name="T6" fmla="*/ 59 w 425"/>
              <a:gd name="T7" fmla="*/ 275 h 425"/>
              <a:gd name="T8" fmla="*/ 42 w 425"/>
              <a:gd name="T9" fmla="*/ 212 h 425"/>
              <a:gd name="T10" fmla="*/ 48 w 425"/>
              <a:gd name="T11" fmla="*/ 175 h 425"/>
              <a:gd name="T12" fmla="*/ 69 w 425"/>
              <a:gd name="T13" fmla="*/ 117 h 425"/>
              <a:gd name="T14" fmla="*/ 117 w 425"/>
              <a:gd name="T15" fmla="*/ 68 h 425"/>
              <a:gd name="T16" fmla="*/ 181 w 425"/>
              <a:gd name="T17" fmla="*/ 47 h 425"/>
              <a:gd name="T18" fmla="*/ 213 w 425"/>
              <a:gd name="T19" fmla="*/ 42 h 425"/>
              <a:gd name="T20" fmla="*/ 276 w 425"/>
              <a:gd name="T21" fmla="*/ 53 h 425"/>
              <a:gd name="T22" fmla="*/ 335 w 425"/>
              <a:gd name="T23" fmla="*/ 90 h 425"/>
              <a:gd name="T24" fmla="*/ 366 w 425"/>
              <a:gd name="T25" fmla="*/ 143 h 425"/>
              <a:gd name="T26" fmla="*/ 382 w 425"/>
              <a:gd name="T27" fmla="*/ 212 h 425"/>
              <a:gd name="T28" fmla="*/ 377 w 425"/>
              <a:gd name="T29" fmla="*/ 244 h 425"/>
              <a:gd name="T30" fmla="*/ 350 w 425"/>
              <a:gd name="T31" fmla="*/ 307 h 425"/>
              <a:gd name="T32" fmla="*/ 308 w 425"/>
              <a:gd name="T33" fmla="*/ 350 h 425"/>
              <a:gd name="T34" fmla="*/ 244 w 425"/>
              <a:gd name="T35" fmla="*/ 377 h 425"/>
              <a:gd name="T36" fmla="*/ 213 w 425"/>
              <a:gd name="T37" fmla="*/ 0 h 425"/>
              <a:gd name="T38" fmla="*/ 170 w 425"/>
              <a:gd name="T39" fmla="*/ 5 h 425"/>
              <a:gd name="T40" fmla="*/ 96 w 425"/>
              <a:gd name="T41" fmla="*/ 37 h 425"/>
              <a:gd name="T42" fmla="*/ 37 w 425"/>
              <a:gd name="T43" fmla="*/ 95 h 425"/>
              <a:gd name="T44" fmla="*/ 6 w 425"/>
              <a:gd name="T45" fmla="*/ 170 h 425"/>
              <a:gd name="T46" fmla="*/ 0 w 425"/>
              <a:gd name="T47" fmla="*/ 212 h 425"/>
              <a:gd name="T48" fmla="*/ 16 w 425"/>
              <a:gd name="T49" fmla="*/ 292 h 425"/>
              <a:gd name="T50" fmla="*/ 64 w 425"/>
              <a:gd name="T51" fmla="*/ 361 h 425"/>
              <a:gd name="T52" fmla="*/ 133 w 425"/>
              <a:gd name="T53" fmla="*/ 408 h 425"/>
              <a:gd name="T54" fmla="*/ 213 w 425"/>
              <a:gd name="T55" fmla="*/ 424 h 425"/>
              <a:gd name="T56" fmla="*/ 255 w 425"/>
              <a:gd name="T57" fmla="*/ 419 h 425"/>
              <a:gd name="T58" fmla="*/ 329 w 425"/>
              <a:gd name="T59" fmla="*/ 387 h 425"/>
              <a:gd name="T60" fmla="*/ 388 w 425"/>
              <a:gd name="T61" fmla="*/ 329 h 425"/>
              <a:gd name="T62" fmla="*/ 420 w 425"/>
              <a:gd name="T63" fmla="*/ 254 h 425"/>
              <a:gd name="T64" fmla="*/ 424 w 425"/>
              <a:gd name="T65" fmla="*/ 212 h 425"/>
              <a:gd name="T66" fmla="*/ 409 w 425"/>
              <a:gd name="T67" fmla="*/ 127 h 425"/>
              <a:gd name="T68" fmla="*/ 361 w 425"/>
              <a:gd name="T69" fmla="*/ 63 h 425"/>
              <a:gd name="T70" fmla="*/ 292 w 425"/>
              <a:gd name="T71" fmla="*/ 15 h 425"/>
              <a:gd name="T72" fmla="*/ 213 w 425"/>
              <a:gd name="T73"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425">
                <a:moveTo>
                  <a:pt x="213" y="382"/>
                </a:moveTo>
                <a:lnTo>
                  <a:pt x="213" y="382"/>
                </a:lnTo>
                <a:lnTo>
                  <a:pt x="181" y="377"/>
                </a:lnTo>
                <a:lnTo>
                  <a:pt x="149" y="366"/>
                </a:lnTo>
                <a:lnTo>
                  <a:pt x="117" y="350"/>
                </a:lnTo>
                <a:lnTo>
                  <a:pt x="90" y="329"/>
                </a:lnTo>
                <a:lnTo>
                  <a:pt x="69" y="307"/>
                </a:lnTo>
                <a:lnTo>
                  <a:pt x="59" y="275"/>
                </a:lnTo>
                <a:lnTo>
                  <a:pt x="48" y="244"/>
                </a:lnTo>
                <a:lnTo>
                  <a:pt x="42" y="212"/>
                </a:lnTo>
                <a:lnTo>
                  <a:pt x="42" y="212"/>
                </a:lnTo>
                <a:lnTo>
                  <a:pt x="48" y="175"/>
                </a:lnTo>
                <a:lnTo>
                  <a:pt x="59" y="143"/>
                </a:lnTo>
                <a:lnTo>
                  <a:pt x="69" y="117"/>
                </a:lnTo>
                <a:lnTo>
                  <a:pt x="90" y="90"/>
                </a:lnTo>
                <a:lnTo>
                  <a:pt x="117" y="68"/>
                </a:lnTo>
                <a:lnTo>
                  <a:pt x="149" y="53"/>
                </a:lnTo>
                <a:lnTo>
                  <a:pt x="181" y="47"/>
                </a:lnTo>
                <a:lnTo>
                  <a:pt x="213" y="42"/>
                </a:lnTo>
                <a:lnTo>
                  <a:pt x="213" y="42"/>
                </a:lnTo>
                <a:lnTo>
                  <a:pt x="244" y="47"/>
                </a:lnTo>
                <a:lnTo>
                  <a:pt x="276" y="53"/>
                </a:lnTo>
                <a:lnTo>
                  <a:pt x="308" y="68"/>
                </a:lnTo>
                <a:lnTo>
                  <a:pt x="335" y="90"/>
                </a:lnTo>
                <a:lnTo>
                  <a:pt x="350" y="117"/>
                </a:lnTo>
                <a:lnTo>
                  <a:pt x="366" y="143"/>
                </a:lnTo>
                <a:lnTo>
                  <a:pt x="377" y="175"/>
                </a:lnTo>
                <a:lnTo>
                  <a:pt x="382" y="212"/>
                </a:lnTo>
                <a:lnTo>
                  <a:pt x="382" y="212"/>
                </a:lnTo>
                <a:lnTo>
                  <a:pt x="377" y="244"/>
                </a:lnTo>
                <a:lnTo>
                  <a:pt x="366" y="275"/>
                </a:lnTo>
                <a:lnTo>
                  <a:pt x="350" y="307"/>
                </a:lnTo>
                <a:lnTo>
                  <a:pt x="335" y="329"/>
                </a:lnTo>
                <a:lnTo>
                  <a:pt x="308" y="350"/>
                </a:lnTo>
                <a:lnTo>
                  <a:pt x="276" y="366"/>
                </a:lnTo>
                <a:lnTo>
                  <a:pt x="244" y="377"/>
                </a:lnTo>
                <a:lnTo>
                  <a:pt x="213" y="382"/>
                </a:lnTo>
                <a:close/>
                <a:moveTo>
                  <a:pt x="213" y="0"/>
                </a:moveTo>
                <a:lnTo>
                  <a:pt x="213" y="0"/>
                </a:lnTo>
                <a:lnTo>
                  <a:pt x="170" y="5"/>
                </a:lnTo>
                <a:lnTo>
                  <a:pt x="133" y="15"/>
                </a:lnTo>
                <a:lnTo>
                  <a:pt x="96" y="37"/>
                </a:lnTo>
                <a:lnTo>
                  <a:pt x="64" y="63"/>
                </a:lnTo>
                <a:lnTo>
                  <a:pt x="37" y="95"/>
                </a:lnTo>
                <a:lnTo>
                  <a:pt x="16" y="127"/>
                </a:lnTo>
                <a:lnTo>
                  <a:pt x="6" y="170"/>
                </a:lnTo>
                <a:lnTo>
                  <a:pt x="0" y="212"/>
                </a:lnTo>
                <a:lnTo>
                  <a:pt x="0" y="212"/>
                </a:lnTo>
                <a:lnTo>
                  <a:pt x="6" y="254"/>
                </a:lnTo>
                <a:lnTo>
                  <a:pt x="16" y="292"/>
                </a:lnTo>
                <a:lnTo>
                  <a:pt x="37" y="329"/>
                </a:lnTo>
                <a:lnTo>
                  <a:pt x="64" y="361"/>
                </a:lnTo>
                <a:lnTo>
                  <a:pt x="96" y="387"/>
                </a:lnTo>
                <a:lnTo>
                  <a:pt x="133" y="408"/>
                </a:lnTo>
                <a:lnTo>
                  <a:pt x="170" y="419"/>
                </a:lnTo>
                <a:lnTo>
                  <a:pt x="213" y="424"/>
                </a:lnTo>
                <a:lnTo>
                  <a:pt x="213" y="424"/>
                </a:lnTo>
                <a:lnTo>
                  <a:pt x="255" y="419"/>
                </a:lnTo>
                <a:lnTo>
                  <a:pt x="292" y="408"/>
                </a:lnTo>
                <a:lnTo>
                  <a:pt x="329" y="387"/>
                </a:lnTo>
                <a:lnTo>
                  <a:pt x="361" y="361"/>
                </a:lnTo>
                <a:lnTo>
                  <a:pt x="388" y="329"/>
                </a:lnTo>
                <a:lnTo>
                  <a:pt x="409" y="292"/>
                </a:lnTo>
                <a:lnTo>
                  <a:pt x="420" y="254"/>
                </a:lnTo>
                <a:lnTo>
                  <a:pt x="424" y="212"/>
                </a:lnTo>
                <a:lnTo>
                  <a:pt x="424" y="212"/>
                </a:lnTo>
                <a:lnTo>
                  <a:pt x="420" y="170"/>
                </a:lnTo>
                <a:lnTo>
                  <a:pt x="409" y="127"/>
                </a:lnTo>
                <a:lnTo>
                  <a:pt x="388" y="95"/>
                </a:lnTo>
                <a:lnTo>
                  <a:pt x="361" y="63"/>
                </a:lnTo>
                <a:lnTo>
                  <a:pt x="329" y="37"/>
                </a:lnTo>
                <a:lnTo>
                  <a:pt x="292" y="15"/>
                </a:lnTo>
                <a:lnTo>
                  <a:pt x="255" y="5"/>
                </a:lnTo>
                <a:lnTo>
                  <a:pt x="21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1" name="Freeform 408">
            <a:extLst>
              <a:ext uri="{FF2B5EF4-FFF2-40B4-BE49-F238E27FC236}">
                <a16:creationId xmlns:a16="http://schemas.microsoft.com/office/drawing/2014/main" id="{2B552878-5A51-4373-AE61-4015197E5046}"/>
              </a:ext>
            </a:extLst>
          </p:cNvPr>
          <p:cNvSpPr>
            <a:spLocks noChangeArrowheads="1"/>
          </p:cNvSpPr>
          <p:nvPr/>
        </p:nvSpPr>
        <p:spPr bwMode="auto">
          <a:xfrm>
            <a:off x="4700188" y="5102985"/>
            <a:ext cx="30176" cy="22304"/>
          </a:xfrm>
          <a:custGeom>
            <a:avLst/>
            <a:gdLst>
              <a:gd name="T0" fmla="*/ 0 w 101"/>
              <a:gd name="T1" fmla="*/ 32 h 75"/>
              <a:gd name="T2" fmla="*/ 0 w 101"/>
              <a:gd name="T3" fmla="*/ 74 h 75"/>
              <a:gd name="T4" fmla="*/ 0 w 101"/>
              <a:gd name="T5" fmla="*/ 74 h 75"/>
              <a:gd name="T6" fmla="*/ 31 w 101"/>
              <a:gd name="T7" fmla="*/ 69 h 75"/>
              <a:gd name="T8" fmla="*/ 58 w 101"/>
              <a:gd name="T9" fmla="*/ 59 h 75"/>
              <a:gd name="T10" fmla="*/ 79 w 101"/>
              <a:gd name="T11" fmla="*/ 42 h 75"/>
              <a:gd name="T12" fmla="*/ 100 w 101"/>
              <a:gd name="T13" fmla="*/ 21 h 75"/>
              <a:gd name="T14" fmla="*/ 68 w 101"/>
              <a:gd name="T15" fmla="*/ 0 h 75"/>
              <a:gd name="T16" fmla="*/ 68 w 101"/>
              <a:gd name="T17" fmla="*/ 0 h 75"/>
              <a:gd name="T18" fmla="*/ 53 w 101"/>
              <a:gd name="T19" fmla="*/ 10 h 75"/>
              <a:gd name="T20" fmla="*/ 36 w 101"/>
              <a:gd name="T21" fmla="*/ 21 h 75"/>
              <a:gd name="T22" fmla="*/ 21 w 101"/>
              <a:gd name="T23" fmla="*/ 27 h 75"/>
              <a:gd name="T24" fmla="*/ 0 w 101"/>
              <a:gd name="T25" fmla="*/ 3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75">
                <a:moveTo>
                  <a:pt x="0" y="32"/>
                </a:moveTo>
                <a:lnTo>
                  <a:pt x="0" y="74"/>
                </a:lnTo>
                <a:lnTo>
                  <a:pt x="0" y="74"/>
                </a:lnTo>
                <a:lnTo>
                  <a:pt x="31" y="69"/>
                </a:lnTo>
                <a:lnTo>
                  <a:pt x="58" y="59"/>
                </a:lnTo>
                <a:lnTo>
                  <a:pt x="79" y="42"/>
                </a:lnTo>
                <a:lnTo>
                  <a:pt x="100" y="21"/>
                </a:lnTo>
                <a:lnTo>
                  <a:pt x="68" y="0"/>
                </a:lnTo>
                <a:lnTo>
                  <a:pt x="68" y="0"/>
                </a:lnTo>
                <a:lnTo>
                  <a:pt x="53" y="10"/>
                </a:lnTo>
                <a:lnTo>
                  <a:pt x="36" y="21"/>
                </a:lnTo>
                <a:lnTo>
                  <a:pt x="21" y="27"/>
                </a:lnTo>
                <a:lnTo>
                  <a:pt x="0"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2" name="Freeform 409">
            <a:extLst>
              <a:ext uri="{FF2B5EF4-FFF2-40B4-BE49-F238E27FC236}">
                <a16:creationId xmlns:a16="http://schemas.microsoft.com/office/drawing/2014/main" id="{6FC04A43-3572-4496-904D-D69099ED4B0B}"/>
              </a:ext>
            </a:extLst>
          </p:cNvPr>
          <p:cNvSpPr>
            <a:spLocks noChangeArrowheads="1"/>
          </p:cNvSpPr>
          <p:nvPr/>
        </p:nvSpPr>
        <p:spPr bwMode="auto">
          <a:xfrm>
            <a:off x="4700188" y="5049194"/>
            <a:ext cx="38048" cy="45919"/>
          </a:xfrm>
          <a:custGeom>
            <a:avLst/>
            <a:gdLst>
              <a:gd name="T0" fmla="*/ 0 w 128"/>
              <a:gd name="T1" fmla="*/ 0 h 155"/>
              <a:gd name="T2" fmla="*/ 0 w 128"/>
              <a:gd name="T3" fmla="*/ 42 h 155"/>
              <a:gd name="T4" fmla="*/ 0 w 128"/>
              <a:gd name="T5" fmla="*/ 42 h 155"/>
              <a:gd name="T6" fmla="*/ 15 w 128"/>
              <a:gd name="T7" fmla="*/ 42 h 155"/>
              <a:gd name="T8" fmla="*/ 31 w 128"/>
              <a:gd name="T9" fmla="*/ 47 h 155"/>
              <a:gd name="T10" fmla="*/ 47 w 128"/>
              <a:gd name="T11" fmla="*/ 58 h 155"/>
              <a:gd name="T12" fmla="*/ 58 w 128"/>
              <a:gd name="T13" fmla="*/ 68 h 155"/>
              <a:gd name="T14" fmla="*/ 79 w 128"/>
              <a:gd name="T15" fmla="*/ 95 h 155"/>
              <a:gd name="T16" fmla="*/ 84 w 128"/>
              <a:gd name="T17" fmla="*/ 111 h 155"/>
              <a:gd name="T18" fmla="*/ 84 w 128"/>
              <a:gd name="T19" fmla="*/ 127 h 155"/>
              <a:gd name="T20" fmla="*/ 84 w 128"/>
              <a:gd name="T21" fmla="*/ 127 h 155"/>
              <a:gd name="T22" fmla="*/ 84 w 128"/>
              <a:gd name="T23" fmla="*/ 143 h 155"/>
              <a:gd name="T24" fmla="*/ 122 w 128"/>
              <a:gd name="T25" fmla="*/ 154 h 155"/>
              <a:gd name="T26" fmla="*/ 122 w 128"/>
              <a:gd name="T27" fmla="*/ 154 h 155"/>
              <a:gd name="T28" fmla="*/ 127 w 128"/>
              <a:gd name="T29" fmla="*/ 127 h 155"/>
              <a:gd name="T30" fmla="*/ 127 w 128"/>
              <a:gd name="T31" fmla="*/ 127 h 155"/>
              <a:gd name="T32" fmla="*/ 122 w 128"/>
              <a:gd name="T33" fmla="*/ 100 h 155"/>
              <a:gd name="T34" fmla="*/ 116 w 128"/>
              <a:gd name="T35" fmla="*/ 79 h 155"/>
              <a:gd name="T36" fmla="*/ 106 w 128"/>
              <a:gd name="T37" fmla="*/ 58 h 155"/>
              <a:gd name="T38" fmla="*/ 90 w 128"/>
              <a:gd name="T39" fmla="*/ 37 h 155"/>
              <a:gd name="T40" fmla="*/ 68 w 128"/>
              <a:gd name="T41" fmla="*/ 21 h 155"/>
              <a:gd name="T42" fmla="*/ 47 w 128"/>
              <a:gd name="T43" fmla="*/ 10 h 155"/>
              <a:gd name="T44" fmla="*/ 26 w 128"/>
              <a:gd name="T45" fmla="*/ 5 h 155"/>
              <a:gd name="T46" fmla="*/ 0 w 128"/>
              <a:gd name="T4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55">
                <a:moveTo>
                  <a:pt x="0" y="0"/>
                </a:moveTo>
                <a:lnTo>
                  <a:pt x="0" y="42"/>
                </a:lnTo>
                <a:lnTo>
                  <a:pt x="0" y="42"/>
                </a:lnTo>
                <a:lnTo>
                  <a:pt x="15" y="42"/>
                </a:lnTo>
                <a:lnTo>
                  <a:pt x="31" y="47"/>
                </a:lnTo>
                <a:lnTo>
                  <a:pt x="47" y="58"/>
                </a:lnTo>
                <a:lnTo>
                  <a:pt x="58" y="68"/>
                </a:lnTo>
                <a:lnTo>
                  <a:pt x="79" y="95"/>
                </a:lnTo>
                <a:lnTo>
                  <a:pt x="84" y="111"/>
                </a:lnTo>
                <a:lnTo>
                  <a:pt x="84" y="127"/>
                </a:lnTo>
                <a:lnTo>
                  <a:pt x="84" y="127"/>
                </a:lnTo>
                <a:lnTo>
                  <a:pt x="84" y="143"/>
                </a:lnTo>
                <a:lnTo>
                  <a:pt x="122" y="154"/>
                </a:lnTo>
                <a:lnTo>
                  <a:pt x="122" y="154"/>
                </a:lnTo>
                <a:lnTo>
                  <a:pt x="127" y="127"/>
                </a:lnTo>
                <a:lnTo>
                  <a:pt x="127" y="127"/>
                </a:lnTo>
                <a:lnTo>
                  <a:pt x="122" y="100"/>
                </a:lnTo>
                <a:lnTo>
                  <a:pt x="116" y="79"/>
                </a:lnTo>
                <a:lnTo>
                  <a:pt x="106" y="58"/>
                </a:lnTo>
                <a:lnTo>
                  <a:pt x="90" y="37"/>
                </a:lnTo>
                <a:lnTo>
                  <a:pt x="68" y="21"/>
                </a:lnTo>
                <a:lnTo>
                  <a:pt x="47" y="10"/>
                </a:lnTo>
                <a:lnTo>
                  <a:pt x="26" y="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3" name="Freeform 410">
            <a:extLst>
              <a:ext uri="{FF2B5EF4-FFF2-40B4-BE49-F238E27FC236}">
                <a16:creationId xmlns:a16="http://schemas.microsoft.com/office/drawing/2014/main" id="{BC2EDEBF-104F-40AA-897C-09EEAF7320E1}"/>
              </a:ext>
            </a:extLst>
          </p:cNvPr>
          <p:cNvSpPr>
            <a:spLocks noChangeArrowheads="1"/>
          </p:cNvSpPr>
          <p:nvPr/>
        </p:nvSpPr>
        <p:spPr bwMode="auto">
          <a:xfrm>
            <a:off x="4738236" y="4917996"/>
            <a:ext cx="38047" cy="36736"/>
          </a:xfrm>
          <a:custGeom>
            <a:avLst/>
            <a:gdLst>
              <a:gd name="T0" fmla="*/ 0 w 128"/>
              <a:gd name="T1" fmla="*/ 0 h 123"/>
              <a:gd name="T2" fmla="*/ 0 w 128"/>
              <a:gd name="T3" fmla="*/ 37 h 123"/>
              <a:gd name="T4" fmla="*/ 0 w 128"/>
              <a:gd name="T5" fmla="*/ 37 h 123"/>
              <a:gd name="T6" fmla="*/ 16 w 128"/>
              <a:gd name="T7" fmla="*/ 42 h 123"/>
              <a:gd name="T8" fmla="*/ 31 w 128"/>
              <a:gd name="T9" fmla="*/ 48 h 123"/>
              <a:gd name="T10" fmla="*/ 58 w 128"/>
              <a:gd name="T11" fmla="*/ 63 h 123"/>
              <a:gd name="T12" fmla="*/ 80 w 128"/>
              <a:gd name="T13" fmla="*/ 90 h 123"/>
              <a:gd name="T14" fmla="*/ 84 w 128"/>
              <a:gd name="T15" fmla="*/ 106 h 123"/>
              <a:gd name="T16" fmla="*/ 84 w 128"/>
              <a:gd name="T17" fmla="*/ 122 h 123"/>
              <a:gd name="T18" fmla="*/ 127 w 128"/>
              <a:gd name="T19" fmla="*/ 122 h 123"/>
              <a:gd name="T20" fmla="*/ 127 w 128"/>
              <a:gd name="T21" fmla="*/ 122 h 123"/>
              <a:gd name="T22" fmla="*/ 122 w 128"/>
              <a:gd name="T23" fmla="*/ 95 h 123"/>
              <a:gd name="T24" fmla="*/ 116 w 128"/>
              <a:gd name="T25" fmla="*/ 74 h 123"/>
              <a:gd name="T26" fmla="*/ 106 w 128"/>
              <a:gd name="T27" fmla="*/ 53 h 123"/>
              <a:gd name="T28" fmla="*/ 90 w 128"/>
              <a:gd name="T29" fmla="*/ 31 h 123"/>
              <a:gd name="T30" fmla="*/ 69 w 128"/>
              <a:gd name="T31" fmla="*/ 21 h 123"/>
              <a:gd name="T32" fmla="*/ 48 w 128"/>
              <a:gd name="T33" fmla="*/ 5 h 123"/>
              <a:gd name="T34" fmla="*/ 26 w 128"/>
              <a:gd name="T35" fmla="*/ 0 h 123"/>
              <a:gd name="T36" fmla="*/ 0 w 128"/>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23">
                <a:moveTo>
                  <a:pt x="0" y="0"/>
                </a:moveTo>
                <a:lnTo>
                  <a:pt x="0" y="37"/>
                </a:lnTo>
                <a:lnTo>
                  <a:pt x="0" y="37"/>
                </a:lnTo>
                <a:lnTo>
                  <a:pt x="16" y="42"/>
                </a:lnTo>
                <a:lnTo>
                  <a:pt x="31" y="48"/>
                </a:lnTo>
                <a:lnTo>
                  <a:pt x="58" y="63"/>
                </a:lnTo>
                <a:lnTo>
                  <a:pt x="80" y="90"/>
                </a:lnTo>
                <a:lnTo>
                  <a:pt x="84" y="106"/>
                </a:lnTo>
                <a:lnTo>
                  <a:pt x="84" y="122"/>
                </a:lnTo>
                <a:lnTo>
                  <a:pt x="127" y="122"/>
                </a:lnTo>
                <a:lnTo>
                  <a:pt x="127" y="122"/>
                </a:lnTo>
                <a:lnTo>
                  <a:pt x="122" y="95"/>
                </a:lnTo>
                <a:lnTo>
                  <a:pt x="116" y="74"/>
                </a:lnTo>
                <a:lnTo>
                  <a:pt x="106" y="53"/>
                </a:lnTo>
                <a:lnTo>
                  <a:pt x="90" y="31"/>
                </a:lnTo>
                <a:lnTo>
                  <a:pt x="69" y="21"/>
                </a:lnTo>
                <a:lnTo>
                  <a:pt x="48" y="5"/>
                </a:lnTo>
                <a:lnTo>
                  <a:pt x="26"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4" name="Freeform 411">
            <a:extLst>
              <a:ext uri="{FF2B5EF4-FFF2-40B4-BE49-F238E27FC236}">
                <a16:creationId xmlns:a16="http://schemas.microsoft.com/office/drawing/2014/main" id="{3723E7BF-52B3-4D33-B165-3624B991BD8D}"/>
              </a:ext>
            </a:extLst>
          </p:cNvPr>
          <p:cNvSpPr>
            <a:spLocks noChangeArrowheads="1"/>
          </p:cNvSpPr>
          <p:nvPr/>
        </p:nvSpPr>
        <p:spPr bwMode="auto">
          <a:xfrm>
            <a:off x="4687068" y="496785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5" name="Freeform 412">
            <a:extLst>
              <a:ext uri="{FF2B5EF4-FFF2-40B4-BE49-F238E27FC236}">
                <a16:creationId xmlns:a16="http://schemas.microsoft.com/office/drawing/2014/main" id="{80922461-5D95-4CA2-8241-91488632E10C}"/>
              </a:ext>
            </a:extLst>
          </p:cNvPr>
          <p:cNvSpPr>
            <a:spLocks noChangeArrowheads="1"/>
          </p:cNvSpPr>
          <p:nvPr/>
        </p:nvSpPr>
        <p:spPr bwMode="auto">
          <a:xfrm>
            <a:off x="4706748" y="4986219"/>
            <a:ext cx="19679" cy="13120"/>
          </a:xfrm>
          <a:custGeom>
            <a:avLst/>
            <a:gdLst>
              <a:gd name="T0" fmla="*/ 0 w 64"/>
              <a:gd name="T1" fmla="*/ 0 h 43"/>
              <a:gd name="T2" fmla="*/ 63 w 64"/>
              <a:gd name="T3" fmla="*/ 0 h 43"/>
              <a:gd name="T4" fmla="*/ 63 w 64"/>
              <a:gd name="T5" fmla="*/ 42 h 43"/>
              <a:gd name="T6" fmla="*/ 0 w 64"/>
              <a:gd name="T7" fmla="*/ 42 h 43"/>
              <a:gd name="T8" fmla="*/ 0 w 64"/>
              <a:gd name="T9" fmla="*/ 0 h 43"/>
            </a:gdLst>
            <a:ahLst/>
            <a:cxnLst>
              <a:cxn ang="0">
                <a:pos x="T0" y="T1"/>
              </a:cxn>
              <a:cxn ang="0">
                <a:pos x="T2" y="T3"/>
              </a:cxn>
              <a:cxn ang="0">
                <a:pos x="T4" y="T5"/>
              </a:cxn>
              <a:cxn ang="0">
                <a:pos x="T6" y="T7"/>
              </a:cxn>
              <a:cxn ang="0">
                <a:pos x="T8" y="T9"/>
              </a:cxn>
            </a:cxnLst>
            <a:rect l="0" t="0" r="r" b="b"/>
            <a:pathLst>
              <a:path w="64" h="43">
                <a:moveTo>
                  <a:pt x="0" y="0"/>
                </a:moveTo>
                <a:lnTo>
                  <a:pt x="63" y="0"/>
                </a:lnTo>
                <a:lnTo>
                  <a:pt x="6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413">
            <a:extLst>
              <a:ext uri="{FF2B5EF4-FFF2-40B4-BE49-F238E27FC236}">
                <a16:creationId xmlns:a16="http://schemas.microsoft.com/office/drawing/2014/main" id="{995095E9-7FC7-452A-B2E6-E42BE1799FB9}"/>
              </a:ext>
            </a:extLst>
          </p:cNvPr>
          <p:cNvSpPr>
            <a:spLocks noChangeArrowheads="1"/>
          </p:cNvSpPr>
          <p:nvPr/>
        </p:nvSpPr>
        <p:spPr bwMode="auto">
          <a:xfrm>
            <a:off x="4801211" y="5037386"/>
            <a:ext cx="43295" cy="44607"/>
          </a:xfrm>
          <a:custGeom>
            <a:avLst/>
            <a:gdLst>
              <a:gd name="T0" fmla="*/ 107 w 144"/>
              <a:gd name="T1" fmla="*/ 0 h 150"/>
              <a:gd name="T2" fmla="*/ 107 w 144"/>
              <a:gd name="T3" fmla="*/ 0 h 150"/>
              <a:gd name="T4" fmla="*/ 101 w 144"/>
              <a:gd name="T5" fmla="*/ 21 h 150"/>
              <a:gd name="T6" fmla="*/ 96 w 144"/>
              <a:gd name="T7" fmla="*/ 43 h 150"/>
              <a:gd name="T8" fmla="*/ 85 w 144"/>
              <a:gd name="T9" fmla="*/ 58 h 150"/>
              <a:gd name="T10" fmla="*/ 75 w 144"/>
              <a:gd name="T11" fmla="*/ 75 h 150"/>
              <a:gd name="T12" fmla="*/ 58 w 144"/>
              <a:gd name="T13" fmla="*/ 90 h 150"/>
              <a:gd name="T14" fmla="*/ 37 w 144"/>
              <a:gd name="T15" fmla="*/ 96 h 150"/>
              <a:gd name="T16" fmla="*/ 21 w 144"/>
              <a:gd name="T17" fmla="*/ 106 h 150"/>
              <a:gd name="T18" fmla="*/ 0 w 144"/>
              <a:gd name="T19" fmla="*/ 106 h 150"/>
              <a:gd name="T20" fmla="*/ 0 w 144"/>
              <a:gd name="T21" fmla="*/ 149 h 150"/>
              <a:gd name="T22" fmla="*/ 0 w 144"/>
              <a:gd name="T23" fmla="*/ 149 h 150"/>
              <a:gd name="T24" fmla="*/ 27 w 144"/>
              <a:gd name="T25" fmla="*/ 143 h 150"/>
              <a:gd name="T26" fmla="*/ 53 w 144"/>
              <a:gd name="T27" fmla="*/ 138 h 150"/>
              <a:gd name="T28" fmla="*/ 79 w 144"/>
              <a:gd name="T29" fmla="*/ 122 h 150"/>
              <a:gd name="T30" fmla="*/ 101 w 144"/>
              <a:gd name="T31" fmla="*/ 106 h 150"/>
              <a:gd name="T32" fmla="*/ 122 w 144"/>
              <a:gd name="T33" fmla="*/ 80 h 150"/>
              <a:gd name="T34" fmla="*/ 133 w 144"/>
              <a:gd name="T35" fmla="*/ 58 h 150"/>
              <a:gd name="T36" fmla="*/ 143 w 144"/>
              <a:gd name="T37" fmla="*/ 32 h 150"/>
              <a:gd name="T38" fmla="*/ 143 w 144"/>
              <a:gd name="T39" fmla="*/ 0 h 150"/>
              <a:gd name="T40" fmla="*/ 107 w 144"/>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50">
                <a:moveTo>
                  <a:pt x="107" y="0"/>
                </a:moveTo>
                <a:lnTo>
                  <a:pt x="107" y="0"/>
                </a:lnTo>
                <a:lnTo>
                  <a:pt x="101" y="21"/>
                </a:lnTo>
                <a:lnTo>
                  <a:pt x="96" y="43"/>
                </a:lnTo>
                <a:lnTo>
                  <a:pt x="85" y="58"/>
                </a:lnTo>
                <a:lnTo>
                  <a:pt x="75" y="75"/>
                </a:lnTo>
                <a:lnTo>
                  <a:pt x="58" y="90"/>
                </a:lnTo>
                <a:lnTo>
                  <a:pt x="37" y="96"/>
                </a:lnTo>
                <a:lnTo>
                  <a:pt x="21" y="106"/>
                </a:lnTo>
                <a:lnTo>
                  <a:pt x="0" y="106"/>
                </a:lnTo>
                <a:lnTo>
                  <a:pt x="0" y="149"/>
                </a:lnTo>
                <a:lnTo>
                  <a:pt x="0" y="149"/>
                </a:lnTo>
                <a:lnTo>
                  <a:pt x="27" y="143"/>
                </a:lnTo>
                <a:lnTo>
                  <a:pt x="53" y="138"/>
                </a:lnTo>
                <a:lnTo>
                  <a:pt x="79" y="122"/>
                </a:lnTo>
                <a:lnTo>
                  <a:pt x="101" y="106"/>
                </a:lnTo>
                <a:lnTo>
                  <a:pt x="122" y="80"/>
                </a:lnTo>
                <a:lnTo>
                  <a:pt x="133" y="58"/>
                </a:lnTo>
                <a:lnTo>
                  <a:pt x="143" y="32"/>
                </a:lnTo>
                <a:lnTo>
                  <a:pt x="143" y="0"/>
                </a:lnTo>
                <a:lnTo>
                  <a:pt x="10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414">
            <a:extLst>
              <a:ext uri="{FF2B5EF4-FFF2-40B4-BE49-F238E27FC236}">
                <a16:creationId xmlns:a16="http://schemas.microsoft.com/office/drawing/2014/main" id="{440726D7-D9C7-4BB8-9311-2B8DEDBEEB03}"/>
              </a:ext>
            </a:extLst>
          </p:cNvPr>
          <p:cNvSpPr>
            <a:spLocks noChangeArrowheads="1"/>
          </p:cNvSpPr>
          <p:nvPr/>
        </p:nvSpPr>
        <p:spPr bwMode="auto">
          <a:xfrm>
            <a:off x="4801211" y="5000650"/>
            <a:ext cx="11807" cy="11808"/>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415">
            <a:extLst>
              <a:ext uri="{FF2B5EF4-FFF2-40B4-BE49-F238E27FC236}">
                <a16:creationId xmlns:a16="http://schemas.microsoft.com/office/drawing/2014/main" id="{4C4B3B46-55EA-4425-BD57-5E033D46294B}"/>
              </a:ext>
            </a:extLst>
          </p:cNvPr>
          <p:cNvSpPr>
            <a:spLocks noChangeArrowheads="1"/>
          </p:cNvSpPr>
          <p:nvPr/>
        </p:nvSpPr>
        <p:spPr bwMode="auto">
          <a:xfrm>
            <a:off x="4776283" y="5017707"/>
            <a:ext cx="26240" cy="13120"/>
          </a:xfrm>
          <a:custGeom>
            <a:avLst/>
            <a:gdLst>
              <a:gd name="T0" fmla="*/ 0 w 86"/>
              <a:gd name="T1" fmla="*/ 0 h 44"/>
              <a:gd name="T2" fmla="*/ 85 w 86"/>
              <a:gd name="T3" fmla="*/ 0 h 44"/>
              <a:gd name="T4" fmla="*/ 85 w 86"/>
              <a:gd name="T5" fmla="*/ 43 h 44"/>
              <a:gd name="T6" fmla="*/ 0 w 86"/>
              <a:gd name="T7" fmla="*/ 43 h 44"/>
              <a:gd name="T8" fmla="*/ 0 w 86"/>
              <a:gd name="T9" fmla="*/ 0 h 44"/>
            </a:gdLst>
            <a:ahLst/>
            <a:cxnLst>
              <a:cxn ang="0">
                <a:pos x="T0" y="T1"/>
              </a:cxn>
              <a:cxn ang="0">
                <a:pos x="T2" y="T3"/>
              </a:cxn>
              <a:cxn ang="0">
                <a:pos x="T4" y="T5"/>
              </a:cxn>
              <a:cxn ang="0">
                <a:pos x="T6" y="T7"/>
              </a:cxn>
              <a:cxn ang="0">
                <a:pos x="T8" y="T9"/>
              </a:cxn>
            </a:cxnLst>
            <a:rect l="0" t="0" r="r" b="b"/>
            <a:pathLst>
              <a:path w="86" h="44">
                <a:moveTo>
                  <a:pt x="0" y="0"/>
                </a:moveTo>
                <a:lnTo>
                  <a:pt x="85" y="0"/>
                </a:lnTo>
                <a:lnTo>
                  <a:pt x="8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416">
            <a:extLst>
              <a:ext uri="{FF2B5EF4-FFF2-40B4-BE49-F238E27FC236}">
                <a16:creationId xmlns:a16="http://schemas.microsoft.com/office/drawing/2014/main" id="{C31CBE1A-ECB1-4AD4-9E85-E5A93D7268D1}"/>
              </a:ext>
            </a:extLst>
          </p:cNvPr>
          <p:cNvSpPr>
            <a:spLocks noChangeArrowheads="1"/>
          </p:cNvSpPr>
          <p:nvPr/>
        </p:nvSpPr>
        <p:spPr bwMode="auto">
          <a:xfrm>
            <a:off x="4776283" y="5062314"/>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417">
            <a:extLst>
              <a:ext uri="{FF2B5EF4-FFF2-40B4-BE49-F238E27FC236}">
                <a16:creationId xmlns:a16="http://schemas.microsoft.com/office/drawing/2014/main" id="{C4763D7D-79AE-4DC5-A1E4-A4B7B8A0DB8E}"/>
              </a:ext>
            </a:extLst>
          </p:cNvPr>
          <p:cNvSpPr>
            <a:spLocks noChangeArrowheads="1"/>
          </p:cNvSpPr>
          <p:nvPr/>
        </p:nvSpPr>
        <p:spPr bwMode="auto">
          <a:xfrm>
            <a:off x="4506014" y="4986219"/>
            <a:ext cx="86591" cy="89215"/>
          </a:xfrm>
          <a:custGeom>
            <a:avLst/>
            <a:gdLst>
              <a:gd name="T0" fmla="*/ 36 w 292"/>
              <a:gd name="T1" fmla="*/ 0 h 299"/>
              <a:gd name="T2" fmla="*/ 0 w 292"/>
              <a:gd name="T3" fmla="*/ 0 h 299"/>
              <a:gd name="T4" fmla="*/ 0 w 292"/>
              <a:gd name="T5" fmla="*/ 0 h 299"/>
              <a:gd name="T6" fmla="*/ 4 w 292"/>
              <a:gd name="T7" fmla="*/ 64 h 299"/>
              <a:gd name="T8" fmla="*/ 21 w 292"/>
              <a:gd name="T9" fmla="*/ 117 h 299"/>
              <a:gd name="T10" fmla="*/ 47 w 292"/>
              <a:gd name="T11" fmla="*/ 165 h 299"/>
              <a:gd name="T12" fmla="*/ 84 w 292"/>
              <a:gd name="T13" fmla="*/ 213 h 299"/>
              <a:gd name="T14" fmla="*/ 127 w 292"/>
              <a:gd name="T15" fmla="*/ 245 h 299"/>
              <a:gd name="T16" fmla="*/ 175 w 292"/>
              <a:gd name="T17" fmla="*/ 276 h 299"/>
              <a:gd name="T18" fmla="*/ 233 w 292"/>
              <a:gd name="T19" fmla="*/ 292 h 299"/>
              <a:gd name="T20" fmla="*/ 291 w 292"/>
              <a:gd name="T21" fmla="*/ 298 h 299"/>
              <a:gd name="T22" fmla="*/ 291 w 292"/>
              <a:gd name="T23" fmla="*/ 255 h 299"/>
              <a:gd name="T24" fmla="*/ 291 w 292"/>
              <a:gd name="T25" fmla="*/ 255 h 299"/>
              <a:gd name="T26" fmla="*/ 243 w 292"/>
              <a:gd name="T27" fmla="*/ 250 h 299"/>
              <a:gd name="T28" fmla="*/ 196 w 292"/>
              <a:gd name="T29" fmla="*/ 234 h 299"/>
              <a:gd name="T30" fmla="*/ 153 w 292"/>
              <a:gd name="T31" fmla="*/ 213 h 299"/>
              <a:gd name="T32" fmla="*/ 111 w 292"/>
              <a:gd name="T33" fmla="*/ 181 h 299"/>
              <a:gd name="T34" fmla="*/ 84 w 292"/>
              <a:gd name="T35" fmla="*/ 143 h 299"/>
              <a:gd name="T36" fmla="*/ 58 w 292"/>
              <a:gd name="T37" fmla="*/ 101 h 299"/>
              <a:gd name="T38" fmla="*/ 42 w 292"/>
              <a:gd name="T39" fmla="*/ 53 h 299"/>
              <a:gd name="T40" fmla="*/ 36 w 292"/>
              <a:gd name="T41"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2" h="299">
                <a:moveTo>
                  <a:pt x="36" y="0"/>
                </a:moveTo>
                <a:lnTo>
                  <a:pt x="0" y="0"/>
                </a:lnTo>
                <a:lnTo>
                  <a:pt x="0" y="0"/>
                </a:lnTo>
                <a:lnTo>
                  <a:pt x="4" y="64"/>
                </a:lnTo>
                <a:lnTo>
                  <a:pt x="21" y="117"/>
                </a:lnTo>
                <a:lnTo>
                  <a:pt x="47" y="165"/>
                </a:lnTo>
                <a:lnTo>
                  <a:pt x="84" y="213"/>
                </a:lnTo>
                <a:lnTo>
                  <a:pt x="127" y="245"/>
                </a:lnTo>
                <a:lnTo>
                  <a:pt x="175" y="276"/>
                </a:lnTo>
                <a:lnTo>
                  <a:pt x="233" y="292"/>
                </a:lnTo>
                <a:lnTo>
                  <a:pt x="291" y="298"/>
                </a:lnTo>
                <a:lnTo>
                  <a:pt x="291" y="255"/>
                </a:lnTo>
                <a:lnTo>
                  <a:pt x="291" y="255"/>
                </a:lnTo>
                <a:lnTo>
                  <a:pt x="243" y="250"/>
                </a:lnTo>
                <a:lnTo>
                  <a:pt x="196" y="234"/>
                </a:lnTo>
                <a:lnTo>
                  <a:pt x="153" y="213"/>
                </a:lnTo>
                <a:lnTo>
                  <a:pt x="111" y="181"/>
                </a:lnTo>
                <a:lnTo>
                  <a:pt x="84" y="143"/>
                </a:lnTo>
                <a:lnTo>
                  <a:pt x="58" y="101"/>
                </a:lnTo>
                <a:lnTo>
                  <a:pt x="42" y="53"/>
                </a:lnTo>
                <a:lnTo>
                  <a:pt x="3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418">
            <a:extLst>
              <a:ext uri="{FF2B5EF4-FFF2-40B4-BE49-F238E27FC236}">
                <a16:creationId xmlns:a16="http://schemas.microsoft.com/office/drawing/2014/main" id="{18F1489B-34F8-45E3-9D46-78F22AB15EEE}"/>
              </a:ext>
            </a:extLst>
          </p:cNvPr>
          <p:cNvSpPr>
            <a:spLocks noChangeArrowheads="1"/>
          </p:cNvSpPr>
          <p:nvPr/>
        </p:nvSpPr>
        <p:spPr bwMode="auto">
          <a:xfrm>
            <a:off x="4544062" y="494817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419">
            <a:extLst>
              <a:ext uri="{FF2B5EF4-FFF2-40B4-BE49-F238E27FC236}">
                <a16:creationId xmlns:a16="http://schemas.microsoft.com/office/drawing/2014/main" id="{82E650AA-7D45-43ED-94B2-0D4720FAC0B2}"/>
              </a:ext>
            </a:extLst>
          </p:cNvPr>
          <p:cNvSpPr>
            <a:spLocks noChangeArrowheads="1"/>
          </p:cNvSpPr>
          <p:nvPr/>
        </p:nvSpPr>
        <p:spPr bwMode="auto">
          <a:xfrm>
            <a:off x="4555870" y="4967851"/>
            <a:ext cx="19680"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420">
            <a:extLst>
              <a:ext uri="{FF2B5EF4-FFF2-40B4-BE49-F238E27FC236}">
                <a16:creationId xmlns:a16="http://schemas.microsoft.com/office/drawing/2014/main" id="{28A81347-615A-41F4-A392-0F477556EBC0}"/>
              </a:ext>
            </a:extLst>
          </p:cNvPr>
          <p:cNvSpPr>
            <a:spLocks noChangeArrowheads="1"/>
          </p:cNvSpPr>
          <p:nvPr/>
        </p:nvSpPr>
        <p:spPr bwMode="auto">
          <a:xfrm>
            <a:off x="4586046" y="5024266"/>
            <a:ext cx="38047" cy="13120"/>
          </a:xfrm>
          <a:custGeom>
            <a:avLst/>
            <a:gdLst>
              <a:gd name="T0" fmla="*/ 0 w 128"/>
              <a:gd name="T1" fmla="*/ 0 h 43"/>
              <a:gd name="T2" fmla="*/ 127 w 128"/>
              <a:gd name="T3" fmla="*/ 0 h 43"/>
              <a:gd name="T4" fmla="*/ 127 w 128"/>
              <a:gd name="T5" fmla="*/ 42 h 43"/>
              <a:gd name="T6" fmla="*/ 0 w 128"/>
              <a:gd name="T7" fmla="*/ 42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127" y="0"/>
                </a:lnTo>
                <a:lnTo>
                  <a:pt x="12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421">
            <a:extLst>
              <a:ext uri="{FF2B5EF4-FFF2-40B4-BE49-F238E27FC236}">
                <a16:creationId xmlns:a16="http://schemas.microsoft.com/office/drawing/2014/main" id="{F0221767-F4D7-491C-A059-1189C4E89F62}"/>
              </a:ext>
            </a:extLst>
          </p:cNvPr>
          <p:cNvSpPr>
            <a:spLocks noChangeArrowheads="1"/>
          </p:cNvSpPr>
          <p:nvPr/>
        </p:nvSpPr>
        <p:spPr bwMode="auto">
          <a:xfrm>
            <a:off x="4605725" y="508724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422">
            <a:extLst>
              <a:ext uri="{FF2B5EF4-FFF2-40B4-BE49-F238E27FC236}">
                <a16:creationId xmlns:a16="http://schemas.microsoft.com/office/drawing/2014/main" id="{37BAD28A-E65F-468D-8CEB-B648C82E9CFD}"/>
              </a:ext>
            </a:extLst>
          </p:cNvPr>
          <p:cNvSpPr>
            <a:spLocks noChangeArrowheads="1"/>
          </p:cNvSpPr>
          <p:nvPr/>
        </p:nvSpPr>
        <p:spPr bwMode="auto">
          <a:xfrm>
            <a:off x="4630653" y="4992778"/>
            <a:ext cx="19679"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423">
            <a:extLst>
              <a:ext uri="{FF2B5EF4-FFF2-40B4-BE49-F238E27FC236}">
                <a16:creationId xmlns:a16="http://schemas.microsoft.com/office/drawing/2014/main" id="{B756CB57-D2BC-421B-92CA-A73C0C018A74}"/>
              </a:ext>
            </a:extLst>
          </p:cNvPr>
          <p:cNvSpPr>
            <a:spLocks noChangeArrowheads="1"/>
          </p:cNvSpPr>
          <p:nvPr/>
        </p:nvSpPr>
        <p:spPr bwMode="auto">
          <a:xfrm>
            <a:off x="4599166" y="4937675"/>
            <a:ext cx="38047" cy="11808"/>
          </a:xfrm>
          <a:custGeom>
            <a:avLst/>
            <a:gdLst>
              <a:gd name="T0" fmla="*/ 0 w 128"/>
              <a:gd name="T1" fmla="*/ 0 h 39"/>
              <a:gd name="T2" fmla="*/ 127 w 128"/>
              <a:gd name="T3" fmla="*/ 0 h 39"/>
              <a:gd name="T4" fmla="*/ 127 w 128"/>
              <a:gd name="T5" fmla="*/ 38 h 39"/>
              <a:gd name="T6" fmla="*/ 0 w 128"/>
              <a:gd name="T7" fmla="*/ 38 h 39"/>
              <a:gd name="T8" fmla="*/ 0 w 128"/>
              <a:gd name="T9" fmla="*/ 0 h 39"/>
            </a:gdLst>
            <a:ahLst/>
            <a:cxnLst>
              <a:cxn ang="0">
                <a:pos x="T0" y="T1"/>
              </a:cxn>
              <a:cxn ang="0">
                <a:pos x="T2" y="T3"/>
              </a:cxn>
              <a:cxn ang="0">
                <a:pos x="T4" y="T5"/>
              </a:cxn>
              <a:cxn ang="0">
                <a:pos x="T6" y="T7"/>
              </a:cxn>
              <a:cxn ang="0">
                <a:pos x="T8" y="T9"/>
              </a:cxn>
            </a:cxnLst>
            <a:rect l="0" t="0" r="r" b="b"/>
            <a:pathLst>
              <a:path w="128" h="39">
                <a:moveTo>
                  <a:pt x="0" y="0"/>
                </a:moveTo>
                <a:lnTo>
                  <a:pt x="127" y="0"/>
                </a:lnTo>
                <a:lnTo>
                  <a:pt x="127"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424">
            <a:extLst>
              <a:ext uri="{FF2B5EF4-FFF2-40B4-BE49-F238E27FC236}">
                <a16:creationId xmlns:a16="http://schemas.microsoft.com/office/drawing/2014/main" id="{B1D200B9-3AB1-494E-9DDD-8EED7D090126}"/>
              </a:ext>
            </a:extLst>
          </p:cNvPr>
          <p:cNvSpPr>
            <a:spLocks noChangeArrowheads="1"/>
          </p:cNvSpPr>
          <p:nvPr/>
        </p:nvSpPr>
        <p:spPr bwMode="auto">
          <a:xfrm>
            <a:off x="4637213" y="4956043"/>
            <a:ext cx="19680" cy="11808"/>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425">
            <a:extLst>
              <a:ext uri="{FF2B5EF4-FFF2-40B4-BE49-F238E27FC236}">
                <a16:creationId xmlns:a16="http://schemas.microsoft.com/office/drawing/2014/main" id="{1FE31F5D-9AE1-4708-A016-7456FA005932}"/>
              </a:ext>
            </a:extLst>
          </p:cNvPr>
          <p:cNvSpPr>
            <a:spLocks noChangeArrowheads="1"/>
          </p:cNvSpPr>
          <p:nvPr/>
        </p:nvSpPr>
        <p:spPr bwMode="auto">
          <a:xfrm>
            <a:off x="4503390" y="4956043"/>
            <a:ext cx="13120" cy="18368"/>
          </a:xfrm>
          <a:custGeom>
            <a:avLst/>
            <a:gdLst>
              <a:gd name="T0" fmla="*/ 0 w 43"/>
              <a:gd name="T1" fmla="*/ 0 h 60"/>
              <a:gd name="T2" fmla="*/ 42 w 43"/>
              <a:gd name="T3" fmla="*/ 0 h 60"/>
              <a:gd name="T4" fmla="*/ 42 w 43"/>
              <a:gd name="T5" fmla="*/ 59 h 60"/>
              <a:gd name="T6" fmla="*/ 0 w 43"/>
              <a:gd name="T7" fmla="*/ 59 h 60"/>
              <a:gd name="T8" fmla="*/ 0 w 43"/>
              <a:gd name="T9" fmla="*/ 0 h 60"/>
            </a:gdLst>
            <a:ahLst/>
            <a:cxnLst>
              <a:cxn ang="0">
                <a:pos x="T0" y="T1"/>
              </a:cxn>
              <a:cxn ang="0">
                <a:pos x="T2" y="T3"/>
              </a:cxn>
              <a:cxn ang="0">
                <a:pos x="T4" y="T5"/>
              </a:cxn>
              <a:cxn ang="0">
                <a:pos x="T6" y="T7"/>
              </a:cxn>
              <a:cxn ang="0">
                <a:pos x="T8" y="T9"/>
              </a:cxn>
            </a:cxnLst>
            <a:rect l="0" t="0" r="r" b="b"/>
            <a:pathLst>
              <a:path w="43" h="60">
                <a:moveTo>
                  <a:pt x="0" y="0"/>
                </a:moveTo>
                <a:lnTo>
                  <a:pt x="42" y="0"/>
                </a:lnTo>
                <a:lnTo>
                  <a:pt x="42" y="59"/>
                </a:lnTo>
                <a:lnTo>
                  <a:pt x="0" y="59"/>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426">
            <a:extLst>
              <a:ext uri="{FF2B5EF4-FFF2-40B4-BE49-F238E27FC236}">
                <a16:creationId xmlns:a16="http://schemas.microsoft.com/office/drawing/2014/main" id="{063268AE-9176-44C7-9F98-6EA6AB9FFCA3}"/>
              </a:ext>
            </a:extLst>
          </p:cNvPr>
          <p:cNvSpPr>
            <a:spLocks noChangeArrowheads="1"/>
          </p:cNvSpPr>
          <p:nvPr/>
        </p:nvSpPr>
        <p:spPr bwMode="auto">
          <a:xfrm>
            <a:off x="4567678" y="489962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427">
            <a:extLst>
              <a:ext uri="{FF2B5EF4-FFF2-40B4-BE49-F238E27FC236}">
                <a16:creationId xmlns:a16="http://schemas.microsoft.com/office/drawing/2014/main" id="{98044E4C-6DB0-4345-86F4-653406C946C8}"/>
              </a:ext>
            </a:extLst>
          </p:cNvPr>
          <p:cNvSpPr>
            <a:spLocks noChangeArrowheads="1"/>
          </p:cNvSpPr>
          <p:nvPr/>
        </p:nvSpPr>
        <p:spPr bwMode="auto">
          <a:xfrm>
            <a:off x="4599166" y="4874700"/>
            <a:ext cx="31488" cy="11808"/>
          </a:xfrm>
          <a:custGeom>
            <a:avLst/>
            <a:gdLst>
              <a:gd name="T0" fmla="*/ 0 w 106"/>
              <a:gd name="T1" fmla="*/ 0 h 38"/>
              <a:gd name="T2" fmla="*/ 105 w 106"/>
              <a:gd name="T3" fmla="*/ 0 h 38"/>
              <a:gd name="T4" fmla="*/ 105 w 106"/>
              <a:gd name="T5" fmla="*/ 37 h 38"/>
              <a:gd name="T6" fmla="*/ 0 w 106"/>
              <a:gd name="T7" fmla="*/ 37 h 38"/>
              <a:gd name="T8" fmla="*/ 0 w 106"/>
              <a:gd name="T9" fmla="*/ 0 h 38"/>
            </a:gdLst>
            <a:ahLst/>
            <a:cxnLst>
              <a:cxn ang="0">
                <a:pos x="T0" y="T1"/>
              </a:cxn>
              <a:cxn ang="0">
                <a:pos x="T2" y="T3"/>
              </a:cxn>
              <a:cxn ang="0">
                <a:pos x="T4" y="T5"/>
              </a:cxn>
              <a:cxn ang="0">
                <a:pos x="T6" y="T7"/>
              </a:cxn>
              <a:cxn ang="0">
                <a:pos x="T8" y="T9"/>
              </a:cxn>
            </a:cxnLst>
            <a:rect l="0" t="0" r="r" b="b"/>
            <a:pathLst>
              <a:path w="106" h="38">
                <a:moveTo>
                  <a:pt x="0" y="0"/>
                </a:moveTo>
                <a:lnTo>
                  <a:pt x="105" y="0"/>
                </a:lnTo>
                <a:lnTo>
                  <a:pt x="105"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428">
            <a:extLst>
              <a:ext uri="{FF2B5EF4-FFF2-40B4-BE49-F238E27FC236}">
                <a16:creationId xmlns:a16="http://schemas.microsoft.com/office/drawing/2014/main" id="{C512CAC4-8D1C-4983-9910-6D65C65A9A84}"/>
              </a:ext>
            </a:extLst>
          </p:cNvPr>
          <p:cNvSpPr>
            <a:spLocks noChangeArrowheads="1"/>
          </p:cNvSpPr>
          <p:nvPr/>
        </p:nvSpPr>
        <p:spPr bwMode="auto">
          <a:xfrm>
            <a:off x="4642461" y="4893068"/>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429">
            <a:extLst>
              <a:ext uri="{FF2B5EF4-FFF2-40B4-BE49-F238E27FC236}">
                <a16:creationId xmlns:a16="http://schemas.microsoft.com/office/drawing/2014/main" id="{277FECDE-8E0A-484E-83BC-60BC19FAD398}"/>
              </a:ext>
            </a:extLst>
          </p:cNvPr>
          <p:cNvSpPr>
            <a:spLocks noChangeArrowheads="1"/>
          </p:cNvSpPr>
          <p:nvPr/>
        </p:nvSpPr>
        <p:spPr bwMode="auto">
          <a:xfrm>
            <a:off x="4523071" y="4910124"/>
            <a:ext cx="20992" cy="13120"/>
          </a:xfrm>
          <a:custGeom>
            <a:avLst/>
            <a:gdLst>
              <a:gd name="T0" fmla="*/ 0 w 70"/>
              <a:gd name="T1" fmla="*/ 0 h 44"/>
              <a:gd name="T2" fmla="*/ 69 w 70"/>
              <a:gd name="T3" fmla="*/ 0 h 44"/>
              <a:gd name="T4" fmla="*/ 69 w 70"/>
              <a:gd name="T5" fmla="*/ 43 h 44"/>
              <a:gd name="T6" fmla="*/ 0 w 70"/>
              <a:gd name="T7" fmla="*/ 43 h 44"/>
              <a:gd name="T8" fmla="*/ 0 w 70"/>
              <a:gd name="T9" fmla="*/ 0 h 44"/>
            </a:gdLst>
            <a:ahLst/>
            <a:cxnLst>
              <a:cxn ang="0">
                <a:pos x="T0" y="T1"/>
              </a:cxn>
              <a:cxn ang="0">
                <a:pos x="T2" y="T3"/>
              </a:cxn>
              <a:cxn ang="0">
                <a:pos x="T4" y="T5"/>
              </a:cxn>
              <a:cxn ang="0">
                <a:pos x="T6" y="T7"/>
              </a:cxn>
              <a:cxn ang="0">
                <a:pos x="T8" y="T9"/>
              </a:cxn>
            </a:cxnLst>
            <a:rect l="0" t="0" r="r" b="b"/>
            <a:pathLst>
              <a:path w="70" h="44">
                <a:moveTo>
                  <a:pt x="0" y="0"/>
                </a:moveTo>
                <a:lnTo>
                  <a:pt x="69" y="0"/>
                </a:lnTo>
                <a:lnTo>
                  <a:pt x="69"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430">
            <a:extLst>
              <a:ext uri="{FF2B5EF4-FFF2-40B4-BE49-F238E27FC236}">
                <a16:creationId xmlns:a16="http://schemas.microsoft.com/office/drawing/2014/main" id="{02E48D21-42E3-4C72-9A46-805EFF5C6F87}"/>
              </a:ext>
            </a:extLst>
          </p:cNvPr>
          <p:cNvSpPr>
            <a:spLocks noChangeArrowheads="1"/>
          </p:cNvSpPr>
          <p:nvPr/>
        </p:nvSpPr>
        <p:spPr bwMode="auto">
          <a:xfrm>
            <a:off x="4533567" y="4494225"/>
            <a:ext cx="295196" cy="131198"/>
          </a:xfrm>
          <a:custGeom>
            <a:avLst/>
            <a:gdLst>
              <a:gd name="T0" fmla="*/ 754 w 994"/>
              <a:gd name="T1" fmla="*/ 63 h 442"/>
              <a:gd name="T2" fmla="*/ 759 w 994"/>
              <a:gd name="T3" fmla="*/ 42 h 442"/>
              <a:gd name="T4" fmla="*/ 892 w 994"/>
              <a:gd name="T5" fmla="*/ 37 h 442"/>
              <a:gd name="T6" fmla="*/ 833 w 994"/>
              <a:gd name="T7" fmla="*/ 340 h 442"/>
              <a:gd name="T8" fmla="*/ 738 w 994"/>
              <a:gd name="T9" fmla="*/ 377 h 442"/>
              <a:gd name="T10" fmla="*/ 828 w 994"/>
              <a:gd name="T11" fmla="*/ 398 h 442"/>
              <a:gd name="T12" fmla="*/ 165 w 994"/>
              <a:gd name="T13" fmla="*/ 377 h 442"/>
              <a:gd name="T14" fmla="*/ 276 w 994"/>
              <a:gd name="T15" fmla="*/ 340 h 442"/>
              <a:gd name="T16" fmla="*/ 127 w 994"/>
              <a:gd name="T17" fmla="*/ 101 h 442"/>
              <a:gd name="T18" fmla="*/ 170 w 994"/>
              <a:gd name="T19" fmla="*/ 63 h 442"/>
              <a:gd name="T20" fmla="*/ 106 w 994"/>
              <a:gd name="T21" fmla="*/ 37 h 442"/>
              <a:gd name="T22" fmla="*/ 616 w 994"/>
              <a:gd name="T23" fmla="*/ 37 h 442"/>
              <a:gd name="T24" fmla="*/ 621 w 994"/>
              <a:gd name="T25" fmla="*/ 63 h 442"/>
              <a:gd name="T26" fmla="*/ 212 w 994"/>
              <a:gd name="T27" fmla="*/ 101 h 442"/>
              <a:gd name="T28" fmla="*/ 632 w 994"/>
              <a:gd name="T29" fmla="*/ 116 h 442"/>
              <a:gd name="T30" fmla="*/ 637 w 994"/>
              <a:gd name="T31" fmla="*/ 138 h 442"/>
              <a:gd name="T32" fmla="*/ 669 w 994"/>
              <a:gd name="T33" fmla="*/ 164 h 442"/>
              <a:gd name="T34" fmla="*/ 685 w 994"/>
              <a:gd name="T35" fmla="*/ 164 h 442"/>
              <a:gd name="T36" fmla="*/ 722 w 994"/>
              <a:gd name="T37" fmla="*/ 154 h 442"/>
              <a:gd name="T38" fmla="*/ 743 w 994"/>
              <a:gd name="T39" fmla="*/ 116 h 442"/>
              <a:gd name="T40" fmla="*/ 865 w 994"/>
              <a:gd name="T41" fmla="*/ 101 h 442"/>
              <a:gd name="T42" fmla="*/ 993 w 994"/>
              <a:gd name="T43" fmla="*/ 0 h 442"/>
              <a:gd name="T44" fmla="*/ 759 w 994"/>
              <a:gd name="T45" fmla="*/ 0 h 442"/>
              <a:gd name="T46" fmla="*/ 733 w 994"/>
              <a:gd name="T47" fmla="*/ 10 h 442"/>
              <a:gd name="T48" fmla="*/ 716 w 994"/>
              <a:gd name="T49" fmla="*/ 37 h 442"/>
              <a:gd name="T50" fmla="*/ 701 w 994"/>
              <a:gd name="T51" fmla="*/ 112 h 442"/>
              <a:gd name="T52" fmla="*/ 685 w 994"/>
              <a:gd name="T53" fmla="*/ 127 h 442"/>
              <a:gd name="T54" fmla="*/ 674 w 994"/>
              <a:gd name="T55" fmla="*/ 122 h 442"/>
              <a:gd name="T56" fmla="*/ 658 w 994"/>
              <a:gd name="T57" fmla="*/ 37 h 442"/>
              <a:gd name="T58" fmla="*/ 653 w 994"/>
              <a:gd name="T59" fmla="*/ 21 h 442"/>
              <a:gd name="T60" fmla="*/ 632 w 994"/>
              <a:gd name="T61" fmla="*/ 0 h 442"/>
              <a:gd name="T62" fmla="*/ 0 w 994"/>
              <a:gd name="T63" fmla="*/ 0 h 442"/>
              <a:gd name="T64" fmla="*/ 63 w 994"/>
              <a:gd name="T65" fmla="*/ 37 h 442"/>
              <a:gd name="T66" fmla="*/ 90 w 994"/>
              <a:gd name="T67" fmla="*/ 101 h 442"/>
              <a:gd name="T68" fmla="*/ 865 w 994"/>
              <a:gd name="T69" fmla="*/ 441 h 442"/>
              <a:gd name="T70" fmla="*/ 929 w 994"/>
              <a:gd name="T71" fmla="*/ 101 h 442"/>
              <a:gd name="T72" fmla="*/ 993 w 994"/>
              <a:gd name="T73"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442">
                <a:moveTo>
                  <a:pt x="892" y="63"/>
                </a:moveTo>
                <a:lnTo>
                  <a:pt x="754" y="63"/>
                </a:lnTo>
                <a:lnTo>
                  <a:pt x="759" y="42"/>
                </a:lnTo>
                <a:lnTo>
                  <a:pt x="759" y="42"/>
                </a:lnTo>
                <a:lnTo>
                  <a:pt x="759" y="37"/>
                </a:lnTo>
                <a:lnTo>
                  <a:pt x="892" y="37"/>
                </a:lnTo>
                <a:lnTo>
                  <a:pt x="892" y="63"/>
                </a:lnTo>
                <a:close/>
                <a:moveTo>
                  <a:pt x="833" y="340"/>
                </a:moveTo>
                <a:lnTo>
                  <a:pt x="738" y="340"/>
                </a:lnTo>
                <a:lnTo>
                  <a:pt x="738" y="377"/>
                </a:lnTo>
                <a:lnTo>
                  <a:pt x="828" y="377"/>
                </a:lnTo>
                <a:lnTo>
                  <a:pt x="828" y="398"/>
                </a:lnTo>
                <a:lnTo>
                  <a:pt x="165" y="398"/>
                </a:lnTo>
                <a:lnTo>
                  <a:pt x="165" y="377"/>
                </a:lnTo>
                <a:lnTo>
                  <a:pt x="276" y="377"/>
                </a:lnTo>
                <a:lnTo>
                  <a:pt x="276" y="340"/>
                </a:lnTo>
                <a:lnTo>
                  <a:pt x="159" y="340"/>
                </a:lnTo>
                <a:lnTo>
                  <a:pt x="127" y="101"/>
                </a:lnTo>
                <a:lnTo>
                  <a:pt x="170" y="101"/>
                </a:lnTo>
                <a:lnTo>
                  <a:pt x="170" y="63"/>
                </a:lnTo>
                <a:lnTo>
                  <a:pt x="106" y="63"/>
                </a:lnTo>
                <a:lnTo>
                  <a:pt x="106" y="37"/>
                </a:lnTo>
                <a:lnTo>
                  <a:pt x="616" y="37"/>
                </a:lnTo>
                <a:lnTo>
                  <a:pt x="616" y="37"/>
                </a:lnTo>
                <a:lnTo>
                  <a:pt x="616" y="42"/>
                </a:lnTo>
                <a:lnTo>
                  <a:pt x="621" y="63"/>
                </a:lnTo>
                <a:lnTo>
                  <a:pt x="212" y="63"/>
                </a:lnTo>
                <a:lnTo>
                  <a:pt x="212" y="101"/>
                </a:lnTo>
                <a:lnTo>
                  <a:pt x="626" y="101"/>
                </a:lnTo>
                <a:lnTo>
                  <a:pt x="632" y="116"/>
                </a:lnTo>
                <a:lnTo>
                  <a:pt x="632" y="116"/>
                </a:lnTo>
                <a:lnTo>
                  <a:pt x="637" y="138"/>
                </a:lnTo>
                <a:lnTo>
                  <a:pt x="648" y="154"/>
                </a:lnTo>
                <a:lnTo>
                  <a:pt x="669" y="164"/>
                </a:lnTo>
                <a:lnTo>
                  <a:pt x="685" y="164"/>
                </a:lnTo>
                <a:lnTo>
                  <a:pt x="685" y="164"/>
                </a:lnTo>
                <a:lnTo>
                  <a:pt x="706" y="164"/>
                </a:lnTo>
                <a:lnTo>
                  <a:pt x="722" y="154"/>
                </a:lnTo>
                <a:lnTo>
                  <a:pt x="738" y="138"/>
                </a:lnTo>
                <a:lnTo>
                  <a:pt x="743" y="116"/>
                </a:lnTo>
                <a:lnTo>
                  <a:pt x="748" y="101"/>
                </a:lnTo>
                <a:lnTo>
                  <a:pt x="865" y="101"/>
                </a:lnTo>
                <a:lnTo>
                  <a:pt x="833" y="340"/>
                </a:lnTo>
                <a:close/>
                <a:moveTo>
                  <a:pt x="993" y="0"/>
                </a:moveTo>
                <a:lnTo>
                  <a:pt x="759" y="0"/>
                </a:lnTo>
                <a:lnTo>
                  <a:pt x="759" y="0"/>
                </a:lnTo>
                <a:lnTo>
                  <a:pt x="743" y="0"/>
                </a:lnTo>
                <a:lnTo>
                  <a:pt x="733" y="10"/>
                </a:lnTo>
                <a:lnTo>
                  <a:pt x="722" y="21"/>
                </a:lnTo>
                <a:lnTo>
                  <a:pt x="716" y="37"/>
                </a:lnTo>
                <a:lnTo>
                  <a:pt x="701" y="112"/>
                </a:lnTo>
                <a:lnTo>
                  <a:pt x="701" y="112"/>
                </a:lnTo>
                <a:lnTo>
                  <a:pt x="695" y="122"/>
                </a:lnTo>
                <a:lnTo>
                  <a:pt x="685" y="127"/>
                </a:lnTo>
                <a:lnTo>
                  <a:pt x="685" y="127"/>
                </a:lnTo>
                <a:lnTo>
                  <a:pt x="674" y="122"/>
                </a:lnTo>
                <a:lnTo>
                  <a:pt x="669" y="112"/>
                </a:lnTo>
                <a:lnTo>
                  <a:pt x="658" y="37"/>
                </a:lnTo>
                <a:lnTo>
                  <a:pt x="658" y="37"/>
                </a:lnTo>
                <a:lnTo>
                  <a:pt x="653" y="21"/>
                </a:lnTo>
                <a:lnTo>
                  <a:pt x="642" y="10"/>
                </a:lnTo>
                <a:lnTo>
                  <a:pt x="632" y="0"/>
                </a:lnTo>
                <a:lnTo>
                  <a:pt x="616" y="0"/>
                </a:lnTo>
                <a:lnTo>
                  <a:pt x="0" y="0"/>
                </a:lnTo>
                <a:lnTo>
                  <a:pt x="0" y="37"/>
                </a:lnTo>
                <a:lnTo>
                  <a:pt x="63" y="37"/>
                </a:lnTo>
                <a:lnTo>
                  <a:pt x="63" y="101"/>
                </a:lnTo>
                <a:lnTo>
                  <a:pt x="90" y="101"/>
                </a:lnTo>
                <a:lnTo>
                  <a:pt x="133" y="441"/>
                </a:lnTo>
                <a:lnTo>
                  <a:pt x="865" y="441"/>
                </a:lnTo>
                <a:lnTo>
                  <a:pt x="908" y="101"/>
                </a:lnTo>
                <a:lnTo>
                  <a:pt x="929" y="101"/>
                </a:lnTo>
                <a:lnTo>
                  <a:pt x="929" y="37"/>
                </a:lnTo>
                <a:lnTo>
                  <a:pt x="993" y="37"/>
                </a:lnTo>
                <a:lnTo>
                  <a:pt x="99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431">
            <a:extLst>
              <a:ext uri="{FF2B5EF4-FFF2-40B4-BE49-F238E27FC236}">
                <a16:creationId xmlns:a16="http://schemas.microsoft.com/office/drawing/2014/main" id="{8B461B54-6305-4733-BBB7-91E6E8878525}"/>
              </a:ext>
            </a:extLst>
          </p:cNvPr>
          <p:cNvSpPr>
            <a:spLocks noChangeArrowheads="1"/>
          </p:cNvSpPr>
          <p:nvPr/>
        </p:nvSpPr>
        <p:spPr bwMode="auto">
          <a:xfrm>
            <a:off x="4553246" y="4223956"/>
            <a:ext cx="258461" cy="263709"/>
          </a:xfrm>
          <a:custGeom>
            <a:avLst/>
            <a:gdLst>
              <a:gd name="T0" fmla="*/ 43 w 867"/>
              <a:gd name="T1" fmla="*/ 738 h 888"/>
              <a:gd name="T2" fmla="*/ 75 w 867"/>
              <a:gd name="T3" fmla="*/ 685 h 888"/>
              <a:gd name="T4" fmla="*/ 128 w 867"/>
              <a:gd name="T5" fmla="*/ 653 h 888"/>
              <a:gd name="T6" fmla="*/ 404 w 867"/>
              <a:gd name="T7" fmla="*/ 610 h 888"/>
              <a:gd name="T8" fmla="*/ 171 w 867"/>
              <a:gd name="T9" fmla="*/ 547 h 888"/>
              <a:gd name="T10" fmla="*/ 186 w 867"/>
              <a:gd name="T11" fmla="*/ 488 h 888"/>
              <a:gd name="T12" fmla="*/ 218 w 867"/>
              <a:gd name="T13" fmla="*/ 456 h 888"/>
              <a:gd name="T14" fmla="*/ 277 w 867"/>
              <a:gd name="T15" fmla="*/ 441 h 888"/>
              <a:gd name="T16" fmla="*/ 298 w 867"/>
              <a:gd name="T17" fmla="*/ 313 h 888"/>
              <a:gd name="T18" fmla="*/ 314 w 867"/>
              <a:gd name="T19" fmla="*/ 265 h 888"/>
              <a:gd name="T20" fmla="*/ 399 w 867"/>
              <a:gd name="T21" fmla="*/ 249 h 888"/>
              <a:gd name="T22" fmla="*/ 362 w 867"/>
              <a:gd name="T23" fmla="*/ 207 h 888"/>
              <a:gd name="T24" fmla="*/ 404 w 867"/>
              <a:gd name="T25" fmla="*/ 74 h 888"/>
              <a:gd name="T26" fmla="*/ 436 w 867"/>
              <a:gd name="T27" fmla="*/ 37 h 888"/>
              <a:gd name="T28" fmla="*/ 499 w 867"/>
              <a:gd name="T29" fmla="*/ 159 h 888"/>
              <a:gd name="T30" fmla="*/ 463 w 867"/>
              <a:gd name="T31" fmla="*/ 249 h 888"/>
              <a:gd name="T32" fmla="*/ 531 w 867"/>
              <a:gd name="T33" fmla="*/ 255 h 888"/>
              <a:gd name="T34" fmla="*/ 574 w 867"/>
              <a:gd name="T35" fmla="*/ 313 h 888"/>
              <a:gd name="T36" fmla="*/ 341 w 867"/>
              <a:gd name="T37" fmla="*/ 441 h 888"/>
              <a:gd name="T38" fmla="*/ 611 w 867"/>
              <a:gd name="T39" fmla="*/ 441 h 888"/>
              <a:gd name="T40" fmla="*/ 670 w 867"/>
              <a:gd name="T41" fmla="*/ 473 h 888"/>
              <a:gd name="T42" fmla="*/ 696 w 867"/>
              <a:gd name="T43" fmla="*/ 525 h 888"/>
              <a:gd name="T44" fmla="*/ 590 w 867"/>
              <a:gd name="T45" fmla="*/ 610 h 888"/>
              <a:gd name="T46" fmla="*/ 717 w 867"/>
              <a:gd name="T47" fmla="*/ 653 h 888"/>
              <a:gd name="T48" fmla="*/ 776 w 867"/>
              <a:gd name="T49" fmla="*/ 669 h 888"/>
              <a:gd name="T50" fmla="*/ 818 w 867"/>
              <a:gd name="T51" fmla="*/ 717 h 888"/>
              <a:gd name="T52" fmla="*/ 824 w 867"/>
              <a:gd name="T53" fmla="*/ 887 h 888"/>
              <a:gd name="T54" fmla="*/ 866 w 867"/>
              <a:gd name="T55" fmla="*/ 759 h 888"/>
              <a:gd name="T56" fmla="*/ 845 w 867"/>
              <a:gd name="T57" fmla="*/ 685 h 888"/>
              <a:gd name="T58" fmla="*/ 792 w 867"/>
              <a:gd name="T59" fmla="*/ 631 h 888"/>
              <a:gd name="T60" fmla="*/ 738 w 867"/>
              <a:gd name="T61" fmla="*/ 547 h 888"/>
              <a:gd name="T62" fmla="*/ 728 w 867"/>
              <a:gd name="T63" fmla="*/ 488 h 888"/>
              <a:gd name="T64" fmla="*/ 696 w 867"/>
              <a:gd name="T65" fmla="*/ 441 h 888"/>
              <a:gd name="T66" fmla="*/ 638 w 867"/>
              <a:gd name="T67" fmla="*/ 403 h 888"/>
              <a:gd name="T68" fmla="*/ 611 w 867"/>
              <a:gd name="T69" fmla="*/ 313 h 888"/>
              <a:gd name="T70" fmla="*/ 574 w 867"/>
              <a:gd name="T71" fmla="*/ 234 h 888"/>
              <a:gd name="T72" fmla="*/ 542 w 867"/>
              <a:gd name="T73" fmla="*/ 159 h 888"/>
              <a:gd name="T74" fmla="*/ 468 w 867"/>
              <a:gd name="T75" fmla="*/ 10 h 888"/>
              <a:gd name="T76" fmla="*/ 436 w 867"/>
              <a:gd name="T77" fmla="*/ 0 h 888"/>
              <a:gd name="T78" fmla="*/ 415 w 867"/>
              <a:gd name="T79" fmla="*/ 0 h 888"/>
              <a:gd name="T80" fmla="*/ 367 w 867"/>
              <a:gd name="T81" fmla="*/ 58 h 888"/>
              <a:gd name="T82" fmla="*/ 319 w 867"/>
              <a:gd name="T83" fmla="*/ 217 h 888"/>
              <a:gd name="T84" fmla="*/ 288 w 867"/>
              <a:gd name="T85" fmla="*/ 239 h 888"/>
              <a:gd name="T86" fmla="*/ 260 w 867"/>
              <a:gd name="T87" fmla="*/ 271 h 888"/>
              <a:gd name="T88" fmla="*/ 256 w 867"/>
              <a:gd name="T89" fmla="*/ 398 h 888"/>
              <a:gd name="T90" fmla="*/ 213 w 867"/>
              <a:gd name="T91" fmla="*/ 414 h 888"/>
              <a:gd name="T92" fmla="*/ 171 w 867"/>
              <a:gd name="T93" fmla="*/ 441 h 888"/>
              <a:gd name="T94" fmla="*/ 133 w 867"/>
              <a:gd name="T95" fmla="*/ 520 h 888"/>
              <a:gd name="T96" fmla="*/ 128 w 867"/>
              <a:gd name="T97" fmla="*/ 610 h 888"/>
              <a:gd name="T98" fmla="*/ 59 w 867"/>
              <a:gd name="T99" fmla="*/ 642 h 888"/>
              <a:gd name="T100" fmla="*/ 11 w 867"/>
              <a:gd name="T101" fmla="*/ 706 h 888"/>
              <a:gd name="T102" fmla="*/ 0 w 867"/>
              <a:gd name="T103" fmla="*/ 88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7" h="888">
                <a:moveTo>
                  <a:pt x="43" y="759"/>
                </a:moveTo>
                <a:lnTo>
                  <a:pt x="43" y="759"/>
                </a:lnTo>
                <a:lnTo>
                  <a:pt x="43" y="738"/>
                </a:lnTo>
                <a:lnTo>
                  <a:pt x="53" y="717"/>
                </a:lnTo>
                <a:lnTo>
                  <a:pt x="59" y="701"/>
                </a:lnTo>
                <a:lnTo>
                  <a:pt x="75" y="685"/>
                </a:lnTo>
                <a:lnTo>
                  <a:pt x="91" y="669"/>
                </a:lnTo>
                <a:lnTo>
                  <a:pt x="107" y="658"/>
                </a:lnTo>
                <a:lnTo>
                  <a:pt x="128" y="653"/>
                </a:lnTo>
                <a:lnTo>
                  <a:pt x="149" y="653"/>
                </a:lnTo>
                <a:lnTo>
                  <a:pt x="404" y="653"/>
                </a:lnTo>
                <a:lnTo>
                  <a:pt x="404" y="610"/>
                </a:lnTo>
                <a:lnTo>
                  <a:pt x="171" y="610"/>
                </a:lnTo>
                <a:lnTo>
                  <a:pt x="171" y="547"/>
                </a:lnTo>
                <a:lnTo>
                  <a:pt x="171" y="547"/>
                </a:lnTo>
                <a:lnTo>
                  <a:pt x="171" y="525"/>
                </a:lnTo>
                <a:lnTo>
                  <a:pt x="176" y="504"/>
                </a:lnTo>
                <a:lnTo>
                  <a:pt x="186" y="488"/>
                </a:lnTo>
                <a:lnTo>
                  <a:pt x="202" y="473"/>
                </a:lnTo>
                <a:lnTo>
                  <a:pt x="202" y="473"/>
                </a:lnTo>
                <a:lnTo>
                  <a:pt x="218" y="456"/>
                </a:lnTo>
                <a:lnTo>
                  <a:pt x="234" y="446"/>
                </a:lnTo>
                <a:lnTo>
                  <a:pt x="256" y="441"/>
                </a:lnTo>
                <a:lnTo>
                  <a:pt x="277" y="441"/>
                </a:lnTo>
                <a:lnTo>
                  <a:pt x="298" y="441"/>
                </a:lnTo>
                <a:lnTo>
                  <a:pt x="298" y="313"/>
                </a:lnTo>
                <a:lnTo>
                  <a:pt x="298" y="313"/>
                </a:lnTo>
                <a:lnTo>
                  <a:pt x="303" y="287"/>
                </a:lnTo>
                <a:lnTo>
                  <a:pt x="314" y="265"/>
                </a:lnTo>
                <a:lnTo>
                  <a:pt x="314" y="265"/>
                </a:lnTo>
                <a:lnTo>
                  <a:pt x="335" y="255"/>
                </a:lnTo>
                <a:lnTo>
                  <a:pt x="362" y="249"/>
                </a:lnTo>
                <a:lnTo>
                  <a:pt x="399" y="249"/>
                </a:lnTo>
                <a:lnTo>
                  <a:pt x="399" y="207"/>
                </a:lnTo>
                <a:lnTo>
                  <a:pt x="362" y="207"/>
                </a:lnTo>
                <a:lnTo>
                  <a:pt x="362" y="207"/>
                </a:lnTo>
                <a:lnTo>
                  <a:pt x="367" y="159"/>
                </a:lnTo>
                <a:lnTo>
                  <a:pt x="383" y="117"/>
                </a:lnTo>
                <a:lnTo>
                  <a:pt x="404" y="74"/>
                </a:lnTo>
                <a:lnTo>
                  <a:pt x="431" y="37"/>
                </a:lnTo>
                <a:lnTo>
                  <a:pt x="436" y="37"/>
                </a:lnTo>
                <a:lnTo>
                  <a:pt x="436" y="37"/>
                </a:lnTo>
                <a:lnTo>
                  <a:pt x="463" y="74"/>
                </a:lnTo>
                <a:lnTo>
                  <a:pt x="484" y="117"/>
                </a:lnTo>
                <a:lnTo>
                  <a:pt x="499" y="159"/>
                </a:lnTo>
                <a:lnTo>
                  <a:pt x="505" y="207"/>
                </a:lnTo>
                <a:lnTo>
                  <a:pt x="463" y="207"/>
                </a:lnTo>
                <a:lnTo>
                  <a:pt x="463" y="249"/>
                </a:lnTo>
                <a:lnTo>
                  <a:pt x="510" y="249"/>
                </a:lnTo>
                <a:lnTo>
                  <a:pt x="510" y="249"/>
                </a:lnTo>
                <a:lnTo>
                  <a:pt x="531" y="255"/>
                </a:lnTo>
                <a:lnTo>
                  <a:pt x="553" y="265"/>
                </a:lnTo>
                <a:lnTo>
                  <a:pt x="569" y="287"/>
                </a:lnTo>
                <a:lnTo>
                  <a:pt x="574" y="313"/>
                </a:lnTo>
                <a:lnTo>
                  <a:pt x="574" y="398"/>
                </a:lnTo>
                <a:lnTo>
                  <a:pt x="341" y="398"/>
                </a:lnTo>
                <a:lnTo>
                  <a:pt x="341" y="441"/>
                </a:lnTo>
                <a:lnTo>
                  <a:pt x="590" y="441"/>
                </a:lnTo>
                <a:lnTo>
                  <a:pt x="590" y="441"/>
                </a:lnTo>
                <a:lnTo>
                  <a:pt x="611" y="441"/>
                </a:lnTo>
                <a:lnTo>
                  <a:pt x="632" y="446"/>
                </a:lnTo>
                <a:lnTo>
                  <a:pt x="653" y="456"/>
                </a:lnTo>
                <a:lnTo>
                  <a:pt x="670" y="473"/>
                </a:lnTo>
                <a:lnTo>
                  <a:pt x="680" y="488"/>
                </a:lnTo>
                <a:lnTo>
                  <a:pt x="691" y="504"/>
                </a:lnTo>
                <a:lnTo>
                  <a:pt x="696" y="525"/>
                </a:lnTo>
                <a:lnTo>
                  <a:pt x="702" y="547"/>
                </a:lnTo>
                <a:lnTo>
                  <a:pt x="702" y="610"/>
                </a:lnTo>
                <a:lnTo>
                  <a:pt x="590" y="610"/>
                </a:lnTo>
                <a:lnTo>
                  <a:pt x="590" y="653"/>
                </a:lnTo>
                <a:lnTo>
                  <a:pt x="717" y="653"/>
                </a:lnTo>
                <a:lnTo>
                  <a:pt x="717" y="653"/>
                </a:lnTo>
                <a:lnTo>
                  <a:pt x="738" y="653"/>
                </a:lnTo>
                <a:lnTo>
                  <a:pt x="760" y="658"/>
                </a:lnTo>
                <a:lnTo>
                  <a:pt x="776" y="669"/>
                </a:lnTo>
                <a:lnTo>
                  <a:pt x="792" y="685"/>
                </a:lnTo>
                <a:lnTo>
                  <a:pt x="808" y="701"/>
                </a:lnTo>
                <a:lnTo>
                  <a:pt x="818" y="717"/>
                </a:lnTo>
                <a:lnTo>
                  <a:pt x="824" y="738"/>
                </a:lnTo>
                <a:lnTo>
                  <a:pt x="824" y="759"/>
                </a:lnTo>
                <a:lnTo>
                  <a:pt x="824" y="887"/>
                </a:lnTo>
                <a:lnTo>
                  <a:pt x="866" y="887"/>
                </a:lnTo>
                <a:lnTo>
                  <a:pt x="866" y="759"/>
                </a:lnTo>
                <a:lnTo>
                  <a:pt x="866" y="759"/>
                </a:lnTo>
                <a:lnTo>
                  <a:pt x="866" y="732"/>
                </a:lnTo>
                <a:lnTo>
                  <a:pt x="855" y="706"/>
                </a:lnTo>
                <a:lnTo>
                  <a:pt x="845" y="685"/>
                </a:lnTo>
                <a:lnTo>
                  <a:pt x="829" y="663"/>
                </a:lnTo>
                <a:lnTo>
                  <a:pt x="813" y="642"/>
                </a:lnTo>
                <a:lnTo>
                  <a:pt x="792" y="631"/>
                </a:lnTo>
                <a:lnTo>
                  <a:pt x="765" y="621"/>
                </a:lnTo>
                <a:lnTo>
                  <a:pt x="738" y="610"/>
                </a:lnTo>
                <a:lnTo>
                  <a:pt x="738" y="547"/>
                </a:lnTo>
                <a:lnTo>
                  <a:pt x="738" y="547"/>
                </a:lnTo>
                <a:lnTo>
                  <a:pt x="738" y="520"/>
                </a:lnTo>
                <a:lnTo>
                  <a:pt x="728" y="488"/>
                </a:lnTo>
                <a:lnTo>
                  <a:pt x="717" y="467"/>
                </a:lnTo>
                <a:lnTo>
                  <a:pt x="696" y="441"/>
                </a:lnTo>
                <a:lnTo>
                  <a:pt x="696" y="441"/>
                </a:lnTo>
                <a:lnTo>
                  <a:pt x="680" y="424"/>
                </a:lnTo>
                <a:lnTo>
                  <a:pt x="659" y="414"/>
                </a:lnTo>
                <a:lnTo>
                  <a:pt x="638" y="403"/>
                </a:lnTo>
                <a:lnTo>
                  <a:pt x="611" y="398"/>
                </a:lnTo>
                <a:lnTo>
                  <a:pt x="611" y="313"/>
                </a:lnTo>
                <a:lnTo>
                  <a:pt x="611" y="313"/>
                </a:lnTo>
                <a:lnTo>
                  <a:pt x="611" y="281"/>
                </a:lnTo>
                <a:lnTo>
                  <a:pt x="595" y="255"/>
                </a:lnTo>
                <a:lnTo>
                  <a:pt x="574" y="234"/>
                </a:lnTo>
                <a:lnTo>
                  <a:pt x="548" y="217"/>
                </a:lnTo>
                <a:lnTo>
                  <a:pt x="548" y="217"/>
                </a:lnTo>
                <a:lnTo>
                  <a:pt x="542" y="159"/>
                </a:lnTo>
                <a:lnTo>
                  <a:pt x="526" y="106"/>
                </a:lnTo>
                <a:lnTo>
                  <a:pt x="499" y="58"/>
                </a:lnTo>
                <a:lnTo>
                  <a:pt x="468" y="10"/>
                </a:lnTo>
                <a:lnTo>
                  <a:pt x="468" y="10"/>
                </a:lnTo>
                <a:lnTo>
                  <a:pt x="452" y="0"/>
                </a:lnTo>
                <a:lnTo>
                  <a:pt x="436" y="0"/>
                </a:lnTo>
                <a:lnTo>
                  <a:pt x="431" y="0"/>
                </a:lnTo>
                <a:lnTo>
                  <a:pt x="431" y="0"/>
                </a:lnTo>
                <a:lnTo>
                  <a:pt x="415" y="0"/>
                </a:lnTo>
                <a:lnTo>
                  <a:pt x="404" y="10"/>
                </a:lnTo>
                <a:lnTo>
                  <a:pt x="404" y="10"/>
                </a:lnTo>
                <a:lnTo>
                  <a:pt x="367" y="58"/>
                </a:lnTo>
                <a:lnTo>
                  <a:pt x="341" y="106"/>
                </a:lnTo>
                <a:lnTo>
                  <a:pt x="324" y="159"/>
                </a:lnTo>
                <a:lnTo>
                  <a:pt x="319" y="217"/>
                </a:lnTo>
                <a:lnTo>
                  <a:pt x="319" y="217"/>
                </a:lnTo>
                <a:lnTo>
                  <a:pt x="303" y="223"/>
                </a:lnTo>
                <a:lnTo>
                  <a:pt x="288" y="239"/>
                </a:lnTo>
                <a:lnTo>
                  <a:pt x="288" y="239"/>
                </a:lnTo>
                <a:lnTo>
                  <a:pt x="271" y="255"/>
                </a:lnTo>
                <a:lnTo>
                  <a:pt x="260" y="271"/>
                </a:lnTo>
                <a:lnTo>
                  <a:pt x="256" y="292"/>
                </a:lnTo>
                <a:lnTo>
                  <a:pt x="256" y="313"/>
                </a:lnTo>
                <a:lnTo>
                  <a:pt x="256" y="398"/>
                </a:lnTo>
                <a:lnTo>
                  <a:pt x="256" y="398"/>
                </a:lnTo>
                <a:lnTo>
                  <a:pt x="234" y="403"/>
                </a:lnTo>
                <a:lnTo>
                  <a:pt x="213" y="414"/>
                </a:lnTo>
                <a:lnTo>
                  <a:pt x="192" y="424"/>
                </a:lnTo>
                <a:lnTo>
                  <a:pt x="171" y="441"/>
                </a:lnTo>
                <a:lnTo>
                  <a:pt x="171" y="441"/>
                </a:lnTo>
                <a:lnTo>
                  <a:pt x="155" y="467"/>
                </a:lnTo>
                <a:lnTo>
                  <a:pt x="139" y="488"/>
                </a:lnTo>
                <a:lnTo>
                  <a:pt x="133" y="520"/>
                </a:lnTo>
                <a:lnTo>
                  <a:pt x="128" y="547"/>
                </a:lnTo>
                <a:lnTo>
                  <a:pt x="128" y="610"/>
                </a:lnTo>
                <a:lnTo>
                  <a:pt x="128" y="610"/>
                </a:lnTo>
                <a:lnTo>
                  <a:pt x="102" y="616"/>
                </a:lnTo>
                <a:lnTo>
                  <a:pt x="81" y="627"/>
                </a:lnTo>
                <a:lnTo>
                  <a:pt x="59" y="642"/>
                </a:lnTo>
                <a:lnTo>
                  <a:pt x="38" y="663"/>
                </a:lnTo>
                <a:lnTo>
                  <a:pt x="22" y="685"/>
                </a:lnTo>
                <a:lnTo>
                  <a:pt x="11" y="706"/>
                </a:lnTo>
                <a:lnTo>
                  <a:pt x="6" y="732"/>
                </a:lnTo>
                <a:lnTo>
                  <a:pt x="0" y="759"/>
                </a:lnTo>
                <a:lnTo>
                  <a:pt x="0" y="887"/>
                </a:lnTo>
                <a:lnTo>
                  <a:pt x="43" y="887"/>
                </a:lnTo>
                <a:lnTo>
                  <a:pt x="43" y="7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432">
            <a:extLst>
              <a:ext uri="{FF2B5EF4-FFF2-40B4-BE49-F238E27FC236}">
                <a16:creationId xmlns:a16="http://schemas.microsoft.com/office/drawing/2014/main" id="{7C8FFA25-EB11-4CBA-B25D-7EA720FC36BA}"/>
              </a:ext>
            </a:extLst>
          </p:cNvPr>
          <p:cNvSpPr>
            <a:spLocks noChangeArrowheads="1"/>
          </p:cNvSpPr>
          <p:nvPr/>
        </p:nvSpPr>
        <p:spPr bwMode="auto">
          <a:xfrm>
            <a:off x="4629341" y="4595248"/>
            <a:ext cx="111519" cy="11807"/>
          </a:xfrm>
          <a:custGeom>
            <a:avLst/>
            <a:gdLst>
              <a:gd name="T0" fmla="*/ 0 w 377"/>
              <a:gd name="T1" fmla="*/ 0 h 38"/>
              <a:gd name="T2" fmla="*/ 376 w 377"/>
              <a:gd name="T3" fmla="*/ 0 h 38"/>
              <a:gd name="T4" fmla="*/ 376 w 377"/>
              <a:gd name="T5" fmla="*/ 37 h 38"/>
              <a:gd name="T6" fmla="*/ 0 w 377"/>
              <a:gd name="T7" fmla="*/ 37 h 38"/>
              <a:gd name="T8" fmla="*/ 0 w 377"/>
              <a:gd name="T9" fmla="*/ 0 h 38"/>
            </a:gdLst>
            <a:ahLst/>
            <a:cxnLst>
              <a:cxn ang="0">
                <a:pos x="T0" y="T1"/>
              </a:cxn>
              <a:cxn ang="0">
                <a:pos x="T2" y="T3"/>
              </a:cxn>
              <a:cxn ang="0">
                <a:pos x="T4" y="T5"/>
              </a:cxn>
              <a:cxn ang="0">
                <a:pos x="T6" y="T7"/>
              </a:cxn>
              <a:cxn ang="0">
                <a:pos x="T8" y="T9"/>
              </a:cxn>
            </a:cxnLst>
            <a:rect l="0" t="0" r="r" b="b"/>
            <a:pathLst>
              <a:path w="377" h="38">
                <a:moveTo>
                  <a:pt x="0" y="0"/>
                </a:moveTo>
                <a:lnTo>
                  <a:pt x="376" y="0"/>
                </a:lnTo>
                <a:lnTo>
                  <a:pt x="376"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433">
            <a:extLst>
              <a:ext uri="{FF2B5EF4-FFF2-40B4-BE49-F238E27FC236}">
                <a16:creationId xmlns:a16="http://schemas.microsoft.com/office/drawing/2014/main" id="{87D62CC6-D34D-4BF5-84A5-2E0A8E411B80}"/>
              </a:ext>
            </a:extLst>
          </p:cNvPr>
          <p:cNvSpPr>
            <a:spLocks noChangeArrowheads="1"/>
          </p:cNvSpPr>
          <p:nvPr/>
        </p:nvSpPr>
        <p:spPr bwMode="auto">
          <a:xfrm>
            <a:off x="4584733" y="4474545"/>
            <a:ext cx="76095" cy="11807"/>
          </a:xfrm>
          <a:custGeom>
            <a:avLst/>
            <a:gdLst>
              <a:gd name="T0" fmla="*/ 0 w 256"/>
              <a:gd name="T1" fmla="*/ 0 h 38"/>
              <a:gd name="T2" fmla="*/ 255 w 256"/>
              <a:gd name="T3" fmla="*/ 0 h 38"/>
              <a:gd name="T4" fmla="*/ 255 w 256"/>
              <a:gd name="T5" fmla="*/ 37 h 38"/>
              <a:gd name="T6" fmla="*/ 0 w 256"/>
              <a:gd name="T7" fmla="*/ 37 h 38"/>
              <a:gd name="T8" fmla="*/ 0 w 256"/>
              <a:gd name="T9" fmla="*/ 0 h 38"/>
            </a:gdLst>
            <a:ahLst/>
            <a:cxnLst>
              <a:cxn ang="0">
                <a:pos x="T0" y="T1"/>
              </a:cxn>
              <a:cxn ang="0">
                <a:pos x="T2" y="T3"/>
              </a:cxn>
              <a:cxn ang="0">
                <a:pos x="T4" y="T5"/>
              </a:cxn>
              <a:cxn ang="0">
                <a:pos x="T6" y="T7"/>
              </a:cxn>
              <a:cxn ang="0">
                <a:pos x="T8" y="T9"/>
              </a:cxn>
            </a:cxnLst>
            <a:rect l="0" t="0" r="r" b="b"/>
            <a:pathLst>
              <a:path w="256" h="38">
                <a:moveTo>
                  <a:pt x="0" y="0"/>
                </a:moveTo>
                <a:lnTo>
                  <a:pt x="255" y="0"/>
                </a:lnTo>
                <a:lnTo>
                  <a:pt x="255"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434">
            <a:extLst>
              <a:ext uri="{FF2B5EF4-FFF2-40B4-BE49-F238E27FC236}">
                <a16:creationId xmlns:a16="http://schemas.microsoft.com/office/drawing/2014/main" id="{CABCCFA4-8420-43AD-8A0C-93093C3F3BD6}"/>
              </a:ext>
            </a:extLst>
          </p:cNvPr>
          <p:cNvSpPr>
            <a:spLocks noChangeArrowheads="1"/>
          </p:cNvSpPr>
          <p:nvPr/>
        </p:nvSpPr>
        <p:spPr bwMode="auto">
          <a:xfrm>
            <a:off x="4671324" y="447454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435">
            <a:extLst>
              <a:ext uri="{FF2B5EF4-FFF2-40B4-BE49-F238E27FC236}">
                <a16:creationId xmlns:a16="http://schemas.microsoft.com/office/drawing/2014/main" id="{50F757CA-8424-4910-AEB5-C854491D9D82}"/>
              </a:ext>
            </a:extLst>
          </p:cNvPr>
          <p:cNvSpPr>
            <a:spLocks noChangeArrowheads="1"/>
          </p:cNvSpPr>
          <p:nvPr/>
        </p:nvSpPr>
        <p:spPr bwMode="auto">
          <a:xfrm>
            <a:off x="4631965" y="3149442"/>
            <a:ext cx="175806" cy="238781"/>
          </a:xfrm>
          <a:custGeom>
            <a:avLst/>
            <a:gdLst>
              <a:gd name="T0" fmla="*/ 504 w 590"/>
              <a:gd name="T1" fmla="*/ 532 h 804"/>
              <a:gd name="T2" fmla="*/ 80 w 590"/>
              <a:gd name="T3" fmla="*/ 505 h 804"/>
              <a:gd name="T4" fmla="*/ 122 w 590"/>
              <a:gd name="T5" fmla="*/ 463 h 804"/>
              <a:gd name="T6" fmla="*/ 80 w 590"/>
              <a:gd name="T7" fmla="*/ 442 h 804"/>
              <a:gd name="T8" fmla="*/ 504 w 590"/>
              <a:gd name="T9" fmla="*/ 463 h 804"/>
              <a:gd name="T10" fmla="*/ 462 w 590"/>
              <a:gd name="T11" fmla="*/ 505 h 804"/>
              <a:gd name="T12" fmla="*/ 462 w 590"/>
              <a:gd name="T13" fmla="*/ 675 h 804"/>
              <a:gd name="T14" fmla="*/ 440 w 590"/>
              <a:gd name="T15" fmla="*/ 696 h 804"/>
              <a:gd name="T16" fmla="*/ 436 w 590"/>
              <a:gd name="T17" fmla="*/ 723 h 804"/>
              <a:gd name="T18" fmla="*/ 404 w 590"/>
              <a:gd name="T19" fmla="*/ 754 h 804"/>
              <a:gd name="T20" fmla="*/ 207 w 590"/>
              <a:gd name="T21" fmla="*/ 760 h 804"/>
              <a:gd name="T22" fmla="*/ 186 w 590"/>
              <a:gd name="T23" fmla="*/ 754 h 804"/>
              <a:gd name="T24" fmla="*/ 149 w 590"/>
              <a:gd name="T25" fmla="*/ 723 h 804"/>
              <a:gd name="T26" fmla="*/ 143 w 590"/>
              <a:gd name="T27" fmla="*/ 675 h 804"/>
              <a:gd name="T28" fmla="*/ 127 w 590"/>
              <a:gd name="T29" fmla="*/ 675 h 804"/>
              <a:gd name="T30" fmla="*/ 96 w 590"/>
              <a:gd name="T31" fmla="*/ 664 h 804"/>
              <a:gd name="T32" fmla="*/ 80 w 590"/>
              <a:gd name="T33" fmla="*/ 632 h 804"/>
              <a:gd name="T34" fmla="*/ 504 w 590"/>
              <a:gd name="T35" fmla="*/ 574 h 804"/>
              <a:gd name="T36" fmla="*/ 504 w 590"/>
              <a:gd name="T37" fmla="*/ 632 h 804"/>
              <a:gd name="T38" fmla="*/ 494 w 590"/>
              <a:gd name="T39" fmla="*/ 664 h 804"/>
              <a:gd name="T40" fmla="*/ 462 w 590"/>
              <a:gd name="T41" fmla="*/ 675 h 804"/>
              <a:gd name="T42" fmla="*/ 515 w 590"/>
              <a:gd name="T43" fmla="*/ 43 h 804"/>
              <a:gd name="T44" fmla="*/ 462 w 590"/>
              <a:gd name="T45" fmla="*/ 64 h 804"/>
              <a:gd name="T46" fmla="*/ 504 w 590"/>
              <a:gd name="T47" fmla="*/ 102 h 804"/>
              <a:gd name="T48" fmla="*/ 80 w 590"/>
              <a:gd name="T49" fmla="*/ 277 h 804"/>
              <a:gd name="T50" fmla="*/ 419 w 590"/>
              <a:gd name="T51" fmla="*/ 102 h 804"/>
              <a:gd name="T52" fmla="*/ 80 w 590"/>
              <a:gd name="T53" fmla="*/ 64 h 804"/>
              <a:gd name="T54" fmla="*/ 69 w 590"/>
              <a:gd name="T55" fmla="*/ 43 h 804"/>
              <a:gd name="T56" fmla="*/ 504 w 590"/>
              <a:gd name="T57" fmla="*/ 399 h 804"/>
              <a:gd name="T58" fmla="*/ 80 w 590"/>
              <a:gd name="T59" fmla="*/ 314 h 804"/>
              <a:gd name="T60" fmla="*/ 504 w 590"/>
              <a:gd name="T61" fmla="*/ 399 h 804"/>
              <a:gd name="T62" fmla="*/ 589 w 590"/>
              <a:gd name="T63" fmla="*/ 0 h 804"/>
              <a:gd name="T64" fmla="*/ 0 w 590"/>
              <a:gd name="T65" fmla="*/ 43 h 804"/>
              <a:gd name="T66" fmla="*/ 16 w 590"/>
              <a:gd name="T67" fmla="*/ 43 h 804"/>
              <a:gd name="T68" fmla="*/ 37 w 590"/>
              <a:gd name="T69" fmla="*/ 70 h 804"/>
              <a:gd name="T70" fmla="*/ 43 w 590"/>
              <a:gd name="T71" fmla="*/ 463 h 804"/>
              <a:gd name="T72" fmla="*/ 22 w 590"/>
              <a:gd name="T73" fmla="*/ 505 h 804"/>
              <a:gd name="T74" fmla="*/ 43 w 590"/>
              <a:gd name="T75" fmla="*/ 632 h 804"/>
              <a:gd name="T76" fmla="*/ 48 w 590"/>
              <a:gd name="T77" fmla="*/ 664 h 804"/>
              <a:gd name="T78" fmla="*/ 80 w 590"/>
              <a:gd name="T79" fmla="*/ 707 h 804"/>
              <a:gd name="T80" fmla="*/ 106 w 590"/>
              <a:gd name="T81" fmla="*/ 717 h 804"/>
              <a:gd name="T82" fmla="*/ 117 w 590"/>
              <a:gd name="T83" fmla="*/ 749 h 804"/>
              <a:gd name="T84" fmla="*/ 175 w 590"/>
              <a:gd name="T85" fmla="*/ 797 h 804"/>
              <a:gd name="T86" fmla="*/ 207 w 590"/>
              <a:gd name="T87" fmla="*/ 803 h 804"/>
              <a:gd name="T88" fmla="*/ 377 w 590"/>
              <a:gd name="T89" fmla="*/ 803 h 804"/>
              <a:gd name="T90" fmla="*/ 414 w 590"/>
              <a:gd name="T91" fmla="*/ 797 h 804"/>
              <a:gd name="T92" fmla="*/ 468 w 590"/>
              <a:gd name="T93" fmla="*/ 749 h 804"/>
              <a:gd name="T94" fmla="*/ 483 w 590"/>
              <a:gd name="T95" fmla="*/ 717 h 804"/>
              <a:gd name="T96" fmla="*/ 510 w 590"/>
              <a:gd name="T97" fmla="*/ 707 h 804"/>
              <a:gd name="T98" fmla="*/ 542 w 590"/>
              <a:gd name="T99" fmla="*/ 664 h 804"/>
              <a:gd name="T100" fmla="*/ 547 w 590"/>
              <a:gd name="T101" fmla="*/ 505 h 804"/>
              <a:gd name="T102" fmla="*/ 568 w 590"/>
              <a:gd name="T103" fmla="*/ 463 h 804"/>
              <a:gd name="T104" fmla="*/ 547 w 590"/>
              <a:gd name="T105" fmla="*/ 85 h 804"/>
              <a:gd name="T106" fmla="*/ 552 w 590"/>
              <a:gd name="T107" fmla="*/ 70 h 804"/>
              <a:gd name="T108" fmla="*/ 573 w 590"/>
              <a:gd name="T109" fmla="*/ 43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0" h="804">
                <a:moveTo>
                  <a:pt x="504" y="505"/>
                </a:moveTo>
                <a:lnTo>
                  <a:pt x="504" y="532"/>
                </a:lnTo>
                <a:lnTo>
                  <a:pt x="80" y="532"/>
                </a:lnTo>
                <a:lnTo>
                  <a:pt x="80" y="505"/>
                </a:lnTo>
                <a:lnTo>
                  <a:pt x="122" y="505"/>
                </a:lnTo>
                <a:lnTo>
                  <a:pt x="122" y="463"/>
                </a:lnTo>
                <a:lnTo>
                  <a:pt x="80" y="463"/>
                </a:lnTo>
                <a:lnTo>
                  <a:pt x="80" y="442"/>
                </a:lnTo>
                <a:lnTo>
                  <a:pt x="504" y="442"/>
                </a:lnTo>
                <a:lnTo>
                  <a:pt x="504" y="463"/>
                </a:lnTo>
                <a:lnTo>
                  <a:pt x="462" y="463"/>
                </a:lnTo>
                <a:lnTo>
                  <a:pt x="462" y="505"/>
                </a:lnTo>
                <a:lnTo>
                  <a:pt x="504" y="505"/>
                </a:lnTo>
                <a:close/>
                <a:moveTo>
                  <a:pt x="462" y="675"/>
                </a:moveTo>
                <a:lnTo>
                  <a:pt x="440" y="675"/>
                </a:lnTo>
                <a:lnTo>
                  <a:pt x="440" y="696"/>
                </a:lnTo>
                <a:lnTo>
                  <a:pt x="440" y="696"/>
                </a:lnTo>
                <a:lnTo>
                  <a:pt x="436" y="723"/>
                </a:lnTo>
                <a:lnTo>
                  <a:pt x="425" y="744"/>
                </a:lnTo>
                <a:lnTo>
                  <a:pt x="404" y="754"/>
                </a:lnTo>
                <a:lnTo>
                  <a:pt x="377" y="760"/>
                </a:lnTo>
                <a:lnTo>
                  <a:pt x="207" y="760"/>
                </a:lnTo>
                <a:lnTo>
                  <a:pt x="207" y="760"/>
                </a:lnTo>
                <a:lnTo>
                  <a:pt x="186" y="754"/>
                </a:lnTo>
                <a:lnTo>
                  <a:pt x="165" y="744"/>
                </a:lnTo>
                <a:lnTo>
                  <a:pt x="149" y="723"/>
                </a:lnTo>
                <a:lnTo>
                  <a:pt x="143" y="696"/>
                </a:lnTo>
                <a:lnTo>
                  <a:pt x="143" y="675"/>
                </a:lnTo>
                <a:lnTo>
                  <a:pt x="127" y="675"/>
                </a:lnTo>
                <a:lnTo>
                  <a:pt x="127" y="675"/>
                </a:lnTo>
                <a:lnTo>
                  <a:pt x="106" y="675"/>
                </a:lnTo>
                <a:lnTo>
                  <a:pt x="96" y="664"/>
                </a:lnTo>
                <a:lnTo>
                  <a:pt x="85" y="653"/>
                </a:lnTo>
                <a:lnTo>
                  <a:pt x="80" y="632"/>
                </a:lnTo>
                <a:lnTo>
                  <a:pt x="80" y="574"/>
                </a:lnTo>
                <a:lnTo>
                  <a:pt x="504" y="574"/>
                </a:lnTo>
                <a:lnTo>
                  <a:pt x="504" y="632"/>
                </a:lnTo>
                <a:lnTo>
                  <a:pt x="504" y="632"/>
                </a:lnTo>
                <a:lnTo>
                  <a:pt x="504" y="653"/>
                </a:lnTo>
                <a:lnTo>
                  <a:pt x="494" y="664"/>
                </a:lnTo>
                <a:lnTo>
                  <a:pt x="478" y="675"/>
                </a:lnTo>
                <a:lnTo>
                  <a:pt x="462" y="675"/>
                </a:lnTo>
                <a:close/>
                <a:moveTo>
                  <a:pt x="515" y="43"/>
                </a:moveTo>
                <a:lnTo>
                  <a:pt x="515" y="43"/>
                </a:lnTo>
                <a:lnTo>
                  <a:pt x="510" y="64"/>
                </a:lnTo>
                <a:lnTo>
                  <a:pt x="462" y="64"/>
                </a:lnTo>
                <a:lnTo>
                  <a:pt x="462" y="102"/>
                </a:lnTo>
                <a:lnTo>
                  <a:pt x="504" y="102"/>
                </a:lnTo>
                <a:lnTo>
                  <a:pt x="504" y="277"/>
                </a:lnTo>
                <a:lnTo>
                  <a:pt x="80" y="277"/>
                </a:lnTo>
                <a:lnTo>
                  <a:pt x="80" y="102"/>
                </a:lnTo>
                <a:lnTo>
                  <a:pt x="419" y="102"/>
                </a:lnTo>
                <a:lnTo>
                  <a:pt x="419" y="64"/>
                </a:lnTo>
                <a:lnTo>
                  <a:pt x="80" y="64"/>
                </a:lnTo>
                <a:lnTo>
                  <a:pt x="80" y="64"/>
                </a:lnTo>
                <a:lnTo>
                  <a:pt x="69" y="43"/>
                </a:lnTo>
                <a:lnTo>
                  <a:pt x="515" y="43"/>
                </a:lnTo>
                <a:close/>
                <a:moveTo>
                  <a:pt x="504" y="399"/>
                </a:moveTo>
                <a:lnTo>
                  <a:pt x="80" y="399"/>
                </a:lnTo>
                <a:lnTo>
                  <a:pt x="80" y="314"/>
                </a:lnTo>
                <a:lnTo>
                  <a:pt x="504" y="314"/>
                </a:lnTo>
                <a:lnTo>
                  <a:pt x="504" y="399"/>
                </a:lnTo>
                <a:close/>
                <a:moveTo>
                  <a:pt x="589" y="43"/>
                </a:moveTo>
                <a:lnTo>
                  <a:pt x="589" y="0"/>
                </a:lnTo>
                <a:lnTo>
                  <a:pt x="0" y="0"/>
                </a:lnTo>
                <a:lnTo>
                  <a:pt x="0" y="43"/>
                </a:lnTo>
                <a:lnTo>
                  <a:pt x="0" y="43"/>
                </a:lnTo>
                <a:lnTo>
                  <a:pt x="16" y="43"/>
                </a:lnTo>
                <a:lnTo>
                  <a:pt x="26" y="54"/>
                </a:lnTo>
                <a:lnTo>
                  <a:pt x="37" y="70"/>
                </a:lnTo>
                <a:lnTo>
                  <a:pt x="43" y="85"/>
                </a:lnTo>
                <a:lnTo>
                  <a:pt x="43" y="463"/>
                </a:lnTo>
                <a:lnTo>
                  <a:pt x="22" y="463"/>
                </a:lnTo>
                <a:lnTo>
                  <a:pt x="22" y="505"/>
                </a:lnTo>
                <a:lnTo>
                  <a:pt x="43" y="505"/>
                </a:lnTo>
                <a:lnTo>
                  <a:pt x="43" y="632"/>
                </a:lnTo>
                <a:lnTo>
                  <a:pt x="43" y="632"/>
                </a:lnTo>
                <a:lnTo>
                  <a:pt x="48" y="664"/>
                </a:lnTo>
                <a:lnTo>
                  <a:pt x="58" y="685"/>
                </a:lnTo>
                <a:lnTo>
                  <a:pt x="80" y="707"/>
                </a:lnTo>
                <a:lnTo>
                  <a:pt x="106" y="717"/>
                </a:lnTo>
                <a:lnTo>
                  <a:pt x="106" y="717"/>
                </a:lnTo>
                <a:lnTo>
                  <a:pt x="112" y="733"/>
                </a:lnTo>
                <a:lnTo>
                  <a:pt x="117" y="749"/>
                </a:lnTo>
                <a:lnTo>
                  <a:pt x="143" y="776"/>
                </a:lnTo>
                <a:lnTo>
                  <a:pt x="175" y="797"/>
                </a:lnTo>
                <a:lnTo>
                  <a:pt x="191" y="803"/>
                </a:lnTo>
                <a:lnTo>
                  <a:pt x="207" y="803"/>
                </a:lnTo>
                <a:lnTo>
                  <a:pt x="377" y="803"/>
                </a:lnTo>
                <a:lnTo>
                  <a:pt x="377" y="803"/>
                </a:lnTo>
                <a:lnTo>
                  <a:pt x="398" y="803"/>
                </a:lnTo>
                <a:lnTo>
                  <a:pt x="414" y="797"/>
                </a:lnTo>
                <a:lnTo>
                  <a:pt x="446" y="776"/>
                </a:lnTo>
                <a:lnTo>
                  <a:pt x="468" y="749"/>
                </a:lnTo>
                <a:lnTo>
                  <a:pt x="478" y="733"/>
                </a:lnTo>
                <a:lnTo>
                  <a:pt x="483" y="717"/>
                </a:lnTo>
                <a:lnTo>
                  <a:pt x="483" y="717"/>
                </a:lnTo>
                <a:lnTo>
                  <a:pt x="510" y="707"/>
                </a:lnTo>
                <a:lnTo>
                  <a:pt x="531" y="685"/>
                </a:lnTo>
                <a:lnTo>
                  <a:pt x="542" y="664"/>
                </a:lnTo>
                <a:lnTo>
                  <a:pt x="547" y="632"/>
                </a:lnTo>
                <a:lnTo>
                  <a:pt x="547" y="505"/>
                </a:lnTo>
                <a:lnTo>
                  <a:pt x="568" y="505"/>
                </a:lnTo>
                <a:lnTo>
                  <a:pt x="568" y="463"/>
                </a:lnTo>
                <a:lnTo>
                  <a:pt x="547" y="463"/>
                </a:lnTo>
                <a:lnTo>
                  <a:pt x="547" y="85"/>
                </a:lnTo>
                <a:lnTo>
                  <a:pt x="547" y="85"/>
                </a:lnTo>
                <a:lnTo>
                  <a:pt x="552" y="70"/>
                </a:lnTo>
                <a:lnTo>
                  <a:pt x="558" y="54"/>
                </a:lnTo>
                <a:lnTo>
                  <a:pt x="573" y="43"/>
                </a:lnTo>
                <a:lnTo>
                  <a:pt x="589" y="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436">
            <a:extLst>
              <a:ext uri="{FF2B5EF4-FFF2-40B4-BE49-F238E27FC236}">
                <a16:creationId xmlns:a16="http://schemas.microsoft.com/office/drawing/2014/main" id="{53E53B17-9901-48CE-8417-F113DE81454B}"/>
              </a:ext>
            </a:extLst>
          </p:cNvPr>
          <p:cNvSpPr>
            <a:spLocks noChangeArrowheads="1"/>
          </p:cNvSpPr>
          <p:nvPr/>
        </p:nvSpPr>
        <p:spPr bwMode="auto">
          <a:xfrm>
            <a:off x="4688381" y="3350175"/>
            <a:ext cx="61663" cy="13120"/>
          </a:xfrm>
          <a:custGeom>
            <a:avLst/>
            <a:gdLst>
              <a:gd name="T0" fmla="*/ 0 w 208"/>
              <a:gd name="T1" fmla="*/ 0 h 43"/>
              <a:gd name="T2" fmla="*/ 207 w 208"/>
              <a:gd name="T3" fmla="*/ 0 h 43"/>
              <a:gd name="T4" fmla="*/ 207 w 208"/>
              <a:gd name="T5" fmla="*/ 42 h 43"/>
              <a:gd name="T6" fmla="*/ 0 w 208"/>
              <a:gd name="T7" fmla="*/ 42 h 43"/>
              <a:gd name="T8" fmla="*/ 0 w 208"/>
              <a:gd name="T9" fmla="*/ 0 h 43"/>
            </a:gdLst>
            <a:ahLst/>
            <a:cxnLst>
              <a:cxn ang="0">
                <a:pos x="T0" y="T1"/>
              </a:cxn>
              <a:cxn ang="0">
                <a:pos x="T2" y="T3"/>
              </a:cxn>
              <a:cxn ang="0">
                <a:pos x="T4" y="T5"/>
              </a:cxn>
              <a:cxn ang="0">
                <a:pos x="T6" y="T7"/>
              </a:cxn>
              <a:cxn ang="0">
                <a:pos x="T8" y="T9"/>
              </a:cxn>
            </a:cxnLst>
            <a:rect l="0" t="0" r="r" b="b"/>
            <a:pathLst>
              <a:path w="208" h="43">
                <a:moveTo>
                  <a:pt x="0" y="0"/>
                </a:moveTo>
                <a:lnTo>
                  <a:pt x="207" y="0"/>
                </a:lnTo>
                <a:lnTo>
                  <a:pt x="20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437">
            <a:extLst>
              <a:ext uri="{FF2B5EF4-FFF2-40B4-BE49-F238E27FC236}">
                <a16:creationId xmlns:a16="http://schemas.microsoft.com/office/drawing/2014/main" id="{4F162A34-0F4C-4AD2-90A7-518F7420E863}"/>
              </a:ext>
            </a:extLst>
          </p:cNvPr>
          <p:cNvSpPr>
            <a:spLocks noChangeArrowheads="1"/>
          </p:cNvSpPr>
          <p:nvPr/>
        </p:nvSpPr>
        <p:spPr bwMode="auto">
          <a:xfrm>
            <a:off x="4688381" y="3394783"/>
            <a:ext cx="61663" cy="44607"/>
          </a:xfrm>
          <a:custGeom>
            <a:avLst/>
            <a:gdLst>
              <a:gd name="T0" fmla="*/ 64 w 208"/>
              <a:gd name="T1" fmla="*/ 42 h 149"/>
              <a:gd name="T2" fmla="*/ 138 w 208"/>
              <a:gd name="T3" fmla="*/ 42 h 149"/>
              <a:gd name="T4" fmla="*/ 138 w 208"/>
              <a:gd name="T5" fmla="*/ 42 h 149"/>
              <a:gd name="T6" fmla="*/ 122 w 208"/>
              <a:gd name="T7" fmla="*/ 58 h 149"/>
              <a:gd name="T8" fmla="*/ 101 w 208"/>
              <a:gd name="T9" fmla="*/ 63 h 149"/>
              <a:gd name="T10" fmla="*/ 101 w 208"/>
              <a:gd name="T11" fmla="*/ 63 h 149"/>
              <a:gd name="T12" fmla="*/ 80 w 208"/>
              <a:gd name="T13" fmla="*/ 58 h 149"/>
              <a:gd name="T14" fmla="*/ 64 w 208"/>
              <a:gd name="T15" fmla="*/ 42 h 149"/>
              <a:gd name="T16" fmla="*/ 122 w 208"/>
              <a:gd name="T17" fmla="*/ 100 h 149"/>
              <a:gd name="T18" fmla="*/ 122 w 208"/>
              <a:gd name="T19" fmla="*/ 100 h 149"/>
              <a:gd name="T20" fmla="*/ 144 w 208"/>
              <a:gd name="T21" fmla="*/ 95 h 149"/>
              <a:gd name="T22" fmla="*/ 160 w 208"/>
              <a:gd name="T23" fmla="*/ 79 h 149"/>
              <a:gd name="T24" fmla="*/ 175 w 208"/>
              <a:gd name="T25" fmla="*/ 63 h 149"/>
              <a:gd name="T26" fmla="*/ 186 w 208"/>
              <a:gd name="T27" fmla="*/ 42 h 149"/>
              <a:gd name="T28" fmla="*/ 207 w 208"/>
              <a:gd name="T29" fmla="*/ 42 h 149"/>
              <a:gd name="T30" fmla="*/ 207 w 208"/>
              <a:gd name="T31" fmla="*/ 0 h 149"/>
              <a:gd name="T32" fmla="*/ 0 w 208"/>
              <a:gd name="T33" fmla="*/ 0 h 149"/>
              <a:gd name="T34" fmla="*/ 0 w 208"/>
              <a:gd name="T35" fmla="*/ 42 h 149"/>
              <a:gd name="T36" fmla="*/ 21 w 208"/>
              <a:gd name="T37" fmla="*/ 42 h 149"/>
              <a:gd name="T38" fmla="*/ 21 w 208"/>
              <a:gd name="T39" fmla="*/ 42 h 149"/>
              <a:gd name="T40" fmla="*/ 32 w 208"/>
              <a:gd name="T41" fmla="*/ 63 h 149"/>
              <a:gd name="T42" fmla="*/ 42 w 208"/>
              <a:gd name="T43" fmla="*/ 79 h 149"/>
              <a:gd name="T44" fmla="*/ 59 w 208"/>
              <a:gd name="T45" fmla="*/ 95 h 149"/>
              <a:gd name="T46" fmla="*/ 80 w 208"/>
              <a:gd name="T47" fmla="*/ 100 h 149"/>
              <a:gd name="T48" fmla="*/ 80 w 208"/>
              <a:gd name="T49" fmla="*/ 148 h 149"/>
              <a:gd name="T50" fmla="*/ 122 w 208"/>
              <a:gd name="T51" fmla="*/ 148 h 149"/>
              <a:gd name="T52" fmla="*/ 122 w 208"/>
              <a:gd name="T53" fmla="*/ 10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 h="149">
                <a:moveTo>
                  <a:pt x="64" y="42"/>
                </a:moveTo>
                <a:lnTo>
                  <a:pt x="138" y="42"/>
                </a:lnTo>
                <a:lnTo>
                  <a:pt x="138" y="42"/>
                </a:lnTo>
                <a:lnTo>
                  <a:pt x="122" y="58"/>
                </a:lnTo>
                <a:lnTo>
                  <a:pt x="101" y="63"/>
                </a:lnTo>
                <a:lnTo>
                  <a:pt x="101" y="63"/>
                </a:lnTo>
                <a:lnTo>
                  <a:pt x="80" y="58"/>
                </a:lnTo>
                <a:lnTo>
                  <a:pt x="64" y="42"/>
                </a:lnTo>
                <a:close/>
                <a:moveTo>
                  <a:pt x="122" y="100"/>
                </a:moveTo>
                <a:lnTo>
                  <a:pt x="122" y="100"/>
                </a:lnTo>
                <a:lnTo>
                  <a:pt x="144" y="95"/>
                </a:lnTo>
                <a:lnTo>
                  <a:pt x="160" y="79"/>
                </a:lnTo>
                <a:lnTo>
                  <a:pt x="175" y="63"/>
                </a:lnTo>
                <a:lnTo>
                  <a:pt x="186" y="42"/>
                </a:lnTo>
                <a:lnTo>
                  <a:pt x="207" y="42"/>
                </a:lnTo>
                <a:lnTo>
                  <a:pt x="207" y="0"/>
                </a:lnTo>
                <a:lnTo>
                  <a:pt x="0" y="0"/>
                </a:lnTo>
                <a:lnTo>
                  <a:pt x="0" y="42"/>
                </a:lnTo>
                <a:lnTo>
                  <a:pt x="21" y="42"/>
                </a:lnTo>
                <a:lnTo>
                  <a:pt x="21" y="42"/>
                </a:lnTo>
                <a:lnTo>
                  <a:pt x="32" y="63"/>
                </a:lnTo>
                <a:lnTo>
                  <a:pt x="42" y="79"/>
                </a:lnTo>
                <a:lnTo>
                  <a:pt x="59" y="95"/>
                </a:lnTo>
                <a:lnTo>
                  <a:pt x="80" y="100"/>
                </a:lnTo>
                <a:lnTo>
                  <a:pt x="80" y="148"/>
                </a:lnTo>
                <a:lnTo>
                  <a:pt x="122" y="148"/>
                </a:lnTo>
                <a:lnTo>
                  <a:pt x="122" y="10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438">
            <a:extLst>
              <a:ext uri="{FF2B5EF4-FFF2-40B4-BE49-F238E27FC236}">
                <a16:creationId xmlns:a16="http://schemas.microsoft.com/office/drawing/2014/main" id="{3FA9B083-9A72-4B37-A7A7-8BA0D409595E}"/>
              </a:ext>
            </a:extLst>
          </p:cNvPr>
          <p:cNvSpPr>
            <a:spLocks noChangeArrowheads="1"/>
          </p:cNvSpPr>
          <p:nvPr/>
        </p:nvSpPr>
        <p:spPr bwMode="auto">
          <a:xfrm>
            <a:off x="4711996" y="3444638"/>
            <a:ext cx="13120" cy="57727"/>
          </a:xfrm>
          <a:custGeom>
            <a:avLst/>
            <a:gdLst>
              <a:gd name="T0" fmla="*/ 0 w 43"/>
              <a:gd name="T1" fmla="*/ 0 h 193"/>
              <a:gd name="T2" fmla="*/ 42 w 43"/>
              <a:gd name="T3" fmla="*/ 0 h 193"/>
              <a:gd name="T4" fmla="*/ 42 w 43"/>
              <a:gd name="T5" fmla="*/ 192 h 193"/>
              <a:gd name="T6" fmla="*/ 0 w 43"/>
              <a:gd name="T7" fmla="*/ 192 h 193"/>
              <a:gd name="T8" fmla="*/ 0 w 43"/>
              <a:gd name="T9" fmla="*/ 0 h 193"/>
            </a:gdLst>
            <a:ahLst/>
            <a:cxnLst>
              <a:cxn ang="0">
                <a:pos x="T0" y="T1"/>
              </a:cxn>
              <a:cxn ang="0">
                <a:pos x="T2" y="T3"/>
              </a:cxn>
              <a:cxn ang="0">
                <a:pos x="T4" y="T5"/>
              </a:cxn>
              <a:cxn ang="0">
                <a:pos x="T6" y="T7"/>
              </a:cxn>
              <a:cxn ang="0">
                <a:pos x="T8" y="T9"/>
              </a:cxn>
            </a:cxnLst>
            <a:rect l="0" t="0" r="r" b="b"/>
            <a:pathLst>
              <a:path w="43" h="193">
                <a:moveTo>
                  <a:pt x="0" y="0"/>
                </a:moveTo>
                <a:lnTo>
                  <a:pt x="42" y="0"/>
                </a:lnTo>
                <a:lnTo>
                  <a:pt x="42" y="192"/>
                </a:lnTo>
                <a:lnTo>
                  <a:pt x="0" y="19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2" name="Freeform 439">
            <a:extLst>
              <a:ext uri="{FF2B5EF4-FFF2-40B4-BE49-F238E27FC236}">
                <a16:creationId xmlns:a16="http://schemas.microsoft.com/office/drawing/2014/main" id="{B1F050F1-ABDC-4224-9CA6-B8BACCC034B5}"/>
              </a:ext>
            </a:extLst>
          </p:cNvPr>
          <p:cNvSpPr>
            <a:spLocks noChangeArrowheads="1"/>
          </p:cNvSpPr>
          <p:nvPr/>
        </p:nvSpPr>
        <p:spPr bwMode="auto">
          <a:xfrm>
            <a:off x="4663452" y="3508926"/>
            <a:ext cx="112831" cy="44607"/>
          </a:xfrm>
          <a:custGeom>
            <a:avLst/>
            <a:gdLst>
              <a:gd name="T0" fmla="*/ 43 w 378"/>
              <a:gd name="T1" fmla="*/ 106 h 149"/>
              <a:gd name="T2" fmla="*/ 43 w 378"/>
              <a:gd name="T3" fmla="*/ 106 h 149"/>
              <a:gd name="T4" fmla="*/ 59 w 378"/>
              <a:gd name="T5" fmla="*/ 90 h 149"/>
              <a:gd name="T6" fmla="*/ 69 w 378"/>
              <a:gd name="T7" fmla="*/ 85 h 149"/>
              <a:gd name="T8" fmla="*/ 80 w 378"/>
              <a:gd name="T9" fmla="*/ 85 h 149"/>
              <a:gd name="T10" fmla="*/ 123 w 378"/>
              <a:gd name="T11" fmla="*/ 85 h 149"/>
              <a:gd name="T12" fmla="*/ 123 w 378"/>
              <a:gd name="T13" fmla="*/ 85 h 149"/>
              <a:gd name="T14" fmla="*/ 144 w 378"/>
              <a:gd name="T15" fmla="*/ 79 h 149"/>
              <a:gd name="T16" fmla="*/ 159 w 378"/>
              <a:gd name="T17" fmla="*/ 74 h 149"/>
              <a:gd name="T18" fmla="*/ 176 w 378"/>
              <a:gd name="T19" fmla="*/ 69 h 149"/>
              <a:gd name="T20" fmla="*/ 186 w 378"/>
              <a:gd name="T21" fmla="*/ 53 h 149"/>
              <a:gd name="T22" fmla="*/ 186 w 378"/>
              <a:gd name="T23" fmla="*/ 53 h 149"/>
              <a:gd name="T24" fmla="*/ 202 w 378"/>
              <a:gd name="T25" fmla="*/ 69 h 149"/>
              <a:gd name="T26" fmla="*/ 218 w 378"/>
              <a:gd name="T27" fmla="*/ 74 h 149"/>
              <a:gd name="T28" fmla="*/ 234 w 378"/>
              <a:gd name="T29" fmla="*/ 79 h 149"/>
              <a:gd name="T30" fmla="*/ 250 w 378"/>
              <a:gd name="T31" fmla="*/ 85 h 149"/>
              <a:gd name="T32" fmla="*/ 292 w 378"/>
              <a:gd name="T33" fmla="*/ 85 h 149"/>
              <a:gd name="T34" fmla="*/ 292 w 378"/>
              <a:gd name="T35" fmla="*/ 85 h 149"/>
              <a:gd name="T36" fmla="*/ 303 w 378"/>
              <a:gd name="T37" fmla="*/ 85 h 149"/>
              <a:gd name="T38" fmla="*/ 313 w 378"/>
              <a:gd name="T39" fmla="*/ 90 h 149"/>
              <a:gd name="T40" fmla="*/ 330 w 378"/>
              <a:gd name="T41" fmla="*/ 106 h 149"/>
              <a:gd name="T42" fmla="*/ 43 w 378"/>
              <a:gd name="T43" fmla="*/ 106 h 149"/>
              <a:gd name="T44" fmla="*/ 292 w 378"/>
              <a:gd name="T45" fmla="*/ 43 h 149"/>
              <a:gd name="T46" fmla="*/ 250 w 378"/>
              <a:gd name="T47" fmla="*/ 43 h 149"/>
              <a:gd name="T48" fmla="*/ 250 w 378"/>
              <a:gd name="T49" fmla="*/ 43 h 149"/>
              <a:gd name="T50" fmla="*/ 234 w 378"/>
              <a:gd name="T51" fmla="*/ 37 h 149"/>
              <a:gd name="T52" fmla="*/ 223 w 378"/>
              <a:gd name="T53" fmla="*/ 32 h 149"/>
              <a:gd name="T54" fmla="*/ 213 w 378"/>
              <a:gd name="T55" fmla="*/ 15 h 149"/>
              <a:gd name="T56" fmla="*/ 207 w 378"/>
              <a:gd name="T57" fmla="*/ 0 h 149"/>
              <a:gd name="T58" fmla="*/ 165 w 378"/>
              <a:gd name="T59" fmla="*/ 0 h 149"/>
              <a:gd name="T60" fmla="*/ 165 w 378"/>
              <a:gd name="T61" fmla="*/ 0 h 149"/>
              <a:gd name="T62" fmla="*/ 165 w 378"/>
              <a:gd name="T63" fmla="*/ 15 h 149"/>
              <a:gd name="T64" fmla="*/ 154 w 378"/>
              <a:gd name="T65" fmla="*/ 32 h 149"/>
              <a:gd name="T66" fmla="*/ 144 w 378"/>
              <a:gd name="T67" fmla="*/ 37 h 149"/>
              <a:gd name="T68" fmla="*/ 123 w 378"/>
              <a:gd name="T69" fmla="*/ 43 h 149"/>
              <a:gd name="T70" fmla="*/ 80 w 378"/>
              <a:gd name="T71" fmla="*/ 43 h 149"/>
              <a:gd name="T72" fmla="*/ 80 w 378"/>
              <a:gd name="T73" fmla="*/ 43 h 149"/>
              <a:gd name="T74" fmla="*/ 64 w 378"/>
              <a:gd name="T75" fmla="*/ 43 h 149"/>
              <a:gd name="T76" fmla="*/ 48 w 378"/>
              <a:gd name="T77" fmla="*/ 47 h 149"/>
              <a:gd name="T78" fmla="*/ 21 w 378"/>
              <a:gd name="T79" fmla="*/ 69 h 149"/>
              <a:gd name="T80" fmla="*/ 6 w 378"/>
              <a:gd name="T81" fmla="*/ 95 h 149"/>
              <a:gd name="T82" fmla="*/ 0 w 378"/>
              <a:gd name="T83" fmla="*/ 111 h 149"/>
              <a:gd name="T84" fmla="*/ 0 w 378"/>
              <a:gd name="T85" fmla="*/ 127 h 149"/>
              <a:gd name="T86" fmla="*/ 0 w 378"/>
              <a:gd name="T87" fmla="*/ 148 h 149"/>
              <a:gd name="T88" fmla="*/ 377 w 378"/>
              <a:gd name="T89" fmla="*/ 148 h 149"/>
              <a:gd name="T90" fmla="*/ 377 w 378"/>
              <a:gd name="T91" fmla="*/ 127 h 149"/>
              <a:gd name="T92" fmla="*/ 377 w 378"/>
              <a:gd name="T93" fmla="*/ 127 h 149"/>
              <a:gd name="T94" fmla="*/ 377 w 378"/>
              <a:gd name="T95" fmla="*/ 111 h 149"/>
              <a:gd name="T96" fmla="*/ 372 w 378"/>
              <a:gd name="T97" fmla="*/ 95 h 149"/>
              <a:gd name="T98" fmla="*/ 351 w 378"/>
              <a:gd name="T99" fmla="*/ 69 h 149"/>
              <a:gd name="T100" fmla="*/ 324 w 378"/>
              <a:gd name="T101" fmla="*/ 47 h 149"/>
              <a:gd name="T102" fmla="*/ 308 w 378"/>
              <a:gd name="T103" fmla="*/ 43 h 149"/>
              <a:gd name="T104" fmla="*/ 292 w 378"/>
              <a:gd name="T105" fmla="*/ 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 h="149">
                <a:moveTo>
                  <a:pt x="43" y="106"/>
                </a:moveTo>
                <a:lnTo>
                  <a:pt x="43" y="106"/>
                </a:lnTo>
                <a:lnTo>
                  <a:pt x="59" y="90"/>
                </a:lnTo>
                <a:lnTo>
                  <a:pt x="69" y="85"/>
                </a:lnTo>
                <a:lnTo>
                  <a:pt x="80" y="85"/>
                </a:lnTo>
                <a:lnTo>
                  <a:pt x="123" y="85"/>
                </a:lnTo>
                <a:lnTo>
                  <a:pt x="123" y="85"/>
                </a:lnTo>
                <a:lnTo>
                  <a:pt x="144" y="79"/>
                </a:lnTo>
                <a:lnTo>
                  <a:pt x="159" y="74"/>
                </a:lnTo>
                <a:lnTo>
                  <a:pt x="176" y="69"/>
                </a:lnTo>
                <a:lnTo>
                  <a:pt x="186" y="53"/>
                </a:lnTo>
                <a:lnTo>
                  <a:pt x="186" y="53"/>
                </a:lnTo>
                <a:lnTo>
                  <a:pt x="202" y="69"/>
                </a:lnTo>
                <a:lnTo>
                  <a:pt x="218" y="74"/>
                </a:lnTo>
                <a:lnTo>
                  <a:pt x="234" y="79"/>
                </a:lnTo>
                <a:lnTo>
                  <a:pt x="250" y="85"/>
                </a:lnTo>
                <a:lnTo>
                  <a:pt x="292" y="85"/>
                </a:lnTo>
                <a:lnTo>
                  <a:pt x="292" y="85"/>
                </a:lnTo>
                <a:lnTo>
                  <a:pt x="303" y="85"/>
                </a:lnTo>
                <a:lnTo>
                  <a:pt x="313" y="90"/>
                </a:lnTo>
                <a:lnTo>
                  <a:pt x="330" y="106"/>
                </a:lnTo>
                <a:lnTo>
                  <a:pt x="43" y="106"/>
                </a:lnTo>
                <a:close/>
                <a:moveTo>
                  <a:pt x="292" y="43"/>
                </a:moveTo>
                <a:lnTo>
                  <a:pt x="250" y="43"/>
                </a:lnTo>
                <a:lnTo>
                  <a:pt x="250" y="43"/>
                </a:lnTo>
                <a:lnTo>
                  <a:pt x="234" y="37"/>
                </a:lnTo>
                <a:lnTo>
                  <a:pt x="223" y="32"/>
                </a:lnTo>
                <a:lnTo>
                  <a:pt x="213" y="15"/>
                </a:lnTo>
                <a:lnTo>
                  <a:pt x="207" y="0"/>
                </a:lnTo>
                <a:lnTo>
                  <a:pt x="165" y="0"/>
                </a:lnTo>
                <a:lnTo>
                  <a:pt x="165" y="0"/>
                </a:lnTo>
                <a:lnTo>
                  <a:pt x="165" y="15"/>
                </a:lnTo>
                <a:lnTo>
                  <a:pt x="154" y="32"/>
                </a:lnTo>
                <a:lnTo>
                  <a:pt x="144" y="37"/>
                </a:lnTo>
                <a:lnTo>
                  <a:pt x="123" y="43"/>
                </a:lnTo>
                <a:lnTo>
                  <a:pt x="80" y="43"/>
                </a:lnTo>
                <a:lnTo>
                  <a:pt x="80" y="43"/>
                </a:lnTo>
                <a:lnTo>
                  <a:pt x="64" y="43"/>
                </a:lnTo>
                <a:lnTo>
                  <a:pt x="48" y="47"/>
                </a:lnTo>
                <a:lnTo>
                  <a:pt x="21" y="69"/>
                </a:lnTo>
                <a:lnTo>
                  <a:pt x="6" y="95"/>
                </a:lnTo>
                <a:lnTo>
                  <a:pt x="0" y="111"/>
                </a:lnTo>
                <a:lnTo>
                  <a:pt x="0" y="127"/>
                </a:lnTo>
                <a:lnTo>
                  <a:pt x="0" y="148"/>
                </a:lnTo>
                <a:lnTo>
                  <a:pt x="377" y="148"/>
                </a:lnTo>
                <a:lnTo>
                  <a:pt x="377" y="127"/>
                </a:lnTo>
                <a:lnTo>
                  <a:pt x="377" y="127"/>
                </a:lnTo>
                <a:lnTo>
                  <a:pt x="377" y="111"/>
                </a:lnTo>
                <a:lnTo>
                  <a:pt x="372" y="95"/>
                </a:lnTo>
                <a:lnTo>
                  <a:pt x="351" y="69"/>
                </a:lnTo>
                <a:lnTo>
                  <a:pt x="324" y="47"/>
                </a:lnTo>
                <a:lnTo>
                  <a:pt x="308" y="43"/>
                </a:lnTo>
                <a:lnTo>
                  <a:pt x="292" y="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3" name="Freeform 440">
            <a:extLst>
              <a:ext uri="{FF2B5EF4-FFF2-40B4-BE49-F238E27FC236}">
                <a16:creationId xmlns:a16="http://schemas.microsoft.com/office/drawing/2014/main" id="{B55BCCAA-4DF4-446F-A687-012772E5FC11}"/>
              </a:ext>
            </a:extLst>
          </p:cNvPr>
          <p:cNvSpPr>
            <a:spLocks noChangeArrowheads="1"/>
          </p:cNvSpPr>
          <p:nvPr/>
        </p:nvSpPr>
        <p:spPr bwMode="auto">
          <a:xfrm>
            <a:off x="4673948" y="3287200"/>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4" name="Freeform 441">
            <a:extLst>
              <a:ext uri="{FF2B5EF4-FFF2-40B4-BE49-F238E27FC236}">
                <a16:creationId xmlns:a16="http://schemas.microsoft.com/office/drawing/2014/main" id="{8EF56407-F8C9-4335-887B-5811A1BCC85A}"/>
              </a:ext>
            </a:extLst>
          </p:cNvPr>
          <p:cNvSpPr>
            <a:spLocks noChangeArrowheads="1"/>
          </p:cNvSpPr>
          <p:nvPr/>
        </p:nvSpPr>
        <p:spPr bwMode="auto">
          <a:xfrm>
            <a:off x="4694940" y="328720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5" name="Freeform 442">
            <a:extLst>
              <a:ext uri="{FF2B5EF4-FFF2-40B4-BE49-F238E27FC236}">
                <a16:creationId xmlns:a16="http://schemas.microsoft.com/office/drawing/2014/main" id="{9C2C4BBF-ECF1-4957-A7DE-6F2EEC79F9A1}"/>
              </a:ext>
            </a:extLst>
          </p:cNvPr>
          <p:cNvSpPr>
            <a:spLocks noChangeArrowheads="1"/>
          </p:cNvSpPr>
          <p:nvPr/>
        </p:nvSpPr>
        <p:spPr bwMode="auto">
          <a:xfrm>
            <a:off x="4711996" y="3287200"/>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6" name="Freeform 443">
            <a:extLst>
              <a:ext uri="{FF2B5EF4-FFF2-40B4-BE49-F238E27FC236}">
                <a16:creationId xmlns:a16="http://schemas.microsoft.com/office/drawing/2014/main" id="{E9CA526B-B0F4-48F6-B2AF-E1806E30196C}"/>
              </a:ext>
            </a:extLst>
          </p:cNvPr>
          <p:cNvSpPr>
            <a:spLocks noChangeArrowheads="1"/>
          </p:cNvSpPr>
          <p:nvPr/>
        </p:nvSpPr>
        <p:spPr bwMode="auto">
          <a:xfrm>
            <a:off x="4731676" y="3287200"/>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7" name="Freeform 444">
            <a:extLst>
              <a:ext uri="{FF2B5EF4-FFF2-40B4-BE49-F238E27FC236}">
                <a16:creationId xmlns:a16="http://schemas.microsoft.com/office/drawing/2014/main" id="{4B74DF52-923C-43C0-906E-B133942D75B8}"/>
              </a:ext>
            </a:extLst>
          </p:cNvPr>
          <p:cNvSpPr>
            <a:spLocks noChangeArrowheads="1"/>
          </p:cNvSpPr>
          <p:nvPr/>
        </p:nvSpPr>
        <p:spPr bwMode="auto">
          <a:xfrm>
            <a:off x="4750043" y="3287200"/>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8" name="Freeform 445">
            <a:extLst>
              <a:ext uri="{FF2B5EF4-FFF2-40B4-BE49-F238E27FC236}">
                <a16:creationId xmlns:a16="http://schemas.microsoft.com/office/drawing/2014/main" id="{9223C4B2-4C66-43A2-92F4-B4918CEB66CD}"/>
              </a:ext>
            </a:extLst>
          </p:cNvPr>
          <p:cNvSpPr>
            <a:spLocks noChangeArrowheads="1"/>
          </p:cNvSpPr>
          <p:nvPr/>
        </p:nvSpPr>
        <p:spPr bwMode="auto">
          <a:xfrm>
            <a:off x="4587357" y="2477707"/>
            <a:ext cx="263709" cy="402778"/>
          </a:xfrm>
          <a:custGeom>
            <a:avLst/>
            <a:gdLst>
              <a:gd name="T0" fmla="*/ 781 w 888"/>
              <a:gd name="T1" fmla="*/ 595 h 1355"/>
              <a:gd name="T2" fmla="*/ 696 w 888"/>
              <a:gd name="T3" fmla="*/ 871 h 1355"/>
              <a:gd name="T4" fmla="*/ 696 w 888"/>
              <a:gd name="T5" fmla="*/ 744 h 1355"/>
              <a:gd name="T6" fmla="*/ 611 w 888"/>
              <a:gd name="T7" fmla="*/ 1014 h 1355"/>
              <a:gd name="T8" fmla="*/ 638 w 888"/>
              <a:gd name="T9" fmla="*/ 892 h 1355"/>
              <a:gd name="T10" fmla="*/ 505 w 888"/>
              <a:gd name="T11" fmla="*/ 1158 h 1355"/>
              <a:gd name="T12" fmla="*/ 574 w 888"/>
              <a:gd name="T13" fmla="*/ 1057 h 1355"/>
              <a:gd name="T14" fmla="*/ 399 w 888"/>
              <a:gd name="T15" fmla="*/ 1295 h 1355"/>
              <a:gd name="T16" fmla="*/ 500 w 888"/>
              <a:gd name="T17" fmla="*/ 1221 h 1355"/>
              <a:gd name="T18" fmla="*/ 335 w 888"/>
              <a:gd name="T19" fmla="*/ 1041 h 1355"/>
              <a:gd name="T20" fmla="*/ 356 w 888"/>
              <a:gd name="T21" fmla="*/ 1163 h 1355"/>
              <a:gd name="T22" fmla="*/ 276 w 888"/>
              <a:gd name="T23" fmla="*/ 887 h 1355"/>
              <a:gd name="T24" fmla="*/ 276 w 888"/>
              <a:gd name="T25" fmla="*/ 1014 h 1355"/>
              <a:gd name="T26" fmla="*/ 192 w 888"/>
              <a:gd name="T27" fmla="*/ 744 h 1355"/>
              <a:gd name="T28" fmla="*/ 165 w 888"/>
              <a:gd name="T29" fmla="*/ 866 h 1355"/>
              <a:gd name="T30" fmla="*/ 128 w 888"/>
              <a:gd name="T31" fmla="*/ 600 h 1355"/>
              <a:gd name="T32" fmla="*/ 59 w 888"/>
              <a:gd name="T33" fmla="*/ 701 h 1355"/>
              <a:gd name="T34" fmla="*/ 234 w 888"/>
              <a:gd name="T35" fmla="*/ 552 h 1355"/>
              <a:gd name="T36" fmla="*/ 165 w 888"/>
              <a:gd name="T37" fmla="*/ 452 h 1355"/>
              <a:gd name="T38" fmla="*/ 382 w 888"/>
              <a:gd name="T39" fmla="*/ 568 h 1355"/>
              <a:gd name="T40" fmla="*/ 356 w 888"/>
              <a:gd name="T41" fmla="*/ 446 h 1355"/>
              <a:gd name="T42" fmla="*/ 510 w 888"/>
              <a:gd name="T43" fmla="*/ 313 h 1355"/>
              <a:gd name="T44" fmla="*/ 526 w 888"/>
              <a:gd name="T45" fmla="*/ 191 h 1355"/>
              <a:gd name="T46" fmla="*/ 526 w 888"/>
              <a:gd name="T47" fmla="*/ 574 h 1355"/>
              <a:gd name="T48" fmla="*/ 696 w 888"/>
              <a:gd name="T49" fmla="*/ 446 h 1355"/>
              <a:gd name="T50" fmla="*/ 696 w 888"/>
              <a:gd name="T51" fmla="*/ 574 h 1355"/>
              <a:gd name="T52" fmla="*/ 611 w 888"/>
              <a:gd name="T53" fmla="*/ 723 h 1355"/>
              <a:gd name="T54" fmla="*/ 638 w 888"/>
              <a:gd name="T55" fmla="*/ 600 h 1355"/>
              <a:gd name="T56" fmla="*/ 505 w 888"/>
              <a:gd name="T57" fmla="*/ 866 h 1355"/>
              <a:gd name="T58" fmla="*/ 574 w 888"/>
              <a:gd name="T59" fmla="*/ 759 h 1355"/>
              <a:gd name="T60" fmla="*/ 404 w 888"/>
              <a:gd name="T61" fmla="*/ 759 h 1355"/>
              <a:gd name="T62" fmla="*/ 298 w 888"/>
              <a:gd name="T63" fmla="*/ 828 h 1355"/>
              <a:gd name="T64" fmla="*/ 335 w 888"/>
              <a:gd name="T65" fmla="*/ 632 h 1355"/>
              <a:gd name="T66" fmla="*/ 207 w 888"/>
              <a:gd name="T67" fmla="*/ 659 h 1355"/>
              <a:gd name="T68" fmla="*/ 378 w 888"/>
              <a:gd name="T69" fmla="*/ 659 h 1355"/>
              <a:gd name="T70" fmla="*/ 505 w 888"/>
              <a:gd name="T71" fmla="*/ 659 h 1355"/>
              <a:gd name="T72" fmla="*/ 378 w 888"/>
              <a:gd name="T73" fmla="*/ 951 h 1355"/>
              <a:gd name="T74" fmla="*/ 500 w 888"/>
              <a:gd name="T75" fmla="*/ 977 h 1355"/>
              <a:gd name="T76" fmla="*/ 828 w 888"/>
              <a:gd name="T77" fmla="*/ 563 h 1355"/>
              <a:gd name="T78" fmla="*/ 754 w 888"/>
              <a:gd name="T79" fmla="*/ 420 h 1355"/>
              <a:gd name="T80" fmla="*/ 574 w 888"/>
              <a:gd name="T81" fmla="*/ 414 h 1355"/>
              <a:gd name="T82" fmla="*/ 553 w 888"/>
              <a:gd name="T83" fmla="*/ 356 h 1355"/>
              <a:gd name="T84" fmla="*/ 526 w 888"/>
              <a:gd name="T85" fmla="*/ 149 h 1355"/>
              <a:gd name="T86" fmla="*/ 346 w 888"/>
              <a:gd name="T87" fmla="*/ 32 h 1355"/>
              <a:gd name="T88" fmla="*/ 409 w 888"/>
              <a:gd name="T89" fmla="*/ 159 h 1355"/>
              <a:gd name="T90" fmla="*/ 276 w 888"/>
              <a:gd name="T91" fmla="*/ 446 h 1355"/>
              <a:gd name="T92" fmla="*/ 101 w 888"/>
              <a:gd name="T93" fmla="*/ 452 h 1355"/>
              <a:gd name="T94" fmla="*/ 27 w 888"/>
              <a:gd name="T95" fmla="*/ 584 h 1355"/>
              <a:gd name="T96" fmla="*/ 59 w 888"/>
              <a:gd name="T97" fmla="*/ 749 h 1355"/>
              <a:gd name="T98" fmla="*/ 128 w 888"/>
              <a:gd name="T99" fmla="*/ 887 h 1355"/>
              <a:gd name="T100" fmla="*/ 197 w 888"/>
              <a:gd name="T101" fmla="*/ 1025 h 1355"/>
              <a:gd name="T102" fmla="*/ 271 w 888"/>
              <a:gd name="T103" fmla="*/ 1158 h 1355"/>
              <a:gd name="T104" fmla="*/ 346 w 888"/>
              <a:gd name="T105" fmla="*/ 1291 h 1355"/>
              <a:gd name="T106" fmla="*/ 515 w 888"/>
              <a:gd name="T107" fmla="*/ 1323 h 1355"/>
              <a:gd name="T108" fmla="*/ 589 w 888"/>
              <a:gd name="T109" fmla="*/ 1184 h 1355"/>
              <a:gd name="T110" fmla="*/ 659 w 888"/>
              <a:gd name="T111" fmla="*/ 1046 h 1355"/>
              <a:gd name="T112" fmla="*/ 728 w 888"/>
              <a:gd name="T113" fmla="*/ 908 h 1355"/>
              <a:gd name="T114" fmla="*/ 792 w 888"/>
              <a:gd name="T115" fmla="*/ 759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8" h="1355">
                <a:moveTo>
                  <a:pt x="781" y="723"/>
                </a:moveTo>
                <a:lnTo>
                  <a:pt x="781" y="723"/>
                </a:lnTo>
                <a:lnTo>
                  <a:pt x="754" y="717"/>
                </a:lnTo>
                <a:lnTo>
                  <a:pt x="738" y="701"/>
                </a:lnTo>
                <a:lnTo>
                  <a:pt x="722" y="680"/>
                </a:lnTo>
                <a:lnTo>
                  <a:pt x="717" y="659"/>
                </a:lnTo>
                <a:lnTo>
                  <a:pt x="717" y="659"/>
                </a:lnTo>
                <a:lnTo>
                  <a:pt x="722" y="632"/>
                </a:lnTo>
                <a:lnTo>
                  <a:pt x="738" y="611"/>
                </a:lnTo>
                <a:lnTo>
                  <a:pt x="754" y="600"/>
                </a:lnTo>
                <a:lnTo>
                  <a:pt x="781" y="595"/>
                </a:lnTo>
                <a:lnTo>
                  <a:pt x="781" y="595"/>
                </a:lnTo>
                <a:lnTo>
                  <a:pt x="807" y="600"/>
                </a:lnTo>
                <a:lnTo>
                  <a:pt x="828" y="611"/>
                </a:lnTo>
                <a:lnTo>
                  <a:pt x="839" y="632"/>
                </a:lnTo>
                <a:lnTo>
                  <a:pt x="845" y="659"/>
                </a:lnTo>
                <a:lnTo>
                  <a:pt x="845" y="659"/>
                </a:lnTo>
                <a:lnTo>
                  <a:pt x="839" y="680"/>
                </a:lnTo>
                <a:lnTo>
                  <a:pt x="828" y="701"/>
                </a:lnTo>
                <a:lnTo>
                  <a:pt x="807" y="717"/>
                </a:lnTo>
                <a:lnTo>
                  <a:pt x="781" y="723"/>
                </a:lnTo>
                <a:close/>
                <a:moveTo>
                  <a:pt x="696" y="871"/>
                </a:moveTo>
                <a:lnTo>
                  <a:pt x="696" y="871"/>
                </a:lnTo>
                <a:lnTo>
                  <a:pt x="669" y="866"/>
                </a:lnTo>
                <a:lnTo>
                  <a:pt x="653" y="850"/>
                </a:lnTo>
                <a:lnTo>
                  <a:pt x="638" y="828"/>
                </a:lnTo>
                <a:lnTo>
                  <a:pt x="632" y="807"/>
                </a:lnTo>
                <a:lnTo>
                  <a:pt x="632" y="807"/>
                </a:lnTo>
                <a:lnTo>
                  <a:pt x="638" y="781"/>
                </a:lnTo>
                <a:lnTo>
                  <a:pt x="653" y="759"/>
                </a:lnTo>
                <a:lnTo>
                  <a:pt x="669" y="744"/>
                </a:lnTo>
                <a:lnTo>
                  <a:pt x="696" y="744"/>
                </a:lnTo>
                <a:lnTo>
                  <a:pt x="696" y="744"/>
                </a:lnTo>
                <a:lnTo>
                  <a:pt x="722" y="744"/>
                </a:lnTo>
                <a:lnTo>
                  <a:pt x="744" y="759"/>
                </a:lnTo>
                <a:lnTo>
                  <a:pt x="754" y="781"/>
                </a:lnTo>
                <a:lnTo>
                  <a:pt x="760" y="807"/>
                </a:lnTo>
                <a:lnTo>
                  <a:pt x="760" y="807"/>
                </a:lnTo>
                <a:lnTo>
                  <a:pt x="754" y="828"/>
                </a:lnTo>
                <a:lnTo>
                  <a:pt x="744" y="850"/>
                </a:lnTo>
                <a:lnTo>
                  <a:pt x="722" y="866"/>
                </a:lnTo>
                <a:lnTo>
                  <a:pt x="696" y="871"/>
                </a:lnTo>
                <a:close/>
                <a:moveTo>
                  <a:pt x="611" y="1014"/>
                </a:moveTo>
                <a:lnTo>
                  <a:pt x="611" y="1014"/>
                </a:lnTo>
                <a:lnTo>
                  <a:pt x="589" y="1014"/>
                </a:lnTo>
                <a:lnTo>
                  <a:pt x="568" y="998"/>
                </a:lnTo>
                <a:lnTo>
                  <a:pt x="553" y="977"/>
                </a:lnTo>
                <a:lnTo>
                  <a:pt x="547" y="951"/>
                </a:lnTo>
                <a:lnTo>
                  <a:pt x="547" y="951"/>
                </a:lnTo>
                <a:lnTo>
                  <a:pt x="553" y="930"/>
                </a:lnTo>
                <a:lnTo>
                  <a:pt x="568" y="908"/>
                </a:lnTo>
                <a:lnTo>
                  <a:pt x="589" y="892"/>
                </a:lnTo>
                <a:lnTo>
                  <a:pt x="611" y="887"/>
                </a:lnTo>
                <a:lnTo>
                  <a:pt x="611" y="887"/>
                </a:lnTo>
                <a:lnTo>
                  <a:pt x="638" y="892"/>
                </a:lnTo>
                <a:lnTo>
                  <a:pt x="659" y="908"/>
                </a:lnTo>
                <a:lnTo>
                  <a:pt x="669" y="930"/>
                </a:lnTo>
                <a:lnTo>
                  <a:pt x="675" y="951"/>
                </a:lnTo>
                <a:lnTo>
                  <a:pt x="675" y="951"/>
                </a:lnTo>
                <a:lnTo>
                  <a:pt x="669" y="977"/>
                </a:lnTo>
                <a:lnTo>
                  <a:pt x="659" y="998"/>
                </a:lnTo>
                <a:lnTo>
                  <a:pt x="638" y="1014"/>
                </a:lnTo>
                <a:lnTo>
                  <a:pt x="611" y="1014"/>
                </a:lnTo>
                <a:close/>
                <a:moveTo>
                  <a:pt x="526" y="1163"/>
                </a:moveTo>
                <a:lnTo>
                  <a:pt x="526" y="1163"/>
                </a:lnTo>
                <a:lnTo>
                  <a:pt x="505" y="1158"/>
                </a:lnTo>
                <a:lnTo>
                  <a:pt x="484" y="1147"/>
                </a:lnTo>
                <a:lnTo>
                  <a:pt x="468" y="1126"/>
                </a:lnTo>
                <a:lnTo>
                  <a:pt x="462" y="1099"/>
                </a:lnTo>
                <a:lnTo>
                  <a:pt x="462" y="1099"/>
                </a:lnTo>
                <a:lnTo>
                  <a:pt x="468" y="1078"/>
                </a:lnTo>
                <a:lnTo>
                  <a:pt x="484" y="1057"/>
                </a:lnTo>
                <a:lnTo>
                  <a:pt x="505" y="1041"/>
                </a:lnTo>
                <a:lnTo>
                  <a:pt x="526" y="1035"/>
                </a:lnTo>
                <a:lnTo>
                  <a:pt x="526" y="1035"/>
                </a:lnTo>
                <a:lnTo>
                  <a:pt x="553" y="1041"/>
                </a:lnTo>
                <a:lnTo>
                  <a:pt x="574" y="1057"/>
                </a:lnTo>
                <a:lnTo>
                  <a:pt x="585" y="1078"/>
                </a:lnTo>
                <a:lnTo>
                  <a:pt x="589" y="1099"/>
                </a:lnTo>
                <a:lnTo>
                  <a:pt x="589" y="1099"/>
                </a:lnTo>
                <a:lnTo>
                  <a:pt x="585" y="1126"/>
                </a:lnTo>
                <a:lnTo>
                  <a:pt x="574" y="1147"/>
                </a:lnTo>
                <a:lnTo>
                  <a:pt x="553" y="1158"/>
                </a:lnTo>
                <a:lnTo>
                  <a:pt x="526" y="1163"/>
                </a:lnTo>
                <a:close/>
                <a:moveTo>
                  <a:pt x="441" y="1312"/>
                </a:moveTo>
                <a:lnTo>
                  <a:pt x="441" y="1312"/>
                </a:lnTo>
                <a:lnTo>
                  <a:pt x="420" y="1306"/>
                </a:lnTo>
                <a:lnTo>
                  <a:pt x="399" y="1295"/>
                </a:lnTo>
                <a:lnTo>
                  <a:pt x="382" y="1274"/>
                </a:lnTo>
                <a:lnTo>
                  <a:pt x="378" y="1248"/>
                </a:lnTo>
                <a:lnTo>
                  <a:pt x="378" y="1248"/>
                </a:lnTo>
                <a:lnTo>
                  <a:pt x="382" y="1221"/>
                </a:lnTo>
                <a:lnTo>
                  <a:pt x="399" y="1205"/>
                </a:lnTo>
                <a:lnTo>
                  <a:pt x="420" y="1190"/>
                </a:lnTo>
                <a:lnTo>
                  <a:pt x="441" y="1184"/>
                </a:lnTo>
                <a:lnTo>
                  <a:pt x="441" y="1184"/>
                </a:lnTo>
                <a:lnTo>
                  <a:pt x="468" y="1190"/>
                </a:lnTo>
                <a:lnTo>
                  <a:pt x="489" y="1205"/>
                </a:lnTo>
                <a:lnTo>
                  <a:pt x="500" y="1221"/>
                </a:lnTo>
                <a:lnTo>
                  <a:pt x="505" y="1248"/>
                </a:lnTo>
                <a:lnTo>
                  <a:pt x="505" y="1248"/>
                </a:lnTo>
                <a:lnTo>
                  <a:pt x="500" y="1274"/>
                </a:lnTo>
                <a:lnTo>
                  <a:pt x="489" y="1295"/>
                </a:lnTo>
                <a:lnTo>
                  <a:pt x="468" y="1306"/>
                </a:lnTo>
                <a:lnTo>
                  <a:pt x="441" y="1312"/>
                </a:lnTo>
                <a:close/>
                <a:moveTo>
                  <a:pt x="292" y="1099"/>
                </a:moveTo>
                <a:lnTo>
                  <a:pt x="292" y="1099"/>
                </a:lnTo>
                <a:lnTo>
                  <a:pt x="298" y="1078"/>
                </a:lnTo>
                <a:lnTo>
                  <a:pt x="314" y="1057"/>
                </a:lnTo>
                <a:lnTo>
                  <a:pt x="335" y="1041"/>
                </a:lnTo>
                <a:lnTo>
                  <a:pt x="356" y="1035"/>
                </a:lnTo>
                <a:lnTo>
                  <a:pt x="356" y="1035"/>
                </a:lnTo>
                <a:lnTo>
                  <a:pt x="382" y="1041"/>
                </a:lnTo>
                <a:lnTo>
                  <a:pt x="404" y="1057"/>
                </a:lnTo>
                <a:lnTo>
                  <a:pt x="420" y="1078"/>
                </a:lnTo>
                <a:lnTo>
                  <a:pt x="420" y="1099"/>
                </a:lnTo>
                <a:lnTo>
                  <a:pt x="420" y="1099"/>
                </a:lnTo>
                <a:lnTo>
                  <a:pt x="420" y="1126"/>
                </a:lnTo>
                <a:lnTo>
                  <a:pt x="404" y="1147"/>
                </a:lnTo>
                <a:lnTo>
                  <a:pt x="382" y="1158"/>
                </a:lnTo>
                <a:lnTo>
                  <a:pt x="356" y="1163"/>
                </a:lnTo>
                <a:lnTo>
                  <a:pt x="356" y="1163"/>
                </a:lnTo>
                <a:lnTo>
                  <a:pt x="335" y="1158"/>
                </a:lnTo>
                <a:lnTo>
                  <a:pt x="314" y="1147"/>
                </a:lnTo>
                <a:lnTo>
                  <a:pt x="298" y="1126"/>
                </a:lnTo>
                <a:lnTo>
                  <a:pt x="292" y="1099"/>
                </a:lnTo>
                <a:close/>
                <a:moveTo>
                  <a:pt x="207" y="951"/>
                </a:moveTo>
                <a:lnTo>
                  <a:pt x="207" y="951"/>
                </a:lnTo>
                <a:lnTo>
                  <a:pt x="213" y="930"/>
                </a:lnTo>
                <a:lnTo>
                  <a:pt x="229" y="908"/>
                </a:lnTo>
                <a:lnTo>
                  <a:pt x="250" y="892"/>
                </a:lnTo>
                <a:lnTo>
                  <a:pt x="276" y="887"/>
                </a:lnTo>
                <a:lnTo>
                  <a:pt x="276" y="887"/>
                </a:lnTo>
                <a:lnTo>
                  <a:pt x="298" y="892"/>
                </a:lnTo>
                <a:lnTo>
                  <a:pt x="319" y="908"/>
                </a:lnTo>
                <a:lnTo>
                  <a:pt x="335" y="930"/>
                </a:lnTo>
                <a:lnTo>
                  <a:pt x="340" y="951"/>
                </a:lnTo>
                <a:lnTo>
                  <a:pt x="340" y="951"/>
                </a:lnTo>
                <a:lnTo>
                  <a:pt x="335" y="977"/>
                </a:lnTo>
                <a:lnTo>
                  <a:pt x="319" y="998"/>
                </a:lnTo>
                <a:lnTo>
                  <a:pt x="298" y="1014"/>
                </a:lnTo>
                <a:lnTo>
                  <a:pt x="276" y="1014"/>
                </a:lnTo>
                <a:lnTo>
                  <a:pt x="276" y="1014"/>
                </a:lnTo>
                <a:lnTo>
                  <a:pt x="250" y="1014"/>
                </a:lnTo>
                <a:lnTo>
                  <a:pt x="229" y="998"/>
                </a:lnTo>
                <a:lnTo>
                  <a:pt x="213" y="977"/>
                </a:lnTo>
                <a:lnTo>
                  <a:pt x="207" y="951"/>
                </a:lnTo>
                <a:close/>
                <a:moveTo>
                  <a:pt x="128" y="807"/>
                </a:moveTo>
                <a:lnTo>
                  <a:pt x="128" y="807"/>
                </a:lnTo>
                <a:lnTo>
                  <a:pt x="133" y="781"/>
                </a:lnTo>
                <a:lnTo>
                  <a:pt x="143" y="759"/>
                </a:lnTo>
                <a:lnTo>
                  <a:pt x="165" y="744"/>
                </a:lnTo>
                <a:lnTo>
                  <a:pt x="192" y="744"/>
                </a:lnTo>
                <a:lnTo>
                  <a:pt x="192" y="744"/>
                </a:lnTo>
                <a:lnTo>
                  <a:pt x="213" y="744"/>
                </a:lnTo>
                <a:lnTo>
                  <a:pt x="234" y="759"/>
                </a:lnTo>
                <a:lnTo>
                  <a:pt x="250" y="781"/>
                </a:lnTo>
                <a:lnTo>
                  <a:pt x="255" y="807"/>
                </a:lnTo>
                <a:lnTo>
                  <a:pt x="255" y="807"/>
                </a:lnTo>
                <a:lnTo>
                  <a:pt x="250" y="828"/>
                </a:lnTo>
                <a:lnTo>
                  <a:pt x="234" y="850"/>
                </a:lnTo>
                <a:lnTo>
                  <a:pt x="213" y="866"/>
                </a:lnTo>
                <a:lnTo>
                  <a:pt x="192" y="871"/>
                </a:lnTo>
                <a:lnTo>
                  <a:pt x="192" y="871"/>
                </a:lnTo>
                <a:lnTo>
                  <a:pt x="165" y="866"/>
                </a:lnTo>
                <a:lnTo>
                  <a:pt x="143" y="850"/>
                </a:lnTo>
                <a:lnTo>
                  <a:pt x="133" y="828"/>
                </a:lnTo>
                <a:lnTo>
                  <a:pt x="128" y="807"/>
                </a:lnTo>
                <a:close/>
                <a:moveTo>
                  <a:pt x="43" y="659"/>
                </a:moveTo>
                <a:lnTo>
                  <a:pt x="43" y="659"/>
                </a:lnTo>
                <a:lnTo>
                  <a:pt x="48" y="632"/>
                </a:lnTo>
                <a:lnTo>
                  <a:pt x="59" y="611"/>
                </a:lnTo>
                <a:lnTo>
                  <a:pt x="80" y="600"/>
                </a:lnTo>
                <a:lnTo>
                  <a:pt x="107" y="595"/>
                </a:lnTo>
                <a:lnTo>
                  <a:pt x="107" y="595"/>
                </a:lnTo>
                <a:lnTo>
                  <a:pt x="128" y="600"/>
                </a:lnTo>
                <a:lnTo>
                  <a:pt x="149" y="611"/>
                </a:lnTo>
                <a:lnTo>
                  <a:pt x="165" y="632"/>
                </a:lnTo>
                <a:lnTo>
                  <a:pt x="171" y="659"/>
                </a:lnTo>
                <a:lnTo>
                  <a:pt x="171" y="659"/>
                </a:lnTo>
                <a:lnTo>
                  <a:pt x="165" y="680"/>
                </a:lnTo>
                <a:lnTo>
                  <a:pt x="149" y="701"/>
                </a:lnTo>
                <a:lnTo>
                  <a:pt x="128" y="717"/>
                </a:lnTo>
                <a:lnTo>
                  <a:pt x="107" y="723"/>
                </a:lnTo>
                <a:lnTo>
                  <a:pt x="107" y="723"/>
                </a:lnTo>
                <a:lnTo>
                  <a:pt x="80" y="717"/>
                </a:lnTo>
                <a:lnTo>
                  <a:pt x="59" y="701"/>
                </a:lnTo>
                <a:lnTo>
                  <a:pt x="48" y="680"/>
                </a:lnTo>
                <a:lnTo>
                  <a:pt x="43" y="659"/>
                </a:lnTo>
                <a:close/>
                <a:moveTo>
                  <a:pt x="192" y="446"/>
                </a:moveTo>
                <a:lnTo>
                  <a:pt x="192" y="446"/>
                </a:lnTo>
                <a:lnTo>
                  <a:pt x="213" y="452"/>
                </a:lnTo>
                <a:lnTo>
                  <a:pt x="234" y="462"/>
                </a:lnTo>
                <a:lnTo>
                  <a:pt x="250" y="484"/>
                </a:lnTo>
                <a:lnTo>
                  <a:pt x="255" y="510"/>
                </a:lnTo>
                <a:lnTo>
                  <a:pt x="255" y="510"/>
                </a:lnTo>
                <a:lnTo>
                  <a:pt x="250" y="537"/>
                </a:lnTo>
                <a:lnTo>
                  <a:pt x="234" y="552"/>
                </a:lnTo>
                <a:lnTo>
                  <a:pt x="213" y="568"/>
                </a:lnTo>
                <a:lnTo>
                  <a:pt x="192" y="574"/>
                </a:lnTo>
                <a:lnTo>
                  <a:pt x="192" y="574"/>
                </a:lnTo>
                <a:lnTo>
                  <a:pt x="165" y="568"/>
                </a:lnTo>
                <a:lnTo>
                  <a:pt x="143" y="552"/>
                </a:lnTo>
                <a:lnTo>
                  <a:pt x="133" y="537"/>
                </a:lnTo>
                <a:lnTo>
                  <a:pt x="128" y="510"/>
                </a:lnTo>
                <a:lnTo>
                  <a:pt x="128" y="510"/>
                </a:lnTo>
                <a:lnTo>
                  <a:pt x="133" y="484"/>
                </a:lnTo>
                <a:lnTo>
                  <a:pt x="143" y="462"/>
                </a:lnTo>
                <a:lnTo>
                  <a:pt x="165" y="452"/>
                </a:lnTo>
                <a:lnTo>
                  <a:pt x="192" y="446"/>
                </a:lnTo>
                <a:close/>
                <a:moveTo>
                  <a:pt x="356" y="446"/>
                </a:moveTo>
                <a:lnTo>
                  <a:pt x="356" y="446"/>
                </a:lnTo>
                <a:lnTo>
                  <a:pt x="382" y="452"/>
                </a:lnTo>
                <a:lnTo>
                  <a:pt x="404" y="462"/>
                </a:lnTo>
                <a:lnTo>
                  <a:pt x="420" y="484"/>
                </a:lnTo>
                <a:lnTo>
                  <a:pt x="420" y="510"/>
                </a:lnTo>
                <a:lnTo>
                  <a:pt x="420" y="510"/>
                </a:lnTo>
                <a:lnTo>
                  <a:pt x="420" y="537"/>
                </a:lnTo>
                <a:lnTo>
                  <a:pt x="404" y="552"/>
                </a:lnTo>
                <a:lnTo>
                  <a:pt x="382" y="568"/>
                </a:lnTo>
                <a:lnTo>
                  <a:pt x="356" y="574"/>
                </a:lnTo>
                <a:lnTo>
                  <a:pt x="356" y="574"/>
                </a:lnTo>
                <a:lnTo>
                  <a:pt x="335" y="568"/>
                </a:lnTo>
                <a:lnTo>
                  <a:pt x="314" y="552"/>
                </a:lnTo>
                <a:lnTo>
                  <a:pt x="298" y="537"/>
                </a:lnTo>
                <a:lnTo>
                  <a:pt x="292" y="510"/>
                </a:lnTo>
                <a:lnTo>
                  <a:pt x="292" y="510"/>
                </a:lnTo>
                <a:lnTo>
                  <a:pt x="298" y="484"/>
                </a:lnTo>
                <a:lnTo>
                  <a:pt x="314" y="462"/>
                </a:lnTo>
                <a:lnTo>
                  <a:pt x="335" y="452"/>
                </a:lnTo>
                <a:lnTo>
                  <a:pt x="356" y="446"/>
                </a:lnTo>
                <a:close/>
                <a:moveTo>
                  <a:pt x="526" y="191"/>
                </a:moveTo>
                <a:lnTo>
                  <a:pt x="526" y="191"/>
                </a:lnTo>
                <a:lnTo>
                  <a:pt x="558" y="197"/>
                </a:lnTo>
                <a:lnTo>
                  <a:pt x="600" y="213"/>
                </a:lnTo>
                <a:lnTo>
                  <a:pt x="707" y="255"/>
                </a:lnTo>
                <a:lnTo>
                  <a:pt x="707" y="255"/>
                </a:lnTo>
                <a:lnTo>
                  <a:pt x="600" y="298"/>
                </a:lnTo>
                <a:lnTo>
                  <a:pt x="558" y="313"/>
                </a:lnTo>
                <a:lnTo>
                  <a:pt x="526" y="319"/>
                </a:lnTo>
                <a:lnTo>
                  <a:pt x="526" y="319"/>
                </a:lnTo>
                <a:lnTo>
                  <a:pt x="510" y="313"/>
                </a:lnTo>
                <a:lnTo>
                  <a:pt x="489" y="308"/>
                </a:lnTo>
                <a:lnTo>
                  <a:pt x="478" y="292"/>
                </a:lnTo>
                <a:lnTo>
                  <a:pt x="468" y="277"/>
                </a:lnTo>
                <a:lnTo>
                  <a:pt x="526" y="277"/>
                </a:lnTo>
                <a:lnTo>
                  <a:pt x="526" y="234"/>
                </a:lnTo>
                <a:lnTo>
                  <a:pt x="468" y="234"/>
                </a:lnTo>
                <a:lnTo>
                  <a:pt x="468" y="234"/>
                </a:lnTo>
                <a:lnTo>
                  <a:pt x="478" y="218"/>
                </a:lnTo>
                <a:lnTo>
                  <a:pt x="489" y="202"/>
                </a:lnTo>
                <a:lnTo>
                  <a:pt x="510" y="197"/>
                </a:lnTo>
                <a:lnTo>
                  <a:pt x="526" y="191"/>
                </a:lnTo>
                <a:close/>
                <a:moveTo>
                  <a:pt x="526" y="446"/>
                </a:moveTo>
                <a:lnTo>
                  <a:pt x="526" y="446"/>
                </a:lnTo>
                <a:lnTo>
                  <a:pt x="553" y="452"/>
                </a:lnTo>
                <a:lnTo>
                  <a:pt x="574" y="462"/>
                </a:lnTo>
                <a:lnTo>
                  <a:pt x="585" y="484"/>
                </a:lnTo>
                <a:lnTo>
                  <a:pt x="589" y="510"/>
                </a:lnTo>
                <a:lnTo>
                  <a:pt x="589" y="510"/>
                </a:lnTo>
                <a:lnTo>
                  <a:pt x="585" y="537"/>
                </a:lnTo>
                <a:lnTo>
                  <a:pt x="574" y="552"/>
                </a:lnTo>
                <a:lnTo>
                  <a:pt x="553" y="568"/>
                </a:lnTo>
                <a:lnTo>
                  <a:pt x="526" y="574"/>
                </a:lnTo>
                <a:lnTo>
                  <a:pt x="526" y="574"/>
                </a:lnTo>
                <a:lnTo>
                  <a:pt x="505" y="568"/>
                </a:lnTo>
                <a:lnTo>
                  <a:pt x="484" y="552"/>
                </a:lnTo>
                <a:lnTo>
                  <a:pt x="468" y="537"/>
                </a:lnTo>
                <a:lnTo>
                  <a:pt x="462" y="510"/>
                </a:lnTo>
                <a:lnTo>
                  <a:pt x="462" y="510"/>
                </a:lnTo>
                <a:lnTo>
                  <a:pt x="468" y="484"/>
                </a:lnTo>
                <a:lnTo>
                  <a:pt x="484" y="462"/>
                </a:lnTo>
                <a:lnTo>
                  <a:pt x="505" y="452"/>
                </a:lnTo>
                <a:lnTo>
                  <a:pt x="526" y="446"/>
                </a:lnTo>
                <a:close/>
                <a:moveTo>
                  <a:pt x="696" y="446"/>
                </a:moveTo>
                <a:lnTo>
                  <a:pt x="696" y="446"/>
                </a:lnTo>
                <a:lnTo>
                  <a:pt x="722" y="452"/>
                </a:lnTo>
                <a:lnTo>
                  <a:pt x="744" y="462"/>
                </a:lnTo>
                <a:lnTo>
                  <a:pt x="754" y="484"/>
                </a:lnTo>
                <a:lnTo>
                  <a:pt x="760" y="510"/>
                </a:lnTo>
                <a:lnTo>
                  <a:pt x="760" y="510"/>
                </a:lnTo>
                <a:lnTo>
                  <a:pt x="754" y="537"/>
                </a:lnTo>
                <a:lnTo>
                  <a:pt x="744" y="552"/>
                </a:lnTo>
                <a:lnTo>
                  <a:pt x="722" y="568"/>
                </a:lnTo>
                <a:lnTo>
                  <a:pt x="696" y="574"/>
                </a:lnTo>
                <a:lnTo>
                  <a:pt x="696" y="574"/>
                </a:lnTo>
                <a:lnTo>
                  <a:pt x="669" y="568"/>
                </a:lnTo>
                <a:lnTo>
                  <a:pt x="653" y="552"/>
                </a:lnTo>
                <a:lnTo>
                  <a:pt x="638" y="537"/>
                </a:lnTo>
                <a:lnTo>
                  <a:pt x="632" y="510"/>
                </a:lnTo>
                <a:lnTo>
                  <a:pt x="632" y="510"/>
                </a:lnTo>
                <a:lnTo>
                  <a:pt x="638" y="484"/>
                </a:lnTo>
                <a:lnTo>
                  <a:pt x="653" y="462"/>
                </a:lnTo>
                <a:lnTo>
                  <a:pt x="669" y="452"/>
                </a:lnTo>
                <a:lnTo>
                  <a:pt x="696" y="446"/>
                </a:lnTo>
                <a:close/>
                <a:moveTo>
                  <a:pt x="611" y="723"/>
                </a:moveTo>
                <a:lnTo>
                  <a:pt x="611" y="723"/>
                </a:lnTo>
                <a:lnTo>
                  <a:pt x="589" y="717"/>
                </a:lnTo>
                <a:lnTo>
                  <a:pt x="568" y="701"/>
                </a:lnTo>
                <a:lnTo>
                  <a:pt x="553" y="680"/>
                </a:lnTo>
                <a:lnTo>
                  <a:pt x="547" y="659"/>
                </a:lnTo>
                <a:lnTo>
                  <a:pt x="547" y="659"/>
                </a:lnTo>
                <a:lnTo>
                  <a:pt x="553" y="632"/>
                </a:lnTo>
                <a:lnTo>
                  <a:pt x="568" y="611"/>
                </a:lnTo>
                <a:lnTo>
                  <a:pt x="589" y="600"/>
                </a:lnTo>
                <a:lnTo>
                  <a:pt x="611" y="595"/>
                </a:lnTo>
                <a:lnTo>
                  <a:pt x="611" y="595"/>
                </a:lnTo>
                <a:lnTo>
                  <a:pt x="638" y="600"/>
                </a:lnTo>
                <a:lnTo>
                  <a:pt x="659" y="611"/>
                </a:lnTo>
                <a:lnTo>
                  <a:pt x="669" y="632"/>
                </a:lnTo>
                <a:lnTo>
                  <a:pt x="675" y="659"/>
                </a:lnTo>
                <a:lnTo>
                  <a:pt x="675" y="659"/>
                </a:lnTo>
                <a:lnTo>
                  <a:pt x="669" y="680"/>
                </a:lnTo>
                <a:lnTo>
                  <a:pt x="659" y="701"/>
                </a:lnTo>
                <a:lnTo>
                  <a:pt x="638" y="717"/>
                </a:lnTo>
                <a:lnTo>
                  <a:pt x="611" y="723"/>
                </a:lnTo>
                <a:close/>
                <a:moveTo>
                  <a:pt x="526" y="871"/>
                </a:moveTo>
                <a:lnTo>
                  <a:pt x="526" y="871"/>
                </a:lnTo>
                <a:lnTo>
                  <a:pt x="505" y="866"/>
                </a:lnTo>
                <a:lnTo>
                  <a:pt x="484" y="850"/>
                </a:lnTo>
                <a:lnTo>
                  <a:pt x="468" y="828"/>
                </a:lnTo>
                <a:lnTo>
                  <a:pt x="462" y="807"/>
                </a:lnTo>
                <a:lnTo>
                  <a:pt x="462" y="807"/>
                </a:lnTo>
                <a:lnTo>
                  <a:pt x="468" y="781"/>
                </a:lnTo>
                <a:lnTo>
                  <a:pt x="484" y="759"/>
                </a:lnTo>
                <a:lnTo>
                  <a:pt x="505" y="744"/>
                </a:lnTo>
                <a:lnTo>
                  <a:pt x="526" y="744"/>
                </a:lnTo>
                <a:lnTo>
                  <a:pt x="526" y="744"/>
                </a:lnTo>
                <a:lnTo>
                  <a:pt x="553" y="744"/>
                </a:lnTo>
                <a:lnTo>
                  <a:pt x="574" y="759"/>
                </a:lnTo>
                <a:lnTo>
                  <a:pt x="585" y="781"/>
                </a:lnTo>
                <a:lnTo>
                  <a:pt x="589" y="807"/>
                </a:lnTo>
                <a:lnTo>
                  <a:pt x="589" y="807"/>
                </a:lnTo>
                <a:lnTo>
                  <a:pt x="585" y="828"/>
                </a:lnTo>
                <a:lnTo>
                  <a:pt x="574" y="850"/>
                </a:lnTo>
                <a:lnTo>
                  <a:pt x="553" y="866"/>
                </a:lnTo>
                <a:lnTo>
                  <a:pt x="526" y="871"/>
                </a:lnTo>
                <a:close/>
                <a:moveTo>
                  <a:pt x="356" y="744"/>
                </a:moveTo>
                <a:lnTo>
                  <a:pt x="356" y="744"/>
                </a:lnTo>
                <a:lnTo>
                  <a:pt x="382" y="744"/>
                </a:lnTo>
                <a:lnTo>
                  <a:pt x="404" y="759"/>
                </a:lnTo>
                <a:lnTo>
                  <a:pt x="420" y="781"/>
                </a:lnTo>
                <a:lnTo>
                  <a:pt x="420" y="807"/>
                </a:lnTo>
                <a:lnTo>
                  <a:pt x="420" y="807"/>
                </a:lnTo>
                <a:lnTo>
                  <a:pt x="420" y="828"/>
                </a:lnTo>
                <a:lnTo>
                  <a:pt x="404" y="850"/>
                </a:lnTo>
                <a:lnTo>
                  <a:pt x="382" y="866"/>
                </a:lnTo>
                <a:lnTo>
                  <a:pt x="356" y="871"/>
                </a:lnTo>
                <a:lnTo>
                  <a:pt x="356" y="871"/>
                </a:lnTo>
                <a:lnTo>
                  <a:pt x="335" y="866"/>
                </a:lnTo>
                <a:lnTo>
                  <a:pt x="314" y="850"/>
                </a:lnTo>
                <a:lnTo>
                  <a:pt x="298" y="828"/>
                </a:lnTo>
                <a:lnTo>
                  <a:pt x="292" y="807"/>
                </a:lnTo>
                <a:lnTo>
                  <a:pt x="292" y="807"/>
                </a:lnTo>
                <a:lnTo>
                  <a:pt x="298" y="781"/>
                </a:lnTo>
                <a:lnTo>
                  <a:pt x="314" y="759"/>
                </a:lnTo>
                <a:lnTo>
                  <a:pt x="335" y="744"/>
                </a:lnTo>
                <a:lnTo>
                  <a:pt x="356" y="744"/>
                </a:lnTo>
                <a:close/>
                <a:moveTo>
                  <a:pt x="276" y="595"/>
                </a:moveTo>
                <a:lnTo>
                  <a:pt x="276" y="595"/>
                </a:lnTo>
                <a:lnTo>
                  <a:pt x="298" y="600"/>
                </a:lnTo>
                <a:lnTo>
                  <a:pt x="319" y="611"/>
                </a:lnTo>
                <a:lnTo>
                  <a:pt x="335" y="632"/>
                </a:lnTo>
                <a:lnTo>
                  <a:pt x="340" y="659"/>
                </a:lnTo>
                <a:lnTo>
                  <a:pt x="340" y="659"/>
                </a:lnTo>
                <a:lnTo>
                  <a:pt x="335" y="680"/>
                </a:lnTo>
                <a:lnTo>
                  <a:pt x="319" y="701"/>
                </a:lnTo>
                <a:lnTo>
                  <a:pt x="298" y="717"/>
                </a:lnTo>
                <a:lnTo>
                  <a:pt x="276" y="723"/>
                </a:lnTo>
                <a:lnTo>
                  <a:pt x="276" y="723"/>
                </a:lnTo>
                <a:lnTo>
                  <a:pt x="250" y="717"/>
                </a:lnTo>
                <a:lnTo>
                  <a:pt x="229" y="701"/>
                </a:lnTo>
                <a:lnTo>
                  <a:pt x="213" y="680"/>
                </a:lnTo>
                <a:lnTo>
                  <a:pt x="207" y="659"/>
                </a:lnTo>
                <a:lnTo>
                  <a:pt x="207" y="659"/>
                </a:lnTo>
                <a:lnTo>
                  <a:pt x="213" y="632"/>
                </a:lnTo>
                <a:lnTo>
                  <a:pt x="229" y="611"/>
                </a:lnTo>
                <a:lnTo>
                  <a:pt x="250" y="600"/>
                </a:lnTo>
                <a:lnTo>
                  <a:pt x="276" y="595"/>
                </a:lnTo>
                <a:close/>
                <a:moveTo>
                  <a:pt x="441" y="723"/>
                </a:moveTo>
                <a:lnTo>
                  <a:pt x="441" y="723"/>
                </a:lnTo>
                <a:lnTo>
                  <a:pt x="420" y="717"/>
                </a:lnTo>
                <a:lnTo>
                  <a:pt x="399" y="701"/>
                </a:lnTo>
                <a:lnTo>
                  <a:pt x="382" y="680"/>
                </a:lnTo>
                <a:lnTo>
                  <a:pt x="378" y="659"/>
                </a:lnTo>
                <a:lnTo>
                  <a:pt x="378" y="659"/>
                </a:lnTo>
                <a:lnTo>
                  <a:pt x="382" y="632"/>
                </a:lnTo>
                <a:lnTo>
                  <a:pt x="399" y="611"/>
                </a:lnTo>
                <a:lnTo>
                  <a:pt x="420" y="600"/>
                </a:lnTo>
                <a:lnTo>
                  <a:pt x="441" y="595"/>
                </a:lnTo>
                <a:lnTo>
                  <a:pt x="441" y="595"/>
                </a:lnTo>
                <a:lnTo>
                  <a:pt x="468" y="600"/>
                </a:lnTo>
                <a:lnTo>
                  <a:pt x="489" y="611"/>
                </a:lnTo>
                <a:lnTo>
                  <a:pt x="500" y="632"/>
                </a:lnTo>
                <a:lnTo>
                  <a:pt x="505" y="659"/>
                </a:lnTo>
                <a:lnTo>
                  <a:pt x="505" y="659"/>
                </a:lnTo>
                <a:lnTo>
                  <a:pt x="500" y="680"/>
                </a:lnTo>
                <a:lnTo>
                  <a:pt x="489" y="701"/>
                </a:lnTo>
                <a:lnTo>
                  <a:pt x="468" y="717"/>
                </a:lnTo>
                <a:lnTo>
                  <a:pt x="441" y="723"/>
                </a:lnTo>
                <a:close/>
                <a:moveTo>
                  <a:pt x="441" y="1014"/>
                </a:moveTo>
                <a:lnTo>
                  <a:pt x="441" y="1014"/>
                </a:lnTo>
                <a:lnTo>
                  <a:pt x="420" y="1014"/>
                </a:lnTo>
                <a:lnTo>
                  <a:pt x="399" y="998"/>
                </a:lnTo>
                <a:lnTo>
                  <a:pt x="382" y="977"/>
                </a:lnTo>
                <a:lnTo>
                  <a:pt x="378" y="951"/>
                </a:lnTo>
                <a:lnTo>
                  <a:pt x="378" y="951"/>
                </a:lnTo>
                <a:lnTo>
                  <a:pt x="382" y="930"/>
                </a:lnTo>
                <a:lnTo>
                  <a:pt x="399" y="908"/>
                </a:lnTo>
                <a:lnTo>
                  <a:pt x="420" y="892"/>
                </a:lnTo>
                <a:lnTo>
                  <a:pt x="441" y="887"/>
                </a:lnTo>
                <a:lnTo>
                  <a:pt x="441" y="887"/>
                </a:lnTo>
                <a:lnTo>
                  <a:pt x="468" y="892"/>
                </a:lnTo>
                <a:lnTo>
                  <a:pt x="489" y="908"/>
                </a:lnTo>
                <a:lnTo>
                  <a:pt x="500" y="930"/>
                </a:lnTo>
                <a:lnTo>
                  <a:pt x="505" y="951"/>
                </a:lnTo>
                <a:lnTo>
                  <a:pt x="505" y="951"/>
                </a:lnTo>
                <a:lnTo>
                  <a:pt x="500" y="977"/>
                </a:lnTo>
                <a:lnTo>
                  <a:pt x="489" y="998"/>
                </a:lnTo>
                <a:lnTo>
                  <a:pt x="468" y="1014"/>
                </a:lnTo>
                <a:lnTo>
                  <a:pt x="441" y="1014"/>
                </a:lnTo>
                <a:close/>
                <a:moveTo>
                  <a:pt x="887" y="659"/>
                </a:moveTo>
                <a:lnTo>
                  <a:pt x="887" y="659"/>
                </a:lnTo>
                <a:lnTo>
                  <a:pt x="887" y="637"/>
                </a:lnTo>
                <a:lnTo>
                  <a:pt x="882" y="616"/>
                </a:lnTo>
                <a:lnTo>
                  <a:pt x="871" y="600"/>
                </a:lnTo>
                <a:lnTo>
                  <a:pt x="860" y="584"/>
                </a:lnTo>
                <a:lnTo>
                  <a:pt x="845" y="574"/>
                </a:lnTo>
                <a:lnTo>
                  <a:pt x="828" y="563"/>
                </a:lnTo>
                <a:lnTo>
                  <a:pt x="813" y="558"/>
                </a:lnTo>
                <a:lnTo>
                  <a:pt x="792" y="552"/>
                </a:lnTo>
                <a:lnTo>
                  <a:pt x="792" y="552"/>
                </a:lnTo>
                <a:lnTo>
                  <a:pt x="802" y="531"/>
                </a:lnTo>
                <a:lnTo>
                  <a:pt x="802" y="510"/>
                </a:lnTo>
                <a:lnTo>
                  <a:pt x="802" y="510"/>
                </a:lnTo>
                <a:lnTo>
                  <a:pt x="802" y="488"/>
                </a:lnTo>
                <a:lnTo>
                  <a:pt x="792" y="467"/>
                </a:lnTo>
                <a:lnTo>
                  <a:pt x="786" y="452"/>
                </a:lnTo>
                <a:lnTo>
                  <a:pt x="770" y="435"/>
                </a:lnTo>
                <a:lnTo>
                  <a:pt x="754" y="420"/>
                </a:lnTo>
                <a:lnTo>
                  <a:pt x="738" y="414"/>
                </a:lnTo>
                <a:lnTo>
                  <a:pt x="717" y="404"/>
                </a:lnTo>
                <a:lnTo>
                  <a:pt x="696" y="404"/>
                </a:lnTo>
                <a:lnTo>
                  <a:pt x="696" y="404"/>
                </a:lnTo>
                <a:lnTo>
                  <a:pt x="669" y="409"/>
                </a:lnTo>
                <a:lnTo>
                  <a:pt x="648" y="414"/>
                </a:lnTo>
                <a:lnTo>
                  <a:pt x="627" y="430"/>
                </a:lnTo>
                <a:lnTo>
                  <a:pt x="611" y="446"/>
                </a:lnTo>
                <a:lnTo>
                  <a:pt x="611" y="446"/>
                </a:lnTo>
                <a:lnTo>
                  <a:pt x="595" y="430"/>
                </a:lnTo>
                <a:lnTo>
                  <a:pt x="574" y="414"/>
                </a:lnTo>
                <a:lnTo>
                  <a:pt x="553" y="409"/>
                </a:lnTo>
                <a:lnTo>
                  <a:pt x="526" y="404"/>
                </a:lnTo>
                <a:lnTo>
                  <a:pt x="526" y="404"/>
                </a:lnTo>
                <a:lnTo>
                  <a:pt x="494" y="409"/>
                </a:lnTo>
                <a:lnTo>
                  <a:pt x="462" y="425"/>
                </a:lnTo>
                <a:lnTo>
                  <a:pt x="462" y="340"/>
                </a:lnTo>
                <a:lnTo>
                  <a:pt x="462" y="340"/>
                </a:lnTo>
                <a:lnTo>
                  <a:pt x="494" y="356"/>
                </a:lnTo>
                <a:lnTo>
                  <a:pt x="526" y="361"/>
                </a:lnTo>
                <a:lnTo>
                  <a:pt x="526" y="361"/>
                </a:lnTo>
                <a:lnTo>
                  <a:pt x="553" y="356"/>
                </a:lnTo>
                <a:lnTo>
                  <a:pt x="579" y="351"/>
                </a:lnTo>
                <a:lnTo>
                  <a:pt x="653" y="324"/>
                </a:lnTo>
                <a:lnTo>
                  <a:pt x="770" y="277"/>
                </a:lnTo>
                <a:lnTo>
                  <a:pt x="807" y="255"/>
                </a:lnTo>
                <a:lnTo>
                  <a:pt x="770" y="239"/>
                </a:lnTo>
                <a:lnTo>
                  <a:pt x="770" y="239"/>
                </a:lnTo>
                <a:lnTo>
                  <a:pt x="669" y="191"/>
                </a:lnTo>
                <a:lnTo>
                  <a:pt x="669" y="191"/>
                </a:lnTo>
                <a:lnTo>
                  <a:pt x="600" y="170"/>
                </a:lnTo>
                <a:lnTo>
                  <a:pt x="563" y="154"/>
                </a:lnTo>
                <a:lnTo>
                  <a:pt x="526" y="149"/>
                </a:lnTo>
                <a:lnTo>
                  <a:pt x="526" y="149"/>
                </a:lnTo>
                <a:lnTo>
                  <a:pt x="510" y="154"/>
                </a:lnTo>
                <a:lnTo>
                  <a:pt x="489" y="159"/>
                </a:lnTo>
                <a:lnTo>
                  <a:pt x="473" y="165"/>
                </a:lnTo>
                <a:lnTo>
                  <a:pt x="457" y="176"/>
                </a:lnTo>
                <a:lnTo>
                  <a:pt x="457" y="176"/>
                </a:lnTo>
                <a:lnTo>
                  <a:pt x="446" y="144"/>
                </a:lnTo>
                <a:lnTo>
                  <a:pt x="425" y="106"/>
                </a:lnTo>
                <a:lnTo>
                  <a:pt x="404" y="80"/>
                </a:lnTo>
                <a:lnTo>
                  <a:pt x="378" y="53"/>
                </a:lnTo>
                <a:lnTo>
                  <a:pt x="346" y="32"/>
                </a:lnTo>
                <a:lnTo>
                  <a:pt x="308" y="16"/>
                </a:lnTo>
                <a:lnTo>
                  <a:pt x="271" y="6"/>
                </a:lnTo>
                <a:lnTo>
                  <a:pt x="234" y="0"/>
                </a:lnTo>
                <a:lnTo>
                  <a:pt x="234" y="43"/>
                </a:lnTo>
                <a:lnTo>
                  <a:pt x="234" y="43"/>
                </a:lnTo>
                <a:lnTo>
                  <a:pt x="271" y="48"/>
                </a:lnTo>
                <a:lnTo>
                  <a:pt x="308" y="59"/>
                </a:lnTo>
                <a:lnTo>
                  <a:pt x="340" y="74"/>
                </a:lnTo>
                <a:lnTo>
                  <a:pt x="367" y="101"/>
                </a:lnTo>
                <a:lnTo>
                  <a:pt x="388" y="127"/>
                </a:lnTo>
                <a:lnTo>
                  <a:pt x="409" y="159"/>
                </a:lnTo>
                <a:lnTo>
                  <a:pt x="420" y="197"/>
                </a:lnTo>
                <a:lnTo>
                  <a:pt x="420" y="234"/>
                </a:lnTo>
                <a:lnTo>
                  <a:pt x="420" y="425"/>
                </a:lnTo>
                <a:lnTo>
                  <a:pt x="420" y="425"/>
                </a:lnTo>
                <a:lnTo>
                  <a:pt x="393" y="409"/>
                </a:lnTo>
                <a:lnTo>
                  <a:pt x="356" y="404"/>
                </a:lnTo>
                <a:lnTo>
                  <a:pt x="356" y="404"/>
                </a:lnTo>
                <a:lnTo>
                  <a:pt x="335" y="409"/>
                </a:lnTo>
                <a:lnTo>
                  <a:pt x="308" y="414"/>
                </a:lnTo>
                <a:lnTo>
                  <a:pt x="292" y="430"/>
                </a:lnTo>
                <a:lnTo>
                  <a:pt x="276" y="446"/>
                </a:lnTo>
                <a:lnTo>
                  <a:pt x="276" y="446"/>
                </a:lnTo>
                <a:lnTo>
                  <a:pt x="255" y="430"/>
                </a:lnTo>
                <a:lnTo>
                  <a:pt x="239" y="414"/>
                </a:lnTo>
                <a:lnTo>
                  <a:pt x="213" y="409"/>
                </a:lnTo>
                <a:lnTo>
                  <a:pt x="192" y="404"/>
                </a:lnTo>
                <a:lnTo>
                  <a:pt x="192" y="404"/>
                </a:lnTo>
                <a:lnTo>
                  <a:pt x="171" y="404"/>
                </a:lnTo>
                <a:lnTo>
                  <a:pt x="149" y="414"/>
                </a:lnTo>
                <a:lnTo>
                  <a:pt x="133" y="420"/>
                </a:lnTo>
                <a:lnTo>
                  <a:pt x="117" y="435"/>
                </a:lnTo>
                <a:lnTo>
                  <a:pt x="101" y="452"/>
                </a:lnTo>
                <a:lnTo>
                  <a:pt x="90" y="467"/>
                </a:lnTo>
                <a:lnTo>
                  <a:pt x="85" y="488"/>
                </a:lnTo>
                <a:lnTo>
                  <a:pt x="85" y="510"/>
                </a:lnTo>
                <a:lnTo>
                  <a:pt x="85" y="510"/>
                </a:lnTo>
                <a:lnTo>
                  <a:pt x="85" y="531"/>
                </a:lnTo>
                <a:lnTo>
                  <a:pt x="96" y="552"/>
                </a:lnTo>
                <a:lnTo>
                  <a:pt x="96" y="552"/>
                </a:lnTo>
                <a:lnTo>
                  <a:pt x="75" y="558"/>
                </a:lnTo>
                <a:lnTo>
                  <a:pt x="59" y="563"/>
                </a:lnTo>
                <a:lnTo>
                  <a:pt x="43" y="574"/>
                </a:lnTo>
                <a:lnTo>
                  <a:pt x="27" y="584"/>
                </a:lnTo>
                <a:lnTo>
                  <a:pt x="16" y="600"/>
                </a:lnTo>
                <a:lnTo>
                  <a:pt x="6" y="616"/>
                </a:lnTo>
                <a:lnTo>
                  <a:pt x="0" y="637"/>
                </a:lnTo>
                <a:lnTo>
                  <a:pt x="0" y="659"/>
                </a:lnTo>
                <a:lnTo>
                  <a:pt x="0" y="659"/>
                </a:lnTo>
                <a:lnTo>
                  <a:pt x="0" y="674"/>
                </a:lnTo>
                <a:lnTo>
                  <a:pt x="6" y="695"/>
                </a:lnTo>
                <a:lnTo>
                  <a:pt x="16" y="712"/>
                </a:lnTo>
                <a:lnTo>
                  <a:pt x="27" y="727"/>
                </a:lnTo>
                <a:lnTo>
                  <a:pt x="43" y="738"/>
                </a:lnTo>
                <a:lnTo>
                  <a:pt x="59" y="749"/>
                </a:lnTo>
                <a:lnTo>
                  <a:pt x="75" y="759"/>
                </a:lnTo>
                <a:lnTo>
                  <a:pt x="96" y="759"/>
                </a:lnTo>
                <a:lnTo>
                  <a:pt x="96" y="759"/>
                </a:lnTo>
                <a:lnTo>
                  <a:pt x="85" y="781"/>
                </a:lnTo>
                <a:lnTo>
                  <a:pt x="85" y="807"/>
                </a:lnTo>
                <a:lnTo>
                  <a:pt x="85" y="807"/>
                </a:lnTo>
                <a:lnTo>
                  <a:pt x="85" y="823"/>
                </a:lnTo>
                <a:lnTo>
                  <a:pt x="90" y="845"/>
                </a:lnTo>
                <a:lnTo>
                  <a:pt x="101" y="860"/>
                </a:lnTo>
                <a:lnTo>
                  <a:pt x="112" y="876"/>
                </a:lnTo>
                <a:lnTo>
                  <a:pt x="128" y="887"/>
                </a:lnTo>
                <a:lnTo>
                  <a:pt x="143" y="898"/>
                </a:lnTo>
                <a:lnTo>
                  <a:pt x="160" y="908"/>
                </a:lnTo>
                <a:lnTo>
                  <a:pt x="175" y="908"/>
                </a:lnTo>
                <a:lnTo>
                  <a:pt x="175" y="908"/>
                </a:lnTo>
                <a:lnTo>
                  <a:pt x="171" y="930"/>
                </a:lnTo>
                <a:lnTo>
                  <a:pt x="171" y="951"/>
                </a:lnTo>
                <a:lnTo>
                  <a:pt x="171" y="951"/>
                </a:lnTo>
                <a:lnTo>
                  <a:pt x="171" y="972"/>
                </a:lnTo>
                <a:lnTo>
                  <a:pt x="175" y="993"/>
                </a:lnTo>
                <a:lnTo>
                  <a:pt x="186" y="1009"/>
                </a:lnTo>
                <a:lnTo>
                  <a:pt x="197" y="1025"/>
                </a:lnTo>
                <a:lnTo>
                  <a:pt x="207" y="1035"/>
                </a:lnTo>
                <a:lnTo>
                  <a:pt x="224" y="1046"/>
                </a:lnTo>
                <a:lnTo>
                  <a:pt x="245" y="1052"/>
                </a:lnTo>
                <a:lnTo>
                  <a:pt x="261" y="1057"/>
                </a:lnTo>
                <a:lnTo>
                  <a:pt x="261" y="1057"/>
                </a:lnTo>
                <a:lnTo>
                  <a:pt x="255" y="1078"/>
                </a:lnTo>
                <a:lnTo>
                  <a:pt x="255" y="1099"/>
                </a:lnTo>
                <a:lnTo>
                  <a:pt x="255" y="1099"/>
                </a:lnTo>
                <a:lnTo>
                  <a:pt x="255" y="1120"/>
                </a:lnTo>
                <a:lnTo>
                  <a:pt x="261" y="1142"/>
                </a:lnTo>
                <a:lnTo>
                  <a:pt x="271" y="1158"/>
                </a:lnTo>
                <a:lnTo>
                  <a:pt x="282" y="1174"/>
                </a:lnTo>
                <a:lnTo>
                  <a:pt x="292" y="1184"/>
                </a:lnTo>
                <a:lnTo>
                  <a:pt x="308" y="1195"/>
                </a:lnTo>
                <a:lnTo>
                  <a:pt x="329" y="1200"/>
                </a:lnTo>
                <a:lnTo>
                  <a:pt x="346" y="1205"/>
                </a:lnTo>
                <a:lnTo>
                  <a:pt x="346" y="1205"/>
                </a:lnTo>
                <a:lnTo>
                  <a:pt x="340" y="1227"/>
                </a:lnTo>
                <a:lnTo>
                  <a:pt x="340" y="1248"/>
                </a:lnTo>
                <a:lnTo>
                  <a:pt x="340" y="1248"/>
                </a:lnTo>
                <a:lnTo>
                  <a:pt x="340" y="1269"/>
                </a:lnTo>
                <a:lnTo>
                  <a:pt x="346" y="1291"/>
                </a:lnTo>
                <a:lnTo>
                  <a:pt x="356" y="1306"/>
                </a:lnTo>
                <a:lnTo>
                  <a:pt x="367" y="1323"/>
                </a:lnTo>
                <a:lnTo>
                  <a:pt x="382" y="1338"/>
                </a:lnTo>
                <a:lnTo>
                  <a:pt x="404" y="1344"/>
                </a:lnTo>
                <a:lnTo>
                  <a:pt x="420" y="1354"/>
                </a:lnTo>
                <a:lnTo>
                  <a:pt x="441" y="1354"/>
                </a:lnTo>
                <a:lnTo>
                  <a:pt x="441" y="1354"/>
                </a:lnTo>
                <a:lnTo>
                  <a:pt x="462" y="1354"/>
                </a:lnTo>
                <a:lnTo>
                  <a:pt x="484" y="1344"/>
                </a:lnTo>
                <a:lnTo>
                  <a:pt x="500" y="1338"/>
                </a:lnTo>
                <a:lnTo>
                  <a:pt x="515" y="1323"/>
                </a:lnTo>
                <a:lnTo>
                  <a:pt x="531" y="1306"/>
                </a:lnTo>
                <a:lnTo>
                  <a:pt x="542" y="1291"/>
                </a:lnTo>
                <a:lnTo>
                  <a:pt x="547" y="1269"/>
                </a:lnTo>
                <a:lnTo>
                  <a:pt x="547" y="1248"/>
                </a:lnTo>
                <a:lnTo>
                  <a:pt x="547" y="1248"/>
                </a:lnTo>
                <a:lnTo>
                  <a:pt x="547" y="1227"/>
                </a:lnTo>
                <a:lnTo>
                  <a:pt x="536" y="1205"/>
                </a:lnTo>
                <a:lnTo>
                  <a:pt x="536" y="1205"/>
                </a:lnTo>
                <a:lnTo>
                  <a:pt x="558" y="1200"/>
                </a:lnTo>
                <a:lnTo>
                  <a:pt x="574" y="1195"/>
                </a:lnTo>
                <a:lnTo>
                  <a:pt x="589" y="1184"/>
                </a:lnTo>
                <a:lnTo>
                  <a:pt x="606" y="1174"/>
                </a:lnTo>
                <a:lnTo>
                  <a:pt x="617" y="1158"/>
                </a:lnTo>
                <a:lnTo>
                  <a:pt x="627" y="1142"/>
                </a:lnTo>
                <a:lnTo>
                  <a:pt x="632" y="1120"/>
                </a:lnTo>
                <a:lnTo>
                  <a:pt x="632" y="1099"/>
                </a:lnTo>
                <a:lnTo>
                  <a:pt x="632" y="1099"/>
                </a:lnTo>
                <a:lnTo>
                  <a:pt x="632" y="1078"/>
                </a:lnTo>
                <a:lnTo>
                  <a:pt x="621" y="1057"/>
                </a:lnTo>
                <a:lnTo>
                  <a:pt x="621" y="1057"/>
                </a:lnTo>
                <a:lnTo>
                  <a:pt x="643" y="1052"/>
                </a:lnTo>
                <a:lnTo>
                  <a:pt x="659" y="1046"/>
                </a:lnTo>
                <a:lnTo>
                  <a:pt x="675" y="1035"/>
                </a:lnTo>
                <a:lnTo>
                  <a:pt x="691" y="1025"/>
                </a:lnTo>
                <a:lnTo>
                  <a:pt x="701" y="1009"/>
                </a:lnTo>
                <a:lnTo>
                  <a:pt x="712" y="993"/>
                </a:lnTo>
                <a:lnTo>
                  <a:pt x="717" y="972"/>
                </a:lnTo>
                <a:lnTo>
                  <a:pt x="717" y="951"/>
                </a:lnTo>
                <a:lnTo>
                  <a:pt x="717" y="951"/>
                </a:lnTo>
                <a:lnTo>
                  <a:pt x="717" y="930"/>
                </a:lnTo>
                <a:lnTo>
                  <a:pt x="707" y="908"/>
                </a:lnTo>
                <a:lnTo>
                  <a:pt x="707" y="908"/>
                </a:lnTo>
                <a:lnTo>
                  <a:pt x="728" y="908"/>
                </a:lnTo>
                <a:lnTo>
                  <a:pt x="744" y="898"/>
                </a:lnTo>
                <a:lnTo>
                  <a:pt x="760" y="887"/>
                </a:lnTo>
                <a:lnTo>
                  <a:pt x="775" y="876"/>
                </a:lnTo>
                <a:lnTo>
                  <a:pt x="786" y="860"/>
                </a:lnTo>
                <a:lnTo>
                  <a:pt x="796" y="845"/>
                </a:lnTo>
                <a:lnTo>
                  <a:pt x="802" y="823"/>
                </a:lnTo>
                <a:lnTo>
                  <a:pt x="802" y="807"/>
                </a:lnTo>
                <a:lnTo>
                  <a:pt x="802" y="807"/>
                </a:lnTo>
                <a:lnTo>
                  <a:pt x="802" y="781"/>
                </a:lnTo>
                <a:lnTo>
                  <a:pt x="792" y="759"/>
                </a:lnTo>
                <a:lnTo>
                  <a:pt x="792" y="759"/>
                </a:lnTo>
                <a:lnTo>
                  <a:pt x="813" y="759"/>
                </a:lnTo>
                <a:lnTo>
                  <a:pt x="828" y="749"/>
                </a:lnTo>
                <a:lnTo>
                  <a:pt x="845" y="738"/>
                </a:lnTo>
                <a:lnTo>
                  <a:pt x="860" y="727"/>
                </a:lnTo>
                <a:lnTo>
                  <a:pt x="871" y="712"/>
                </a:lnTo>
                <a:lnTo>
                  <a:pt x="882" y="695"/>
                </a:lnTo>
                <a:lnTo>
                  <a:pt x="887" y="674"/>
                </a:lnTo>
                <a:lnTo>
                  <a:pt x="887" y="65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9" name="Freeform 446">
            <a:extLst>
              <a:ext uri="{FF2B5EF4-FFF2-40B4-BE49-F238E27FC236}">
                <a16:creationId xmlns:a16="http://schemas.microsoft.com/office/drawing/2014/main" id="{25D83296-571E-4A06-BBF9-CEA65C01F9C3}"/>
              </a:ext>
            </a:extLst>
          </p:cNvPr>
          <p:cNvSpPr>
            <a:spLocks noChangeArrowheads="1"/>
          </p:cNvSpPr>
          <p:nvPr/>
        </p:nvSpPr>
        <p:spPr bwMode="auto">
          <a:xfrm>
            <a:off x="5043928" y="5024266"/>
            <a:ext cx="322748" cy="31488"/>
          </a:xfrm>
          <a:custGeom>
            <a:avLst/>
            <a:gdLst>
              <a:gd name="T0" fmla="*/ 992 w 1084"/>
              <a:gd name="T1" fmla="*/ 53 h 107"/>
              <a:gd name="T2" fmla="*/ 977 w 1084"/>
              <a:gd name="T3" fmla="*/ 58 h 107"/>
              <a:gd name="T4" fmla="*/ 945 w 1084"/>
              <a:gd name="T5" fmla="*/ 58 h 107"/>
              <a:gd name="T6" fmla="*/ 913 w 1084"/>
              <a:gd name="T7" fmla="*/ 37 h 107"/>
              <a:gd name="T8" fmla="*/ 886 w 1084"/>
              <a:gd name="T9" fmla="*/ 21 h 107"/>
              <a:gd name="T10" fmla="*/ 828 w 1084"/>
              <a:gd name="T11" fmla="*/ 21 h 107"/>
              <a:gd name="T12" fmla="*/ 780 w 1084"/>
              <a:gd name="T13" fmla="*/ 53 h 107"/>
              <a:gd name="T14" fmla="*/ 770 w 1084"/>
              <a:gd name="T15" fmla="*/ 58 h 107"/>
              <a:gd name="T16" fmla="*/ 738 w 1084"/>
              <a:gd name="T17" fmla="*/ 58 h 107"/>
              <a:gd name="T18" fmla="*/ 700 w 1084"/>
              <a:gd name="T19" fmla="*/ 37 h 107"/>
              <a:gd name="T20" fmla="*/ 674 w 1084"/>
              <a:gd name="T21" fmla="*/ 21 h 107"/>
              <a:gd name="T22" fmla="*/ 616 w 1084"/>
              <a:gd name="T23" fmla="*/ 21 h 107"/>
              <a:gd name="T24" fmla="*/ 567 w 1084"/>
              <a:gd name="T25" fmla="*/ 53 h 107"/>
              <a:gd name="T26" fmla="*/ 557 w 1084"/>
              <a:gd name="T27" fmla="*/ 58 h 107"/>
              <a:gd name="T28" fmla="*/ 525 w 1084"/>
              <a:gd name="T29" fmla="*/ 58 h 107"/>
              <a:gd name="T30" fmla="*/ 488 w 1084"/>
              <a:gd name="T31" fmla="*/ 37 h 107"/>
              <a:gd name="T32" fmla="*/ 462 w 1084"/>
              <a:gd name="T33" fmla="*/ 21 h 107"/>
              <a:gd name="T34" fmla="*/ 403 w 1084"/>
              <a:gd name="T35" fmla="*/ 21 h 107"/>
              <a:gd name="T36" fmla="*/ 360 w 1084"/>
              <a:gd name="T37" fmla="*/ 53 h 107"/>
              <a:gd name="T38" fmla="*/ 345 w 1084"/>
              <a:gd name="T39" fmla="*/ 58 h 107"/>
              <a:gd name="T40" fmla="*/ 313 w 1084"/>
              <a:gd name="T41" fmla="*/ 58 h 107"/>
              <a:gd name="T42" fmla="*/ 281 w 1084"/>
              <a:gd name="T43" fmla="*/ 37 h 107"/>
              <a:gd name="T44" fmla="*/ 255 w 1084"/>
              <a:gd name="T45" fmla="*/ 21 h 107"/>
              <a:gd name="T46" fmla="*/ 191 w 1084"/>
              <a:gd name="T47" fmla="*/ 21 h 107"/>
              <a:gd name="T48" fmla="*/ 149 w 1084"/>
              <a:gd name="T49" fmla="*/ 53 h 107"/>
              <a:gd name="T50" fmla="*/ 132 w 1084"/>
              <a:gd name="T51" fmla="*/ 58 h 107"/>
              <a:gd name="T52" fmla="*/ 100 w 1084"/>
              <a:gd name="T53" fmla="*/ 58 h 107"/>
              <a:gd name="T54" fmla="*/ 26 w 1084"/>
              <a:gd name="T55" fmla="*/ 0 h 107"/>
              <a:gd name="T56" fmla="*/ 58 w 1084"/>
              <a:gd name="T57" fmla="*/ 85 h 107"/>
              <a:gd name="T58" fmla="*/ 90 w 1084"/>
              <a:gd name="T59" fmla="*/ 100 h 107"/>
              <a:gd name="T60" fmla="*/ 149 w 1084"/>
              <a:gd name="T61" fmla="*/ 100 h 107"/>
              <a:gd name="T62" fmla="*/ 191 w 1084"/>
              <a:gd name="T63" fmla="*/ 68 h 107"/>
              <a:gd name="T64" fmla="*/ 207 w 1084"/>
              <a:gd name="T65" fmla="*/ 63 h 107"/>
              <a:gd name="T66" fmla="*/ 239 w 1084"/>
              <a:gd name="T67" fmla="*/ 63 h 107"/>
              <a:gd name="T68" fmla="*/ 271 w 1084"/>
              <a:gd name="T69" fmla="*/ 85 h 107"/>
              <a:gd name="T70" fmla="*/ 297 w 1084"/>
              <a:gd name="T71" fmla="*/ 100 h 107"/>
              <a:gd name="T72" fmla="*/ 356 w 1084"/>
              <a:gd name="T73" fmla="*/ 100 h 107"/>
              <a:gd name="T74" fmla="*/ 403 w 1084"/>
              <a:gd name="T75" fmla="*/ 68 h 107"/>
              <a:gd name="T76" fmla="*/ 419 w 1084"/>
              <a:gd name="T77" fmla="*/ 63 h 107"/>
              <a:gd name="T78" fmla="*/ 451 w 1084"/>
              <a:gd name="T79" fmla="*/ 63 h 107"/>
              <a:gd name="T80" fmla="*/ 483 w 1084"/>
              <a:gd name="T81" fmla="*/ 85 h 107"/>
              <a:gd name="T82" fmla="*/ 509 w 1084"/>
              <a:gd name="T83" fmla="*/ 100 h 107"/>
              <a:gd name="T84" fmla="*/ 567 w 1084"/>
              <a:gd name="T85" fmla="*/ 100 h 107"/>
              <a:gd name="T86" fmla="*/ 616 w 1084"/>
              <a:gd name="T87" fmla="*/ 68 h 107"/>
              <a:gd name="T88" fmla="*/ 631 w 1084"/>
              <a:gd name="T89" fmla="*/ 63 h 107"/>
              <a:gd name="T90" fmla="*/ 663 w 1084"/>
              <a:gd name="T91" fmla="*/ 63 h 107"/>
              <a:gd name="T92" fmla="*/ 695 w 1084"/>
              <a:gd name="T93" fmla="*/ 85 h 107"/>
              <a:gd name="T94" fmla="*/ 722 w 1084"/>
              <a:gd name="T95" fmla="*/ 100 h 107"/>
              <a:gd name="T96" fmla="*/ 753 w 1084"/>
              <a:gd name="T97" fmla="*/ 106 h 107"/>
              <a:gd name="T98" fmla="*/ 806 w 1084"/>
              <a:gd name="T99" fmla="*/ 85 h 107"/>
              <a:gd name="T100" fmla="*/ 828 w 1084"/>
              <a:gd name="T101" fmla="*/ 68 h 107"/>
              <a:gd name="T102" fmla="*/ 855 w 1084"/>
              <a:gd name="T103" fmla="*/ 58 h 107"/>
              <a:gd name="T104" fmla="*/ 886 w 1084"/>
              <a:gd name="T105" fmla="*/ 68 h 107"/>
              <a:gd name="T106" fmla="*/ 908 w 1084"/>
              <a:gd name="T107" fmla="*/ 85 h 107"/>
              <a:gd name="T108" fmla="*/ 960 w 1084"/>
              <a:gd name="T109" fmla="*/ 106 h 107"/>
              <a:gd name="T110" fmla="*/ 1019 w 1084"/>
              <a:gd name="T111" fmla="*/ 85 h 107"/>
              <a:gd name="T112" fmla="*/ 1056 w 1084"/>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4" h="107">
                <a:moveTo>
                  <a:pt x="1056" y="0"/>
                </a:moveTo>
                <a:lnTo>
                  <a:pt x="992" y="53"/>
                </a:lnTo>
                <a:lnTo>
                  <a:pt x="992" y="53"/>
                </a:lnTo>
                <a:lnTo>
                  <a:pt x="977" y="58"/>
                </a:lnTo>
                <a:lnTo>
                  <a:pt x="960" y="63"/>
                </a:lnTo>
                <a:lnTo>
                  <a:pt x="945" y="58"/>
                </a:lnTo>
                <a:lnTo>
                  <a:pt x="934" y="53"/>
                </a:lnTo>
                <a:lnTo>
                  <a:pt x="913" y="37"/>
                </a:lnTo>
                <a:lnTo>
                  <a:pt x="913" y="37"/>
                </a:lnTo>
                <a:lnTo>
                  <a:pt x="886" y="21"/>
                </a:lnTo>
                <a:lnTo>
                  <a:pt x="855" y="15"/>
                </a:lnTo>
                <a:lnTo>
                  <a:pt x="828" y="21"/>
                </a:lnTo>
                <a:lnTo>
                  <a:pt x="802" y="37"/>
                </a:lnTo>
                <a:lnTo>
                  <a:pt x="780" y="53"/>
                </a:lnTo>
                <a:lnTo>
                  <a:pt x="780" y="53"/>
                </a:lnTo>
                <a:lnTo>
                  <a:pt x="770" y="58"/>
                </a:lnTo>
                <a:lnTo>
                  <a:pt x="753" y="63"/>
                </a:lnTo>
                <a:lnTo>
                  <a:pt x="738" y="58"/>
                </a:lnTo>
                <a:lnTo>
                  <a:pt x="722" y="53"/>
                </a:lnTo>
                <a:lnTo>
                  <a:pt x="700" y="37"/>
                </a:lnTo>
                <a:lnTo>
                  <a:pt x="700" y="37"/>
                </a:lnTo>
                <a:lnTo>
                  <a:pt x="674" y="21"/>
                </a:lnTo>
                <a:lnTo>
                  <a:pt x="648" y="15"/>
                </a:lnTo>
                <a:lnTo>
                  <a:pt x="616" y="21"/>
                </a:lnTo>
                <a:lnTo>
                  <a:pt x="589" y="37"/>
                </a:lnTo>
                <a:lnTo>
                  <a:pt x="567" y="53"/>
                </a:lnTo>
                <a:lnTo>
                  <a:pt x="567" y="53"/>
                </a:lnTo>
                <a:lnTo>
                  <a:pt x="557" y="58"/>
                </a:lnTo>
                <a:lnTo>
                  <a:pt x="541" y="63"/>
                </a:lnTo>
                <a:lnTo>
                  <a:pt x="525" y="58"/>
                </a:lnTo>
                <a:lnTo>
                  <a:pt x="509" y="53"/>
                </a:lnTo>
                <a:lnTo>
                  <a:pt x="488" y="37"/>
                </a:lnTo>
                <a:lnTo>
                  <a:pt x="488" y="37"/>
                </a:lnTo>
                <a:lnTo>
                  <a:pt x="462" y="21"/>
                </a:lnTo>
                <a:lnTo>
                  <a:pt x="435" y="15"/>
                </a:lnTo>
                <a:lnTo>
                  <a:pt x="403" y="21"/>
                </a:lnTo>
                <a:lnTo>
                  <a:pt x="377" y="37"/>
                </a:lnTo>
                <a:lnTo>
                  <a:pt x="360" y="53"/>
                </a:lnTo>
                <a:lnTo>
                  <a:pt x="360" y="53"/>
                </a:lnTo>
                <a:lnTo>
                  <a:pt x="345" y="58"/>
                </a:lnTo>
                <a:lnTo>
                  <a:pt x="329" y="63"/>
                </a:lnTo>
                <a:lnTo>
                  <a:pt x="313" y="58"/>
                </a:lnTo>
                <a:lnTo>
                  <a:pt x="297" y="53"/>
                </a:lnTo>
                <a:lnTo>
                  <a:pt x="281" y="37"/>
                </a:lnTo>
                <a:lnTo>
                  <a:pt x="281" y="37"/>
                </a:lnTo>
                <a:lnTo>
                  <a:pt x="255" y="21"/>
                </a:lnTo>
                <a:lnTo>
                  <a:pt x="223" y="15"/>
                </a:lnTo>
                <a:lnTo>
                  <a:pt x="191" y="21"/>
                </a:lnTo>
                <a:lnTo>
                  <a:pt x="164" y="37"/>
                </a:lnTo>
                <a:lnTo>
                  <a:pt x="149" y="53"/>
                </a:lnTo>
                <a:lnTo>
                  <a:pt x="149" y="53"/>
                </a:lnTo>
                <a:lnTo>
                  <a:pt x="132" y="58"/>
                </a:lnTo>
                <a:lnTo>
                  <a:pt x="117" y="63"/>
                </a:lnTo>
                <a:lnTo>
                  <a:pt x="100" y="58"/>
                </a:lnTo>
                <a:lnTo>
                  <a:pt x="85" y="53"/>
                </a:lnTo>
                <a:lnTo>
                  <a:pt x="26" y="0"/>
                </a:lnTo>
                <a:lnTo>
                  <a:pt x="0" y="37"/>
                </a:lnTo>
                <a:lnTo>
                  <a:pt x="58" y="85"/>
                </a:lnTo>
                <a:lnTo>
                  <a:pt x="58" y="85"/>
                </a:lnTo>
                <a:lnTo>
                  <a:pt x="90" y="100"/>
                </a:lnTo>
                <a:lnTo>
                  <a:pt x="117" y="106"/>
                </a:lnTo>
                <a:lnTo>
                  <a:pt x="149" y="100"/>
                </a:lnTo>
                <a:lnTo>
                  <a:pt x="175" y="85"/>
                </a:lnTo>
                <a:lnTo>
                  <a:pt x="191" y="68"/>
                </a:lnTo>
                <a:lnTo>
                  <a:pt x="191" y="68"/>
                </a:lnTo>
                <a:lnTo>
                  <a:pt x="207" y="63"/>
                </a:lnTo>
                <a:lnTo>
                  <a:pt x="223" y="58"/>
                </a:lnTo>
                <a:lnTo>
                  <a:pt x="239" y="63"/>
                </a:lnTo>
                <a:lnTo>
                  <a:pt x="255" y="68"/>
                </a:lnTo>
                <a:lnTo>
                  <a:pt x="271" y="85"/>
                </a:lnTo>
                <a:lnTo>
                  <a:pt x="271" y="85"/>
                </a:lnTo>
                <a:lnTo>
                  <a:pt x="297" y="100"/>
                </a:lnTo>
                <a:lnTo>
                  <a:pt x="329" y="106"/>
                </a:lnTo>
                <a:lnTo>
                  <a:pt x="356" y="100"/>
                </a:lnTo>
                <a:lnTo>
                  <a:pt x="388" y="85"/>
                </a:lnTo>
                <a:lnTo>
                  <a:pt x="403" y="68"/>
                </a:lnTo>
                <a:lnTo>
                  <a:pt x="403" y="68"/>
                </a:lnTo>
                <a:lnTo>
                  <a:pt x="419" y="63"/>
                </a:lnTo>
                <a:lnTo>
                  <a:pt x="435" y="58"/>
                </a:lnTo>
                <a:lnTo>
                  <a:pt x="451" y="63"/>
                </a:lnTo>
                <a:lnTo>
                  <a:pt x="467" y="68"/>
                </a:lnTo>
                <a:lnTo>
                  <a:pt x="483" y="85"/>
                </a:lnTo>
                <a:lnTo>
                  <a:pt x="483" y="85"/>
                </a:lnTo>
                <a:lnTo>
                  <a:pt x="509" y="100"/>
                </a:lnTo>
                <a:lnTo>
                  <a:pt x="541" y="106"/>
                </a:lnTo>
                <a:lnTo>
                  <a:pt x="567" y="100"/>
                </a:lnTo>
                <a:lnTo>
                  <a:pt x="595" y="85"/>
                </a:lnTo>
                <a:lnTo>
                  <a:pt x="616" y="68"/>
                </a:lnTo>
                <a:lnTo>
                  <a:pt x="616" y="68"/>
                </a:lnTo>
                <a:lnTo>
                  <a:pt x="631" y="63"/>
                </a:lnTo>
                <a:lnTo>
                  <a:pt x="648" y="58"/>
                </a:lnTo>
                <a:lnTo>
                  <a:pt x="663" y="63"/>
                </a:lnTo>
                <a:lnTo>
                  <a:pt x="674" y="68"/>
                </a:lnTo>
                <a:lnTo>
                  <a:pt x="695" y="85"/>
                </a:lnTo>
                <a:lnTo>
                  <a:pt x="695" y="85"/>
                </a:lnTo>
                <a:lnTo>
                  <a:pt x="722" y="100"/>
                </a:lnTo>
                <a:lnTo>
                  <a:pt x="753" y="106"/>
                </a:lnTo>
                <a:lnTo>
                  <a:pt x="753" y="106"/>
                </a:lnTo>
                <a:lnTo>
                  <a:pt x="780" y="100"/>
                </a:lnTo>
                <a:lnTo>
                  <a:pt x="806" y="85"/>
                </a:lnTo>
                <a:lnTo>
                  <a:pt x="828" y="68"/>
                </a:lnTo>
                <a:lnTo>
                  <a:pt x="828" y="68"/>
                </a:lnTo>
                <a:lnTo>
                  <a:pt x="838" y="63"/>
                </a:lnTo>
                <a:lnTo>
                  <a:pt x="855" y="58"/>
                </a:lnTo>
                <a:lnTo>
                  <a:pt x="870" y="63"/>
                </a:lnTo>
                <a:lnTo>
                  <a:pt x="886" y="68"/>
                </a:lnTo>
                <a:lnTo>
                  <a:pt x="908" y="85"/>
                </a:lnTo>
                <a:lnTo>
                  <a:pt x="908" y="85"/>
                </a:lnTo>
                <a:lnTo>
                  <a:pt x="934" y="100"/>
                </a:lnTo>
                <a:lnTo>
                  <a:pt x="960" y="106"/>
                </a:lnTo>
                <a:lnTo>
                  <a:pt x="992" y="100"/>
                </a:lnTo>
                <a:lnTo>
                  <a:pt x="1019" y="85"/>
                </a:lnTo>
                <a:lnTo>
                  <a:pt x="1083" y="37"/>
                </a:lnTo>
                <a:lnTo>
                  <a:pt x="105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 name="Freeform 447">
            <a:extLst>
              <a:ext uri="{FF2B5EF4-FFF2-40B4-BE49-F238E27FC236}">
                <a16:creationId xmlns:a16="http://schemas.microsoft.com/office/drawing/2014/main" id="{0091C365-D52C-46DE-8066-D672CF1A87E1}"/>
              </a:ext>
            </a:extLst>
          </p:cNvPr>
          <p:cNvSpPr>
            <a:spLocks noChangeArrowheads="1"/>
          </p:cNvSpPr>
          <p:nvPr/>
        </p:nvSpPr>
        <p:spPr bwMode="auto">
          <a:xfrm>
            <a:off x="5104279" y="505444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1" name="Freeform 448">
            <a:extLst>
              <a:ext uri="{FF2B5EF4-FFF2-40B4-BE49-F238E27FC236}">
                <a16:creationId xmlns:a16="http://schemas.microsoft.com/office/drawing/2014/main" id="{5DAD9379-06FB-4B21-8839-B0B5240B33D8}"/>
              </a:ext>
            </a:extLst>
          </p:cNvPr>
          <p:cNvSpPr>
            <a:spLocks noChangeArrowheads="1"/>
          </p:cNvSpPr>
          <p:nvPr/>
        </p:nvSpPr>
        <p:spPr bwMode="auto">
          <a:xfrm>
            <a:off x="5129207" y="5017707"/>
            <a:ext cx="26240" cy="18368"/>
          </a:xfrm>
          <a:custGeom>
            <a:avLst/>
            <a:gdLst>
              <a:gd name="T0" fmla="*/ 43 w 86"/>
              <a:gd name="T1" fmla="*/ 59 h 60"/>
              <a:gd name="T2" fmla="*/ 85 w 86"/>
              <a:gd name="T3" fmla="*/ 59 h 60"/>
              <a:gd name="T4" fmla="*/ 85 w 86"/>
              <a:gd name="T5" fmla="*/ 16 h 60"/>
              <a:gd name="T6" fmla="*/ 43 w 86"/>
              <a:gd name="T7" fmla="*/ 16 h 60"/>
              <a:gd name="T8" fmla="*/ 43 w 86"/>
              <a:gd name="T9" fmla="*/ 0 h 60"/>
              <a:gd name="T10" fmla="*/ 0 w 86"/>
              <a:gd name="T11" fmla="*/ 0 h 60"/>
              <a:gd name="T12" fmla="*/ 0 w 86"/>
              <a:gd name="T13" fmla="*/ 43 h 60"/>
              <a:gd name="T14" fmla="*/ 43 w 86"/>
              <a:gd name="T15" fmla="*/ 43 h 60"/>
              <a:gd name="T16" fmla="*/ 43 w 86"/>
              <a:gd name="T17"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60">
                <a:moveTo>
                  <a:pt x="43" y="59"/>
                </a:moveTo>
                <a:lnTo>
                  <a:pt x="85" y="59"/>
                </a:lnTo>
                <a:lnTo>
                  <a:pt x="85" y="16"/>
                </a:lnTo>
                <a:lnTo>
                  <a:pt x="43" y="16"/>
                </a:lnTo>
                <a:lnTo>
                  <a:pt x="43" y="0"/>
                </a:lnTo>
                <a:lnTo>
                  <a:pt x="0" y="0"/>
                </a:lnTo>
                <a:lnTo>
                  <a:pt x="0" y="43"/>
                </a:lnTo>
                <a:lnTo>
                  <a:pt x="43" y="43"/>
                </a:lnTo>
                <a:lnTo>
                  <a:pt x="43" y="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2" name="Freeform 449">
            <a:extLst>
              <a:ext uri="{FF2B5EF4-FFF2-40B4-BE49-F238E27FC236}">
                <a16:creationId xmlns:a16="http://schemas.microsoft.com/office/drawing/2014/main" id="{F1CEF092-BDCB-4E10-B398-05364DAA7EA9}"/>
              </a:ext>
            </a:extLst>
          </p:cNvPr>
          <p:cNvSpPr>
            <a:spLocks noChangeArrowheads="1"/>
          </p:cNvSpPr>
          <p:nvPr/>
        </p:nvSpPr>
        <p:spPr bwMode="auto">
          <a:xfrm>
            <a:off x="5261717" y="5017707"/>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3" name="Freeform 450">
            <a:extLst>
              <a:ext uri="{FF2B5EF4-FFF2-40B4-BE49-F238E27FC236}">
                <a16:creationId xmlns:a16="http://schemas.microsoft.com/office/drawing/2014/main" id="{CBB9ED5B-AB72-4A33-B337-381EF67045E0}"/>
              </a:ext>
            </a:extLst>
          </p:cNvPr>
          <p:cNvSpPr>
            <a:spLocks noChangeArrowheads="1"/>
          </p:cNvSpPr>
          <p:nvPr/>
        </p:nvSpPr>
        <p:spPr bwMode="auto">
          <a:xfrm>
            <a:off x="5305013" y="5054442"/>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4" name="Freeform 451">
            <a:extLst>
              <a:ext uri="{FF2B5EF4-FFF2-40B4-BE49-F238E27FC236}">
                <a16:creationId xmlns:a16="http://schemas.microsoft.com/office/drawing/2014/main" id="{2E0E8852-C068-4204-9F3A-1CC8FA81F5CB}"/>
              </a:ext>
            </a:extLst>
          </p:cNvPr>
          <p:cNvSpPr>
            <a:spLocks noChangeArrowheads="1"/>
          </p:cNvSpPr>
          <p:nvPr/>
        </p:nvSpPr>
        <p:spPr bwMode="auto">
          <a:xfrm>
            <a:off x="5361428" y="505444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5" name="Freeform 452">
            <a:extLst>
              <a:ext uri="{FF2B5EF4-FFF2-40B4-BE49-F238E27FC236}">
                <a16:creationId xmlns:a16="http://schemas.microsoft.com/office/drawing/2014/main" id="{C9CC80BD-2A43-4AE7-B948-0EBC17C2881C}"/>
              </a:ext>
            </a:extLst>
          </p:cNvPr>
          <p:cNvSpPr>
            <a:spLocks noChangeArrowheads="1"/>
          </p:cNvSpPr>
          <p:nvPr/>
        </p:nvSpPr>
        <p:spPr bwMode="auto">
          <a:xfrm>
            <a:off x="5223670" y="5061002"/>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6" name="Freeform 453">
            <a:extLst>
              <a:ext uri="{FF2B5EF4-FFF2-40B4-BE49-F238E27FC236}">
                <a16:creationId xmlns:a16="http://schemas.microsoft.com/office/drawing/2014/main" id="{E446CEF2-F8DB-4E36-85B7-A406E36AD825}"/>
              </a:ext>
            </a:extLst>
          </p:cNvPr>
          <p:cNvSpPr>
            <a:spLocks noChangeArrowheads="1"/>
          </p:cNvSpPr>
          <p:nvPr/>
        </p:nvSpPr>
        <p:spPr bwMode="auto">
          <a:xfrm>
            <a:off x="5235477" y="5049194"/>
            <a:ext cx="14432" cy="11807"/>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7" name="Freeform 454">
            <a:extLst>
              <a:ext uri="{FF2B5EF4-FFF2-40B4-BE49-F238E27FC236}">
                <a16:creationId xmlns:a16="http://schemas.microsoft.com/office/drawing/2014/main" id="{5186D92A-41AE-43F0-A21B-3F4787DEF3E5}"/>
              </a:ext>
            </a:extLst>
          </p:cNvPr>
          <p:cNvSpPr>
            <a:spLocks noChangeArrowheads="1"/>
          </p:cNvSpPr>
          <p:nvPr/>
        </p:nvSpPr>
        <p:spPr bwMode="auto">
          <a:xfrm>
            <a:off x="5097719" y="4979659"/>
            <a:ext cx="26240" cy="13120"/>
          </a:xfrm>
          <a:custGeom>
            <a:avLst/>
            <a:gdLst>
              <a:gd name="T0" fmla="*/ 0 w 86"/>
              <a:gd name="T1" fmla="*/ 0 h 43"/>
              <a:gd name="T2" fmla="*/ 85 w 86"/>
              <a:gd name="T3" fmla="*/ 0 h 43"/>
              <a:gd name="T4" fmla="*/ 85 w 86"/>
              <a:gd name="T5" fmla="*/ 42 h 43"/>
              <a:gd name="T6" fmla="*/ 0 w 86"/>
              <a:gd name="T7" fmla="*/ 42 h 43"/>
              <a:gd name="T8" fmla="*/ 0 w 86"/>
              <a:gd name="T9" fmla="*/ 0 h 43"/>
            </a:gdLst>
            <a:ahLst/>
            <a:cxnLst>
              <a:cxn ang="0">
                <a:pos x="T0" y="T1"/>
              </a:cxn>
              <a:cxn ang="0">
                <a:pos x="T2" y="T3"/>
              </a:cxn>
              <a:cxn ang="0">
                <a:pos x="T4" y="T5"/>
              </a:cxn>
              <a:cxn ang="0">
                <a:pos x="T6" y="T7"/>
              </a:cxn>
              <a:cxn ang="0">
                <a:pos x="T8" y="T9"/>
              </a:cxn>
            </a:cxnLst>
            <a:rect l="0" t="0" r="r" b="b"/>
            <a:pathLst>
              <a:path w="86" h="43">
                <a:moveTo>
                  <a:pt x="0" y="0"/>
                </a:moveTo>
                <a:lnTo>
                  <a:pt x="85" y="0"/>
                </a:lnTo>
                <a:lnTo>
                  <a:pt x="8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8" name="Freeform 455">
            <a:extLst>
              <a:ext uri="{FF2B5EF4-FFF2-40B4-BE49-F238E27FC236}">
                <a16:creationId xmlns:a16="http://schemas.microsoft.com/office/drawing/2014/main" id="{B5AD1F22-6220-4923-ABB0-DBAFB6A303CA}"/>
              </a:ext>
            </a:extLst>
          </p:cNvPr>
          <p:cNvSpPr>
            <a:spLocks noChangeArrowheads="1"/>
          </p:cNvSpPr>
          <p:nvPr/>
        </p:nvSpPr>
        <p:spPr bwMode="auto">
          <a:xfrm>
            <a:off x="5273525" y="5092489"/>
            <a:ext cx="31488" cy="13120"/>
          </a:xfrm>
          <a:custGeom>
            <a:avLst/>
            <a:gdLst>
              <a:gd name="T0" fmla="*/ 0 w 107"/>
              <a:gd name="T1" fmla="*/ 0 h 44"/>
              <a:gd name="T2" fmla="*/ 106 w 107"/>
              <a:gd name="T3" fmla="*/ 0 h 44"/>
              <a:gd name="T4" fmla="*/ 106 w 107"/>
              <a:gd name="T5" fmla="*/ 43 h 44"/>
              <a:gd name="T6" fmla="*/ 0 w 107"/>
              <a:gd name="T7" fmla="*/ 43 h 44"/>
              <a:gd name="T8" fmla="*/ 0 w 107"/>
              <a:gd name="T9" fmla="*/ 0 h 44"/>
            </a:gdLst>
            <a:ahLst/>
            <a:cxnLst>
              <a:cxn ang="0">
                <a:pos x="T0" y="T1"/>
              </a:cxn>
              <a:cxn ang="0">
                <a:pos x="T2" y="T3"/>
              </a:cxn>
              <a:cxn ang="0">
                <a:pos x="T4" y="T5"/>
              </a:cxn>
              <a:cxn ang="0">
                <a:pos x="T6" y="T7"/>
              </a:cxn>
              <a:cxn ang="0">
                <a:pos x="T8" y="T9"/>
              </a:cxn>
            </a:cxnLst>
            <a:rect l="0" t="0" r="r" b="b"/>
            <a:pathLst>
              <a:path w="107" h="44">
                <a:moveTo>
                  <a:pt x="0" y="0"/>
                </a:moveTo>
                <a:lnTo>
                  <a:pt x="106" y="0"/>
                </a:lnTo>
                <a:lnTo>
                  <a:pt x="10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9" name="Freeform 456">
            <a:extLst>
              <a:ext uri="{FF2B5EF4-FFF2-40B4-BE49-F238E27FC236}">
                <a16:creationId xmlns:a16="http://schemas.microsoft.com/office/drawing/2014/main" id="{DA098515-C4FD-40EF-97C7-BBB4DB306B8E}"/>
              </a:ext>
            </a:extLst>
          </p:cNvPr>
          <p:cNvSpPr>
            <a:spLocks noChangeArrowheads="1"/>
          </p:cNvSpPr>
          <p:nvPr/>
        </p:nvSpPr>
        <p:spPr bwMode="auto">
          <a:xfrm>
            <a:off x="5003257" y="4961291"/>
            <a:ext cx="402778" cy="162686"/>
          </a:xfrm>
          <a:custGeom>
            <a:avLst/>
            <a:gdLst>
              <a:gd name="T0" fmla="*/ 1226 w 1355"/>
              <a:gd name="T1" fmla="*/ 377 h 548"/>
              <a:gd name="T2" fmla="*/ 631 w 1355"/>
              <a:gd name="T3" fmla="*/ 377 h 548"/>
              <a:gd name="T4" fmla="*/ 594 w 1355"/>
              <a:gd name="T5" fmla="*/ 298 h 548"/>
              <a:gd name="T6" fmla="*/ 509 w 1355"/>
              <a:gd name="T7" fmla="*/ 356 h 548"/>
              <a:gd name="T8" fmla="*/ 170 w 1355"/>
              <a:gd name="T9" fmla="*/ 377 h 548"/>
              <a:gd name="T10" fmla="*/ 74 w 1355"/>
              <a:gd name="T11" fmla="*/ 351 h 548"/>
              <a:gd name="T12" fmla="*/ 48 w 1355"/>
              <a:gd name="T13" fmla="*/ 255 h 548"/>
              <a:gd name="T14" fmla="*/ 148 w 1355"/>
              <a:gd name="T15" fmla="*/ 207 h 548"/>
              <a:gd name="T16" fmla="*/ 196 w 1355"/>
              <a:gd name="T17" fmla="*/ 213 h 548"/>
              <a:gd name="T18" fmla="*/ 297 w 1355"/>
              <a:gd name="T19" fmla="*/ 234 h 548"/>
              <a:gd name="T20" fmla="*/ 621 w 1355"/>
              <a:gd name="T21" fmla="*/ 165 h 548"/>
              <a:gd name="T22" fmla="*/ 679 w 1355"/>
              <a:gd name="T23" fmla="*/ 250 h 548"/>
              <a:gd name="T24" fmla="*/ 743 w 1355"/>
              <a:gd name="T25" fmla="*/ 191 h 548"/>
              <a:gd name="T26" fmla="*/ 1040 w 1355"/>
              <a:gd name="T27" fmla="*/ 213 h 548"/>
              <a:gd name="T28" fmla="*/ 1147 w 1355"/>
              <a:gd name="T29" fmla="*/ 234 h 548"/>
              <a:gd name="T30" fmla="*/ 1205 w 1355"/>
              <a:gd name="T31" fmla="*/ 165 h 548"/>
              <a:gd name="T32" fmla="*/ 1311 w 1355"/>
              <a:gd name="T33" fmla="*/ 255 h 548"/>
              <a:gd name="T34" fmla="*/ 552 w 1355"/>
              <a:gd name="T35" fmla="*/ 351 h 548"/>
              <a:gd name="T36" fmla="*/ 589 w 1355"/>
              <a:gd name="T37" fmla="*/ 345 h 548"/>
              <a:gd name="T38" fmla="*/ 578 w 1355"/>
              <a:gd name="T39" fmla="*/ 377 h 548"/>
              <a:gd name="T40" fmla="*/ 552 w 1355"/>
              <a:gd name="T41" fmla="*/ 356 h 548"/>
              <a:gd name="T42" fmla="*/ 424 w 1355"/>
              <a:gd name="T43" fmla="*/ 441 h 548"/>
              <a:gd name="T44" fmla="*/ 170 w 1355"/>
              <a:gd name="T45" fmla="*/ 505 h 548"/>
              <a:gd name="T46" fmla="*/ 90 w 1355"/>
              <a:gd name="T47" fmla="*/ 425 h 548"/>
              <a:gd name="T48" fmla="*/ 1205 w 1355"/>
              <a:gd name="T49" fmla="*/ 420 h 548"/>
              <a:gd name="T50" fmla="*/ 1247 w 1355"/>
              <a:gd name="T51" fmla="*/ 462 h 548"/>
              <a:gd name="T52" fmla="*/ 276 w 1355"/>
              <a:gd name="T53" fmla="*/ 191 h 548"/>
              <a:gd name="T54" fmla="*/ 255 w 1355"/>
              <a:gd name="T55" fmla="*/ 213 h 548"/>
              <a:gd name="T56" fmla="*/ 233 w 1355"/>
              <a:gd name="T57" fmla="*/ 181 h 548"/>
              <a:gd name="T58" fmla="*/ 270 w 1355"/>
              <a:gd name="T59" fmla="*/ 176 h 548"/>
              <a:gd name="T60" fmla="*/ 695 w 1355"/>
              <a:gd name="T61" fmla="*/ 202 h 548"/>
              <a:gd name="T62" fmla="*/ 658 w 1355"/>
              <a:gd name="T63" fmla="*/ 197 h 548"/>
              <a:gd name="T64" fmla="*/ 679 w 1355"/>
              <a:gd name="T65" fmla="*/ 165 h 548"/>
              <a:gd name="T66" fmla="*/ 1120 w 1355"/>
              <a:gd name="T67" fmla="*/ 191 h 548"/>
              <a:gd name="T68" fmla="*/ 1098 w 1355"/>
              <a:gd name="T69" fmla="*/ 213 h 548"/>
              <a:gd name="T70" fmla="*/ 1083 w 1355"/>
              <a:gd name="T71" fmla="*/ 181 h 548"/>
              <a:gd name="T72" fmla="*/ 1115 w 1355"/>
              <a:gd name="T73" fmla="*/ 176 h 548"/>
              <a:gd name="T74" fmla="*/ 318 w 1355"/>
              <a:gd name="T75" fmla="*/ 64 h 548"/>
              <a:gd name="T76" fmla="*/ 1162 w 1355"/>
              <a:gd name="T77" fmla="*/ 43 h 548"/>
              <a:gd name="T78" fmla="*/ 1247 w 1355"/>
              <a:gd name="T79" fmla="*/ 85 h 548"/>
              <a:gd name="T80" fmla="*/ 1205 w 1355"/>
              <a:gd name="T81" fmla="*/ 127 h 548"/>
              <a:gd name="T82" fmla="*/ 90 w 1355"/>
              <a:gd name="T83" fmla="*/ 123 h 548"/>
              <a:gd name="T84" fmla="*/ 170 w 1355"/>
              <a:gd name="T85" fmla="*/ 43 h 548"/>
              <a:gd name="T86" fmla="*/ 1300 w 1355"/>
              <a:gd name="T87" fmla="*/ 91 h 548"/>
              <a:gd name="T88" fmla="*/ 1162 w 1355"/>
              <a:gd name="T89" fmla="*/ 0 h 548"/>
              <a:gd name="T90" fmla="*/ 90 w 1355"/>
              <a:gd name="T91" fmla="*/ 43 h 548"/>
              <a:gd name="T92" fmla="*/ 42 w 1355"/>
              <a:gd name="T93" fmla="*/ 170 h 548"/>
              <a:gd name="T94" fmla="*/ 5 w 1355"/>
              <a:gd name="T95" fmla="*/ 303 h 548"/>
              <a:gd name="T96" fmla="*/ 48 w 1355"/>
              <a:gd name="T97" fmla="*/ 430 h 548"/>
              <a:gd name="T98" fmla="*/ 164 w 1355"/>
              <a:gd name="T99" fmla="*/ 542 h 548"/>
              <a:gd name="T100" fmla="*/ 1247 w 1355"/>
              <a:gd name="T101" fmla="*/ 520 h 548"/>
              <a:gd name="T102" fmla="*/ 1311 w 1355"/>
              <a:gd name="T103" fmla="*/ 377 h 548"/>
              <a:gd name="T104" fmla="*/ 1354 w 1355"/>
              <a:gd name="T105" fmla="*/ 2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5" h="548">
                <a:moveTo>
                  <a:pt x="1311" y="298"/>
                </a:moveTo>
                <a:lnTo>
                  <a:pt x="1311" y="298"/>
                </a:lnTo>
                <a:lnTo>
                  <a:pt x="1295" y="330"/>
                </a:lnTo>
                <a:lnTo>
                  <a:pt x="1274" y="356"/>
                </a:lnTo>
                <a:lnTo>
                  <a:pt x="1242" y="372"/>
                </a:lnTo>
                <a:lnTo>
                  <a:pt x="1226" y="377"/>
                </a:lnTo>
                <a:lnTo>
                  <a:pt x="1205" y="377"/>
                </a:lnTo>
                <a:lnTo>
                  <a:pt x="1014" y="377"/>
                </a:lnTo>
                <a:lnTo>
                  <a:pt x="1014" y="361"/>
                </a:lnTo>
                <a:lnTo>
                  <a:pt x="971" y="361"/>
                </a:lnTo>
                <a:lnTo>
                  <a:pt x="971" y="377"/>
                </a:lnTo>
                <a:lnTo>
                  <a:pt x="631" y="377"/>
                </a:lnTo>
                <a:lnTo>
                  <a:pt x="631" y="377"/>
                </a:lnTo>
                <a:lnTo>
                  <a:pt x="637" y="356"/>
                </a:lnTo>
                <a:lnTo>
                  <a:pt x="637" y="356"/>
                </a:lnTo>
                <a:lnTo>
                  <a:pt x="631" y="335"/>
                </a:lnTo>
                <a:lnTo>
                  <a:pt x="616" y="313"/>
                </a:lnTo>
                <a:lnTo>
                  <a:pt x="594" y="298"/>
                </a:lnTo>
                <a:lnTo>
                  <a:pt x="573" y="298"/>
                </a:lnTo>
                <a:lnTo>
                  <a:pt x="573" y="298"/>
                </a:lnTo>
                <a:lnTo>
                  <a:pt x="547" y="298"/>
                </a:lnTo>
                <a:lnTo>
                  <a:pt x="526" y="313"/>
                </a:lnTo>
                <a:lnTo>
                  <a:pt x="515" y="335"/>
                </a:lnTo>
                <a:lnTo>
                  <a:pt x="509" y="356"/>
                </a:lnTo>
                <a:lnTo>
                  <a:pt x="509" y="356"/>
                </a:lnTo>
                <a:lnTo>
                  <a:pt x="515" y="377"/>
                </a:lnTo>
                <a:lnTo>
                  <a:pt x="148" y="377"/>
                </a:lnTo>
                <a:lnTo>
                  <a:pt x="148" y="377"/>
                </a:lnTo>
                <a:lnTo>
                  <a:pt x="133" y="377"/>
                </a:lnTo>
                <a:lnTo>
                  <a:pt x="170" y="377"/>
                </a:lnTo>
                <a:lnTo>
                  <a:pt x="170" y="335"/>
                </a:lnTo>
                <a:lnTo>
                  <a:pt x="127" y="335"/>
                </a:lnTo>
                <a:lnTo>
                  <a:pt x="127" y="377"/>
                </a:lnTo>
                <a:lnTo>
                  <a:pt x="127" y="377"/>
                </a:lnTo>
                <a:lnTo>
                  <a:pt x="101" y="366"/>
                </a:lnTo>
                <a:lnTo>
                  <a:pt x="74" y="351"/>
                </a:lnTo>
                <a:lnTo>
                  <a:pt x="58" y="324"/>
                </a:lnTo>
                <a:lnTo>
                  <a:pt x="48" y="298"/>
                </a:lnTo>
                <a:lnTo>
                  <a:pt x="84" y="298"/>
                </a:lnTo>
                <a:lnTo>
                  <a:pt x="84" y="255"/>
                </a:lnTo>
                <a:lnTo>
                  <a:pt x="48" y="255"/>
                </a:lnTo>
                <a:lnTo>
                  <a:pt x="48" y="255"/>
                </a:lnTo>
                <a:lnTo>
                  <a:pt x="52" y="228"/>
                </a:lnTo>
                <a:lnTo>
                  <a:pt x="69" y="207"/>
                </a:lnTo>
                <a:lnTo>
                  <a:pt x="84" y="186"/>
                </a:lnTo>
                <a:lnTo>
                  <a:pt x="106" y="176"/>
                </a:lnTo>
                <a:lnTo>
                  <a:pt x="106" y="207"/>
                </a:lnTo>
                <a:lnTo>
                  <a:pt x="148" y="207"/>
                </a:lnTo>
                <a:lnTo>
                  <a:pt x="148" y="165"/>
                </a:lnTo>
                <a:lnTo>
                  <a:pt x="196" y="165"/>
                </a:lnTo>
                <a:lnTo>
                  <a:pt x="196" y="165"/>
                </a:lnTo>
                <a:lnTo>
                  <a:pt x="191" y="191"/>
                </a:lnTo>
                <a:lnTo>
                  <a:pt x="191" y="191"/>
                </a:lnTo>
                <a:lnTo>
                  <a:pt x="196" y="213"/>
                </a:lnTo>
                <a:lnTo>
                  <a:pt x="212" y="234"/>
                </a:lnTo>
                <a:lnTo>
                  <a:pt x="228" y="245"/>
                </a:lnTo>
                <a:lnTo>
                  <a:pt x="255" y="250"/>
                </a:lnTo>
                <a:lnTo>
                  <a:pt x="255" y="250"/>
                </a:lnTo>
                <a:lnTo>
                  <a:pt x="281" y="245"/>
                </a:lnTo>
                <a:lnTo>
                  <a:pt x="297" y="234"/>
                </a:lnTo>
                <a:lnTo>
                  <a:pt x="313" y="213"/>
                </a:lnTo>
                <a:lnTo>
                  <a:pt x="318" y="191"/>
                </a:lnTo>
                <a:lnTo>
                  <a:pt x="318" y="191"/>
                </a:lnTo>
                <a:lnTo>
                  <a:pt x="313" y="165"/>
                </a:lnTo>
                <a:lnTo>
                  <a:pt x="621" y="165"/>
                </a:lnTo>
                <a:lnTo>
                  <a:pt x="621" y="165"/>
                </a:lnTo>
                <a:lnTo>
                  <a:pt x="616" y="191"/>
                </a:lnTo>
                <a:lnTo>
                  <a:pt x="616" y="191"/>
                </a:lnTo>
                <a:lnTo>
                  <a:pt x="621" y="213"/>
                </a:lnTo>
                <a:lnTo>
                  <a:pt x="631" y="234"/>
                </a:lnTo>
                <a:lnTo>
                  <a:pt x="653" y="245"/>
                </a:lnTo>
                <a:lnTo>
                  <a:pt x="679" y="250"/>
                </a:lnTo>
                <a:lnTo>
                  <a:pt x="679" y="250"/>
                </a:lnTo>
                <a:lnTo>
                  <a:pt x="701" y="245"/>
                </a:lnTo>
                <a:lnTo>
                  <a:pt x="722" y="234"/>
                </a:lnTo>
                <a:lnTo>
                  <a:pt x="737" y="213"/>
                </a:lnTo>
                <a:lnTo>
                  <a:pt x="743" y="191"/>
                </a:lnTo>
                <a:lnTo>
                  <a:pt x="743" y="191"/>
                </a:lnTo>
                <a:lnTo>
                  <a:pt x="737" y="165"/>
                </a:lnTo>
                <a:lnTo>
                  <a:pt x="1040" y="165"/>
                </a:lnTo>
                <a:lnTo>
                  <a:pt x="1040" y="165"/>
                </a:lnTo>
                <a:lnTo>
                  <a:pt x="1035" y="191"/>
                </a:lnTo>
                <a:lnTo>
                  <a:pt x="1035" y="191"/>
                </a:lnTo>
                <a:lnTo>
                  <a:pt x="1040" y="213"/>
                </a:lnTo>
                <a:lnTo>
                  <a:pt x="1056" y="234"/>
                </a:lnTo>
                <a:lnTo>
                  <a:pt x="1077" y="245"/>
                </a:lnTo>
                <a:lnTo>
                  <a:pt x="1098" y="250"/>
                </a:lnTo>
                <a:lnTo>
                  <a:pt x="1098" y="250"/>
                </a:lnTo>
                <a:lnTo>
                  <a:pt x="1125" y="245"/>
                </a:lnTo>
                <a:lnTo>
                  <a:pt x="1147" y="234"/>
                </a:lnTo>
                <a:lnTo>
                  <a:pt x="1157" y="213"/>
                </a:lnTo>
                <a:lnTo>
                  <a:pt x="1162" y="191"/>
                </a:lnTo>
                <a:lnTo>
                  <a:pt x="1162" y="191"/>
                </a:lnTo>
                <a:lnTo>
                  <a:pt x="1157" y="165"/>
                </a:lnTo>
                <a:lnTo>
                  <a:pt x="1205" y="165"/>
                </a:lnTo>
                <a:lnTo>
                  <a:pt x="1205" y="165"/>
                </a:lnTo>
                <a:lnTo>
                  <a:pt x="1226" y="170"/>
                </a:lnTo>
                <a:lnTo>
                  <a:pt x="1242" y="176"/>
                </a:lnTo>
                <a:lnTo>
                  <a:pt x="1274" y="191"/>
                </a:lnTo>
                <a:lnTo>
                  <a:pt x="1295" y="218"/>
                </a:lnTo>
                <a:lnTo>
                  <a:pt x="1306" y="234"/>
                </a:lnTo>
                <a:lnTo>
                  <a:pt x="1311" y="255"/>
                </a:lnTo>
                <a:lnTo>
                  <a:pt x="1269" y="255"/>
                </a:lnTo>
                <a:lnTo>
                  <a:pt x="1269" y="298"/>
                </a:lnTo>
                <a:lnTo>
                  <a:pt x="1311" y="298"/>
                </a:lnTo>
                <a:close/>
                <a:moveTo>
                  <a:pt x="552" y="356"/>
                </a:moveTo>
                <a:lnTo>
                  <a:pt x="552" y="356"/>
                </a:lnTo>
                <a:lnTo>
                  <a:pt x="552" y="351"/>
                </a:lnTo>
                <a:lnTo>
                  <a:pt x="557" y="345"/>
                </a:lnTo>
                <a:lnTo>
                  <a:pt x="562" y="340"/>
                </a:lnTo>
                <a:lnTo>
                  <a:pt x="573" y="335"/>
                </a:lnTo>
                <a:lnTo>
                  <a:pt x="573" y="335"/>
                </a:lnTo>
                <a:lnTo>
                  <a:pt x="578" y="340"/>
                </a:lnTo>
                <a:lnTo>
                  <a:pt x="589" y="345"/>
                </a:lnTo>
                <a:lnTo>
                  <a:pt x="594" y="351"/>
                </a:lnTo>
                <a:lnTo>
                  <a:pt x="594" y="356"/>
                </a:lnTo>
                <a:lnTo>
                  <a:pt x="594" y="356"/>
                </a:lnTo>
                <a:lnTo>
                  <a:pt x="594" y="366"/>
                </a:lnTo>
                <a:lnTo>
                  <a:pt x="589" y="372"/>
                </a:lnTo>
                <a:lnTo>
                  <a:pt x="578" y="377"/>
                </a:lnTo>
                <a:lnTo>
                  <a:pt x="573" y="377"/>
                </a:lnTo>
                <a:lnTo>
                  <a:pt x="573" y="377"/>
                </a:lnTo>
                <a:lnTo>
                  <a:pt x="562" y="377"/>
                </a:lnTo>
                <a:lnTo>
                  <a:pt x="557" y="372"/>
                </a:lnTo>
                <a:lnTo>
                  <a:pt x="552" y="366"/>
                </a:lnTo>
                <a:lnTo>
                  <a:pt x="552" y="356"/>
                </a:lnTo>
                <a:close/>
                <a:moveTo>
                  <a:pt x="1162" y="505"/>
                </a:moveTo>
                <a:lnTo>
                  <a:pt x="509" y="505"/>
                </a:lnTo>
                <a:lnTo>
                  <a:pt x="509" y="462"/>
                </a:lnTo>
                <a:lnTo>
                  <a:pt x="467" y="462"/>
                </a:lnTo>
                <a:lnTo>
                  <a:pt x="467" y="441"/>
                </a:lnTo>
                <a:lnTo>
                  <a:pt x="424" y="441"/>
                </a:lnTo>
                <a:lnTo>
                  <a:pt x="424" y="484"/>
                </a:lnTo>
                <a:lnTo>
                  <a:pt x="467" y="484"/>
                </a:lnTo>
                <a:lnTo>
                  <a:pt x="467" y="505"/>
                </a:lnTo>
                <a:lnTo>
                  <a:pt x="191" y="505"/>
                </a:lnTo>
                <a:lnTo>
                  <a:pt x="191" y="505"/>
                </a:lnTo>
                <a:lnTo>
                  <a:pt x="170" y="505"/>
                </a:lnTo>
                <a:lnTo>
                  <a:pt x="154" y="499"/>
                </a:lnTo>
                <a:lnTo>
                  <a:pt x="133" y="488"/>
                </a:lnTo>
                <a:lnTo>
                  <a:pt x="122" y="478"/>
                </a:lnTo>
                <a:lnTo>
                  <a:pt x="106" y="462"/>
                </a:lnTo>
                <a:lnTo>
                  <a:pt x="95" y="446"/>
                </a:lnTo>
                <a:lnTo>
                  <a:pt x="90" y="425"/>
                </a:lnTo>
                <a:lnTo>
                  <a:pt x="84" y="409"/>
                </a:lnTo>
                <a:lnTo>
                  <a:pt x="84" y="409"/>
                </a:lnTo>
                <a:lnTo>
                  <a:pt x="116" y="420"/>
                </a:lnTo>
                <a:lnTo>
                  <a:pt x="148" y="420"/>
                </a:lnTo>
                <a:lnTo>
                  <a:pt x="1205" y="420"/>
                </a:lnTo>
                <a:lnTo>
                  <a:pt x="1205" y="420"/>
                </a:lnTo>
                <a:lnTo>
                  <a:pt x="1237" y="420"/>
                </a:lnTo>
                <a:lnTo>
                  <a:pt x="1269" y="409"/>
                </a:lnTo>
                <a:lnTo>
                  <a:pt x="1269" y="409"/>
                </a:lnTo>
                <a:lnTo>
                  <a:pt x="1263" y="425"/>
                </a:lnTo>
                <a:lnTo>
                  <a:pt x="1258" y="446"/>
                </a:lnTo>
                <a:lnTo>
                  <a:pt x="1247" y="462"/>
                </a:lnTo>
                <a:lnTo>
                  <a:pt x="1237" y="478"/>
                </a:lnTo>
                <a:lnTo>
                  <a:pt x="1221" y="488"/>
                </a:lnTo>
                <a:lnTo>
                  <a:pt x="1205" y="499"/>
                </a:lnTo>
                <a:lnTo>
                  <a:pt x="1183" y="505"/>
                </a:lnTo>
                <a:lnTo>
                  <a:pt x="1162" y="505"/>
                </a:lnTo>
                <a:close/>
                <a:moveTo>
                  <a:pt x="276" y="191"/>
                </a:moveTo>
                <a:lnTo>
                  <a:pt x="276" y="191"/>
                </a:lnTo>
                <a:lnTo>
                  <a:pt x="276" y="197"/>
                </a:lnTo>
                <a:lnTo>
                  <a:pt x="270" y="202"/>
                </a:lnTo>
                <a:lnTo>
                  <a:pt x="265" y="207"/>
                </a:lnTo>
                <a:lnTo>
                  <a:pt x="255" y="213"/>
                </a:lnTo>
                <a:lnTo>
                  <a:pt x="255" y="213"/>
                </a:lnTo>
                <a:lnTo>
                  <a:pt x="249" y="207"/>
                </a:lnTo>
                <a:lnTo>
                  <a:pt x="238" y="202"/>
                </a:lnTo>
                <a:lnTo>
                  <a:pt x="233" y="197"/>
                </a:lnTo>
                <a:lnTo>
                  <a:pt x="233" y="191"/>
                </a:lnTo>
                <a:lnTo>
                  <a:pt x="233" y="191"/>
                </a:lnTo>
                <a:lnTo>
                  <a:pt x="233" y="181"/>
                </a:lnTo>
                <a:lnTo>
                  <a:pt x="238" y="176"/>
                </a:lnTo>
                <a:lnTo>
                  <a:pt x="249" y="170"/>
                </a:lnTo>
                <a:lnTo>
                  <a:pt x="255" y="165"/>
                </a:lnTo>
                <a:lnTo>
                  <a:pt x="255" y="165"/>
                </a:lnTo>
                <a:lnTo>
                  <a:pt x="265" y="170"/>
                </a:lnTo>
                <a:lnTo>
                  <a:pt x="270" y="176"/>
                </a:lnTo>
                <a:lnTo>
                  <a:pt x="276" y="181"/>
                </a:lnTo>
                <a:lnTo>
                  <a:pt x="276" y="191"/>
                </a:lnTo>
                <a:close/>
                <a:moveTo>
                  <a:pt x="701" y="191"/>
                </a:moveTo>
                <a:lnTo>
                  <a:pt x="701" y="191"/>
                </a:lnTo>
                <a:lnTo>
                  <a:pt x="695" y="197"/>
                </a:lnTo>
                <a:lnTo>
                  <a:pt x="695" y="202"/>
                </a:lnTo>
                <a:lnTo>
                  <a:pt x="684" y="207"/>
                </a:lnTo>
                <a:lnTo>
                  <a:pt x="679" y="213"/>
                </a:lnTo>
                <a:lnTo>
                  <a:pt x="679" y="213"/>
                </a:lnTo>
                <a:lnTo>
                  <a:pt x="669" y="207"/>
                </a:lnTo>
                <a:lnTo>
                  <a:pt x="663" y="202"/>
                </a:lnTo>
                <a:lnTo>
                  <a:pt x="658" y="197"/>
                </a:lnTo>
                <a:lnTo>
                  <a:pt x="658" y="191"/>
                </a:lnTo>
                <a:lnTo>
                  <a:pt x="658" y="191"/>
                </a:lnTo>
                <a:lnTo>
                  <a:pt x="658" y="181"/>
                </a:lnTo>
                <a:lnTo>
                  <a:pt x="663" y="176"/>
                </a:lnTo>
                <a:lnTo>
                  <a:pt x="669" y="170"/>
                </a:lnTo>
                <a:lnTo>
                  <a:pt x="679" y="165"/>
                </a:lnTo>
                <a:lnTo>
                  <a:pt x="679" y="165"/>
                </a:lnTo>
                <a:lnTo>
                  <a:pt x="684" y="170"/>
                </a:lnTo>
                <a:lnTo>
                  <a:pt x="695" y="176"/>
                </a:lnTo>
                <a:lnTo>
                  <a:pt x="695" y="181"/>
                </a:lnTo>
                <a:lnTo>
                  <a:pt x="701" y="191"/>
                </a:lnTo>
                <a:close/>
                <a:moveTo>
                  <a:pt x="1120" y="191"/>
                </a:moveTo>
                <a:lnTo>
                  <a:pt x="1120" y="191"/>
                </a:lnTo>
                <a:lnTo>
                  <a:pt x="1120" y="197"/>
                </a:lnTo>
                <a:lnTo>
                  <a:pt x="1115" y="202"/>
                </a:lnTo>
                <a:lnTo>
                  <a:pt x="1109" y="207"/>
                </a:lnTo>
                <a:lnTo>
                  <a:pt x="1098" y="213"/>
                </a:lnTo>
                <a:lnTo>
                  <a:pt x="1098" y="213"/>
                </a:lnTo>
                <a:lnTo>
                  <a:pt x="1093" y="207"/>
                </a:lnTo>
                <a:lnTo>
                  <a:pt x="1083" y="202"/>
                </a:lnTo>
                <a:lnTo>
                  <a:pt x="1083" y="197"/>
                </a:lnTo>
                <a:lnTo>
                  <a:pt x="1077" y="191"/>
                </a:lnTo>
                <a:lnTo>
                  <a:pt x="1077" y="191"/>
                </a:lnTo>
                <a:lnTo>
                  <a:pt x="1083" y="181"/>
                </a:lnTo>
                <a:lnTo>
                  <a:pt x="1083" y="176"/>
                </a:lnTo>
                <a:lnTo>
                  <a:pt x="1093" y="170"/>
                </a:lnTo>
                <a:lnTo>
                  <a:pt x="1098" y="165"/>
                </a:lnTo>
                <a:lnTo>
                  <a:pt x="1098" y="165"/>
                </a:lnTo>
                <a:lnTo>
                  <a:pt x="1109" y="170"/>
                </a:lnTo>
                <a:lnTo>
                  <a:pt x="1115" y="176"/>
                </a:lnTo>
                <a:lnTo>
                  <a:pt x="1120" y="181"/>
                </a:lnTo>
                <a:lnTo>
                  <a:pt x="1120" y="191"/>
                </a:lnTo>
                <a:close/>
                <a:moveTo>
                  <a:pt x="191" y="43"/>
                </a:moveTo>
                <a:lnTo>
                  <a:pt x="276" y="43"/>
                </a:lnTo>
                <a:lnTo>
                  <a:pt x="276" y="64"/>
                </a:lnTo>
                <a:lnTo>
                  <a:pt x="318" y="64"/>
                </a:lnTo>
                <a:lnTo>
                  <a:pt x="318" y="43"/>
                </a:lnTo>
                <a:lnTo>
                  <a:pt x="998" y="43"/>
                </a:lnTo>
                <a:lnTo>
                  <a:pt x="998" y="64"/>
                </a:lnTo>
                <a:lnTo>
                  <a:pt x="1035" y="64"/>
                </a:lnTo>
                <a:lnTo>
                  <a:pt x="1035" y="43"/>
                </a:lnTo>
                <a:lnTo>
                  <a:pt x="1162" y="43"/>
                </a:lnTo>
                <a:lnTo>
                  <a:pt x="1162" y="43"/>
                </a:lnTo>
                <a:lnTo>
                  <a:pt x="1183" y="43"/>
                </a:lnTo>
                <a:lnTo>
                  <a:pt x="1205" y="48"/>
                </a:lnTo>
                <a:lnTo>
                  <a:pt x="1221" y="59"/>
                </a:lnTo>
                <a:lnTo>
                  <a:pt x="1237" y="69"/>
                </a:lnTo>
                <a:lnTo>
                  <a:pt x="1247" y="85"/>
                </a:lnTo>
                <a:lnTo>
                  <a:pt x="1258" y="101"/>
                </a:lnTo>
                <a:lnTo>
                  <a:pt x="1263" y="123"/>
                </a:lnTo>
                <a:lnTo>
                  <a:pt x="1269" y="138"/>
                </a:lnTo>
                <a:lnTo>
                  <a:pt x="1269" y="138"/>
                </a:lnTo>
                <a:lnTo>
                  <a:pt x="1237" y="127"/>
                </a:lnTo>
                <a:lnTo>
                  <a:pt x="1205" y="127"/>
                </a:lnTo>
                <a:lnTo>
                  <a:pt x="148" y="127"/>
                </a:lnTo>
                <a:lnTo>
                  <a:pt x="148" y="127"/>
                </a:lnTo>
                <a:lnTo>
                  <a:pt x="116" y="127"/>
                </a:lnTo>
                <a:lnTo>
                  <a:pt x="84" y="138"/>
                </a:lnTo>
                <a:lnTo>
                  <a:pt x="84" y="138"/>
                </a:lnTo>
                <a:lnTo>
                  <a:pt x="90" y="123"/>
                </a:lnTo>
                <a:lnTo>
                  <a:pt x="95" y="101"/>
                </a:lnTo>
                <a:lnTo>
                  <a:pt x="106" y="85"/>
                </a:lnTo>
                <a:lnTo>
                  <a:pt x="122" y="69"/>
                </a:lnTo>
                <a:lnTo>
                  <a:pt x="133" y="59"/>
                </a:lnTo>
                <a:lnTo>
                  <a:pt x="154" y="48"/>
                </a:lnTo>
                <a:lnTo>
                  <a:pt x="170" y="43"/>
                </a:lnTo>
                <a:lnTo>
                  <a:pt x="191" y="43"/>
                </a:lnTo>
                <a:close/>
                <a:moveTo>
                  <a:pt x="1311" y="170"/>
                </a:moveTo>
                <a:lnTo>
                  <a:pt x="1311" y="149"/>
                </a:lnTo>
                <a:lnTo>
                  <a:pt x="1311" y="149"/>
                </a:lnTo>
                <a:lnTo>
                  <a:pt x="1306" y="117"/>
                </a:lnTo>
                <a:lnTo>
                  <a:pt x="1300" y="91"/>
                </a:lnTo>
                <a:lnTo>
                  <a:pt x="1284" y="64"/>
                </a:lnTo>
                <a:lnTo>
                  <a:pt x="1269" y="43"/>
                </a:lnTo>
                <a:lnTo>
                  <a:pt x="1247" y="27"/>
                </a:lnTo>
                <a:lnTo>
                  <a:pt x="1221" y="11"/>
                </a:lnTo>
                <a:lnTo>
                  <a:pt x="1194" y="0"/>
                </a:lnTo>
                <a:lnTo>
                  <a:pt x="1162" y="0"/>
                </a:lnTo>
                <a:lnTo>
                  <a:pt x="191" y="0"/>
                </a:lnTo>
                <a:lnTo>
                  <a:pt x="191" y="0"/>
                </a:lnTo>
                <a:lnTo>
                  <a:pt x="164" y="0"/>
                </a:lnTo>
                <a:lnTo>
                  <a:pt x="133" y="11"/>
                </a:lnTo>
                <a:lnTo>
                  <a:pt x="111" y="27"/>
                </a:lnTo>
                <a:lnTo>
                  <a:pt x="90" y="43"/>
                </a:lnTo>
                <a:lnTo>
                  <a:pt x="69" y="64"/>
                </a:lnTo>
                <a:lnTo>
                  <a:pt x="58" y="91"/>
                </a:lnTo>
                <a:lnTo>
                  <a:pt x="48" y="117"/>
                </a:lnTo>
                <a:lnTo>
                  <a:pt x="42" y="149"/>
                </a:lnTo>
                <a:lnTo>
                  <a:pt x="42" y="170"/>
                </a:lnTo>
                <a:lnTo>
                  <a:pt x="42" y="170"/>
                </a:lnTo>
                <a:lnTo>
                  <a:pt x="26" y="191"/>
                </a:lnTo>
                <a:lnTo>
                  <a:pt x="16" y="218"/>
                </a:lnTo>
                <a:lnTo>
                  <a:pt x="5" y="245"/>
                </a:lnTo>
                <a:lnTo>
                  <a:pt x="0" y="271"/>
                </a:lnTo>
                <a:lnTo>
                  <a:pt x="0" y="271"/>
                </a:lnTo>
                <a:lnTo>
                  <a:pt x="5" y="303"/>
                </a:lnTo>
                <a:lnTo>
                  <a:pt x="16" y="330"/>
                </a:lnTo>
                <a:lnTo>
                  <a:pt x="26" y="356"/>
                </a:lnTo>
                <a:lnTo>
                  <a:pt x="42" y="377"/>
                </a:lnTo>
                <a:lnTo>
                  <a:pt x="42" y="398"/>
                </a:lnTo>
                <a:lnTo>
                  <a:pt x="42" y="398"/>
                </a:lnTo>
                <a:lnTo>
                  <a:pt x="48" y="430"/>
                </a:lnTo>
                <a:lnTo>
                  <a:pt x="58" y="457"/>
                </a:lnTo>
                <a:lnTo>
                  <a:pt x="69" y="484"/>
                </a:lnTo>
                <a:lnTo>
                  <a:pt x="90" y="505"/>
                </a:lnTo>
                <a:lnTo>
                  <a:pt x="111" y="520"/>
                </a:lnTo>
                <a:lnTo>
                  <a:pt x="133" y="537"/>
                </a:lnTo>
                <a:lnTo>
                  <a:pt x="164" y="542"/>
                </a:lnTo>
                <a:lnTo>
                  <a:pt x="191" y="547"/>
                </a:lnTo>
                <a:lnTo>
                  <a:pt x="1162" y="547"/>
                </a:lnTo>
                <a:lnTo>
                  <a:pt x="1162" y="547"/>
                </a:lnTo>
                <a:lnTo>
                  <a:pt x="1194" y="542"/>
                </a:lnTo>
                <a:lnTo>
                  <a:pt x="1221" y="537"/>
                </a:lnTo>
                <a:lnTo>
                  <a:pt x="1247" y="520"/>
                </a:lnTo>
                <a:lnTo>
                  <a:pt x="1269" y="505"/>
                </a:lnTo>
                <a:lnTo>
                  <a:pt x="1284" y="484"/>
                </a:lnTo>
                <a:lnTo>
                  <a:pt x="1300" y="457"/>
                </a:lnTo>
                <a:lnTo>
                  <a:pt x="1306" y="430"/>
                </a:lnTo>
                <a:lnTo>
                  <a:pt x="1311" y="398"/>
                </a:lnTo>
                <a:lnTo>
                  <a:pt x="1311" y="377"/>
                </a:lnTo>
                <a:lnTo>
                  <a:pt x="1311" y="377"/>
                </a:lnTo>
                <a:lnTo>
                  <a:pt x="1327" y="356"/>
                </a:lnTo>
                <a:lnTo>
                  <a:pt x="1343" y="330"/>
                </a:lnTo>
                <a:lnTo>
                  <a:pt x="1348" y="303"/>
                </a:lnTo>
                <a:lnTo>
                  <a:pt x="1354" y="271"/>
                </a:lnTo>
                <a:lnTo>
                  <a:pt x="1354" y="271"/>
                </a:lnTo>
                <a:lnTo>
                  <a:pt x="1348" y="245"/>
                </a:lnTo>
                <a:lnTo>
                  <a:pt x="1343" y="218"/>
                </a:lnTo>
                <a:lnTo>
                  <a:pt x="1327" y="191"/>
                </a:lnTo>
                <a:lnTo>
                  <a:pt x="1311" y="17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0" name="Freeform 457">
            <a:extLst>
              <a:ext uri="{FF2B5EF4-FFF2-40B4-BE49-F238E27FC236}">
                <a16:creationId xmlns:a16="http://schemas.microsoft.com/office/drawing/2014/main" id="{8BF46298-C9DE-4577-9805-70066EAADC12}"/>
              </a:ext>
            </a:extLst>
          </p:cNvPr>
          <p:cNvSpPr>
            <a:spLocks noChangeArrowheads="1"/>
          </p:cNvSpPr>
          <p:nvPr/>
        </p:nvSpPr>
        <p:spPr bwMode="auto">
          <a:xfrm>
            <a:off x="5311572" y="497965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1" name="Freeform 458">
            <a:extLst>
              <a:ext uri="{FF2B5EF4-FFF2-40B4-BE49-F238E27FC236}">
                <a16:creationId xmlns:a16="http://schemas.microsoft.com/office/drawing/2014/main" id="{B77670F5-45B9-4971-B384-37342CCA6BFA}"/>
              </a:ext>
            </a:extLst>
          </p:cNvPr>
          <p:cNvSpPr>
            <a:spLocks noChangeArrowheads="1"/>
          </p:cNvSpPr>
          <p:nvPr/>
        </p:nvSpPr>
        <p:spPr bwMode="auto">
          <a:xfrm>
            <a:off x="4631965" y="3914328"/>
            <a:ext cx="13120" cy="89215"/>
          </a:xfrm>
          <a:custGeom>
            <a:avLst/>
            <a:gdLst>
              <a:gd name="T0" fmla="*/ 0 w 44"/>
              <a:gd name="T1" fmla="*/ 0 h 298"/>
              <a:gd name="T2" fmla="*/ 43 w 44"/>
              <a:gd name="T3" fmla="*/ 0 h 298"/>
              <a:gd name="T4" fmla="*/ 43 w 44"/>
              <a:gd name="T5" fmla="*/ 297 h 298"/>
              <a:gd name="T6" fmla="*/ 0 w 44"/>
              <a:gd name="T7" fmla="*/ 297 h 298"/>
              <a:gd name="T8" fmla="*/ 0 w 44"/>
              <a:gd name="T9" fmla="*/ 0 h 298"/>
            </a:gdLst>
            <a:ahLst/>
            <a:cxnLst>
              <a:cxn ang="0">
                <a:pos x="T0" y="T1"/>
              </a:cxn>
              <a:cxn ang="0">
                <a:pos x="T2" y="T3"/>
              </a:cxn>
              <a:cxn ang="0">
                <a:pos x="T4" y="T5"/>
              </a:cxn>
              <a:cxn ang="0">
                <a:pos x="T6" y="T7"/>
              </a:cxn>
              <a:cxn ang="0">
                <a:pos x="T8" y="T9"/>
              </a:cxn>
            </a:cxnLst>
            <a:rect l="0" t="0" r="r" b="b"/>
            <a:pathLst>
              <a:path w="44" h="298">
                <a:moveTo>
                  <a:pt x="0" y="0"/>
                </a:moveTo>
                <a:lnTo>
                  <a:pt x="43" y="0"/>
                </a:lnTo>
                <a:lnTo>
                  <a:pt x="43" y="297"/>
                </a:lnTo>
                <a:lnTo>
                  <a:pt x="0" y="29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2" name="Freeform 459">
            <a:extLst>
              <a:ext uri="{FF2B5EF4-FFF2-40B4-BE49-F238E27FC236}">
                <a16:creationId xmlns:a16="http://schemas.microsoft.com/office/drawing/2014/main" id="{FCBBEF8B-A648-41E8-8327-430AEC6137BB}"/>
              </a:ext>
            </a:extLst>
          </p:cNvPr>
          <p:cNvSpPr>
            <a:spLocks noChangeArrowheads="1"/>
          </p:cNvSpPr>
          <p:nvPr/>
        </p:nvSpPr>
        <p:spPr bwMode="auto">
          <a:xfrm>
            <a:off x="4555870" y="3814617"/>
            <a:ext cx="31488" cy="94463"/>
          </a:xfrm>
          <a:custGeom>
            <a:avLst/>
            <a:gdLst>
              <a:gd name="T0" fmla="*/ 0 w 107"/>
              <a:gd name="T1" fmla="*/ 106 h 318"/>
              <a:gd name="T2" fmla="*/ 0 w 107"/>
              <a:gd name="T3" fmla="*/ 317 h 318"/>
              <a:gd name="T4" fmla="*/ 42 w 107"/>
              <a:gd name="T5" fmla="*/ 317 h 318"/>
              <a:gd name="T6" fmla="*/ 42 w 107"/>
              <a:gd name="T7" fmla="*/ 106 h 318"/>
              <a:gd name="T8" fmla="*/ 42 w 107"/>
              <a:gd name="T9" fmla="*/ 106 h 318"/>
              <a:gd name="T10" fmla="*/ 48 w 107"/>
              <a:gd name="T11" fmla="*/ 79 h 318"/>
              <a:gd name="T12" fmla="*/ 64 w 107"/>
              <a:gd name="T13" fmla="*/ 58 h 318"/>
              <a:gd name="T14" fmla="*/ 80 w 107"/>
              <a:gd name="T15" fmla="*/ 48 h 318"/>
              <a:gd name="T16" fmla="*/ 106 w 107"/>
              <a:gd name="T17" fmla="*/ 42 h 318"/>
              <a:gd name="T18" fmla="*/ 106 w 107"/>
              <a:gd name="T19" fmla="*/ 0 h 318"/>
              <a:gd name="T20" fmla="*/ 106 w 107"/>
              <a:gd name="T21" fmla="*/ 0 h 318"/>
              <a:gd name="T22" fmla="*/ 85 w 107"/>
              <a:gd name="T23" fmla="*/ 0 h 318"/>
              <a:gd name="T24" fmla="*/ 64 w 107"/>
              <a:gd name="T25" fmla="*/ 10 h 318"/>
              <a:gd name="T26" fmla="*/ 48 w 107"/>
              <a:gd name="T27" fmla="*/ 16 h 318"/>
              <a:gd name="T28" fmla="*/ 32 w 107"/>
              <a:gd name="T29" fmla="*/ 32 h 318"/>
              <a:gd name="T30" fmla="*/ 21 w 107"/>
              <a:gd name="T31" fmla="*/ 48 h 318"/>
              <a:gd name="T32" fmla="*/ 11 w 107"/>
              <a:gd name="T33" fmla="*/ 63 h 318"/>
              <a:gd name="T34" fmla="*/ 6 w 107"/>
              <a:gd name="T35" fmla="*/ 85 h 318"/>
              <a:gd name="T36" fmla="*/ 0 w 107"/>
              <a:gd name="T37" fmla="*/ 1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318">
                <a:moveTo>
                  <a:pt x="0" y="106"/>
                </a:moveTo>
                <a:lnTo>
                  <a:pt x="0" y="317"/>
                </a:lnTo>
                <a:lnTo>
                  <a:pt x="42" y="317"/>
                </a:lnTo>
                <a:lnTo>
                  <a:pt x="42" y="106"/>
                </a:lnTo>
                <a:lnTo>
                  <a:pt x="42" y="106"/>
                </a:lnTo>
                <a:lnTo>
                  <a:pt x="48" y="79"/>
                </a:lnTo>
                <a:lnTo>
                  <a:pt x="64" y="58"/>
                </a:lnTo>
                <a:lnTo>
                  <a:pt x="80" y="48"/>
                </a:lnTo>
                <a:lnTo>
                  <a:pt x="106" y="42"/>
                </a:lnTo>
                <a:lnTo>
                  <a:pt x="106" y="0"/>
                </a:lnTo>
                <a:lnTo>
                  <a:pt x="106" y="0"/>
                </a:lnTo>
                <a:lnTo>
                  <a:pt x="85" y="0"/>
                </a:lnTo>
                <a:lnTo>
                  <a:pt x="64" y="10"/>
                </a:lnTo>
                <a:lnTo>
                  <a:pt x="48" y="16"/>
                </a:lnTo>
                <a:lnTo>
                  <a:pt x="32" y="32"/>
                </a:lnTo>
                <a:lnTo>
                  <a:pt x="21" y="48"/>
                </a:lnTo>
                <a:lnTo>
                  <a:pt x="11" y="63"/>
                </a:lnTo>
                <a:lnTo>
                  <a:pt x="6" y="85"/>
                </a:lnTo>
                <a:lnTo>
                  <a:pt x="0" y="10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3" name="Freeform 460">
            <a:extLst>
              <a:ext uri="{FF2B5EF4-FFF2-40B4-BE49-F238E27FC236}">
                <a16:creationId xmlns:a16="http://schemas.microsoft.com/office/drawing/2014/main" id="{73CBA140-7BF3-496D-A7D3-CAB26016B43D}"/>
              </a:ext>
            </a:extLst>
          </p:cNvPr>
          <p:cNvSpPr>
            <a:spLocks noChangeArrowheads="1"/>
          </p:cNvSpPr>
          <p:nvPr/>
        </p:nvSpPr>
        <p:spPr bwMode="auto">
          <a:xfrm>
            <a:off x="4555870" y="3922200"/>
            <a:ext cx="13120" cy="26240"/>
          </a:xfrm>
          <a:custGeom>
            <a:avLst/>
            <a:gdLst>
              <a:gd name="T0" fmla="*/ 0 w 43"/>
              <a:gd name="T1" fmla="*/ 0 h 86"/>
              <a:gd name="T2" fmla="*/ 42 w 43"/>
              <a:gd name="T3" fmla="*/ 0 h 86"/>
              <a:gd name="T4" fmla="*/ 42 w 43"/>
              <a:gd name="T5" fmla="*/ 85 h 86"/>
              <a:gd name="T6" fmla="*/ 0 w 43"/>
              <a:gd name="T7" fmla="*/ 85 h 86"/>
              <a:gd name="T8" fmla="*/ 0 w 43"/>
              <a:gd name="T9" fmla="*/ 0 h 86"/>
            </a:gdLst>
            <a:ahLst/>
            <a:cxnLst>
              <a:cxn ang="0">
                <a:pos x="T0" y="T1"/>
              </a:cxn>
              <a:cxn ang="0">
                <a:pos x="T2" y="T3"/>
              </a:cxn>
              <a:cxn ang="0">
                <a:pos x="T4" y="T5"/>
              </a:cxn>
              <a:cxn ang="0">
                <a:pos x="T6" y="T7"/>
              </a:cxn>
              <a:cxn ang="0">
                <a:pos x="T8" y="T9"/>
              </a:cxn>
            </a:cxnLst>
            <a:rect l="0" t="0" r="r" b="b"/>
            <a:pathLst>
              <a:path w="43" h="86">
                <a:moveTo>
                  <a:pt x="0" y="0"/>
                </a:moveTo>
                <a:lnTo>
                  <a:pt x="42" y="0"/>
                </a:lnTo>
                <a:lnTo>
                  <a:pt x="42" y="85"/>
                </a:lnTo>
                <a:lnTo>
                  <a:pt x="0" y="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4" name="Freeform 461">
            <a:extLst>
              <a:ext uri="{FF2B5EF4-FFF2-40B4-BE49-F238E27FC236}">
                <a16:creationId xmlns:a16="http://schemas.microsoft.com/office/drawing/2014/main" id="{2AD8AAD5-E779-4E9E-903C-E0AF1F4ED706}"/>
              </a:ext>
            </a:extLst>
          </p:cNvPr>
          <p:cNvSpPr>
            <a:spLocks noChangeArrowheads="1"/>
          </p:cNvSpPr>
          <p:nvPr/>
        </p:nvSpPr>
        <p:spPr bwMode="auto">
          <a:xfrm>
            <a:off x="4663452" y="3814617"/>
            <a:ext cx="51168" cy="26240"/>
          </a:xfrm>
          <a:custGeom>
            <a:avLst/>
            <a:gdLst>
              <a:gd name="T0" fmla="*/ 85 w 171"/>
              <a:gd name="T1" fmla="*/ 0 h 86"/>
              <a:gd name="T2" fmla="*/ 85 w 171"/>
              <a:gd name="T3" fmla="*/ 0 h 86"/>
              <a:gd name="T4" fmla="*/ 69 w 171"/>
              <a:gd name="T5" fmla="*/ 0 h 86"/>
              <a:gd name="T6" fmla="*/ 53 w 171"/>
              <a:gd name="T7" fmla="*/ 5 h 86"/>
              <a:gd name="T8" fmla="*/ 27 w 171"/>
              <a:gd name="T9" fmla="*/ 27 h 86"/>
              <a:gd name="T10" fmla="*/ 6 w 171"/>
              <a:gd name="T11" fmla="*/ 53 h 86"/>
              <a:gd name="T12" fmla="*/ 0 w 171"/>
              <a:gd name="T13" fmla="*/ 69 h 86"/>
              <a:gd name="T14" fmla="*/ 0 w 171"/>
              <a:gd name="T15" fmla="*/ 85 h 86"/>
              <a:gd name="T16" fmla="*/ 43 w 171"/>
              <a:gd name="T17" fmla="*/ 85 h 86"/>
              <a:gd name="T18" fmla="*/ 43 w 171"/>
              <a:gd name="T19" fmla="*/ 85 h 86"/>
              <a:gd name="T20" fmla="*/ 43 w 171"/>
              <a:gd name="T21" fmla="*/ 69 h 86"/>
              <a:gd name="T22" fmla="*/ 53 w 171"/>
              <a:gd name="T23" fmla="*/ 53 h 86"/>
              <a:gd name="T24" fmla="*/ 69 w 171"/>
              <a:gd name="T25" fmla="*/ 42 h 86"/>
              <a:gd name="T26" fmla="*/ 85 w 171"/>
              <a:gd name="T27" fmla="*/ 42 h 86"/>
              <a:gd name="T28" fmla="*/ 85 w 171"/>
              <a:gd name="T29" fmla="*/ 42 h 86"/>
              <a:gd name="T30" fmla="*/ 101 w 171"/>
              <a:gd name="T31" fmla="*/ 42 h 86"/>
              <a:gd name="T32" fmla="*/ 112 w 171"/>
              <a:gd name="T33" fmla="*/ 53 h 86"/>
              <a:gd name="T34" fmla="*/ 123 w 171"/>
              <a:gd name="T35" fmla="*/ 69 h 86"/>
              <a:gd name="T36" fmla="*/ 127 w 171"/>
              <a:gd name="T37" fmla="*/ 85 h 86"/>
              <a:gd name="T38" fmla="*/ 170 w 171"/>
              <a:gd name="T39" fmla="*/ 85 h 86"/>
              <a:gd name="T40" fmla="*/ 170 w 171"/>
              <a:gd name="T41" fmla="*/ 85 h 86"/>
              <a:gd name="T42" fmla="*/ 165 w 171"/>
              <a:gd name="T43" fmla="*/ 69 h 86"/>
              <a:gd name="T44" fmla="*/ 159 w 171"/>
              <a:gd name="T45" fmla="*/ 53 h 86"/>
              <a:gd name="T46" fmla="*/ 144 w 171"/>
              <a:gd name="T47" fmla="*/ 27 h 86"/>
              <a:gd name="T48" fmla="*/ 117 w 171"/>
              <a:gd name="T49" fmla="*/ 5 h 86"/>
              <a:gd name="T50" fmla="*/ 101 w 171"/>
              <a:gd name="T51" fmla="*/ 0 h 86"/>
              <a:gd name="T52" fmla="*/ 85 w 171"/>
              <a:gd name="T5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86">
                <a:moveTo>
                  <a:pt x="85" y="0"/>
                </a:moveTo>
                <a:lnTo>
                  <a:pt x="85" y="0"/>
                </a:lnTo>
                <a:lnTo>
                  <a:pt x="69" y="0"/>
                </a:lnTo>
                <a:lnTo>
                  <a:pt x="53" y="5"/>
                </a:lnTo>
                <a:lnTo>
                  <a:pt x="27" y="27"/>
                </a:lnTo>
                <a:lnTo>
                  <a:pt x="6" y="53"/>
                </a:lnTo>
                <a:lnTo>
                  <a:pt x="0" y="69"/>
                </a:lnTo>
                <a:lnTo>
                  <a:pt x="0" y="85"/>
                </a:lnTo>
                <a:lnTo>
                  <a:pt x="43" y="85"/>
                </a:lnTo>
                <a:lnTo>
                  <a:pt x="43" y="85"/>
                </a:lnTo>
                <a:lnTo>
                  <a:pt x="43" y="69"/>
                </a:lnTo>
                <a:lnTo>
                  <a:pt x="53" y="53"/>
                </a:lnTo>
                <a:lnTo>
                  <a:pt x="69" y="42"/>
                </a:lnTo>
                <a:lnTo>
                  <a:pt x="85" y="42"/>
                </a:lnTo>
                <a:lnTo>
                  <a:pt x="85" y="42"/>
                </a:lnTo>
                <a:lnTo>
                  <a:pt x="101" y="42"/>
                </a:lnTo>
                <a:lnTo>
                  <a:pt x="112" y="53"/>
                </a:lnTo>
                <a:lnTo>
                  <a:pt x="123" y="69"/>
                </a:lnTo>
                <a:lnTo>
                  <a:pt x="127" y="85"/>
                </a:lnTo>
                <a:lnTo>
                  <a:pt x="170" y="85"/>
                </a:lnTo>
                <a:lnTo>
                  <a:pt x="170" y="85"/>
                </a:lnTo>
                <a:lnTo>
                  <a:pt x="165" y="69"/>
                </a:lnTo>
                <a:lnTo>
                  <a:pt x="159" y="53"/>
                </a:lnTo>
                <a:lnTo>
                  <a:pt x="144" y="27"/>
                </a:lnTo>
                <a:lnTo>
                  <a:pt x="117" y="5"/>
                </a:lnTo>
                <a:lnTo>
                  <a:pt x="101" y="0"/>
                </a:lnTo>
                <a:lnTo>
                  <a:pt x="8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5" name="Freeform 462">
            <a:extLst>
              <a:ext uri="{FF2B5EF4-FFF2-40B4-BE49-F238E27FC236}">
                <a16:creationId xmlns:a16="http://schemas.microsoft.com/office/drawing/2014/main" id="{064D66E1-EC5C-4F21-9886-BFFABA64CC80}"/>
              </a:ext>
            </a:extLst>
          </p:cNvPr>
          <p:cNvSpPr>
            <a:spLocks noChangeArrowheads="1"/>
          </p:cNvSpPr>
          <p:nvPr/>
        </p:nvSpPr>
        <p:spPr bwMode="auto">
          <a:xfrm>
            <a:off x="4788091" y="3814617"/>
            <a:ext cx="26240" cy="26240"/>
          </a:xfrm>
          <a:custGeom>
            <a:avLst/>
            <a:gdLst>
              <a:gd name="T0" fmla="*/ 42 w 86"/>
              <a:gd name="T1" fmla="*/ 85 h 86"/>
              <a:gd name="T2" fmla="*/ 85 w 86"/>
              <a:gd name="T3" fmla="*/ 85 h 86"/>
              <a:gd name="T4" fmla="*/ 85 w 86"/>
              <a:gd name="T5" fmla="*/ 85 h 86"/>
              <a:gd name="T6" fmla="*/ 85 w 86"/>
              <a:gd name="T7" fmla="*/ 69 h 86"/>
              <a:gd name="T8" fmla="*/ 79 w 86"/>
              <a:gd name="T9" fmla="*/ 53 h 86"/>
              <a:gd name="T10" fmla="*/ 63 w 86"/>
              <a:gd name="T11" fmla="*/ 27 h 86"/>
              <a:gd name="T12" fmla="*/ 47 w 86"/>
              <a:gd name="T13" fmla="*/ 16 h 86"/>
              <a:gd name="T14" fmla="*/ 37 w 86"/>
              <a:gd name="T15" fmla="*/ 5 h 86"/>
              <a:gd name="T16" fmla="*/ 21 w 86"/>
              <a:gd name="T17" fmla="*/ 0 h 86"/>
              <a:gd name="T18" fmla="*/ 0 w 86"/>
              <a:gd name="T19" fmla="*/ 0 h 86"/>
              <a:gd name="T20" fmla="*/ 0 w 86"/>
              <a:gd name="T21" fmla="*/ 42 h 86"/>
              <a:gd name="T22" fmla="*/ 0 w 86"/>
              <a:gd name="T23" fmla="*/ 42 h 86"/>
              <a:gd name="T24" fmla="*/ 21 w 86"/>
              <a:gd name="T25" fmla="*/ 42 h 86"/>
              <a:gd name="T26" fmla="*/ 32 w 86"/>
              <a:gd name="T27" fmla="*/ 53 h 86"/>
              <a:gd name="T28" fmla="*/ 42 w 86"/>
              <a:gd name="T29" fmla="*/ 69 h 86"/>
              <a:gd name="T30" fmla="*/ 42 w 86"/>
              <a:gd name="T3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6">
                <a:moveTo>
                  <a:pt x="42" y="85"/>
                </a:moveTo>
                <a:lnTo>
                  <a:pt x="85" y="85"/>
                </a:lnTo>
                <a:lnTo>
                  <a:pt x="85" y="85"/>
                </a:lnTo>
                <a:lnTo>
                  <a:pt x="85" y="69"/>
                </a:lnTo>
                <a:lnTo>
                  <a:pt x="79" y="53"/>
                </a:lnTo>
                <a:lnTo>
                  <a:pt x="63" y="27"/>
                </a:lnTo>
                <a:lnTo>
                  <a:pt x="47" y="16"/>
                </a:lnTo>
                <a:lnTo>
                  <a:pt x="37" y="5"/>
                </a:lnTo>
                <a:lnTo>
                  <a:pt x="21" y="0"/>
                </a:lnTo>
                <a:lnTo>
                  <a:pt x="0" y="0"/>
                </a:lnTo>
                <a:lnTo>
                  <a:pt x="0" y="42"/>
                </a:lnTo>
                <a:lnTo>
                  <a:pt x="0" y="42"/>
                </a:lnTo>
                <a:lnTo>
                  <a:pt x="21" y="42"/>
                </a:lnTo>
                <a:lnTo>
                  <a:pt x="32" y="53"/>
                </a:lnTo>
                <a:lnTo>
                  <a:pt x="42" y="69"/>
                </a:lnTo>
                <a:lnTo>
                  <a:pt x="42" y="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6" name="Freeform 463">
            <a:extLst>
              <a:ext uri="{FF2B5EF4-FFF2-40B4-BE49-F238E27FC236}">
                <a16:creationId xmlns:a16="http://schemas.microsoft.com/office/drawing/2014/main" id="{81B9C80A-8B6A-4157-A5AA-1247498FEDA7}"/>
              </a:ext>
            </a:extLst>
          </p:cNvPr>
          <p:cNvSpPr>
            <a:spLocks noChangeArrowheads="1"/>
          </p:cNvSpPr>
          <p:nvPr/>
        </p:nvSpPr>
        <p:spPr bwMode="auto">
          <a:xfrm>
            <a:off x="4631965" y="3877593"/>
            <a:ext cx="13120" cy="24928"/>
          </a:xfrm>
          <a:custGeom>
            <a:avLst/>
            <a:gdLst>
              <a:gd name="T0" fmla="*/ 0 w 44"/>
              <a:gd name="T1" fmla="*/ 0 h 85"/>
              <a:gd name="T2" fmla="*/ 43 w 44"/>
              <a:gd name="T3" fmla="*/ 0 h 85"/>
              <a:gd name="T4" fmla="*/ 43 w 44"/>
              <a:gd name="T5" fmla="*/ 84 h 85"/>
              <a:gd name="T6" fmla="*/ 0 w 44"/>
              <a:gd name="T7" fmla="*/ 84 h 85"/>
              <a:gd name="T8" fmla="*/ 0 w 44"/>
              <a:gd name="T9" fmla="*/ 0 h 85"/>
            </a:gdLst>
            <a:ahLst/>
            <a:cxnLst>
              <a:cxn ang="0">
                <a:pos x="T0" y="T1"/>
              </a:cxn>
              <a:cxn ang="0">
                <a:pos x="T2" y="T3"/>
              </a:cxn>
              <a:cxn ang="0">
                <a:pos x="T4" y="T5"/>
              </a:cxn>
              <a:cxn ang="0">
                <a:pos x="T6" y="T7"/>
              </a:cxn>
              <a:cxn ang="0">
                <a:pos x="T8" y="T9"/>
              </a:cxn>
            </a:cxnLst>
            <a:rect l="0" t="0" r="r" b="b"/>
            <a:pathLst>
              <a:path w="44" h="85">
                <a:moveTo>
                  <a:pt x="0" y="0"/>
                </a:moveTo>
                <a:lnTo>
                  <a:pt x="43" y="0"/>
                </a:lnTo>
                <a:lnTo>
                  <a:pt x="43" y="84"/>
                </a:lnTo>
                <a:lnTo>
                  <a:pt x="0" y="8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7" name="Freeform 464">
            <a:extLst>
              <a:ext uri="{FF2B5EF4-FFF2-40B4-BE49-F238E27FC236}">
                <a16:creationId xmlns:a16="http://schemas.microsoft.com/office/drawing/2014/main" id="{67790528-D1AA-4048-BFDD-84496513E180}"/>
              </a:ext>
            </a:extLst>
          </p:cNvPr>
          <p:cNvSpPr>
            <a:spLocks noChangeArrowheads="1"/>
          </p:cNvSpPr>
          <p:nvPr/>
        </p:nvSpPr>
        <p:spPr bwMode="auto">
          <a:xfrm>
            <a:off x="4486335" y="3789690"/>
            <a:ext cx="402778" cy="263708"/>
          </a:xfrm>
          <a:custGeom>
            <a:avLst/>
            <a:gdLst>
              <a:gd name="T0" fmla="*/ 42 w 1354"/>
              <a:gd name="T1" fmla="*/ 822 h 887"/>
              <a:gd name="T2" fmla="*/ 191 w 1354"/>
              <a:gd name="T3" fmla="*/ 191 h 887"/>
              <a:gd name="T4" fmla="*/ 201 w 1354"/>
              <a:gd name="T5" fmla="*/ 133 h 887"/>
              <a:gd name="T6" fmla="*/ 254 w 1354"/>
              <a:gd name="T7" fmla="*/ 69 h 887"/>
              <a:gd name="T8" fmla="*/ 339 w 1354"/>
              <a:gd name="T9" fmla="*/ 42 h 887"/>
              <a:gd name="T10" fmla="*/ 398 w 1354"/>
              <a:gd name="T11" fmla="*/ 53 h 887"/>
              <a:gd name="T12" fmla="*/ 461 w 1354"/>
              <a:gd name="T13" fmla="*/ 106 h 887"/>
              <a:gd name="T14" fmla="*/ 488 w 1354"/>
              <a:gd name="T15" fmla="*/ 191 h 887"/>
              <a:gd name="T16" fmla="*/ 531 w 1354"/>
              <a:gd name="T17" fmla="*/ 159 h 887"/>
              <a:gd name="T18" fmla="*/ 573 w 1354"/>
              <a:gd name="T19" fmla="*/ 85 h 887"/>
              <a:gd name="T20" fmla="*/ 647 w 1354"/>
              <a:gd name="T21" fmla="*/ 42 h 887"/>
              <a:gd name="T22" fmla="*/ 706 w 1354"/>
              <a:gd name="T23" fmla="*/ 42 h 887"/>
              <a:gd name="T24" fmla="*/ 780 w 1354"/>
              <a:gd name="T25" fmla="*/ 85 h 887"/>
              <a:gd name="T26" fmla="*/ 823 w 1354"/>
              <a:gd name="T27" fmla="*/ 159 h 887"/>
              <a:gd name="T28" fmla="*/ 828 w 1354"/>
              <a:gd name="T29" fmla="*/ 281 h 887"/>
              <a:gd name="T30" fmla="*/ 865 w 1354"/>
              <a:gd name="T31" fmla="*/ 186 h 887"/>
              <a:gd name="T32" fmla="*/ 892 w 1354"/>
              <a:gd name="T33" fmla="*/ 106 h 887"/>
              <a:gd name="T34" fmla="*/ 960 w 1354"/>
              <a:gd name="T35" fmla="*/ 53 h 887"/>
              <a:gd name="T36" fmla="*/ 1014 w 1354"/>
              <a:gd name="T37" fmla="*/ 42 h 887"/>
              <a:gd name="T38" fmla="*/ 1099 w 1354"/>
              <a:gd name="T39" fmla="*/ 69 h 887"/>
              <a:gd name="T40" fmla="*/ 1152 w 1354"/>
              <a:gd name="T41" fmla="*/ 133 h 887"/>
              <a:gd name="T42" fmla="*/ 1167 w 1354"/>
              <a:gd name="T43" fmla="*/ 779 h 887"/>
              <a:gd name="T44" fmla="*/ 828 w 1354"/>
              <a:gd name="T45" fmla="*/ 609 h 887"/>
              <a:gd name="T46" fmla="*/ 191 w 1354"/>
              <a:gd name="T47" fmla="*/ 191 h 887"/>
              <a:gd name="T48" fmla="*/ 531 w 1354"/>
              <a:gd name="T49" fmla="*/ 42 h 887"/>
              <a:gd name="T50" fmla="*/ 525 w 1354"/>
              <a:gd name="T51" fmla="*/ 74 h 887"/>
              <a:gd name="T52" fmla="*/ 493 w 1354"/>
              <a:gd name="T53" fmla="*/ 74 h 887"/>
              <a:gd name="T54" fmla="*/ 488 w 1354"/>
              <a:gd name="T55" fmla="*/ 42 h 887"/>
              <a:gd name="T56" fmla="*/ 849 w 1354"/>
              <a:gd name="T57" fmla="*/ 42 h 887"/>
              <a:gd name="T58" fmla="*/ 886 w 1354"/>
              <a:gd name="T59" fmla="*/ 53 h 887"/>
              <a:gd name="T60" fmla="*/ 849 w 1354"/>
              <a:gd name="T61" fmla="*/ 106 h 887"/>
              <a:gd name="T62" fmla="*/ 807 w 1354"/>
              <a:gd name="T63" fmla="*/ 53 h 887"/>
              <a:gd name="T64" fmla="*/ 1205 w 1354"/>
              <a:gd name="T65" fmla="*/ 779 h 887"/>
              <a:gd name="T66" fmla="*/ 1205 w 1354"/>
              <a:gd name="T67" fmla="*/ 154 h 887"/>
              <a:gd name="T68" fmla="*/ 1152 w 1354"/>
              <a:gd name="T69" fmla="*/ 53 h 887"/>
              <a:gd name="T70" fmla="*/ 1056 w 1354"/>
              <a:gd name="T71" fmla="*/ 5 h 887"/>
              <a:gd name="T72" fmla="*/ 992 w 1354"/>
              <a:gd name="T73" fmla="*/ 0 h 887"/>
              <a:gd name="T74" fmla="*/ 924 w 1354"/>
              <a:gd name="T75" fmla="*/ 27 h 887"/>
              <a:gd name="T76" fmla="*/ 865 w 1354"/>
              <a:gd name="T77" fmla="*/ 0 h 887"/>
              <a:gd name="T78" fmla="*/ 828 w 1354"/>
              <a:gd name="T79" fmla="*/ 0 h 887"/>
              <a:gd name="T80" fmla="*/ 770 w 1354"/>
              <a:gd name="T81" fmla="*/ 27 h 887"/>
              <a:gd name="T82" fmla="*/ 700 w 1354"/>
              <a:gd name="T83" fmla="*/ 0 h 887"/>
              <a:gd name="T84" fmla="*/ 653 w 1354"/>
              <a:gd name="T85" fmla="*/ 0 h 887"/>
              <a:gd name="T86" fmla="*/ 584 w 1354"/>
              <a:gd name="T87" fmla="*/ 27 h 887"/>
              <a:gd name="T88" fmla="*/ 531 w 1354"/>
              <a:gd name="T89" fmla="*/ 0 h 887"/>
              <a:gd name="T90" fmla="*/ 488 w 1354"/>
              <a:gd name="T91" fmla="*/ 0 h 887"/>
              <a:gd name="T92" fmla="*/ 435 w 1354"/>
              <a:gd name="T93" fmla="*/ 27 h 887"/>
              <a:gd name="T94" fmla="*/ 366 w 1354"/>
              <a:gd name="T95" fmla="*/ 0 h 887"/>
              <a:gd name="T96" fmla="*/ 303 w 1354"/>
              <a:gd name="T97" fmla="*/ 5 h 887"/>
              <a:gd name="T98" fmla="*/ 207 w 1354"/>
              <a:gd name="T99" fmla="*/ 53 h 887"/>
              <a:gd name="T100" fmla="*/ 154 w 1354"/>
              <a:gd name="T101" fmla="*/ 154 h 887"/>
              <a:gd name="T102" fmla="*/ 0 w 1354"/>
              <a:gd name="T103" fmla="*/ 779 h 887"/>
              <a:gd name="T104" fmla="*/ 1353 w 1354"/>
              <a:gd name="T105" fmla="*/ 77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4" h="887">
                <a:moveTo>
                  <a:pt x="1311" y="843"/>
                </a:moveTo>
                <a:lnTo>
                  <a:pt x="42" y="843"/>
                </a:lnTo>
                <a:lnTo>
                  <a:pt x="42" y="822"/>
                </a:lnTo>
                <a:lnTo>
                  <a:pt x="1311" y="822"/>
                </a:lnTo>
                <a:lnTo>
                  <a:pt x="1311" y="843"/>
                </a:lnTo>
                <a:close/>
                <a:moveTo>
                  <a:pt x="191" y="191"/>
                </a:moveTo>
                <a:lnTo>
                  <a:pt x="191" y="191"/>
                </a:lnTo>
                <a:lnTo>
                  <a:pt x="191" y="159"/>
                </a:lnTo>
                <a:lnTo>
                  <a:pt x="201" y="133"/>
                </a:lnTo>
                <a:lnTo>
                  <a:pt x="217" y="106"/>
                </a:lnTo>
                <a:lnTo>
                  <a:pt x="233" y="85"/>
                </a:lnTo>
                <a:lnTo>
                  <a:pt x="254" y="69"/>
                </a:lnTo>
                <a:lnTo>
                  <a:pt x="281" y="53"/>
                </a:lnTo>
                <a:lnTo>
                  <a:pt x="307" y="42"/>
                </a:lnTo>
                <a:lnTo>
                  <a:pt x="339" y="42"/>
                </a:lnTo>
                <a:lnTo>
                  <a:pt x="339" y="42"/>
                </a:lnTo>
                <a:lnTo>
                  <a:pt x="371" y="42"/>
                </a:lnTo>
                <a:lnTo>
                  <a:pt x="398" y="53"/>
                </a:lnTo>
                <a:lnTo>
                  <a:pt x="424" y="69"/>
                </a:lnTo>
                <a:lnTo>
                  <a:pt x="446" y="85"/>
                </a:lnTo>
                <a:lnTo>
                  <a:pt x="461" y="106"/>
                </a:lnTo>
                <a:lnTo>
                  <a:pt x="478" y="133"/>
                </a:lnTo>
                <a:lnTo>
                  <a:pt x="482" y="159"/>
                </a:lnTo>
                <a:lnTo>
                  <a:pt x="488" y="191"/>
                </a:lnTo>
                <a:lnTo>
                  <a:pt x="531" y="191"/>
                </a:lnTo>
                <a:lnTo>
                  <a:pt x="531" y="191"/>
                </a:lnTo>
                <a:lnTo>
                  <a:pt x="531" y="159"/>
                </a:lnTo>
                <a:lnTo>
                  <a:pt x="541" y="133"/>
                </a:lnTo>
                <a:lnTo>
                  <a:pt x="557" y="106"/>
                </a:lnTo>
                <a:lnTo>
                  <a:pt x="573" y="85"/>
                </a:lnTo>
                <a:lnTo>
                  <a:pt x="594" y="63"/>
                </a:lnTo>
                <a:lnTo>
                  <a:pt x="621" y="53"/>
                </a:lnTo>
                <a:lnTo>
                  <a:pt x="647" y="42"/>
                </a:lnTo>
                <a:lnTo>
                  <a:pt x="679" y="42"/>
                </a:lnTo>
                <a:lnTo>
                  <a:pt x="679" y="42"/>
                </a:lnTo>
                <a:lnTo>
                  <a:pt x="706" y="42"/>
                </a:lnTo>
                <a:lnTo>
                  <a:pt x="738" y="53"/>
                </a:lnTo>
                <a:lnTo>
                  <a:pt x="759" y="63"/>
                </a:lnTo>
                <a:lnTo>
                  <a:pt x="780" y="85"/>
                </a:lnTo>
                <a:lnTo>
                  <a:pt x="801" y="106"/>
                </a:lnTo>
                <a:lnTo>
                  <a:pt x="812" y="133"/>
                </a:lnTo>
                <a:lnTo>
                  <a:pt x="823" y="159"/>
                </a:lnTo>
                <a:lnTo>
                  <a:pt x="828" y="191"/>
                </a:lnTo>
                <a:lnTo>
                  <a:pt x="828" y="191"/>
                </a:lnTo>
                <a:lnTo>
                  <a:pt x="828" y="281"/>
                </a:lnTo>
                <a:lnTo>
                  <a:pt x="865" y="281"/>
                </a:lnTo>
                <a:lnTo>
                  <a:pt x="865" y="186"/>
                </a:lnTo>
                <a:lnTo>
                  <a:pt x="865" y="186"/>
                </a:lnTo>
                <a:lnTo>
                  <a:pt x="870" y="159"/>
                </a:lnTo>
                <a:lnTo>
                  <a:pt x="881" y="127"/>
                </a:lnTo>
                <a:lnTo>
                  <a:pt x="892" y="106"/>
                </a:lnTo>
                <a:lnTo>
                  <a:pt x="913" y="85"/>
                </a:lnTo>
                <a:lnTo>
                  <a:pt x="934" y="63"/>
                </a:lnTo>
                <a:lnTo>
                  <a:pt x="960" y="53"/>
                </a:lnTo>
                <a:lnTo>
                  <a:pt x="987" y="42"/>
                </a:lnTo>
                <a:lnTo>
                  <a:pt x="1014" y="42"/>
                </a:lnTo>
                <a:lnTo>
                  <a:pt x="1014" y="42"/>
                </a:lnTo>
                <a:lnTo>
                  <a:pt x="1046" y="42"/>
                </a:lnTo>
                <a:lnTo>
                  <a:pt x="1072" y="53"/>
                </a:lnTo>
                <a:lnTo>
                  <a:pt x="1099" y="69"/>
                </a:lnTo>
                <a:lnTo>
                  <a:pt x="1120" y="85"/>
                </a:lnTo>
                <a:lnTo>
                  <a:pt x="1141" y="106"/>
                </a:lnTo>
                <a:lnTo>
                  <a:pt x="1152" y="133"/>
                </a:lnTo>
                <a:lnTo>
                  <a:pt x="1163" y="159"/>
                </a:lnTo>
                <a:lnTo>
                  <a:pt x="1167" y="191"/>
                </a:lnTo>
                <a:lnTo>
                  <a:pt x="1167" y="779"/>
                </a:lnTo>
                <a:lnTo>
                  <a:pt x="870" y="779"/>
                </a:lnTo>
                <a:lnTo>
                  <a:pt x="870" y="609"/>
                </a:lnTo>
                <a:lnTo>
                  <a:pt x="828" y="609"/>
                </a:lnTo>
                <a:lnTo>
                  <a:pt x="828" y="779"/>
                </a:lnTo>
                <a:lnTo>
                  <a:pt x="191" y="779"/>
                </a:lnTo>
                <a:lnTo>
                  <a:pt x="191" y="191"/>
                </a:lnTo>
                <a:close/>
                <a:moveTo>
                  <a:pt x="510" y="42"/>
                </a:moveTo>
                <a:lnTo>
                  <a:pt x="510" y="42"/>
                </a:lnTo>
                <a:lnTo>
                  <a:pt x="531" y="42"/>
                </a:lnTo>
                <a:lnTo>
                  <a:pt x="546" y="53"/>
                </a:lnTo>
                <a:lnTo>
                  <a:pt x="546" y="53"/>
                </a:lnTo>
                <a:lnTo>
                  <a:pt x="525" y="74"/>
                </a:lnTo>
                <a:lnTo>
                  <a:pt x="510" y="101"/>
                </a:lnTo>
                <a:lnTo>
                  <a:pt x="510" y="101"/>
                </a:lnTo>
                <a:lnTo>
                  <a:pt x="493" y="74"/>
                </a:lnTo>
                <a:lnTo>
                  <a:pt x="467" y="53"/>
                </a:lnTo>
                <a:lnTo>
                  <a:pt x="467" y="53"/>
                </a:lnTo>
                <a:lnTo>
                  <a:pt x="488" y="42"/>
                </a:lnTo>
                <a:lnTo>
                  <a:pt x="510" y="42"/>
                </a:lnTo>
                <a:close/>
                <a:moveTo>
                  <a:pt x="849" y="42"/>
                </a:moveTo>
                <a:lnTo>
                  <a:pt x="849" y="42"/>
                </a:lnTo>
                <a:lnTo>
                  <a:pt x="865" y="42"/>
                </a:lnTo>
                <a:lnTo>
                  <a:pt x="886" y="53"/>
                </a:lnTo>
                <a:lnTo>
                  <a:pt x="886" y="53"/>
                </a:lnTo>
                <a:lnTo>
                  <a:pt x="865" y="74"/>
                </a:lnTo>
                <a:lnTo>
                  <a:pt x="849" y="106"/>
                </a:lnTo>
                <a:lnTo>
                  <a:pt x="849" y="106"/>
                </a:lnTo>
                <a:lnTo>
                  <a:pt x="828" y="74"/>
                </a:lnTo>
                <a:lnTo>
                  <a:pt x="807" y="53"/>
                </a:lnTo>
                <a:lnTo>
                  <a:pt x="807" y="53"/>
                </a:lnTo>
                <a:lnTo>
                  <a:pt x="828" y="42"/>
                </a:lnTo>
                <a:lnTo>
                  <a:pt x="849" y="42"/>
                </a:lnTo>
                <a:close/>
                <a:moveTo>
                  <a:pt x="1205" y="779"/>
                </a:moveTo>
                <a:lnTo>
                  <a:pt x="1205" y="191"/>
                </a:lnTo>
                <a:lnTo>
                  <a:pt x="1205" y="191"/>
                </a:lnTo>
                <a:lnTo>
                  <a:pt x="1205" y="154"/>
                </a:lnTo>
                <a:lnTo>
                  <a:pt x="1194" y="117"/>
                </a:lnTo>
                <a:lnTo>
                  <a:pt x="1173" y="85"/>
                </a:lnTo>
                <a:lnTo>
                  <a:pt x="1152" y="53"/>
                </a:lnTo>
                <a:lnTo>
                  <a:pt x="1125" y="31"/>
                </a:lnTo>
                <a:lnTo>
                  <a:pt x="1088" y="16"/>
                </a:lnTo>
                <a:lnTo>
                  <a:pt x="1056" y="5"/>
                </a:lnTo>
                <a:lnTo>
                  <a:pt x="1014" y="0"/>
                </a:lnTo>
                <a:lnTo>
                  <a:pt x="1014" y="0"/>
                </a:lnTo>
                <a:lnTo>
                  <a:pt x="992" y="0"/>
                </a:lnTo>
                <a:lnTo>
                  <a:pt x="966" y="5"/>
                </a:lnTo>
                <a:lnTo>
                  <a:pt x="924" y="27"/>
                </a:lnTo>
                <a:lnTo>
                  <a:pt x="924" y="27"/>
                </a:lnTo>
                <a:lnTo>
                  <a:pt x="907" y="16"/>
                </a:lnTo>
                <a:lnTo>
                  <a:pt x="886" y="5"/>
                </a:lnTo>
                <a:lnTo>
                  <a:pt x="865" y="0"/>
                </a:lnTo>
                <a:lnTo>
                  <a:pt x="849" y="0"/>
                </a:lnTo>
                <a:lnTo>
                  <a:pt x="849" y="0"/>
                </a:lnTo>
                <a:lnTo>
                  <a:pt x="828" y="0"/>
                </a:lnTo>
                <a:lnTo>
                  <a:pt x="807" y="5"/>
                </a:lnTo>
                <a:lnTo>
                  <a:pt x="791" y="16"/>
                </a:lnTo>
                <a:lnTo>
                  <a:pt x="770" y="27"/>
                </a:lnTo>
                <a:lnTo>
                  <a:pt x="770" y="27"/>
                </a:lnTo>
                <a:lnTo>
                  <a:pt x="727" y="5"/>
                </a:lnTo>
                <a:lnTo>
                  <a:pt x="700" y="0"/>
                </a:lnTo>
                <a:lnTo>
                  <a:pt x="679" y="0"/>
                </a:lnTo>
                <a:lnTo>
                  <a:pt x="679" y="0"/>
                </a:lnTo>
                <a:lnTo>
                  <a:pt x="653" y="0"/>
                </a:lnTo>
                <a:lnTo>
                  <a:pt x="626" y="5"/>
                </a:lnTo>
                <a:lnTo>
                  <a:pt x="584" y="27"/>
                </a:lnTo>
                <a:lnTo>
                  <a:pt x="584" y="27"/>
                </a:lnTo>
                <a:lnTo>
                  <a:pt x="568" y="16"/>
                </a:lnTo>
                <a:lnTo>
                  <a:pt x="546" y="5"/>
                </a:lnTo>
                <a:lnTo>
                  <a:pt x="531" y="0"/>
                </a:lnTo>
                <a:lnTo>
                  <a:pt x="510" y="0"/>
                </a:lnTo>
                <a:lnTo>
                  <a:pt x="510" y="0"/>
                </a:lnTo>
                <a:lnTo>
                  <a:pt x="488" y="0"/>
                </a:lnTo>
                <a:lnTo>
                  <a:pt x="467" y="5"/>
                </a:lnTo>
                <a:lnTo>
                  <a:pt x="451" y="16"/>
                </a:lnTo>
                <a:lnTo>
                  <a:pt x="435" y="27"/>
                </a:lnTo>
                <a:lnTo>
                  <a:pt x="435" y="27"/>
                </a:lnTo>
                <a:lnTo>
                  <a:pt x="387" y="5"/>
                </a:lnTo>
                <a:lnTo>
                  <a:pt x="366" y="0"/>
                </a:lnTo>
                <a:lnTo>
                  <a:pt x="339" y="0"/>
                </a:lnTo>
                <a:lnTo>
                  <a:pt x="339" y="0"/>
                </a:lnTo>
                <a:lnTo>
                  <a:pt x="303" y="5"/>
                </a:lnTo>
                <a:lnTo>
                  <a:pt x="265" y="16"/>
                </a:lnTo>
                <a:lnTo>
                  <a:pt x="233" y="31"/>
                </a:lnTo>
                <a:lnTo>
                  <a:pt x="207" y="53"/>
                </a:lnTo>
                <a:lnTo>
                  <a:pt x="180" y="85"/>
                </a:lnTo>
                <a:lnTo>
                  <a:pt x="164" y="117"/>
                </a:lnTo>
                <a:lnTo>
                  <a:pt x="154" y="154"/>
                </a:lnTo>
                <a:lnTo>
                  <a:pt x="148" y="191"/>
                </a:lnTo>
                <a:lnTo>
                  <a:pt x="148" y="779"/>
                </a:lnTo>
                <a:lnTo>
                  <a:pt x="0" y="779"/>
                </a:lnTo>
                <a:lnTo>
                  <a:pt x="0" y="886"/>
                </a:lnTo>
                <a:lnTo>
                  <a:pt x="1353" y="886"/>
                </a:lnTo>
                <a:lnTo>
                  <a:pt x="1353" y="779"/>
                </a:lnTo>
                <a:lnTo>
                  <a:pt x="1205" y="77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8" name="Freeform 465">
            <a:extLst>
              <a:ext uri="{FF2B5EF4-FFF2-40B4-BE49-F238E27FC236}">
                <a16:creationId xmlns:a16="http://schemas.microsoft.com/office/drawing/2014/main" id="{D780C8B9-9B2E-41B4-8304-DA0D2422884E}"/>
              </a:ext>
            </a:extLst>
          </p:cNvPr>
          <p:cNvSpPr>
            <a:spLocks noChangeArrowheads="1"/>
          </p:cNvSpPr>
          <p:nvPr/>
        </p:nvSpPr>
        <p:spPr bwMode="auto">
          <a:xfrm>
            <a:off x="5205302" y="3791002"/>
            <a:ext cx="124638" cy="295197"/>
          </a:xfrm>
          <a:custGeom>
            <a:avLst/>
            <a:gdLst>
              <a:gd name="T0" fmla="*/ 43 w 420"/>
              <a:gd name="T1" fmla="*/ 716 h 993"/>
              <a:gd name="T2" fmla="*/ 43 w 420"/>
              <a:gd name="T3" fmla="*/ 589 h 993"/>
              <a:gd name="T4" fmla="*/ 107 w 420"/>
              <a:gd name="T5" fmla="*/ 589 h 993"/>
              <a:gd name="T6" fmla="*/ 107 w 420"/>
              <a:gd name="T7" fmla="*/ 785 h 993"/>
              <a:gd name="T8" fmla="*/ 43 w 420"/>
              <a:gd name="T9" fmla="*/ 785 h 993"/>
              <a:gd name="T10" fmla="*/ 43 w 420"/>
              <a:gd name="T11" fmla="*/ 758 h 993"/>
              <a:gd name="T12" fmla="*/ 85 w 420"/>
              <a:gd name="T13" fmla="*/ 758 h 993"/>
              <a:gd name="T14" fmla="*/ 85 w 420"/>
              <a:gd name="T15" fmla="*/ 716 h 993"/>
              <a:gd name="T16" fmla="*/ 43 w 420"/>
              <a:gd name="T17" fmla="*/ 716 h 993"/>
              <a:gd name="T18" fmla="*/ 377 w 420"/>
              <a:gd name="T19" fmla="*/ 43 h 993"/>
              <a:gd name="T20" fmla="*/ 377 w 420"/>
              <a:gd name="T21" fmla="*/ 551 h 993"/>
              <a:gd name="T22" fmla="*/ 186 w 420"/>
              <a:gd name="T23" fmla="*/ 551 h 993"/>
              <a:gd name="T24" fmla="*/ 186 w 420"/>
              <a:gd name="T25" fmla="*/ 828 h 993"/>
              <a:gd name="T26" fmla="*/ 377 w 420"/>
              <a:gd name="T27" fmla="*/ 828 h 993"/>
              <a:gd name="T28" fmla="*/ 377 w 420"/>
              <a:gd name="T29" fmla="*/ 949 h 993"/>
              <a:gd name="T30" fmla="*/ 43 w 420"/>
              <a:gd name="T31" fmla="*/ 949 h 993"/>
              <a:gd name="T32" fmla="*/ 43 w 420"/>
              <a:gd name="T33" fmla="*/ 828 h 993"/>
              <a:gd name="T34" fmla="*/ 144 w 420"/>
              <a:gd name="T35" fmla="*/ 828 h 993"/>
              <a:gd name="T36" fmla="*/ 144 w 420"/>
              <a:gd name="T37" fmla="*/ 551 h 993"/>
              <a:gd name="T38" fmla="*/ 43 w 420"/>
              <a:gd name="T39" fmla="*/ 551 h 993"/>
              <a:gd name="T40" fmla="*/ 43 w 420"/>
              <a:gd name="T41" fmla="*/ 43 h 993"/>
              <a:gd name="T42" fmla="*/ 377 w 420"/>
              <a:gd name="T43" fmla="*/ 43 h 993"/>
              <a:gd name="T44" fmla="*/ 377 w 420"/>
              <a:gd name="T45" fmla="*/ 674 h 993"/>
              <a:gd name="T46" fmla="*/ 377 w 420"/>
              <a:gd name="T47" fmla="*/ 700 h 993"/>
              <a:gd name="T48" fmla="*/ 335 w 420"/>
              <a:gd name="T49" fmla="*/ 700 h 993"/>
              <a:gd name="T50" fmla="*/ 335 w 420"/>
              <a:gd name="T51" fmla="*/ 737 h 993"/>
              <a:gd name="T52" fmla="*/ 377 w 420"/>
              <a:gd name="T53" fmla="*/ 737 h 993"/>
              <a:gd name="T54" fmla="*/ 377 w 420"/>
              <a:gd name="T55" fmla="*/ 785 h 993"/>
              <a:gd name="T56" fmla="*/ 229 w 420"/>
              <a:gd name="T57" fmla="*/ 785 h 993"/>
              <a:gd name="T58" fmla="*/ 229 w 420"/>
              <a:gd name="T59" fmla="*/ 589 h 993"/>
              <a:gd name="T60" fmla="*/ 377 w 420"/>
              <a:gd name="T61" fmla="*/ 589 h 993"/>
              <a:gd name="T62" fmla="*/ 377 w 420"/>
              <a:gd name="T63" fmla="*/ 636 h 993"/>
              <a:gd name="T64" fmla="*/ 297 w 420"/>
              <a:gd name="T65" fmla="*/ 636 h 993"/>
              <a:gd name="T66" fmla="*/ 297 w 420"/>
              <a:gd name="T67" fmla="*/ 674 h 993"/>
              <a:gd name="T68" fmla="*/ 377 w 420"/>
              <a:gd name="T69" fmla="*/ 674 h 993"/>
              <a:gd name="T70" fmla="*/ 0 w 420"/>
              <a:gd name="T71" fmla="*/ 992 h 993"/>
              <a:gd name="T72" fmla="*/ 419 w 420"/>
              <a:gd name="T73" fmla="*/ 992 h 993"/>
              <a:gd name="T74" fmla="*/ 419 w 420"/>
              <a:gd name="T75" fmla="*/ 0 h 993"/>
              <a:gd name="T76" fmla="*/ 0 w 420"/>
              <a:gd name="T77" fmla="*/ 0 h 993"/>
              <a:gd name="T78" fmla="*/ 0 w 420"/>
              <a:gd name="T79"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0" h="993">
                <a:moveTo>
                  <a:pt x="43" y="716"/>
                </a:moveTo>
                <a:lnTo>
                  <a:pt x="43" y="589"/>
                </a:lnTo>
                <a:lnTo>
                  <a:pt x="107" y="589"/>
                </a:lnTo>
                <a:lnTo>
                  <a:pt x="107" y="785"/>
                </a:lnTo>
                <a:lnTo>
                  <a:pt x="43" y="785"/>
                </a:lnTo>
                <a:lnTo>
                  <a:pt x="43" y="758"/>
                </a:lnTo>
                <a:lnTo>
                  <a:pt x="85" y="758"/>
                </a:lnTo>
                <a:lnTo>
                  <a:pt x="85" y="716"/>
                </a:lnTo>
                <a:lnTo>
                  <a:pt x="43" y="716"/>
                </a:lnTo>
                <a:close/>
                <a:moveTo>
                  <a:pt x="377" y="43"/>
                </a:moveTo>
                <a:lnTo>
                  <a:pt x="377" y="551"/>
                </a:lnTo>
                <a:lnTo>
                  <a:pt x="186" y="551"/>
                </a:lnTo>
                <a:lnTo>
                  <a:pt x="186" y="828"/>
                </a:lnTo>
                <a:lnTo>
                  <a:pt x="377" y="828"/>
                </a:lnTo>
                <a:lnTo>
                  <a:pt x="377" y="949"/>
                </a:lnTo>
                <a:lnTo>
                  <a:pt x="43" y="949"/>
                </a:lnTo>
                <a:lnTo>
                  <a:pt x="43" y="828"/>
                </a:lnTo>
                <a:lnTo>
                  <a:pt x="144" y="828"/>
                </a:lnTo>
                <a:lnTo>
                  <a:pt x="144" y="551"/>
                </a:lnTo>
                <a:lnTo>
                  <a:pt x="43" y="551"/>
                </a:lnTo>
                <a:lnTo>
                  <a:pt x="43" y="43"/>
                </a:lnTo>
                <a:lnTo>
                  <a:pt x="377" y="43"/>
                </a:lnTo>
                <a:close/>
                <a:moveTo>
                  <a:pt x="377" y="674"/>
                </a:moveTo>
                <a:lnTo>
                  <a:pt x="377" y="700"/>
                </a:lnTo>
                <a:lnTo>
                  <a:pt x="335" y="700"/>
                </a:lnTo>
                <a:lnTo>
                  <a:pt x="335" y="737"/>
                </a:lnTo>
                <a:lnTo>
                  <a:pt x="377" y="737"/>
                </a:lnTo>
                <a:lnTo>
                  <a:pt x="377" y="785"/>
                </a:lnTo>
                <a:lnTo>
                  <a:pt x="229" y="785"/>
                </a:lnTo>
                <a:lnTo>
                  <a:pt x="229" y="589"/>
                </a:lnTo>
                <a:lnTo>
                  <a:pt x="377" y="589"/>
                </a:lnTo>
                <a:lnTo>
                  <a:pt x="377" y="636"/>
                </a:lnTo>
                <a:lnTo>
                  <a:pt x="297" y="636"/>
                </a:lnTo>
                <a:lnTo>
                  <a:pt x="297" y="674"/>
                </a:lnTo>
                <a:lnTo>
                  <a:pt x="377" y="674"/>
                </a:lnTo>
                <a:close/>
                <a:moveTo>
                  <a:pt x="0" y="992"/>
                </a:moveTo>
                <a:lnTo>
                  <a:pt x="419" y="992"/>
                </a:lnTo>
                <a:lnTo>
                  <a:pt x="419" y="0"/>
                </a:lnTo>
                <a:lnTo>
                  <a:pt x="0" y="0"/>
                </a:lnTo>
                <a:lnTo>
                  <a:pt x="0" y="99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9" name="Freeform 466">
            <a:extLst>
              <a:ext uri="{FF2B5EF4-FFF2-40B4-BE49-F238E27FC236}">
                <a16:creationId xmlns:a16="http://schemas.microsoft.com/office/drawing/2014/main" id="{A2CF0202-8D22-476C-AEE5-E2C425FDF03C}"/>
              </a:ext>
            </a:extLst>
          </p:cNvPr>
          <p:cNvSpPr>
            <a:spLocks noChangeArrowheads="1"/>
          </p:cNvSpPr>
          <p:nvPr/>
        </p:nvSpPr>
        <p:spPr bwMode="auto">
          <a:xfrm>
            <a:off x="5218422" y="3759514"/>
            <a:ext cx="99711" cy="26240"/>
          </a:xfrm>
          <a:custGeom>
            <a:avLst/>
            <a:gdLst>
              <a:gd name="T0" fmla="*/ 42 w 335"/>
              <a:gd name="T1" fmla="*/ 42 h 86"/>
              <a:gd name="T2" fmla="*/ 292 w 335"/>
              <a:gd name="T3" fmla="*/ 42 h 86"/>
              <a:gd name="T4" fmla="*/ 292 w 335"/>
              <a:gd name="T5" fmla="*/ 85 h 86"/>
              <a:gd name="T6" fmla="*/ 334 w 335"/>
              <a:gd name="T7" fmla="*/ 85 h 86"/>
              <a:gd name="T8" fmla="*/ 334 w 335"/>
              <a:gd name="T9" fmla="*/ 0 h 86"/>
              <a:gd name="T10" fmla="*/ 0 w 335"/>
              <a:gd name="T11" fmla="*/ 0 h 86"/>
              <a:gd name="T12" fmla="*/ 0 w 335"/>
              <a:gd name="T13" fmla="*/ 85 h 86"/>
              <a:gd name="T14" fmla="*/ 42 w 335"/>
              <a:gd name="T15" fmla="*/ 85 h 86"/>
              <a:gd name="T16" fmla="*/ 42 w 335"/>
              <a:gd name="T17"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86">
                <a:moveTo>
                  <a:pt x="42" y="42"/>
                </a:moveTo>
                <a:lnTo>
                  <a:pt x="292" y="42"/>
                </a:lnTo>
                <a:lnTo>
                  <a:pt x="292" y="85"/>
                </a:lnTo>
                <a:lnTo>
                  <a:pt x="334" y="85"/>
                </a:lnTo>
                <a:lnTo>
                  <a:pt x="334" y="0"/>
                </a:lnTo>
                <a:lnTo>
                  <a:pt x="0" y="0"/>
                </a:lnTo>
                <a:lnTo>
                  <a:pt x="0" y="85"/>
                </a:lnTo>
                <a:lnTo>
                  <a:pt x="42" y="85"/>
                </a:lnTo>
                <a:lnTo>
                  <a:pt x="42"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0" name="Freeform 467">
            <a:extLst>
              <a:ext uri="{FF2B5EF4-FFF2-40B4-BE49-F238E27FC236}">
                <a16:creationId xmlns:a16="http://schemas.microsoft.com/office/drawing/2014/main" id="{F0BB66B5-3832-4483-8EEB-AB7D48507FAF}"/>
              </a:ext>
            </a:extLst>
          </p:cNvPr>
          <p:cNvSpPr>
            <a:spLocks noChangeArrowheads="1"/>
          </p:cNvSpPr>
          <p:nvPr/>
        </p:nvSpPr>
        <p:spPr bwMode="auto">
          <a:xfrm>
            <a:off x="5243349" y="3684731"/>
            <a:ext cx="51168" cy="68223"/>
          </a:xfrm>
          <a:custGeom>
            <a:avLst/>
            <a:gdLst>
              <a:gd name="T0" fmla="*/ 79 w 170"/>
              <a:gd name="T1" fmla="*/ 38 h 230"/>
              <a:gd name="T2" fmla="*/ 84 w 170"/>
              <a:gd name="T3" fmla="*/ 38 h 230"/>
              <a:gd name="T4" fmla="*/ 101 w 170"/>
              <a:gd name="T5" fmla="*/ 186 h 230"/>
              <a:gd name="T6" fmla="*/ 63 w 170"/>
              <a:gd name="T7" fmla="*/ 186 h 230"/>
              <a:gd name="T8" fmla="*/ 79 w 170"/>
              <a:gd name="T9" fmla="*/ 38 h 230"/>
              <a:gd name="T10" fmla="*/ 169 w 170"/>
              <a:gd name="T11" fmla="*/ 186 h 230"/>
              <a:gd name="T12" fmla="*/ 143 w 170"/>
              <a:gd name="T13" fmla="*/ 186 h 230"/>
              <a:gd name="T14" fmla="*/ 122 w 170"/>
              <a:gd name="T15" fmla="*/ 0 h 230"/>
              <a:gd name="T16" fmla="*/ 42 w 170"/>
              <a:gd name="T17" fmla="*/ 0 h 230"/>
              <a:gd name="T18" fmla="*/ 21 w 170"/>
              <a:gd name="T19" fmla="*/ 186 h 230"/>
              <a:gd name="T20" fmla="*/ 0 w 170"/>
              <a:gd name="T21" fmla="*/ 186 h 230"/>
              <a:gd name="T22" fmla="*/ 0 w 170"/>
              <a:gd name="T23" fmla="*/ 229 h 230"/>
              <a:gd name="T24" fmla="*/ 169 w 170"/>
              <a:gd name="T25" fmla="*/ 229 h 230"/>
              <a:gd name="T26" fmla="*/ 169 w 170"/>
              <a:gd name="T27" fmla="*/ 18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230">
                <a:moveTo>
                  <a:pt x="79" y="38"/>
                </a:moveTo>
                <a:lnTo>
                  <a:pt x="84" y="38"/>
                </a:lnTo>
                <a:lnTo>
                  <a:pt x="101" y="186"/>
                </a:lnTo>
                <a:lnTo>
                  <a:pt x="63" y="186"/>
                </a:lnTo>
                <a:lnTo>
                  <a:pt x="79" y="38"/>
                </a:lnTo>
                <a:close/>
                <a:moveTo>
                  <a:pt x="169" y="186"/>
                </a:moveTo>
                <a:lnTo>
                  <a:pt x="143" y="186"/>
                </a:lnTo>
                <a:lnTo>
                  <a:pt x="122" y="0"/>
                </a:lnTo>
                <a:lnTo>
                  <a:pt x="42" y="0"/>
                </a:lnTo>
                <a:lnTo>
                  <a:pt x="21" y="186"/>
                </a:lnTo>
                <a:lnTo>
                  <a:pt x="0" y="186"/>
                </a:lnTo>
                <a:lnTo>
                  <a:pt x="0" y="229"/>
                </a:lnTo>
                <a:lnTo>
                  <a:pt x="169" y="229"/>
                </a:lnTo>
                <a:lnTo>
                  <a:pt x="169" y="1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 name="Freeform 468">
            <a:extLst>
              <a:ext uri="{FF2B5EF4-FFF2-40B4-BE49-F238E27FC236}">
                <a16:creationId xmlns:a16="http://schemas.microsoft.com/office/drawing/2014/main" id="{4CC14958-A449-4E3E-B8FD-BC966AD362AA}"/>
              </a:ext>
            </a:extLst>
          </p:cNvPr>
          <p:cNvSpPr>
            <a:spLocks noChangeArrowheads="1"/>
          </p:cNvSpPr>
          <p:nvPr/>
        </p:nvSpPr>
        <p:spPr bwMode="auto">
          <a:xfrm>
            <a:off x="5222357" y="4048150"/>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2" name="Freeform 469">
            <a:extLst>
              <a:ext uri="{FF2B5EF4-FFF2-40B4-BE49-F238E27FC236}">
                <a16:creationId xmlns:a16="http://schemas.microsoft.com/office/drawing/2014/main" id="{D1DDBEE0-F1D2-4486-BEBE-F460E96F5A00}"/>
              </a:ext>
            </a:extLst>
          </p:cNvPr>
          <p:cNvSpPr>
            <a:spLocks noChangeArrowheads="1"/>
          </p:cNvSpPr>
          <p:nvPr/>
        </p:nvSpPr>
        <p:spPr bwMode="auto">
          <a:xfrm>
            <a:off x="5266965" y="404815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3" name="Freeform 470">
            <a:extLst>
              <a:ext uri="{FF2B5EF4-FFF2-40B4-BE49-F238E27FC236}">
                <a16:creationId xmlns:a16="http://schemas.microsoft.com/office/drawing/2014/main" id="{8AAD21B0-D7CB-4F4D-A0C0-ED4296A75B53}"/>
              </a:ext>
            </a:extLst>
          </p:cNvPr>
          <p:cNvSpPr>
            <a:spLocks noChangeArrowheads="1"/>
          </p:cNvSpPr>
          <p:nvPr/>
        </p:nvSpPr>
        <p:spPr bwMode="auto">
          <a:xfrm>
            <a:off x="5256469" y="3815930"/>
            <a:ext cx="49855" cy="13120"/>
          </a:xfrm>
          <a:custGeom>
            <a:avLst/>
            <a:gdLst>
              <a:gd name="T0" fmla="*/ 0 w 166"/>
              <a:gd name="T1" fmla="*/ 0 h 44"/>
              <a:gd name="T2" fmla="*/ 165 w 166"/>
              <a:gd name="T3" fmla="*/ 0 h 44"/>
              <a:gd name="T4" fmla="*/ 165 w 166"/>
              <a:gd name="T5" fmla="*/ 43 h 44"/>
              <a:gd name="T6" fmla="*/ 0 w 166"/>
              <a:gd name="T7" fmla="*/ 43 h 44"/>
              <a:gd name="T8" fmla="*/ 0 w 166"/>
              <a:gd name="T9" fmla="*/ 0 h 44"/>
            </a:gdLst>
            <a:ahLst/>
            <a:cxnLst>
              <a:cxn ang="0">
                <a:pos x="T0" y="T1"/>
              </a:cxn>
              <a:cxn ang="0">
                <a:pos x="T2" y="T3"/>
              </a:cxn>
              <a:cxn ang="0">
                <a:pos x="T4" y="T5"/>
              </a:cxn>
              <a:cxn ang="0">
                <a:pos x="T6" y="T7"/>
              </a:cxn>
              <a:cxn ang="0">
                <a:pos x="T8" y="T9"/>
              </a:cxn>
            </a:cxnLst>
            <a:rect l="0" t="0" r="r" b="b"/>
            <a:pathLst>
              <a:path w="166" h="44">
                <a:moveTo>
                  <a:pt x="0" y="0"/>
                </a:moveTo>
                <a:lnTo>
                  <a:pt x="165" y="0"/>
                </a:lnTo>
                <a:lnTo>
                  <a:pt x="16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4" name="Freeform 471">
            <a:extLst>
              <a:ext uri="{FF2B5EF4-FFF2-40B4-BE49-F238E27FC236}">
                <a16:creationId xmlns:a16="http://schemas.microsoft.com/office/drawing/2014/main" id="{23769981-23F9-4564-84E3-32BD33FC850F}"/>
              </a:ext>
            </a:extLst>
          </p:cNvPr>
          <p:cNvSpPr>
            <a:spLocks noChangeArrowheads="1"/>
          </p:cNvSpPr>
          <p:nvPr/>
        </p:nvSpPr>
        <p:spPr bwMode="auto">
          <a:xfrm>
            <a:off x="5235477" y="381593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5" name="Freeform 472">
            <a:extLst>
              <a:ext uri="{FF2B5EF4-FFF2-40B4-BE49-F238E27FC236}">
                <a16:creationId xmlns:a16="http://schemas.microsoft.com/office/drawing/2014/main" id="{B1C0B9D6-01BC-45C4-892D-F281EC0371E0}"/>
              </a:ext>
            </a:extLst>
          </p:cNvPr>
          <p:cNvSpPr>
            <a:spLocks noChangeArrowheads="1"/>
          </p:cNvSpPr>
          <p:nvPr/>
        </p:nvSpPr>
        <p:spPr bwMode="auto">
          <a:xfrm>
            <a:off x="5343060" y="3791002"/>
            <a:ext cx="127263" cy="295197"/>
          </a:xfrm>
          <a:custGeom>
            <a:avLst/>
            <a:gdLst>
              <a:gd name="T0" fmla="*/ 382 w 426"/>
              <a:gd name="T1" fmla="*/ 758 h 993"/>
              <a:gd name="T2" fmla="*/ 382 w 426"/>
              <a:gd name="T3" fmla="*/ 785 h 993"/>
              <a:gd name="T4" fmla="*/ 319 w 426"/>
              <a:gd name="T5" fmla="*/ 785 h 993"/>
              <a:gd name="T6" fmla="*/ 319 w 426"/>
              <a:gd name="T7" fmla="*/ 589 h 993"/>
              <a:gd name="T8" fmla="*/ 382 w 426"/>
              <a:gd name="T9" fmla="*/ 589 h 993"/>
              <a:gd name="T10" fmla="*/ 382 w 426"/>
              <a:gd name="T11" fmla="*/ 716 h 993"/>
              <a:gd name="T12" fmla="*/ 340 w 426"/>
              <a:gd name="T13" fmla="*/ 716 h 993"/>
              <a:gd name="T14" fmla="*/ 340 w 426"/>
              <a:gd name="T15" fmla="*/ 758 h 993"/>
              <a:gd name="T16" fmla="*/ 382 w 426"/>
              <a:gd name="T17" fmla="*/ 758 h 993"/>
              <a:gd name="T18" fmla="*/ 42 w 426"/>
              <a:gd name="T19" fmla="*/ 949 h 993"/>
              <a:gd name="T20" fmla="*/ 42 w 426"/>
              <a:gd name="T21" fmla="*/ 828 h 993"/>
              <a:gd name="T22" fmla="*/ 234 w 426"/>
              <a:gd name="T23" fmla="*/ 828 h 993"/>
              <a:gd name="T24" fmla="*/ 234 w 426"/>
              <a:gd name="T25" fmla="*/ 551 h 993"/>
              <a:gd name="T26" fmla="*/ 42 w 426"/>
              <a:gd name="T27" fmla="*/ 551 h 993"/>
              <a:gd name="T28" fmla="*/ 42 w 426"/>
              <a:gd name="T29" fmla="*/ 43 h 993"/>
              <a:gd name="T30" fmla="*/ 382 w 426"/>
              <a:gd name="T31" fmla="*/ 43 h 993"/>
              <a:gd name="T32" fmla="*/ 382 w 426"/>
              <a:gd name="T33" fmla="*/ 551 h 993"/>
              <a:gd name="T34" fmla="*/ 276 w 426"/>
              <a:gd name="T35" fmla="*/ 551 h 993"/>
              <a:gd name="T36" fmla="*/ 276 w 426"/>
              <a:gd name="T37" fmla="*/ 828 h 993"/>
              <a:gd name="T38" fmla="*/ 382 w 426"/>
              <a:gd name="T39" fmla="*/ 828 h 993"/>
              <a:gd name="T40" fmla="*/ 382 w 426"/>
              <a:gd name="T41" fmla="*/ 949 h 993"/>
              <a:gd name="T42" fmla="*/ 42 w 426"/>
              <a:gd name="T43" fmla="*/ 949 h 993"/>
              <a:gd name="T44" fmla="*/ 42 w 426"/>
              <a:gd name="T45" fmla="*/ 700 h 993"/>
              <a:gd name="T46" fmla="*/ 42 w 426"/>
              <a:gd name="T47" fmla="*/ 674 h 993"/>
              <a:gd name="T48" fmla="*/ 128 w 426"/>
              <a:gd name="T49" fmla="*/ 674 h 993"/>
              <a:gd name="T50" fmla="*/ 128 w 426"/>
              <a:gd name="T51" fmla="*/ 636 h 993"/>
              <a:gd name="T52" fmla="*/ 42 w 426"/>
              <a:gd name="T53" fmla="*/ 636 h 993"/>
              <a:gd name="T54" fmla="*/ 42 w 426"/>
              <a:gd name="T55" fmla="*/ 589 h 993"/>
              <a:gd name="T56" fmla="*/ 196 w 426"/>
              <a:gd name="T57" fmla="*/ 589 h 993"/>
              <a:gd name="T58" fmla="*/ 196 w 426"/>
              <a:gd name="T59" fmla="*/ 785 h 993"/>
              <a:gd name="T60" fmla="*/ 42 w 426"/>
              <a:gd name="T61" fmla="*/ 785 h 993"/>
              <a:gd name="T62" fmla="*/ 42 w 426"/>
              <a:gd name="T63" fmla="*/ 737 h 993"/>
              <a:gd name="T64" fmla="*/ 85 w 426"/>
              <a:gd name="T65" fmla="*/ 737 h 993"/>
              <a:gd name="T66" fmla="*/ 85 w 426"/>
              <a:gd name="T67" fmla="*/ 700 h 993"/>
              <a:gd name="T68" fmla="*/ 42 w 426"/>
              <a:gd name="T69" fmla="*/ 700 h 993"/>
              <a:gd name="T70" fmla="*/ 0 w 426"/>
              <a:gd name="T71" fmla="*/ 0 h 993"/>
              <a:gd name="T72" fmla="*/ 0 w 426"/>
              <a:gd name="T73" fmla="*/ 992 h 993"/>
              <a:gd name="T74" fmla="*/ 425 w 426"/>
              <a:gd name="T75" fmla="*/ 992 h 993"/>
              <a:gd name="T76" fmla="*/ 425 w 426"/>
              <a:gd name="T77" fmla="*/ 0 h 993"/>
              <a:gd name="T78" fmla="*/ 0 w 426"/>
              <a:gd name="T7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993">
                <a:moveTo>
                  <a:pt x="382" y="758"/>
                </a:moveTo>
                <a:lnTo>
                  <a:pt x="382" y="785"/>
                </a:lnTo>
                <a:lnTo>
                  <a:pt x="319" y="785"/>
                </a:lnTo>
                <a:lnTo>
                  <a:pt x="319" y="589"/>
                </a:lnTo>
                <a:lnTo>
                  <a:pt x="382" y="589"/>
                </a:lnTo>
                <a:lnTo>
                  <a:pt x="382" y="716"/>
                </a:lnTo>
                <a:lnTo>
                  <a:pt x="340" y="716"/>
                </a:lnTo>
                <a:lnTo>
                  <a:pt x="340" y="758"/>
                </a:lnTo>
                <a:lnTo>
                  <a:pt x="382" y="758"/>
                </a:lnTo>
                <a:close/>
                <a:moveTo>
                  <a:pt x="42" y="949"/>
                </a:moveTo>
                <a:lnTo>
                  <a:pt x="42" y="828"/>
                </a:lnTo>
                <a:lnTo>
                  <a:pt x="234" y="828"/>
                </a:lnTo>
                <a:lnTo>
                  <a:pt x="234" y="551"/>
                </a:lnTo>
                <a:lnTo>
                  <a:pt x="42" y="551"/>
                </a:lnTo>
                <a:lnTo>
                  <a:pt x="42" y="43"/>
                </a:lnTo>
                <a:lnTo>
                  <a:pt x="382" y="43"/>
                </a:lnTo>
                <a:lnTo>
                  <a:pt x="382" y="551"/>
                </a:lnTo>
                <a:lnTo>
                  <a:pt x="276" y="551"/>
                </a:lnTo>
                <a:lnTo>
                  <a:pt x="276" y="828"/>
                </a:lnTo>
                <a:lnTo>
                  <a:pt x="382" y="828"/>
                </a:lnTo>
                <a:lnTo>
                  <a:pt x="382" y="949"/>
                </a:lnTo>
                <a:lnTo>
                  <a:pt x="42" y="949"/>
                </a:lnTo>
                <a:close/>
                <a:moveTo>
                  <a:pt x="42" y="700"/>
                </a:moveTo>
                <a:lnTo>
                  <a:pt x="42" y="674"/>
                </a:lnTo>
                <a:lnTo>
                  <a:pt x="128" y="674"/>
                </a:lnTo>
                <a:lnTo>
                  <a:pt x="128" y="636"/>
                </a:lnTo>
                <a:lnTo>
                  <a:pt x="42" y="636"/>
                </a:lnTo>
                <a:lnTo>
                  <a:pt x="42" y="589"/>
                </a:lnTo>
                <a:lnTo>
                  <a:pt x="196" y="589"/>
                </a:lnTo>
                <a:lnTo>
                  <a:pt x="196" y="785"/>
                </a:lnTo>
                <a:lnTo>
                  <a:pt x="42" y="785"/>
                </a:lnTo>
                <a:lnTo>
                  <a:pt x="42" y="737"/>
                </a:lnTo>
                <a:lnTo>
                  <a:pt x="85" y="737"/>
                </a:lnTo>
                <a:lnTo>
                  <a:pt x="85" y="700"/>
                </a:lnTo>
                <a:lnTo>
                  <a:pt x="42" y="700"/>
                </a:lnTo>
                <a:close/>
                <a:moveTo>
                  <a:pt x="0" y="0"/>
                </a:moveTo>
                <a:lnTo>
                  <a:pt x="0" y="992"/>
                </a:lnTo>
                <a:lnTo>
                  <a:pt x="425" y="992"/>
                </a:lnTo>
                <a:lnTo>
                  <a:pt x="425"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6" name="Freeform 473">
            <a:extLst>
              <a:ext uri="{FF2B5EF4-FFF2-40B4-BE49-F238E27FC236}">
                <a16:creationId xmlns:a16="http://schemas.microsoft.com/office/drawing/2014/main" id="{85DDD709-C625-4C03-849D-2406BE9E82E7}"/>
              </a:ext>
            </a:extLst>
          </p:cNvPr>
          <p:cNvSpPr>
            <a:spLocks noChangeArrowheads="1"/>
          </p:cNvSpPr>
          <p:nvPr/>
        </p:nvSpPr>
        <p:spPr bwMode="auto">
          <a:xfrm>
            <a:off x="5357492" y="3759514"/>
            <a:ext cx="99711" cy="26240"/>
          </a:xfrm>
          <a:custGeom>
            <a:avLst/>
            <a:gdLst>
              <a:gd name="T0" fmla="*/ 37 w 335"/>
              <a:gd name="T1" fmla="*/ 42 h 86"/>
              <a:gd name="T2" fmla="*/ 292 w 335"/>
              <a:gd name="T3" fmla="*/ 42 h 86"/>
              <a:gd name="T4" fmla="*/ 292 w 335"/>
              <a:gd name="T5" fmla="*/ 85 h 86"/>
              <a:gd name="T6" fmla="*/ 334 w 335"/>
              <a:gd name="T7" fmla="*/ 85 h 86"/>
              <a:gd name="T8" fmla="*/ 334 w 335"/>
              <a:gd name="T9" fmla="*/ 0 h 86"/>
              <a:gd name="T10" fmla="*/ 0 w 335"/>
              <a:gd name="T11" fmla="*/ 0 h 86"/>
              <a:gd name="T12" fmla="*/ 0 w 335"/>
              <a:gd name="T13" fmla="*/ 85 h 86"/>
              <a:gd name="T14" fmla="*/ 37 w 335"/>
              <a:gd name="T15" fmla="*/ 85 h 86"/>
              <a:gd name="T16" fmla="*/ 37 w 335"/>
              <a:gd name="T17"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86">
                <a:moveTo>
                  <a:pt x="37" y="42"/>
                </a:moveTo>
                <a:lnTo>
                  <a:pt x="292" y="42"/>
                </a:lnTo>
                <a:lnTo>
                  <a:pt x="292" y="85"/>
                </a:lnTo>
                <a:lnTo>
                  <a:pt x="334" y="85"/>
                </a:lnTo>
                <a:lnTo>
                  <a:pt x="334" y="0"/>
                </a:lnTo>
                <a:lnTo>
                  <a:pt x="0" y="0"/>
                </a:lnTo>
                <a:lnTo>
                  <a:pt x="0" y="85"/>
                </a:lnTo>
                <a:lnTo>
                  <a:pt x="37" y="85"/>
                </a:lnTo>
                <a:lnTo>
                  <a:pt x="37"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7" name="Freeform 474">
            <a:extLst>
              <a:ext uri="{FF2B5EF4-FFF2-40B4-BE49-F238E27FC236}">
                <a16:creationId xmlns:a16="http://schemas.microsoft.com/office/drawing/2014/main" id="{C3E69300-D1FA-4571-9444-891A8391F23D}"/>
              </a:ext>
            </a:extLst>
          </p:cNvPr>
          <p:cNvSpPr>
            <a:spLocks noChangeArrowheads="1"/>
          </p:cNvSpPr>
          <p:nvPr/>
        </p:nvSpPr>
        <p:spPr bwMode="auto">
          <a:xfrm>
            <a:off x="5381108" y="3684731"/>
            <a:ext cx="51167" cy="68223"/>
          </a:xfrm>
          <a:custGeom>
            <a:avLst/>
            <a:gdLst>
              <a:gd name="T0" fmla="*/ 85 w 171"/>
              <a:gd name="T1" fmla="*/ 38 h 230"/>
              <a:gd name="T2" fmla="*/ 89 w 171"/>
              <a:gd name="T3" fmla="*/ 38 h 230"/>
              <a:gd name="T4" fmla="*/ 106 w 171"/>
              <a:gd name="T5" fmla="*/ 186 h 230"/>
              <a:gd name="T6" fmla="*/ 68 w 171"/>
              <a:gd name="T7" fmla="*/ 186 h 230"/>
              <a:gd name="T8" fmla="*/ 85 w 171"/>
              <a:gd name="T9" fmla="*/ 38 h 230"/>
              <a:gd name="T10" fmla="*/ 170 w 171"/>
              <a:gd name="T11" fmla="*/ 186 h 230"/>
              <a:gd name="T12" fmla="*/ 148 w 171"/>
              <a:gd name="T13" fmla="*/ 186 h 230"/>
              <a:gd name="T14" fmla="*/ 127 w 171"/>
              <a:gd name="T15" fmla="*/ 0 h 230"/>
              <a:gd name="T16" fmla="*/ 47 w 171"/>
              <a:gd name="T17" fmla="*/ 0 h 230"/>
              <a:gd name="T18" fmla="*/ 26 w 171"/>
              <a:gd name="T19" fmla="*/ 186 h 230"/>
              <a:gd name="T20" fmla="*/ 0 w 171"/>
              <a:gd name="T21" fmla="*/ 186 h 230"/>
              <a:gd name="T22" fmla="*/ 0 w 171"/>
              <a:gd name="T23" fmla="*/ 229 h 230"/>
              <a:gd name="T24" fmla="*/ 170 w 171"/>
              <a:gd name="T25" fmla="*/ 229 h 230"/>
              <a:gd name="T26" fmla="*/ 170 w 171"/>
              <a:gd name="T27" fmla="*/ 18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 h="230">
                <a:moveTo>
                  <a:pt x="85" y="38"/>
                </a:moveTo>
                <a:lnTo>
                  <a:pt x="89" y="38"/>
                </a:lnTo>
                <a:lnTo>
                  <a:pt x="106" y="186"/>
                </a:lnTo>
                <a:lnTo>
                  <a:pt x="68" y="186"/>
                </a:lnTo>
                <a:lnTo>
                  <a:pt x="85" y="38"/>
                </a:lnTo>
                <a:close/>
                <a:moveTo>
                  <a:pt x="170" y="186"/>
                </a:moveTo>
                <a:lnTo>
                  <a:pt x="148" y="186"/>
                </a:lnTo>
                <a:lnTo>
                  <a:pt x="127" y="0"/>
                </a:lnTo>
                <a:lnTo>
                  <a:pt x="47" y="0"/>
                </a:lnTo>
                <a:lnTo>
                  <a:pt x="26" y="186"/>
                </a:lnTo>
                <a:lnTo>
                  <a:pt x="0" y="186"/>
                </a:lnTo>
                <a:lnTo>
                  <a:pt x="0" y="229"/>
                </a:lnTo>
                <a:lnTo>
                  <a:pt x="170" y="229"/>
                </a:lnTo>
                <a:lnTo>
                  <a:pt x="170" y="1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8" name="Freeform 475">
            <a:extLst>
              <a:ext uri="{FF2B5EF4-FFF2-40B4-BE49-F238E27FC236}">
                <a16:creationId xmlns:a16="http://schemas.microsoft.com/office/drawing/2014/main" id="{954B8877-FDFF-4C9D-B877-6718D62FDDF9}"/>
              </a:ext>
            </a:extLst>
          </p:cNvPr>
          <p:cNvSpPr>
            <a:spLocks noChangeArrowheads="1"/>
          </p:cNvSpPr>
          <p:nvPr/>
        </p:nvSpPr>
        <p:spPr bwMode="auto">
          <a:xfrm>
            <a:off x="5367988" y="4048150"/>
            <a:ext cx="69535" cy="13120"/>
          </a:xfrm>
          <a:custGeom>
            <a:avLst/>
            <a:gdLst>
              <a:gd name="T0" fmla="*/ 0 w 235"/>
              <a:gd name="T1" fmla="*/ 0 h 44"/>
              <a:gd name="T2" fmla="*/ 234 w 235"/>
              <a:gd name="T3" fmla="*/ 0 h 44"/>
              <a:gd name="T4" fmla="*/ 234 w 235"/>
              <a:gd name="T5" fmla="*/ 43 h 44"/>
              <a:gd name="T6" fmla="*/ 0 w 235"/>
              <a:gd name="T7" fmla="*/ 43 h 44"/>
              <a:gd name="T8" fmla="*/ 0 w 235"/>
              <a:gd name="T9" fmla="*/ 0 h 44"/>
            </a:gdLst>
            <a:ahLst/>
            <a:cxnLst>
              <a:cxn ang="0">
                <a:pos x="T0" y="T1"/>
              </a:cxn>
              <a:cxn ang="0">
                <a:pos x="T2" y="T3"/>
              </a:cxn>
              <a:cxn ang="0">
                <a:pos x="T4" y="T5"/>
              </a:cxn>
              <a:cxn ang="0">
                <a:pos x="T6" y="T7"/>
              </a:cxn>
              <a:cxn ang="0">
                <a:pos x="T8" y="T9"/>
              </a:cxn>
            </a:cxnLst>
            <a:rect l="0" t="0" r="r" b="b"/>
            <a:pathLst>
              <a:path w="235" h="44">
                <a:moveTo>
                  <a:pt x="0" y="0"/>
                </a:moveTo>
                <a:lnTo>
                  <a:pt x="234" y="0"/>
                </a:lnTo>
                <a:lnTo>
                  <a:pt x="23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9" name="Freeform 476">
            <a:extLst>
              <a:ext uri="{FF2B5EF4-FFF2-40B4-BE49-F238E27FC236}">
                <a16:creationId xmlns:a16="http://schemas.microsoft.com/office/drawing/2014/main" id="{79750C66-DB8A-4821-99A1-D8607BD7753A}"/>
              </a:ext>
            </a:extLst>
          </p:cNvPr>
          <p:cNvSpPr>
            <a:spLocks noChangeArrowheads="1"/>
          </p:cNvSpPr>
          <p:nvPr/>
        </p:nvSpPr>
        <p:spPr bwMode="auto">
          <a:xfrm>
            <a:off x="5361428" y="3815930"/>
            <a:ext cx="19680" cy="57727"/>
          </a:xfrm>
          <a:custGeom>
            <a:avLst/>
            <a:gdLst>
              <a:gd name="T0" fmla="*/ 0 w 65"/>
              <a:gd name="T1" fmla="*/ 191 h 192"/>
              <a:gd name="T2" fmla="*/ 42 w 65"/>
              <a:gd name="T3" fmla="*/ 191 h 192"/>
              <a:gd name="T4" fmla="*/ 42 w 65"/>
              <a:gd name="T5" fmla="*/ 43 h 192"/>
              <a:gd name="T6" fmla="*/ 64 w 65"/>
              <a:gd name="T7" fmla="*/ 43 h 192"/>
              <a:gd name="T8" fmla="*/ 64 w 65"/>
              <a:gd name="T9" fmla="*/ 0 h 192"/>
              <a:gd name="T10" fmla="*/ 0 w 65"/>
              <a:gd name="T11" fmla="*/ 0 h 192"/>
              <a:gd name="T12" fmla="*/ 0 w 65"/>
              <a:gd name="T13" fmla="*/ 191 h 192"/>
            </a:gdLst>
            <a:ahLst/>
            <a:cxnLst>
              <a:cxn ang="0">
                <a:pos x="T0" y="T1"/>
              </a:cxn>
              <a:cxn ang="0">
                <a:pos x="T2" y="T3"/>
              </a:cxn>
              <a:cxn ang="0">
                <a:pos x="T4" y="T5"/>
              </a:cxn>
              <a:cxn ang="0">
                <a:pos x="T6" y="T7"/>
              </a:cxn>
              <a:cxn ang="0">
                <a:pos x="T8" y="T9"/>
              </a:cxn>
              <a:cxn ang="0">
                <a:pos x="T10" y="T11"/>
              </a:cxn>
              <a:cxn ang="0">
                <a:pos x="T12" y="T13"/>
              </a:cxn>
            </a:cxnLst>
            <a:rect l="0" t="0" r="r" b="b"/>
            <a:pathLst>
              <a:path w="65" h="192">
                <a:moveTo>
                  <a:pt x="0" y="191"/>
                </a:moveTo>
                <a:lnTo>
                  <a:pt x="42" y="191"/>
                </a:lnTo>
                <a:lnTo>
                  <a:pt x="42" y="43"/>
                </a:lnTo>
                <a:lnTo>
                  <a:pt x="64" y="43"/>
                </a:lnTo>
                <a:lnTo>
                  <a:pt x="64" y="0"/>
                </a:lnTo>
                <a:lnTo>
                  <a:pt x="0" y="0"/>
                </a:lnTo>
                <a:lnTo>
                  <a:pt x="0" y="19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0" name="Freeform 477">
            <a:extLst>
              <a:ext uri="{FF2B5EF4-FFF2-40B4-BE49-F238E27FC236}">
                <a16:creationId xmlns:a16="http://schemas.microsoft.com/office/drawing/2014/main" id="{01459320-B408-46B3-8153-745794115124}"/>
              </a:ext>
            </a:extLst>
          </p:cNvPr>
          <p:cNvSpPr>
            <a:spLocks noChangeArrowheads="1"/>
          </p:cNvSpPr>
          <p:nvPr/>
        </p:nvSpPr>
        <p:spPr bwMode="auto">
          <a:xfrm>
            <a:off x="5361428" y="388546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 name="Freeform 478">
            <a:extLst>
              <a:ext uri="{FF2B5EF4-FFF2-40B4-BE49-F238E27FC236}">
                <a16:creationId xmlns:a16="http://schemas.microsoft.com/office/drawing/2014/main" id="{2A36F7FB-E43A-458C-BE69-ADB3EFE66D30}"/>
              </a:ext>
            </a:extLst>
          </p:cNvPr>
          <p:cNvSpPr>
            <a:spLocks noChangeArrowheads="1"/>
          </p:cNvSpPr>
          <p:nvPr/>
        </p:nvSpPr>
        <p:spPr bwMode="auto">
          <a:xfrm>
            <a:off x="5168566" y="2869989"/>
            <a:ext cx="341116" cy="11808"/>
          </a:xfrm>
          <a:custGeom>
            <a:avLst/>
            <a:gdLst>
              <a:gd name="T0" fmla="*/ 0 w 1148"/>
              <a:gd name="T1" fmla="*/ 0 h 38"/>
              <a:gd name="T2" fmla="*/ 1147 w 1148"/>
              <a:gd name="T3" fmla="*/ 0 h 38"/>
              <a:gd name="T4" fmla="*/ 1147 w 1148"/>
              <a:gd name="T5" fmla="*/ 37 h 38"/>
              <a:gd name="T6" fmla="*/ 0 w 1148"/>
              <a:gd name="T7" fmla="*/ 37 h 38"/>
              <a:gd name="T8" fmla="*/ 0 w 1148"/>
              <a:gd name="T9" fmla="*/ 0 h 38"/>
            </a:gdLst>
            <a:ahLst/>
            <a:cxnLst>
              <a:cxn ang="0">
                <a:pos x="T0" y="T1"/>
              </a:cxn>
              <a:cxn ang="0">
                <a:pos x="T2" y="T3"/>
              </a:cxn>
              <a:cxn ang="0">
                <a:pos x="T4" y="T5"/>
              </a:cxn>
              <a:cxn ang="0">
                <a:pos x="T6" y="T7"/>
              </a:cxn>
              <a:cxn ang="0">
                <a:pos x="T8" y="T9"/>
              </a:cxn>
            </a:cxnLst>
            <a:rect l="0" t="0" r="r" b="b"/>
            <a:pathLst>
              <a:path w="1148" h="38">
                <a:moveTo>
                  <a:pt x="0" y="0"/>
                </a:moveTo>
                <a:lnTo>
                  <a:pt x="1147" y="0"/>
                </a:lnTo>
                <a:lnTo>
                  <a:pt x="114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2" name="Freeform 479">
            <a:extLst>
              <a:ext uri="{FF2B5EF4-FFF2-40B4-BE49-F238E27FC236}">
                <a16:creationId xmlns:a16="http://schemas.microsoft.com/office/drawing/2014/main" id="{11206E63-507A-4EF8-9D73-8805F72C6E11}"/>
              </a:ext>
            </a:extLst>
          </p:cNvPr>
          <p:cNvSpPr>
            <a:spLocks noChangeArrowheads="1"/>
          </p:cNvSpPr>
          <p:nvPr/>
        </p:nvSpPr>
        <p:spPr bwMode="auto">
          <a:xfrm>
            <a:off x="5150199" y="2514442"/>
            <a:ext cx="354236" cy="347675"/>
          </a:xfrm>
          <a:custGeom>
            <a:avLst/>
            <a:gdLst>
              <a:gd name="T0" fmla="*/ 132 w 1190"/>
              <a:gd name="T1" fmla="*/ 705 h 1169"/>
              <a:gd name="T2" fmla="*/ 211 w 1190"/>
              <a:gd name="T3" fmla="*/ 753 h 1169"/>
              <a:gd name="T4" fmla="*/ 243 w 1190"/>
              <a:gd name="T5" fmla="*/ 711 h 1169"/>
              <a:gd name="T6" fmla="*/ 313 w 1190"/>
              <a:gd name="T7" fmla="*/ 647 h 1169"/>
              <a:gd name="T8" fmla="*/ 918 w 1190"/>
              <a:gd name="T9" fmla="*/ 615 h 1169"/>
              <a:gd name="T10" fmla="*/ 966 w 1190"/>
              <a:gd name="T11" fmla="*/ 652 h 1169"/>
              <a:gd name="T12" fmla="*/ 1050 w 1190"/>
              <a:gd name="T13" fmla="*/ 748 h 1169"/>
              <a:gd name="T14" fmla="*/ 1109 w 1190"/>
              <a:gd name="T15" fmla="*/ 854 h 1169"/>
              <a:gd name="T16" fmla="*/ 1141 w 1190"/>
              <a:gd name="T17" fmla="*/ 976 h 1169"/>
              <a:gd name="T18" fmla="*/ 1146 w 1190"/>
              <a:gd name="T19" fmla="*/ 1045 h 1169"/>
              <a:gd name="T20" fmla="*/ 190 w 1190"/>
              <a:gd name="T21" fmla="*/ 1082 h 1169"/>
              <a:gd name="T22" fmla="*/ 1146 w 1190"/>
              <a:gd name="T23" fmla="*/ 1125 h 1169"/>
              <a:gd name="T24" fmla="*/ 122 w 1190"/>
              <a:gd name="T25" fmla="*/ 1040 h 1169"/>
              <a:gd name="T26" fmla="*/ 127 w 1190"/>
              <a:gd name="T27" fmla="*/ 965 h 1169"/>
              <a:gd name="T28" fmla="*/ 153 w 1190"/>
              <a:gd name="T29" fmla="*/ 875 h 1169"/>
              <a:gd name="T30" fmla="*/ 843 w 1190"/>
              <a:gd name="T31" fmla="*/ 578 h 1169"/>
              <a:gd name="T32" fmla="*/ 424 w 1190"/>
              <a:gd name="T33" fmla="*/ 578 h 1169"/>
              <a:gd name="T34" fmla="*/ 525 w 1190"/>
              <a:gd name="T35" fmla="*/ 541 h 1169"/>
              <a:gd name="T36" fmla="*/ 631 w 1190"/>
              <a:gd name="T37" fmla="*/ 530 h 1169"/>
              <a:gd name="T38" fmla="*/ 689 w 1190"/>
              <a:gd name="T39" fmla="*/ 536 h 1169"/>
              <a:gd name="T40" fmla="*/ 796 w 1190"/>
              <a:gd name="T41" fmla="*/ 557 h 1169"/>
              <a:gd name="T42" fmla="*/ 84 w 1190"/>
              <a:gd name="T43" fmla="*/ 1040 h 1169"/>
              <a:gd name="T44" fmla="*/ 1189 w 1190"/>
              <a:gd name="T45" fmla="*/ 1168 h 1169"/>
              <a:gd name="T46" fmla="*/ 1189 w 1190"/>
              <a:gd name="T47" fmla="*/ 1040 h 1169"/>
              <a:gd name="T48" fmla="*/ 1173 w 1190"/>
              <a:gd name="T49" fmla="*/ 929 h 1169"/>
              <a:gd name="T50" fmla="*/ 1141 w 1190"/>
              <a:gd name="T51" fmla="*/ 822 h 1169"/>
              <a:gd name="T52" fmla="*/ 1088 w 1190"/>
              <a:gd name="T53" fmla="*/ 727 h 1169"/>
              <a:gd name="T54" fmla="*/ 1013 w 1190"/>
              <a:gd name="T55" fmla="*/ 642 h 1169"/>
              <a:gd name="T56" fmla="*/ 864 w 1190"/>
              <a:gd name="T57" fmla="*/ 47 h 1169"/>
              <a:gd name="T58" fmla="*/ 822 w 1190"/>
              <a:gd name="T59" fmla="*/ 0 h 1169"/>
              <a:gd name="T60" fmla="*/ 864 w 1190"/>
              <a:gd name="T61" fmla="*/ 127 h 1169"/>
              <a:gd name="T62" fmla="*/ 976 w 1190"/>
              <a:gd name="T63" fmla="*/ 90 h 1169"/>
              <a:gd name="T64" fmla="*/ 976 w 1190"/>
              <a:gd name="T65" fmla="*/ 604 h 1169"/>
              <a:gd name="T66" fmla="*/ 902 w 1190"/>
              <a:gd name="T67" fmla="*/ 562 h 1169"/>
              <a:gd name="T68" fmla="*/ 828 w 1190"/>
              <a:gd name="T69" fmla="*/ 525 h 1169"/>
              <a:gd name="T70" fmla="*/ 743 w 1190"/>
              <a:gd name="T71" fmla="*/ 498 h 1169"/>
              <a:gd name="T72" fmla="*/ 657 w 1190"/>
              <a:gd name="T73" fmla="*/ 488 h 1169"/>
              <a:gd name="T74" fmla="*/ 615 w 1190"/>
              <a:gd name="T75" fmla="*/ 445 h 1169"/>
              <a:gd name="T76" fmla="*/ 615 w 1190"/>
              <a:gd name="T77" fmla="*/ 488 h 1169"/>
              <a:gd name="T78" fmla="*/ 530 w 1190"/>
              <a:gd name="T79" fmla="*/ 498 h 1169"/>
              <a:gd name="T80" fmla="*/ 446 w 1190"/>
              <a:gd name="T81" fmla="*/ 520 h 1169"/>
              <a:gd name="T82" fmla="*/ 366 w 1190"/>
              <a:gd name="T83" fmla="*/ 557 h 1169"/>
              <a:gd name="T84" fmla="*/ 297 w 1190"/>
              <a:gd name="T85" fmla="*/ 604 h 1169"/>
              <a:gd name="T86" fmla="*/ 382 w 1190"/>
              <a:gd name="T87" fmla="*/ 90 h 1169"/>
              <a:gd name="T88" fmla="*/ 424 w 1190"/>
              <a:gd name="T89" fmla="*/ 127 h 1169"/>
              <a:gd name="T90" fmla="*/ 382 w 1190"/>
              <a:gd name="T91" fmla="*/ 0 h 1169"/>
              <a:gd name="T92" fmla="*/ 254 w 1190"/>
              <a:gd name="T93" fmla="*/ 47 h 1169"/>
              <a:gd name="T94" fmla="*/ 254 w 1190"/>
              <a:gd name="T95" fmla="*/ 642 h 1169"/>
              <a:gd name="T96" fmla="*/ 196 w 1190"/>
              <a:gd name="T97" fmla="*/ 711 h 1169"/>
              <a:gd name="T98" fmla="*/ 0 w 1190"/>
              <a:gd name="T99" fmla="*/ 780 h 1169"/>
              <a:gd name="T100" fmla="*/ 106 w 1190"/>
              <a:gd name="T101" fmla="*/ 886 h 1169"/>
              <a:gd name="T102" fmla="*/ 84 w 1190"/>
              <a:gd name="T103" fmla="*/ 104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0" h="1169">
                <a:moveTo>
                  <a:pt x="58" y="780"/>
                </a:moveTo>
                <a:lnTo>
                  <a:pt x="132" y="705"/>
                </a:lnTo>
                <a:lnTo>
                  <a:pt x="201" y="775"/>
                </a:lnTo>
                <a:lnTo>
                  <a:pt x="211" y="753"/>
                </a:lnTo>
                <a:lnTo>
                  <a:pt x="211" y="753"/>
                </a:lnTo>
                <a:lnTo>
                  <a:pt x="243" y="711"/>
                </a:lnTo>
                <a:lnTo>
                  <a:pt x="275" y="679"/>
                </a:lnTo>
                <a:lnTo>
                  <a:pt x="313" y="647"/>
                </a:lnTo>
                <a:lnTo>
                  <a:pt x="350" y="615"/>
                </a:lnTo>
                <a:lnTo>
                  <a:pt x="918" y="615"/>
                </a:lnTo>
                <a:lnTo>
                  <a:pt x="918" y="615"/>
                </a:lnTo>
                <a:lnTo>
                  <a:pt x="966" y="652"/>
                </a:lnTo>
                <a:lnTo>
                  <a:pt x="1013" y="700"/>
                </a:lnTo>
                <a:lnTo>
                  <a:pt x="1050" y="748"/>
                </a:lnTo>
                <a:lnTo>
                  <a:pt x="1082" y="796"/>
                </a:lnTo>
                <a:lnTo>
                  <a:pt x="1109" y="854"/>
                </a:lnTo>
                <a:lnTo>
                  <a:pt x="1131" y="912"/>
                </a:lnTo>
                <a:lnTo>
                  <a:pt x="1141" y="976"/>
                </a:lnTo>
                <a:lnTo>
                  <a:pt x="1146" y="1040"/>
                </a:lnTo>
                <a:lnTo>
                  <a:pt x="1146" y="1045"/>
                </a:lnTo>
                <a:lnTo>
                  <a:pt x="190" y="1045"/>
                </a:lnTo>
                <a:lnTo>
                  <a:pt x="190" y="1082"/>
                </a:lnTo>
                <a:lnTo>
                  <a:pt x="1146" y="1082"/>
                </a:lnTo>
                <a:lnTo>
                  <a:pt x="1146" y="1125"/>
                </a:lnTo>
                <a:lnTo>
                  <a:pt x="122" y="1125"/>
                </a:lnTo>
                <a:lnTo>
                  <a:pt x="122" y="1040"/>
                </a:lnTo>
                <a:lnTo>
                  <a:pt x="122" y="1040"/>
                </a:lnTo>
                <a:lnTo>
                  <a:pt x="127" y="965"/>
                </a:lnTo>
                <a:lnTo>
                  <a:pt x="148" y="886"/>
                </a:lnTo>
                <a:lnTo>
                  <a:pt x="153" y="875"/>
                </a:lnTo>
                <a:lnTo>
                  <a:pt x="58" y="780"/>
                </a:lnTo>
                <a:close/>
                <a:moveTo>
                  <a:pt x="843" y="578"/>
                </a:moveTo>
                <a:lnTo>
                  <a:pt x="424" y="578"/>
                </a:lnTo>
                <a:lnTo>
                  <a:pt x="424" y="578"/>
                </a:lnTo>
                <a:lnTo>
                  <a:pt x="472" y="557"/>
                </a:lnTo>
                <a:lnTo>
                  <a:pt x="525" y="541"/>
                </a:lnTo>
                <a:lnTo>
                  <a:pt x="578" y="536"/>
                </a:lnTo>
                <a:lnTo>
                  <a:pt x="631" y="530"/>
                </a:lnTo>
                <a:lnTo>
                  <a:pt x="631" y="530"/>
                </a:lnTo>
                <a:lnTo>
                  <a:pt x="689" y="536"/>
                </a:lnTo>
                <a:lnTo>
                  <a:pt x="743" y="541"/>
                </a:lnTo>
                <a:lnTo>
                  <a:pt x="796" y="557"/>
                </a:lnTo>
                <a:lnTo>
                  <a:pt x="843" y="578"/>
                </a:lnTo>
                <a:close/>
                <a:moveTo>
                  <a:pt x="84" y="1040"/>
                </a:moveTo>
                <a:lnTo>
                  <a:pt x="84" y="1168"/>
                </a:lnTo>
                <a:lnTo>
                  <a:pt x="1189" y="1168"/>
                </a:lnTo>
                <a:lnTo>
                  <a:pt x="1189" y="1040"/>
                </a:lnTo>
                <a:lnTo>
                  <a:pt x="1189" y="1040"/>
                </a:lnTo>
                <a:lnTo>
                  <a:pt x="1183" y="982"/>
                </a:lnTo>
                <a:lnTo>
                  <a:pt x="1173" y="929"/>
                </a:lnTo>
                <a:lnTo>
                  <a:pt x="1162" y="870"/>
                </a:lnTo>
                <a:lnTo>
                  <a:pt x="1141" y="822"/>
                </a:lnTo>
                <a:lnTo>
                  <a:pt x="1114" y="769"/>
                </a:lnTo>
                <a:lnTo>
                  <a:pt x="1088" y="727"/>
                </a:lnTo>
                <a:lnTo>
                  <a:pt x="1050" y="684"/>
                </a:lnTo>
                <a:lnTo>
                  <a:pt x="1013" y="642"/>
                </a:lnTo>
                <a:lnTo>
                  <a:pt x="1013" y="47"/>
                </a:lnTo>
                <a:lnTo>
                  <a:pt x="864" y="47"/>
                </a:lnTo>
                <a:lnTo>
                  <a:pt x="864" y="0"/>
                </a:lnTo>
                <a:lnTo>
                  <a:pt x="822" y="0"/>
                </a:lnTo>
                <a:lnTo>
                  <a:pt x="822" y="127"/>
                </a:lnTo>
                <a:lnTo>
                  <a:pt x="864" y="127"/>
                </a:lnTo>
                <a:lnTo>
                  <a:pt x="864" y="90"/>
                </a:lnTo>
                <a:lnTo>
                  <a:pt x="976" y="90"/>
                </a:lnTo>
                <a:lnTo>
                  <a:pt x="976" y="604"/>
                </a:lnTo>
                <a:lnTo>
                  <a:pt x="976" y="604"/>
                </a:lnTo>
                <a:lnTo>
                  <a:pt x="939" y="583"/>
                </a:lnTo>
                <a:lnTo>
                  <a:pt x="902" y="562"/>
                </a:lnTo>
                <a:lnTo>
                  <a:pt x="864" y="541"/>
                </a:lnTo>
                <a:lnTo>
                  <a:pt x="828" y="525"/>
                </a:lnTo>
                <a:lnTo>
                  <a:pt x="785" y="509"/>
                </a:lnTo>
                <a:lnTo>
                  <a:pt x="743" y="498"/>
                </a:lnTo>
                <a:lnTo>
                  <a:pt x="700" y="493"/>
                </a:lnTo>
                <a:lnTo>
                  <a:pt x="657" y="488"/>
                </a:lnTo>
                <a:lnTo>
                  <a:pt x="657" y="445"/>
                </a:lnTo>
                <a:lnTo>
                  <a:pt x="615" y="445"/>
                </a:lnTo>
                <a:lnTo>
                  <a:pt x="615" y="488"/>
                </a:lnTo>
                <a:lnTo>
                  <a:pt x="615" y="488"/>
                </a:lnTo>
                <a:lnTo>
                  <a:pt x="573" y="493"/>
                </a:lnTo>
                <a:lnTo>
                  <a:pt x="530" y="498"/>
                </a:lnTo>
                <a:lnTo>
                  <a:pt x="488" y="509"/>
                </a:lnTo>
                <a:lnTo>
                  <a:pt x="446" y="520"/>
                </a:lnTo>
                <a:lnTo>
                  <a:pt x="403" y="541"/>
                </a:lnTo>
                <a:lnTo>
                  <a:pt x="366" y="557"/>
                </a:lnTo>
                <a:lnTo>
                  <a:pt x="329" y="578"/>
                </a:lnTo>
                <a:lnTo>
                  <a:pt x="297" y="604"/>
                </a:lnTo>
                <a:lnTo>
                  <a:pt x="297" y="90"/>
                </a:lnTo>
                <a:lnTo>
                  <a:pt x="382" y="90"/>
                </a:lnTo>
                <a:lnTo>
                  <a:pt x="382" y="127"/>
                </a:lnTo>
                <a:lnTo>
                  <a:pt x="424" y="127"/>
                </a:lnTo>
                <a:lnTo>
                  <a:pt x="424" y="0"/>
                </a:lnTo>
                <a:lnTo>
                  <a:pt x="382" y="0"/>
                </a:lnTo>
                <a:lnTo>
                  <a:pt x="382" y="47"/>
                </a:lnTo>
                <a:lnTo>
                  <a:pt x="254" y="47"/>
                </a:lnTo>
                <a:lnTo>
                  <a:pt x="254" y="642"/>
                </a:lnTo>
                <a:lnTo>
                  <a:pt x="254" y="642"/>
                </a:lnTo>
                <a:lnTo>
                  <a:pt x="222" y="674"/>
                </a:lnTo>
                <a:lnTo>
                  <a:pt x="196" y="711"/>
                </a:lnTo>
                <a:lnTo>
                  <a:pt x="132" y="647"/>
                </a:lnTo>
                <a:lnTo>
                  <a:pt x="0" y="780"/>
                </a:lnTo>
                <a:lnTo>
                  <a:pt x="106" y="886"/>
                </a:lnTo>
                <a:lnTo>
                  <a:pt x="106" y="886"/>
                </a:lnTo>
                <a:lnTo>
                  <a:pt x="90" y="965"/>
                </a:lnTo>
                <a:lnTo>
                  <a:pt x="84" y="104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3" name="Freeform 480">
            <a:extLst>
              <a:ext uri="{FF2B5EF4-FFF2-40B4-BE49-F238E27FC236}">
                <a16:creationId xmlns:a16="http://schemas.microsoft.com/office/drawing/2014/main" id="{17923248-4CCC-4E9F-8B78-848E4A6A53B5}"/>
              </a:ext>
            </a:extLst>
          </p:cNvPr>
          <p:cNvSpPr>
            <a:spLocks noChangeArrowheads="1"/>
          </p:cNvSpPr>
          <p:nvPr/>
        </p:nvSpPr>
        <p:spPr bwMode="auto">
          <a:xfrm>
            <a:off x="5135766" y="2692872"/>
            <a:ext cx="49855" cy="48543"/>
          </a:xfrm>
          <a:custGeom>
            <a:avLst/>
            <a:gdLst>
              <a:gd name="T0" fmla="*/ 0 w 166"/>
              <a:gd name="T1" fmla="*/ 137 h 165"/>
              <a:gd name="T2" fmla="*/ 139 w 166"/>
              <a:gd name="T3" fmla="*/ 0 h 165"/>
              <a:gd name="T4" fmla="*/ 165 w 166"/>
              <a:gd name="T5" fmla="*/ 31 h 165"/>
              <a:gd name="T6" fmla="*/ 32 w 166"/>
              <a:gd name="T7" fmla="*/ 164 h 165"/>
              <a:gd name="T8" fmla="*/ 0 w 166"/>
              <a:gd name="T9" fmla="*/ 137 h 165"/>
            </a:gdLst>
            <a:ahLst/>
            <a:cxnLst>
              <a:cxn ang="0">
                <a:pos x="T0" y="T1"/>
              </a:cxn>
              <a:cxn ang="0">
                <a:pos x="T2" y="T3"/>
              </a:cxn>
              <a:cxn ang="0">
                <a:pos x="T4" y="T5"/>
              </a:cxn>
              <a:cxn ang="0">
                <a:pos x="T6" y="T7"/>
              </a:cxn>
              <a:cxn ang="0">
                <a:pos x="T8" y="T9"/>
              </a:cxn>
            </a:cxnLst>
            <a:rect l="0" t="0" r="r" b="b"/>
            <a:pathLst>
              <a:path w="166" h="165">
                <a:moveTo>
                  <a:pt x="0" y="137"/>
                </a:moveTo>
                <a:lnTo>
                  <a:pt x="139" y="0"/>
                </a:lnTo>
                <a:lnTo>
                  <a:pt x="165" y="31"/>
                </a:lnTo>
                <a:lnTo>
                  <a:pt x="32" y="164"/>
                </a:lnTo>
                <a:lnTo>
                  <a:pt x="0" y="1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4" name="Freeform 481">
            <a:extLst>
              <a:ext uri="{FF2B5EF4-FFF2-40B4-BE49-F238E27FC236}">
                <a16:creationId xmlns:a16="http://schemas.microsoft.com/office/drawing/2014/main" id="{DCAAE0F7-78F1-48A9-AD9D-2D08C013C71A}"/>
              </a:ext>
            </a:extLst>
          </p:cNvPr>
          <p:cNvSpPr>
            <a:spLocks noChangeArrowheads="1"/>
          </p:cNvSpPr>
          <p:nvPr/>
        </p:nvSpPr>
        <p:spPr bwMode="auto">
          <a:xfrm>
            <a:off x="5127895" y="2685000"/>
            <a:ext cx="39360" cy="39360"/>
          </a:xfrm>
          <a:custGeom>
            <a:avLst/>
            <a:gdLst>
              <a:gd name="T0" fmla="*/ 0 w 134"/>
              <a:gd name="T1" fmla="*/ 102 h 134"/>
              <a:gd name="T2" fmla="*/ 101 w 134"/>
              <a:gd name="T3" fmla="*/ 0 h 134"/>
              <a:gd name="T4" fmla="*/ 133 w 134"/>
              <a:gd name="T5" fmla="*/ 28 h 134"/>
              <a:gd name="T6" fmla="*/ 26 w 134"/>
              <a:gd name="T7" fmla="*/ 133 h 134"/>
              <a:gd name="T8" fmla="*/ 0 w 134"/>
              <a:gd name="T9" fmla="*/ 102 h 134"/>
            </a:gdLst>
            <a:ahLst/>
            <a:cxnLst>
              <a:cxn ang="0">
                <a:pos x="T0" y="T1"/>
              </a:cxn>
              <a:cxn ang="0">
                <a:pos x="T2" y="T3"/>
              </a:cxn>
              <a:cxn ang="0">
                <a:pos x="T4" y="T5"/>
              </a:cxn>
              <a:cxn ang="0">
                <a:pos x="T6" y="T7"/>
              </a:cxn>
              <a:cxn ang="0">
                <a:pos x="T8" y="T9"/>
              </a:cxn>
            </a:cxnLst>
            <a:rect l="0" t="0" r="r" b="b"/>
            <a:pathLst>
              <a:path w="134" h="134">
                <a:moveTo>
                  <a:pt x="0" y="102"/>
                </a:moveTo>
                <a:lnTo>
                  <a:pt x="101" y="0"/>
                </a:lnTo>
                <a:lnTo>
                  <a:pt x="133" y="28"/>
                </a:lnTo>
                <a:lnTo>
                  <a:pt x="26" y="133"/>
                </a:lnTo>
                <a:lnTo>
                  <a:pt x="0" y="10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5" name="Freeform 482">
            <a:extLst>
              <a:ext uri="{FF2B5EF4-FFF2-40B4-BE49-F238E27FC236}">
                <a16:creationId xmlns:a16="http://schemas.microsoft.com/office/drawing/2014/main" id="{67CC0EC5-D324-4395-BBF5-A40D4A3BC9EE}"/>
              </a:ext>
            </a:extLst>
          </p:cNvPr>
          <p:cNvSpPr>
            <a:spLocks noChangeArrowheads="1"/>
          </p:cNvSpPr>
          <p:nvPr/>
        </p:nvSpPr>
        <p:spPr bwMode="auto">
          <a:xfrm>
            <a:off x="5358804" y="2799142"/>
            <a:ext cx="57727" cy="13120"/>
          </a:xfrm>
          <a:custGeom>
            <a:avLst/>
            <a:gdLst>
              <a:gd name="T0" fmla="*/ 0 w 193"/>
              <a:gd name="T1" fmla="*/ 0 h 43"/>
              <a:gd name="T2" fmla="*/ 192 w 193"/>
              <a:gd name="T3" fmla="*/ 0 h 43"/>
              <a:gd name="T4" fmla="*/ 192 w 193"/>
              <a:gd name="T5" fmla="*/ 42 h 43"/>
              <a:gd name="T6" fmla="*/ 0 w 193"/>
              <a:gd name="T7" fmla="*/ 42 h 43"/>
              <a:gd name="T8" fmla="*/ 0 w 193"/>
              <a:gd name="T9" fmla="*/ 0 h 43"/>
            </a:gdLst>
            <a:ahLst/>
            <a:cxnLst>
              <a:cxn ang="0">
                <a:pos x="T0" y="T1"/>
              </a:cxn>
              <a:cxn ang="0">
                <a:pos x="T2" y="T3"/>
              </a:cxn>
              <a:cxn ang="0">
                <a:pos x="T4" y="T5"/>
              </a:cxn>
              <a:cxn ang="0">
                <a:pos x="T6" y="T7"/>
              </a:cxn>
              <a:cxn ang="0">
                <a:pos x="T8" y="T9"/>
              </a:cxn>
            </a:cxnLst>
            <a:rect l="0" t="0" r="r" b="b"/>
            <a:pathLst>
              <a:path w="193" h="43">
                <a:moveTo>
                  <a:pt x="0" y="0"/>
                </a:moveTo>
                <a:lnTo>
                  <a:pt x="192" y="0"/>
                </a:lnTo>
                <a:lnTo>
                  <a:pt x="19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6" name="Freeform 483">
            <a:extLst>
              <a:ext uri="{FF2B5EF4-FFF2-40B4-BE49-F238E27FC236}">
                <a16:creationId xmlns:a16="http://schemas.microsoft.com/office/drawing/2014/main" id="{8F5C7843-AADE-4AF2-B4D0-5F77CF6D7C8E}"/>
              </a:ext>
            </a:extLst>
          </p:cNvPr>
          <p:cNvSpPr>
            <a:spLocks noChangeArrowheads="1"/>
          </p:cNvSpPr>
          <p:nvPr/>
        </p:nvSpPr>
        <p:spPr bwMode="auto">
          <a:xfrm>
            <a:off x="5421779" y="279914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7" name="Freeform 484">
            <a:extLst>
              <a:ext uri="{FF2B5EF4-FFF2-40B4-BE49-F238E27FC236}">
                <a16:creationId xmlns:a16="http://schemas.microsoft.com/office/drawing/2014/main" id="{62DF0E72-B2FD-40A8-9525-732C2FE1E6B8}"/>
              </a:ext>
            </a:extLst>
          </p:cNvPr>
          <p:cNvSpPr>
            <a:spLocks noChangeArrowheads="1"/>
          </p:cNvSpPr>
          <p:nvPr/>
        </p:nvSpPr>
        <p:spPr bwMode="auto">
          <a:xfrm>
            <a:off x="5440147" y="2799142"/>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8" name="Freeform 485">
            <a:extLst>
              <a:ext uri="{FF2B5EF4-FFF2-40B4-BE49-F238E27FC236}">
                <a16:creationId xmlns:a16="http://schemas.microsoft.com/office/drawing/2014/main" id="{CD65628C-C7D3-463C-8836-19FE07472609}"/>
              </a:ext>
            </a:extLst>
          </p:cNvPr>
          <p:cNvSpPr>
            <a:spLocks noChangeArrowheads="1"/>
          </p:cNvSpPr>
          <p:nvPr/>
        </p:nvSpPr>
        <p:spPr bwMode="auto">
          <a:xfrm>
            <a:off x="5459827" y="279914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9" name="Freeform 486">
            <a:extLst>
              <a:ext uri="{FF2B5EF4-FFF2-40B4-BE49-F238E27FC236}">
                <a16:creationId xmlns:a16="http://schemas.microsoft.com/office/drawing/2014/main" id="{683F9F7E-BAEE-4B4B-9DF7-EA5A83AB0221}"/>
              </a:ext>
            </a:extLst>
          </p:cNvPr>
          <p:cNvSpPr>
            <a:spLocks noChangeArrowheads="1"/>
          </p:cNvSpPr>
          <p:nvPr/>
        </p:nvSpPr>
        <p:spPr bwMode="auto">
          <a:xfrm>
            <a:off x="5320757" y="2622025"/>
            <a:ext cx="38047" cy="19679"/>
          </a:xfrm>
          <a:custGeom>
            <a:avLst/>
            <a:gdLst>
              <a:gd name="T0" fmla="*/ 84 w 128"/>
              <a:gd name="T1" fmla="*/ 63 h 64"/>
              <a:gd name="T2" fmla="*/ 84 w 128"/>
              <a:gd name="T3" fmla="*/ 42 h 64"/>
              <a:gd name="T4" fmla="*/ 127 w 128"/>
              <a:gd name="T5" fmla="*/ 42 h 64"/>
              <a:gd name="T6" fmla="*/ 127 w 128"/>
              <a:gd name="T7" fmla="*/ 0 h 64"/>
              <a:gd name="T8" fmla="*/ 0 w 128"/>
              <a:gd name="T9" fmla="*/ 0 h 64"/>
              <a:gd name="T10" fmla="*/ 0 w 128"/>
              <a:gd name="T11" fmla="*/ 42 h 64"/>
              <a:gd name="T12" fmla="*/ 42 w 128"/>
              <a:gd name="T13" fmla="*/ 42 h 64"/>
              <a:gd name="T14" fmla="*/ 42 w 128"/>
              <a:gd name="T15" fmla="*/ 63 h 64"/>
              <a:gd name="T16" fmla="*/ 84 w 128"/>
              <a:gd name="T17"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64">
                <a:moveTo>
                  <a:pt x="84" y="63"/>
                </a:moveTo>
                <a:lnTo>
                  <a:pt x="84" y="42"/>
                </a:lnTo>
                <a:lnTo>
                  <a:pt x="127" y="42"/>
                </a:lnTo>
                <a:lnTo>
                  <a:pt x="127" y="0"/>
                </a:lnTo>
                <a:lnTo>
                  <a:pt x="0" y="0"/>
                </a:lnTo>
                <a:lnTo>
                  <a:pt x="0" y="42"/>
                </a:lnTo>
                <a:lnTo>
                  <a:pt x="42" y="42"/>
                </a:lnTo>
                <a:lnTo>
                  <a:pt x="42" y="63"/>
                </a:lnTo>
                <a:lnTo>
                  <a:pt x="84" y="6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500" name="Picture 487">
            <a:extLst>
              <a:ext uri="{FF2B5EF4-FFF2-40B4-BE49-F238E27FC236}">
                <a16:creationId xmlns:a16="http://schemas.microsoft.com/office/drawing/2014/main" id="{DEB537A5-750F-4607-A39F-03679FA641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2967" y="2507882"/>
            <a:ext cx="417211" cy="3791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1" name="Freeform 488">
            <a:extLst>
              <a:ext uri="{FF2B5EF4-FFF2-40B4-BE49-F238E27FC236}">
                <a16:creationId xmlns:a16="http://schemas.microsoft.com/office/drawing/2014/main" id="{0890734E-2374-4407-81D9-BA27E327F79F}"/>
              </a:ext>
            </a:extLst>
          </p:cNvPr>
          <p:cNvSpPr>
            <a:spLocks noChangeArrowheads="1"/>
          </p:cNvSpPr>
          <p:nvPr/>
        </p:nvSpPr>
        <p:spPr bwMode="auto">
          <a:xfrm>
            <a:off x="5133142" y="2557737"/>
            <a:ext cx="18368" cy="104959"/>
          </a:xfrm>
          <a:custGeom>
            <a:avLst/>
            <a:gdLst>
              <a:gd name="T0" fmla="*/ 5 w 60"/>
              <a:gd name="T1" fmla="*/ 308 h 351"/>
              <a:gd name="T2" fmla="*/ 16 w 60"/>
              <a:gd name="T3" fmla="*/ 350 h 351"/>
              <a:gd name="T4" fmla="*/ 59 w 60"/>
              <a:gd name="T5" fmla="*/ 340 h 351"/>
              <a:gd name="T6" fmla="*/ 48 w 60"/>
              <a:gd name="T7" fmla="*/ 297 h 351"/>
              <a:gd name="T8" fmla="*/ 48 w 60"/>
              <a:gd name="T9" fmla="*/ 297 h 351"/>
              <a:gd name="T10" fmla="*/ 42 w 60"/>
              <a:gd name="T11" fmla="*/ 260 h 351"/>
              <a:gd name="T12" fmla="*/ 48 w 60"/>
              <a:gd name="T13" fmla="*/ 222 h 351"/>
              <a:gd name="T14" fmla="*/ 48 w 60"/>
              <a:gd name="T15" fmla="*/ 222 h 351"/>
              <a:gd name="T16" fmla="*/ 53 w 60"/>
              <a:gd name="T17" fmla="*/ 175 h 351"/>
              <a:gd name="T18" fmla="*/ 48 w 60"/>
              <a:gd name="T19" fmla="*/ 127 h 351"/>
              <a:gd name="T20" fmla="*/ 48 w 60"/>
              <a:gd name="T21" fmla="*/ 127 h 351"/>
              <a:gd name="T22" fmla="*/ 42 w 60"/>
              <a:gd name="T23" fmla="*/ 90 h 351"/>
              <a:gd name="T24" fmla="*/ 48 w 60"/>
              <a:gd name="T25" fmla="*/ 53 h 351"/>
              <a:gd name="T26" fmla="*/ 59 w 60"/>
              <a:gd name="T27" fmla="*/ 11 h 351"/>
              <a:gd name="T28" fmla="*/ 16 w 60"/>
              <a:gd name="T29" fmla="*/ 0 h 351"/>
              <a:gd name="T30" fmla="*/ 5 w 60"/>
              <a:gd name="T31" fmla="*/ 42 h 351"/>
              <a:gd name="T32" fmla="*/ 5 w 60"/>
              <a:gd name="T33" fmla="*/ 42 h 351"/>
              <a:gd name="T34" fmla="*/ 0 w 60"/>
              <a:gd name="T35" fmla="*/ 90 h 351"/>
              <a:gd name="T36" fmla="*/ 5 w 60"/>
              <a:gd name="T37" fmla="*/ 138 h 351"/>
              <a:gd name="T38" fmla="*/ 5 w 60"/>
              <a:gd name="T39" fmla="*/ 138 h 351"/>
              <a:gd name="T40" fmla="*/ 10 w 60"/>
              <a:gd name="T41" fmla="*/ 175 h 351"/>
              <a:gd name="T42" fmla="*/ 5 w 60"/>
              <a:gd name="T43" fmla="*/ 212 h 351"/>
              <a:gd name="T44" fmla="*/ 5 w 60"/>
              <a:gd name="T45" fmla="*/ 212 h 351"/>
              <a:gd name="T46" fmla="*/ 0 w 60"/>
              <a:gd name="T47" fmla="*/ 260 h 351"/>
              <a:gd name="T48" fmla="*/ 5 w 60"/>
              <a:gd name="T49" fmla="*/ 3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351">
                <a:moveTo>
                  <a:pt x="5" y="308"/>
                </a:moveTo>
                <a:lnTo>
                  <a:pt x="16" y="350"/>
                </a:lnTo>
                <a:lnTo>
                  <a:pt x="59" y="340"/>
                </a:lnTo>
                <a:lnTo>
                  <a:pt x="48" y="297"/>
                </a:lnTo>
                <a:lnTo>
                  <a:pt x="48" y="297"/>
                </a:lnTo>
                <a:lnTo>
                  <a:pt x="42" y="260"/>
                </a:lnTo>
                <a:lnTo>
                  <a:pt x="48" y="222"/>
                </a:lnTo>
                <a:lnTo>
                  <a:pt x="48" y="222"/>
                </a:lnTo>
                <a:lnTo>
                  <a:pt x="53" y="175"/>
                </a:lnTo>
                <a:lnTo>
                  <a:pt x="48" y="127"/>
                </a:lnTo>
                <a:lnTo>
                  <a:pt x="48" y="127"/>
                </a:lnTo>
                <a:lnTo>
                  <a:pt x="42" y="90"/>
                </a:lnTo>
                <a:lnTo>
                  <a:pt x="48" y="53"/>
                </a:lnTo>
                <a:lnTo>
                  <a:pt x="59" y="11"/>
                </a:lnTo>
                <a:lnTo>
                  <a:pt x="16" y="0"/>
                </a:lnTo>
                <a:lnTo>
                  <a:pt x="5" y="42"/>
                </a:lnTo>
                <a:lnTo>
                  <a:pt x="5" y="42"/>
                </a:lnTo>
                <a:lnTo>
                  <a:pt x="0" y="90"/>
                </a:lnTo>
                <a:lnTo>
                  <a:pt x="5" y="138"/>
                </a:lnTo>
                <a:lnTo>
                  <a:pt x="5" y="138"/>
                </a:lnTo>
                <a:lnTo>
                  <a:pt x="10" y="175"/>
                </a:lnTo>
                <a:lnTo>
                  <a:pt x="5" y="212"/>
                </a:lnTo>
                <a:lnTo>
                  <a:pt x="5" y="212"/>
                </a:lnTo>
                <a:lnTo>
                  <a:pt x="0" y="260"/>
                </a:lnTo>
                <a:lnTo>
                  <a:pt x="5" y="30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2" name="Freeform 489">
            <a:extLst>
              <a:ext uri="{FF2B5EF4-FFF2-40B4-BE49-F238E27FC236}">
                <a16:creationId xmlns:a16="http://schemas.microsoft.com/office/drawing/2014/main" id="{94E9C362-6C0A-40AD-BE6A-10FC3AF4D399}"/>
              </a:ext>
            </a:extLst>
          </p:cNvPr>
          <p:cNvSpPr>
            <a:spLocks noChangeArrowheads="1"/>
          </p:cNvSpPr>
          <p:nvPr/>
        </p:nvSpPr>
        <p:spPr bwMode="auto">
          <a:xfrm>
            <a:off x="5118711" y="3131074"/>
            <a:ext cx="402778" cy="401467"/>
          </a:xfrm>
          <a:custGeom>
            <a:avLst/>
            <a:gdLst>
              <a:gd name="T0" fmla="*/ 1078 w 1355"/>
              <a:gd name="T1" fmla="*/ 1163 h 1349"/>
              <a:gd name="T2" fmla="*/ 919 w 1355"/>
              <a:gd name="T3" fmla="*/ 1258 h 1349"/>
              <a:gd name="T4" fmla="*/ 738 w 1355"/>
              <a:gd name="T5" fmla="*/ 1306 h 1349"/>
              <a:gd name="T6" fmla="*/ 611 w 1355"/>
              <a:gd name="T7" fmla="*/ 1306 h 1349"/>
              <a:gd name="T8" fmla="*/ 436 w 1355"/>
              <a:gd name="T9" fmla="*/ 1258 h 1349"/>
              <a:gd name="T10" fmla="*/ 276 w 1355"/>
              <a:gd name="T11" fmla="*/ 1163 h 1349"/>
              <a:gd name="T12" fmla="*/ 186 w 1355"/>
              <a:gd name="T13" fmla="*/ 1077 h 1349"/>
              <a:gd name="T14" fmla="*/ 90 w 1355"/>
              <a:gd name="T15" fmla="*/ 919 h 1349"/>
              <a:gd name="T16" fmla="*/ 43 w 1355"/>
              <a:gd name="T17" fmla="*/ 738 h 1349"/>
              <a:gd name="T18" fmla="*/ 43 w 1355"/>
              <a:gd name="T19" fmla="*/ 610 h 1349"/>
              <a:gd name="T20" fmla="*/ 90 w 1355"/>
              <a:gd name="T21" fmla="*/ 430 h 1349"/>
              <a:gd name="T22" fmla="*/ 186 w 1355"/>
              <a:gd name="T23" fmla="*/ 270 h 1349"/>
              <a:gd name="T24" fmla="*/ 276 w 1355"/>
              <a:gd name="T25" fmla="*/ 180 h 1349"/>
              <a:gd name="T26" fmla="*/ 436 w 1355"/>
              <a:gd name="T27" fmla="*/ 85 h 1349"/>
              <a:gd name="T28" fmla="*/ 611 w 1355"/>
              <a:gd name="T29" fmla="*/ 42 h 1349"/>
              <a:gd name="T30" fmla="*/ 738 w 1355"/>
              <a:gd name="T31" fmla="*/ 42 h 1349"/>
              <a:gd name="T32" fmla="*/ 919 w 1355"/>
              <a:gd name="T33" fmla="*/ 85 h 1349"/>
              <a:gd name="T34" fmla="*/ 1078 w 1355"/>
              <a:gd name="T35" fmla="*/ 180 h 1349"/>
              <a:gd name="T36" fmla="*/ 1168 w 1355"/>
              <a:gd name="T37" fmla="*/ 270 h 1349"/>
              <a:gd name="T38" fmla="*/ 1264 w 1355"/>
              <a:gd name="T39" fmla="*/ 430 h 1349"/>
              <a:gd name="T40" fmla="*/ 1306 w 1355"/>
              <a:gd name="T41" fmla="*/ 610 h 1349"/>
              <a:gd name="T42" fmla="*/ 1306 w 1355"/>
              <a:gd name="T43" fmla="*/ 738 h 1349"/>
              <a:gd name="T44" fmla="*/ 1264 w 1355"/>
              <a:gd name="T45" fmla="*/ 919 h 1349"/>
              <a:gd name="T46" fmla="*/ 1168 w 1355"/>
              <a:gd name="T47" fmla="*/ 1077 h 1349"/>
              <a:gd name="T48" fmla="*/ 1152 w 1355"/>
              <a:gd name="T49" fmla="*/ 196 h 1349"/>
              <a:gd name="T50" fmla="*/ 993 w 1355"/>
              <a:gd name="T51" fmla="*/ 80 h 1349"/>
              <a:gd name="T52" fmla="*/ 807 w 1355"/>
              <a:gd name="T53" fmla="*/ 11 h 1349"/>
              <a:gd name="T54" fmla="*/ 675 w 1355"/>
              <a:gd name="T55" fmla="*/ 0 h 1349"/>
              <a:gd name="T56" fmla="*/ 478 w 1355"/>
              <a:gd name="T57" fmla="*/ 27 h 1349"/>
              <a:gd name="T58" fmla="*/ 303 w 1355"/>
              <a:gd name="T59" fmla="*/ 112 h 1349"/>
              <a:gd name="T60" fmla="*/ 197 w 1355"/>
              <a:gd name="T61" fmla="*/ 196 h 1349"/>
              <a:gd name="T62" fmla="*/ 80 w 1355"/>
              <a:gd name="T63" fmla="*/ 356 h 1349"/>
              <a:gd name="T64" fmla="*/ 16 w 1355"/>
              <a:gd name="T65" fmla="*/ 541 h 1349"/>
              <a:gd name="T66" fmla="*/ 0 w 1355"/>
              <a:gd name="T67" fmla="*/ 674 h 1349"/>
              <a:gd name="T68" fmla="*/ 32 w 1355"/>
              <a:gd name="T69" fmla="*/ 870 h 1349"/>
              <a:gd name="T70" fmla="*/ 111 w 1355"/>
              <a:gd name="T71" fmla="*/ 1046 h 1349"/>
              <a:gd name="T72" fmla="*/ 197 w 1355"/>
              <a:gd name="T73" fmla="*/ 1152 h 1349"/>
              <a:gd name="T74" fmla="*/ 356 w 1355"/>
              <a:gd name="T75" fmla="*/ 1269 h 1349"/>
              <a:gd name="T76" fmla="*/ 542 w 1355"/>
              <a:gd name="T77" fmla="*/ 1338 h 1349"/>
              <a:gd name="T78" fmla="*/ 675 w 1355"/>
              <a:gd name="T79" fmla="*/ 1348 h 1349"/>
              <a:gd name="T80" fmla="*/ 871 w 1355"/>
              <a:gd name="T81" fmla="*/ 1322 h 1349"/>
              <a:gd name="T82" fmla="*/ 1052 w 1355"/>
              <a:gd name="T83" fmla="*/ 1237 h 1349"/>
              <a:gd name="T84" fmla="*/ 1152 w 1355"/>
              <a:gd name="T85" fmla="*/ 1152 h 1349"/>
              <a:gd name="T86" fmla="*/ 1274 w 1355"/>
              <a:gd name="T87" fmla="*/ 993 h 1349"/>
              <a:gd name="T88" fmla="*/ 1338 w 1355"/>
              <a:gd name="T89" fmla="*/ 807 h 1349"/>
              <a:gd name="T90" fmla="*/ 1354 w 1355"/>
              <a:gd name="T91" fmla="*/ 674 h 1349"/>
              <a:gd name="T92" fmla="*/ 1322 w 1355"/>
              <a:gd name="T93" fmla="*/ 477 h 1349"/>
              <a:gd name="T94" fmla="*/ 1238 w 1355"/>
              <a:gd name="T95" fmla="*/ 297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5" h="1349">
                <a:moveTo>
                  <a:pt x="1126" y="1120"/>
                </a:moveTo>
                <a:lnTo>
                  <a:pt x="1126" y="1120"/>
                </a:lnTo>
                <a:lnTo>
                  <a:pt x="1078" y="1163"/>
                </a:lnTo>
                <a:lnTo>
                  <a:pt x="1030" y="1200"/>
                </a:lnTo>
                <a:lnTo>
                  <a:pt x="977" y="1232"/>
                </a:lnTo>
                <a:lnTo>
                  <a:pt x="919" y="1258"/>
                </a:lnTo>
                <a:lnTo>
                  <a:pt x="860" y="1280"/>
                </a:lnTo>
                <a:lnTo>
                  <a:pt x="802" y="1295"/>
                </a:lnTo>
                <a:lnTo>
                  <a:pt x="738" y="1306"/>
                </a:lnTo>
                <a:lnTo>
                  <a:pt x="675" y="1306"/>
                </a:lnTo>
                <a:lnTo>
                  <a:pt x="675" y="1306"/>
                </a:lnTo>
                <a:lnTo>
                  <a:pt x="611" y="1306"/>
                </a:lnTo>
                <a:lnTo>
                  <a:pt x="553" y="1295"/>
                </a:lnTo>
                <a:lnTo>
                  <a:pt x="494" y="1280"/>
                </a:lnTo>
                <a:lnTo>
                  <a:pt x="436" y="1258"/>
                </a:lnTo>
                <a:lnTo>
                  <a:pt x="377" y="1232"/>
                </a:lnTo>
                <a:lnTo>
                  <a:pt x="324" y="1200"/>
                </a:lnTo>
                <a:lnTo>
                  <a:pt x="276" y="1163"/>
                </a:lnTo>
                <a:lnTo>
                  <a:pt x="229" y="1120"/>
                </a:lnTo>
                <a:lnTo>
                  <a:pt x="229" y="1120"/>
                </a:lnTo>
                <a:lnTo>
                  <a:pt x="186" y="1077"/>
                </a:lnTo>
                <a:lnTo>
                  <a:pt x="149" y="1024"/>
                </a:lnTo>
                <a:lnTo>
                  <a:pt x="117" y="972"/>
                </a:lnTo>
                <a:lnTo>
                  <a:pt x="90" y="919"/>
                </a:lnTo>
                <a:lnTo>
                  <a:pt x="69" y="860"/>
                </a:lnTo>
                <a:lnTo>
                  <a:pt x="53" y="796"/>
                </a:lnTo>
                <a:lnTo>
                  <a:pt x="43" y="738"/>
                </a:lnTo>
                <a:lnTo>
                  <a:pt x="43" y="674"/>
                </a:lnTo>
                <a:lnTo>
                  <a:pt x="43" y="674"/>
                </a:lnTo>
                <a:lnTo>
                  <a:pt x="43" y="610"/>
                </a:lnTo>
                <a:lnTo>
                  <a:pt x="53" y="547"/>
                </a:lnTo>
                <a:lnTo>
                  <a:pt x="69" y="488"/>
                </a:lnTo>
                <a:lnTo>
                  <a:pt x="90" y="430"/>
                </a:lnTo>
                <a:lnTo>
                  <a:pt x="117" y="377"/>
                </a:lnTo>
                <a:lnTo>
                  <a:pt x="149" y="324"/>
                </a:lnTo>
                <a:lnTo>
                  <a:pt x="186" y="270"/>
                </a:lnTo>
                <a:lnTo>
                  <a:pt x="229" y="223"/>
                </a:lnTo>
                <a:lnTo>
                  <a:pt x="229" y="223"/>
                </a:lnTo>
                <a:lnTo>
                  <a:pt x="276" y="180"/>
                </a:lnTo>
                <a:lnTo>
                  <a:pt x="324" y="143"/>
                </a:lnTo>
                <a:lnTo>
                  <a:pt x="377" y="112"/>
                </a:lnTo>
                <a:lnTo>
                  <a:pt x="436" y="85"/>
                </a:lnTo>
                <a:lnTo>
                  <a:pt x="494" y="69"/>
                </a:lnTo>
                <a:lnTo>
                  <a:pt x="553" y="53"/>
                </a:lnTo>
                <a:lnTo>
                  <a:pt x="611" y="42"/>
                </a:lnTo>
                <a:lnTo>
                  <a:pt x="675" y="37"/>
                </a:lnTo>
                <a:lnTo>
                  <a:pt x="675" y="37"/>
                </a:lnTo>
                <a:lnTo>
                  <a:pt x="738" y="42"/>
                </a:lnTo>
                <a:lnTo>
                  <a:pt x="802" y="53"/>
                </a:lnTo>
                <a:lnTo>
                  <a:pt x="860" y="69"/>
                </a:lnTo>
                <a:lnTo>
                  <a:pt x="919" y="85"/>
                </a:lnTo>
                <a:lnTo>
                  <a:pt x="977" y="112"/>
                </a:lnTo>
                <a:lnTo>
                  <a:pt x="1030" y="143"/>
                </a:lnTo>
                <a:lnTo>
                  <a:pt x="1078" y="180"/>
                </a:lnTo>
                <a:lnTo>
                  <a:pt x="1126" y="223"/>
                </a:lnTo>
                <a:lnTo>
                  <a:pt x="1126" y="223"/>
                </a:lnTo>
                <a:lnTo>
                  <a:pt x="1168" y="270"/>
                </a:lnTo>
                <a:lnTo>
                  <a:pt x="1206" y="324"/>
                </a:lnTo>
                <a:lnTo>
                  <a:pt x="1238" y="377"/>
                </a:lnTo>
                <a:lnTo>
                  <a:pt x="1264" y="430"/>
                </a:lnTo>
                <a:lnTo>
                  <a:pt x="1285" y="488"/>
                </a:lnTo>
                <a:lnTo>
                  <a:pt x="1301" y="547"/>
                </a:lnTo>
                <a:lnTo>
                  <a:pt x="1306" y="610"/>
                </a:lnTo>
                <a:lnTo>
                  <a:pt x="1312" y="674"/>
                </a:lnTo>
                <a:lnTo>
                  <a:pt x="1312" y="674"/>
                </a:lnTo>
                <a:lnTo>
                  <a:pt x="1306" y="738"/>
                </a:lnTo>
                <a:lnTo>
                  <a:pt x="1301" y="796"/>
                </a:lnTo>
                <a:lnTo>
                  <a:pt x="1285" y="860"/>
                </a:lnTo>
                <a:lnTo>
                  <a:pt x="1264" y="919"/>
                </a:lnTo>
                <a:lnTo>
                  <a:pt x="1238" y="972"/>
                </a:lnTo>
                <a:lnTo>
                  <a:pt x="1206" y="1024"/>
                </a:lnTo>
                <a:lnTo>
                  <a:pt x="1168" y="1077"/>
                </a:lnTo>
                <a:lnTo>
                  <a:pt x="1126" y="1120"/>
                </a:lnTo>
                <a:close/>
                <a:moveTo>
                  <a:pt x="1152" y="196"/>
                </a:moveTo>
                <a:lnTo>
                  <a:pt x="1152" y="196"/>
                </a:lnTo>
                <a:lnTo>
                  <a:pt x="1104" y="148"/>
                </a:lnTo>
                <a:lnTo>
                  <a:pt x="1052" y="112"/>
                </a:lnTo>
                <a:lnTo>
                  <a:pt x="993" y="80"/>
                </a:lnTo>
                <a:lnTo>
                  <a:pt x="935" y="48"/>
                </a:lnTo>
                <a:lnTo>
                  <a:pt x="871" y="27"/>
                </a:lnTo>
                <a:lnTo>
                  <a:pt x="807" y="11"/>
                </a:lnTo>
                <a:lnTo>
                  <a:pt x="743" y="0"/>
                </a:lnTo>
                <a:lnTo>
                  <a:pt x="675" y="0"/>
                </a:lnTo>
                <a:lnTo>
                  <a:pt x="675" y="0"/>
                </a:lnTo>
                <a:lnTo>
                  <a:pt x="611" y="0"/>
                </a:lnTo>
                <a:lnTo>
                  <a:pt x="542" y="11"/>
                </a:lnTo>
                <a:lnTo>
                  <a:pt x="478" y="27"/>
                </a:lnTo>
                <a:lnTo>
                  <a:pt x="420" y="48"/>
                </a:lnTo>
                <a:lnTo>
                  <a:pt x="356" y="80"/>
                </a:lnTo>
                <a:lnTo>
                  <a:pt x="303" y="112"/>
                </a:lnTo>
                <a:lnTo>
                  <a:pt x="250" y="148"/>
                </a:lnTo>
                <a:lnTo>
                  <a:pt x="197" y="196"/>
                </a:lnTo>
                <a:lnTo>
                  <a:pt x="197" y="196"/>
                </a:lnTo>
                <a:lnTo>
                  <a:pt x="154" y="244"/>
                </a:lnTo>
                <a:lnTo>
                  <a:pt x="111" y="297"/>
                </a:lnTo>
                <a:lnTo>
                  <a:pt x="80" y="356"/>
                </a:lnTo>
                <a:lnTo>
                  <a:pt x="53" y="414"/>
                </a:lnTo>
                <a:lnTo>
                  <a:pt x="32" y="477"/>
                </a:lnTo>
                <a:lnTo>
                  <a:pt x="16" y="541"/>
                </a:lnTo>
                <a:lnTo>
                  <a:pt x="6" y="605"/>
                </a:lnTo>
                <a:lnTo>
                  <a:pt x="0" y="674"/>
                </a:lnTo>
                <a:lnTo>
                  <a:pt x="0" y="674"/>
                </a:lnTo>
                <a:lnTo>
                  <a:pt x="6" y="743"/>
                </a:lnTo>
                <a:lnTo>
                  <a:pt x="16" y="807"/>
                </a:lnTo>
                <a:lnTo>
                  <a:pt x="32" y="870"/>
                </a:lnTo>
                <a:lnTo>
                  <a:pt x="53" y="934"/>
                </a:lnTo>
                <a:lnTo>
                  <a:pt x="80" y="993"/>
                </a:lnTo>
                <a:lnTo>
                  <a:pt x="111" y="1046"/>
                </a:lnTo>
                <a:lnTo>
                  <a:pt x="154" y="1105"/>
                </a:lnTo>
                <a:lnTo>
                  <a:pt x="197" y="1152"/>
                </a:lnTo>
                <a:lnTo>
                  <a:pt x="197" y="1152"/>
                </a:lnTo>
                <a:lnTo>
                  <a:pt x="250" y="1195"/>
                </a:lnTo>
                <a:lnTo>
                  <a:pt x="303" y="1237"/>
                </a:lnTo>
                <a:lnTo>
                  <a:pt x="356" y="1269"/>
                </a:lnTo>
                <a:lnTo>
                  <a:pt x="420" y="1301"/>
                </a:lnTo>
                <a:lnTo>
                  <a:pt x="478" y="1322"/>
                </a:lnTo>
                <a:lnTo>
                  <a:pt x="542" y="1338"/>
                </a:lnTo>
                <a:lnTo>
                  <a:pt x="611" y="1348"/>
                </a:lnTo>
                <a:lnTo>
                  <a:pt x="675" y="1348"/>
                </a:lnTo>
                <a:lnTo>
                  <a:pt x="675" y="1348"/>
                </a:lnTo>
                <a:lnTo>
                  <a:pt x="743" y="1348"/>
                </a:lnTo>
                <a:lnTo>
                  <a:pt x="807" y="1338"/>
                </a:lnTo>
                <a:lnTo>
                  <a:pt x="871" y="1322"/>
                </a:lnTo>
                <a:lnTo>
                  <a:pt x="935" y="1301"/>
                </a:lnTo>
                <a:lnTo>
                  <a:pt x="993" y="1269"/>
                </a:lnTo>
                <a:lnTo>
                  <a:pt x="1052" y="1237"/>
                </a:lnTo>
                <a:lnTo>
                  <a:pt x="1104" y="1195"/>
                </a:lnTo>
                <a:lnTo>
                  <a:pt x="1152" y="1152"/>
                </a:lnTo>
                <a:lnTo>
                  <a:pt x="1152" y="1152"/>
                </a:lnTo>
                <a:lnTo>
                  <a:pt x="1200" y="1105"/>
                </a:lnTo>
                <a:lnTo>
                  <a:pt x="1238" y="1046"/>
                </a:lnTo>
                <a:lnTo>
                  <a:pt x="1274" y="993"/>
                </a:lnTo>
                <a:lnTo>
                  <a:pt x="1301" y="934"/>
                </a:lnTo>
                <a:lnTo>
                  <a:pt x="1322" y="870"/>
                </a:lnTo>
                <a:lnTo>
                  <a:pt x="1338" y="807"/>
                </a:lnTo>
                <a:lnTo>
                  <a:pt x="1349" y="743"/>
                </a:lnTo>
                <a:lnTo>
                  <a:pt x="1354" y="674"/>
                </a:lnTo>
                <a:lnTo>
                  <a:pt x="1354" y="674"/>
                </a:lnTo>
                <a:lnTo>
                  <a:pt x="1349" y="605"/>
                </a:lnTo>
                <a:lnTo>
                  <a:pt x="1338" y="541"/>
                </a:lnTo>
                <a:lnTo>
                  <a:pt x="1322" y="477"/>
                </a:lnTo>
                <a:lnTo>
                  <a:pt x="1301" y="414"/>
                </a:lnTo>
                <a:lnTo>
                  <a:pt x="1274" y="356"/>
                </a:lnTo>
                <a:lnTo>
                  <a:pt x="1238" y="297"/>
                </a:lnTo>
                <a:lnTo>
                  <a:pt x="1200" y="244"/>
                </a:lnTo>
                <a:lnTo>
                  <a:pt x="1152" y="19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3" name="Freeform 490">
            <a:extLst>
              <a:ext uri="{FF2B5EF4-FFF2-40B4-BE49-F238E27FC236}">
                <a16:creationId xmlns:a16="http://schemas.microsoft.com/office/drawing/2014/main" id="{148F5F65-A96E-474C-96C1-9CD6D13790F9}"/>
              </a:ext>
            </a:extLst>
          </p:cNvPr>
          <p:cNvSpPr>
            <a:spLocks noChangeArrowheads="1"/>
          </p:cNvSpPr>
          <p:nvPr/>
        </p:nvSpPr>
        <p:spPr bwMode="auto">
          <a:xfrm>
            <a:off x="5137079" y="3149442"/>
            <a:ext cx="364731" cy="363419"/>
          </a:xfrm>
          <a:custGeom>
            <a:avLst/>
            <a:gdLst>
              <a:gd name="T0" fmla="*/ 552 w 1227"/>
              <a:gd name="T1" fmla="*/ 1179 h 1222"/>
              <a:gd name="T2" fmla="*/ 393 w 1227"/>
              <a:gd name="T3" fmla="*/ 1137 h 1222"/>
              <a:gd name="T4" fmla="*/ 250 w 1227"/>
              <a:gd name="T5" fmla="*/ 1052 h 1222"/>
              <a:gd name="T6" fmla="*/ 138 w 1227"/>
              <a:gd name="T7" fmla="*/ 930 h 1222"/>
              <a:gd name="T8" fmla="*/ 69 w 1227"/>
              <a:gd name="T9" fmla="*/ 781 h 1222"/>
              <a:gd name="T10" fmla="*/ 43 w 1227"/>
              <a:gd name="T11" fmla="*/ 611 h 1222"/>
              <a:gd name="T12" fmla="*/ 53 w 1227"/>
              <a:gd name="T13" fmla="*/ 495 h 1222"/>
              <a:gd name="T14" fmla="*/ 111 w 1227"/>
              <a:gd name="T15" fmla="*/ 340 h 1222"/>
              <a:gd name="T16" fmla="*/ 207 w 1227"/>
              <a:gd name="T17" fmla="*/ 207 h 1222"/>
              <a:gd name="T18" fmla="*/ 340 w 1227"/>
              <a:gd name="T19" fmla="*/ 107 h 1222"/>
              <a:gd name="T20" fmla="*/ 499 w 1227"/>
              <a:gd name="T21" fmla="*/ 54 h 1222"/>
              <a:gd name="T22" fmla="*/ 611 w 1227"/>
              <a:gd name="T23" fmla="*/ 38 h 1222"/>
              <a:gd name="T24" fmla="*/ 780 w 1227"/>
              <a:gd name="T25" fmla="*/ 64 h 1222"/>
              <a:gd name="T26" fmla="*/ 929 w 1227"/>
              <a:gd name="T27" fmla="*/ 139 h 1222"/>
              <a:gd name="T28" fmla="*/ 1051 w 1227"/>
              <a:gd name="T29" fmla="*/ 250 h 1222"/>
              <a:gd name="T30" fmla="*/ 1136 w 1227"/>
              <a:gd name="T31" fmla="*/ 388 h 1222"/>
              <a:gd name="T32" fmla="*/ 1178 w 1227"/>
              <a:gd name="T33" fmla="*/ 553 h 1222"/>
              <a:gd name="T34" fmla="*/ 1178 w 1227"/>
              <a:gd name="T35" fmla="*/ 670 h 1222"/>
              <a:gd name="T36" fmla="*/ 1136 w 1227"/>
              <a:gd name="T37" fmla="*/ 834 h 1222"/>
              <a:gd name="T38" fmla="*/ 1051 w 1227"/>
              <a:gd name="T39" fmla="*/ 972 h 1222"/>
              <a:gd name="T40" fmla="*/ 929 w 1227"/>
              <a:gd name="T41" fmla="*/ 1084 h 1222"/>
              <a:gd name="T42" fmla="*/ 780 w 1227"/>
              <a:gd name="T43" fmla="*/ 1158 h 1222"/>
              <a:gd name="T44" fmla="*/ 611 w 1227"/>
              <a:gd name="T45" fmla="*/ 1179 h 1222"/>
              <a:gd name="T46" fmla="*/ 998 w 1227"/>
              <a:gd name="T47" fmla="*/ 139 h 1222"/>
              <a:gd name="T48" fmla="*/ 849 w 1227"/>
              <a:gd name="T49" fmla="*/ 43 h 1222"/>
              <a:gd name="T50" fmla="*/ 674 w 1227"/>
              <a:gd name="T51" fmla="*/ 0 h 1222"/>
              <a:gd name="T52" fmla="*/ 552 w 1227"/>
              <a:gd name="T53" fmla="*/ 0 h 1222"/>
              <a:gd name="T54" fmla="*/ 377 w 1227"/>
              <a:gd name="T55" fmla="*/ 43 h 1222"/>
              <a:gd name="T56" fmla="*/ 223 w 1227"/>
              <a:gd name="T57" fmla="*/ 139 h 1222"/>
              <a:gd name="T58" fmla="*/ 138 w 1227"/>
              <a:gd name="T59" fmla="*/ 224 h 1222"/>
              <a:gd name="T60" fmla="*/ 47 w 1227"/>
              <a:gd name="T61" fmla="*/ 378 h 1222"/>
              <a:gd name="T62" fmla="*/ 5 w 1227"/>
              <a:gd name="T63" fmla="*/ 547 h 1222"/>
              <a:gd name="T64" fmla="*/ 5 w 1227"/>
              <a:gd name="T65" fmla="*/ 670 h 1222"/>
              <a:gd name="T66" fmla="*/ 47 w 1227"/>
              <a:gd name="T67" fmla="*/ 845 h 1222"/>
              <a:gd name="T68" fmla="*/ 138 w 1227"/>
              <a:gd name="T69" fmla="*/ 999 h 1222"/>
              <a:gd name="T70" fmla="*/ 223 w 1227"/>
              <a:gd name="T71" fmla="*/ 1084 h 1222"/>
              <a:gd name="T72" fmla="*/ 377 w 1227"/>
              <a:gd name="T73" fmla="*/ 1179 h 1222"/>
              <a:gd name="T74" fmla="*/ 552 w 1227"/>
              <a:gd name="T75" fmla="*/ 1221 h 1222"/>
              <a:gd name="T76" fmla="*/ 674 w 1227"/>
              <a:gd name="T77" fmla="*/ 1221 h 1222"/>
              <a:gd name="T78" fmla="*/ 849 w 1227"/>
              <a:gd name="T79" fmla="*/ 1179 h 1222"/>
              <a:gd name="T80" fmla="*/ 998 w 1227"/>
              <a:gd name="T81" fmla="*/ 1084 h 1222"/>
              <a:gd name="T82" fmla="*/ 1088 w 1227"/>
              <a:gd name="T83" fmla="*/ 999 h 1222"/>
              <a:gd name="T84" fmla="*/ 1178 w 1227"/>
              <a:gd name="T85" fmla="*/ 845 h 1222"/>
              <a:gd name="T86" fmla="*/ 1221 w 1227"/>
              <a:gd name="T87" fmla="*/ 670 h 1222"/>
              <a:gd name="T88" fmla="*/ 1221 w 1227"/>
              <a:gd name="T89" fmla="*/ 547 h 1222"/>
              <a:gd name="T90" fmla="*/ 1178 w 1227"/>
              <a:gd name="T91" fmla="*/ 378 h 1222"/>
              <a:gd name="T92" fmla="*/ 1088 w 1227"/>
              <a:gd name="T93" fmla="*/ 224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7" h="1222">
                <a:moveTo>
                  <a:pt x="611" y="1179"/>
                </a:moveTo>
                <a:lnTo>
                  <a:pt x="611" y="1179"/>
                </a:lnTo>
                <a:lnTo>
                  <a:pt x="552" y="1179"/>
                </a:lnTo>
                <a:lnTo>
                  <a:pt x="499" y="1169"/>
                </a:lnTo>
                <a:lnTo>
                  <a:pt x="440" y="1158"/>
                </a:lnTo>
                <a:lnTo>
                  <a:pt x="393" y="1137"/>
                </a:lnTo>
                <a:lnTo>
                  <a:pt x="340" y="1110"/>
                </a:lnTo>
                <a:lnTo>
                  <a:pt x="292" y="1084"/>
                </a:lnTo>
                <a:lnTo>
                  <a:pt x="250" y="1052"/>
                </a:lnTo>
                <a:lnTo>
                  <a:pt x="207" y="1014"/>
                </a:lnTo>
                <a:lnTo>
                  <a:pt x="170" y="972"/>
                </a:lnTo>
                <a:lnTo>
                  <a:pt x="138" y="930"/>
                </a:lnTo>
                <a:lnTo>
                  <a:pt x="111" y="882"/>
                </a:lnTo>
                <a:lnTo>
                  <a:pt x="85" y="834"/>
                </a:lnTo>
                <a:lnTo>
                  <a:pt x="69" y="781"/>
                </a:lnTo>
                <a:lnTo>
                  <a:pt x="53" y="728"/>
                </a:lnTo>
                <a:lnTo>
                  <a:pt x="43" y="670"/>
                </a:lnTo>
                <a:lnTo>
                  <a:pt x="43" y="611"/>
                </a:lnTo>
                <a:lnTo>
                  <a:pt x="43" y="611"/>
                </a:lnTo>
                <a:lnTo>
                  <a:pt x="43" y="553"/>
                </a:lnTo>
                <a:lnTo>
                  <a:pt x="53" y="495"/>
                </a:lnTo>
                <a:lnTo>
                  <a:pt x="69" y="442"/>
                </a:lnTo>
                <a:lnTo>
                  <a:pt x="85" y="388"/>
                </a:lnTo>
                <a:lnTo>
                  <a:pt x="111" y="340"/>
                </a:lnTo>
                <a:lnTo>
                  <a:pt x="138" y="293"/>
                </a:lnTo>
                <a:lnTo>
                  <a:pt x="170" y="250"/>
                </a:lnTo>
                <a:lnTo>
                  <a:pt x="207" y="207"/>
                </a:lnTo>
                <a:lnTo>
                  <a:pt x="250" y="171"/>
                </a:lnTo>
                <a:lnTo>
                  <a:pt x="292" y="139"/>
                </a:lnTo>
                <a:lnTo>
                  <a:pt x="340" y="107"/>
                </a:lnTo>
                <a:lnTo>
                  <a:pt x="393" y="85"/>
                </a:lnTo>
                <a:lnTo>
                  <a:pt x="440" y="64"/>
                </a:lnTo>
                <a:lnTo>
                  <a:pt x="499" y="54"/>
                </a:lnTo>
                <a:lnTo>
                  <a:pt x="552" y="43"/>
                </a:lnTo>
                <a:lnTo>
                  <a:pt x="611" y="38"/>
                </a:lnTo>
                <a:lnTo>
                  <a:pt x="611" y="38"/>
                </a:lnTo>
                <a:lnTo>
                  <a:pt x="669" y="43"/>
                </a:lnTo>
                <a:lnTo>
                  <a:pt x="728" y="54"/>
                </a:lnTo>
                <a:lnTo>
                  <a:pt x="780" y="64"/>
                </a:lnTo>
                <a:lnTo>
                  <a:pt x="833" y="85"/>
                </a:lnTo>
                <a:lnTo>
                  <a:pt x="886" y="107"/>
                </a:lnTo>
                <a:lnTo>
                  <a:pt x="929" y="139"/>
                </a:lnTo>
                <a:lnTo>
                  <a:pt x="977" y="171"/>
                </a:lnTo>
                <a:lnTo>
                  <a:pt x="1014" y="207"/>
                </a:lnTo>
                <a:lnTo>
                  <a:pt x="1051" y="250"/>
                </a:lnTo>
                <a:lnTo>
                  <a:pt x="1088" y="293"/>
                </a:lnTo>
                <a:lnTo>
                  <a:pt x="1115" y="340"/>
                </a:lnTo>
                <a:lnTo>
                  <a:pt x="1136" y="388"/>
                </a:lnTo>
                <a:lnTo>
                  <a:pt x="1157" y="442"/>
                </a:lnTo>
                <a:lnTo>
                  <a:pt x="1174" y="495"/>
                </a:lnTo>
                <a:lnTo>
                  <a:pt x="1178" y="553"/>
                </a:lnTo>
                <a:lnTo>
                  <a:pt x="1184" y="611"/>
                </a:lnTo>
                <a:lnTo>
                  <a:pt x="1184" y="611"/>
                </a:lnTo>
                <a:lnTo>
                  <a:pt x="1178" y="670"/>
                </a:lnTo>
                <a:lnTo>
                  <a:pt x="1174" y="728"/>
                </a:lnTo>
                <a:lnTo>
                  <a:pt x="1157" y="781"/>
                </a:lnTo>
                <a:lnTo>
                  <a:pt x="1136" y="834"/>
                </a:lnTo>
                <a:lnTo>
                  <a:pt x="1115" y="882"/>
                </a:lnTo>
                <a:lnTo>
                  <a:pt x="1088" y="930"/>
                </a:lnTo>
                <a:lnTo>
                  <a:pt x="1051" y="972"/>
                </a:lnTo>
                <a:lnTo>
                  <a:pt x="1014" y="1014"/>
                </a:lnTo>
                <a:lnTo>
                  <a:pt x="977" y="1052"/>
                </a:lnTo>
                <a:lnTo>
                  <a:pt x="929" y="1084"/>
                </a:lnTo>
                <a:lnTo>
                  <a:pt x="886" y="1110"/>
                </a:lnTo>
                <a:lnTo>
                  <a:pt x="833" y="1137"/>
                </a:lnTo>
                <a:lnTo>
                  <a:pt x="780" y="1158"/>
                </a:lnTo>
                <a:lnTo>
                  <a:pt x="728" y="1169"/>
                </a:lnTo>
                <a:lnTo>
                  <a:pt x="669" y="1179"/>
                </a:lnTo>
                <a:lnTo>
                  <a:pt x="611" y="1179"/>
                </a:lnTo>
                <a:close/>
                <a:moveTo>
                  <a:pt x="1046" y="176"/>
                </a:moveTo>
                <a:lnTo>
                  <a:pt x="1046" y="176"/>
                </a:lnTo>
                <a:lnTo>
                  <a:pt x="998" y="139"/>
                </a:lnTo>
                <a:lnTo>
                  <a:pt x="950" y="102"/>
                </a:lnTo>
                <a:lnTo>
                  <a:pt x="903" y="70"/>
                </a:lnTo>
                <a:lnTo>
                  <a:pt x="849" y="43"/>
                </a:lnTo>
                <a:lnTo>
                  <a:pt x="791" y="22"/>
                </a:lnTo>
                <a:lnTo>
                  <a:pt x="732" y="11"/>
                </a:lnTo>
                <a:lnTo>
                  <a:pt x="674" y="0"/>
                </a:lnTo>
                <a:lnTo>
                  <a:pt x="611" y="0"/>
                </a:lnTo>
                <a:lnTo>
                  <a:pt x="611" y="0"/>
                </a:lnTo>
                <a:lnTo>
                  <a:pt x="552" y="0"/>
                </a:lnTo>
                <a:lnTo>
                  <a:pt x="493" y="11"/>
                </a:lnTo>
                <a:lnTo>
                  <a:pt x="435" y="22"/>
                </a:lnTo>
                <a:lnTo>
                  <a:pt x="377" y="43"/>
                </a:lnTo>
                <a:lnTo>
                  <a:pt x="324" y="70"/>
                </a:lnTo>
                <a:lnTo>
                  <a:pt x="271" y="102"/>
                </a:lnTo>
                <a:lnTo>
                  <a:pt x="223" y="139"/>
                </a:lnTo>
                <a:lnTo>
                  <a:pt x="180" y="176"/>
                </a:lnTo>
                <a:lnTo>
                  <a:pt x="180" y="176"/>
                </a:lnTo>
                <a:lnTo>
                  <a:pt x="138" y="224"/>
                </a:lnTo>
                <a:lnTo>
                  <a:pt x="101" y="271"/>
                </a:lnTo>
                <a:lnTo>
                  <a:pt x="75" y="324"/>
                </a:lnTo>
                <a:lnTo>
                  <a:pt x="47" y="378"/>
                </a:lnTo>
                <a:lnTo>
                  <a:pt x="26" y="431"/>
                </a:lnTo>
                <a:lnTo>
                  <a:pt x="11" y="489"/>
                </a:lnTo>
                <a:lnTo>
                  <a:pt x="5" y="547"/>
                </a:lnTo>
                <a:lnTo>
                  <a:pt x="0" y="611"/>
                </a:lnTo>
                <a:lnTo>
                  <a:pt x="0" y="611"/>
                </a:lnTo>
                <a:lnTo>
                  <a:pt x="5" y="670"/>
                </a:lnTo>
                <a:lnTo>
                  <a:pt x="11" y="733"/>
                </a:lnTo>
                <a:lnTo>
                  <a:pt x="26" y="786"/>
                </a:lnTo>
                <a:lnTo>
                  <a:pt x="47" y="845"/>
                </a:lnTo>
                <a:lnTo>
                  <a:pt x="75" y="898"/>
                </a:lnTo>
                <a:lnTo>
                  <a:pt x="101" y="951"/>
                </a:lnTo>
                <a:lnTo>
                  <a:pt x="138" y="999"/>
                </a:lnTo>
                <a:lnTo>
                  <a:pt x="180" y="1042"/>
                </a:lnTo>
                <a:lnTo>
                  <a:pt x="180" y="1042"/>
                </a:lnTo>
                <a:lnTo>
                  <a:pt x="223" y="1084"/>
                </a:lnTo>
                <a:lnTo>
                  <a:pt x="271" y="1121"/>
                </a:lnTo>
                <a:lnTo>
                  <a:pt x="324" y="1153"/>
                </a:lnTo>
                <a:lnTo>
                  <a:pt x="377" y="1179"/>
                </a:lnTo>
                <a:lnTo>
                  <a:pt x="435" y="1195"/>
                </a:lnTo>
                <a:lnTo>
                  <a:pt x="493" y="1211"/>
                </a:lnTo>
                <a:lnTo>
                  <a:pt x="552" y="1221"/>
                </a:lnTo>
                <a:lnTo>
                  <a:pt x="611" y="1221"/>
                </a:lnTo>
                <a:lnTo>
                  <a:pt x="611" y="1221"/>
                </a:lnTo>
                <a:lnTo>
                  <a:pt x="674" y="1221"/>
                </a:lnTo>
                <a:lnTo>
                  <a:pt x="732" y="1211"/>
                </a:lnTo>
                <a:lnTo>
                  <a:pt x="791" y="1195"/>
                </a:lnTo>
                <a:lnTo>
                  <a:pt x="849" y="1179"/>
                </a:lnTo>
                <a:lnTo>
                  <a:pt x="903" y="1153"/>
                </a:lnTo>
                <a:lnTo>
                  <a:pt x="950" y="1121"/>
                </a:lnTo>
                <a:lnTo>
                  <a:pt x="998" y="1084"/>
                </a:lnTo>
                <a:lnTo>
                  <a:pt x="1046" y="1042"/>
                </a:lnTo>
                <a:lnTo>
                  <a:pt x="1046" y="1042"/>
                </a:lnTo>
                <a:lnTo>
                  <a:pt x="1088" y="999"/>
                </a:lnTo>
                <a:lnTo>
                  <a:pt x="1120" y="951"/>
                </a:lnTo>
                <a:lnTo>
                  <a:pt x="1152" y="898"/>
                </a:lnTo>
                <a:lnTo>
                  <a:pt x="1178" y="845"/>
                </a:lnTo>
                <a:lnTo>
                  <a:pt x="1200" y="786"/>
                </a:lnTo>
                <a:lnTo>
                  <a:pt x="1216" y="733"/>
                </a:lnTo>
                <a:lnTo>
                  <a:pt x="1221" y="670"/>
                </a:lnTo>
                <a:lnTo>
                  <a:pt x="1226" y="611"/>
                </a:lnTo>
                <a:lnTo>
                  <a:pt x="1226" y="611"/>
                </a:lnTo>
                <a:lnTo>
                  <a:pt x="1221" y="547"/>
                </a:lnTo>
                <a:lnTo>
                  <a:pt x="1216" y="489"/>
                </a:lnTo>
                <a:lnTo>
                  <a:pt x="1200" y="431"/>
                </a:lnTo>
                <a:lnTo>
                  <a:pt x="1178" y="378"/>
                </a:lnTo>
                <a:lnTo>
                  <a:pt x="1152" y="324"/>
                </a:lnTo>
                <a:lnTo>
                  <a:pt x="1120" y="271"/>
                </a:lnTo>
                <a:lnTo>
                  <a:pt x="1088" y="224"/>
                </a:lnTo>
                <a:lnTo>
                  <a:pt x="1046" y="17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4" name="Freeform 491">
            <a:extLst>
              <a:ext uri="{FF2B5EF4-FFF2-40B4-BE49-F238E27FC236}">
                <a16:creationId xmlns:a16="http://schemas.microsoft.com/office/drawing/2014/main" id="{B5C3C5A7-94A6-425C-BCAA-2CBE3465B43D}"/>
              </a:ext>
            </a:extLst>
          </p:cNvPr>
          <p:cNvSpPr>
            <a:spLocks noChangeArrowheads="1"/>
          </p:cNvSpPr>
          <p:nvPr/>
        </p:nvSpPr>
        <p:spPr bwMode="auto">
          <a:xfrm>
            <a:off x="5257781" y="3268832"/>
            <a:ext cx="124638" cy="127263"/>
          </a:xfrm>
          <a:custGeom>
            <a:avLst/>
            <a:gdLst>
              <a:gd name="T0" fmla="*/ 208 w 421"/>
              <a:gd name="T1" fmla="*/ 43 h 426"/>
              <a:gd name="T2" fmla="*/ 276 w 421"/>
              <a:gd name="T3" fmla="*/ 53 h 426"/>
              <a:gd name="T4" fmla="*/ 329 w 421"/>
              <a:gd name="T5" fmla="*/ 90 h 426"/>
              <a:gd name="T6" fmla="*/ 367 w 421"/>
              <a:gd name="T7" fmla="*/ 143 h 426"/>
              <a:gd name="T8" fmla="*/ 377 w 421"/>
              <a:gd name="T9" fmla="*/ 212 h 426"/>
              <a:gd name="T10" fmla="*/ 377 w 421"/>
              <a:gd name="T11" fmla="*/ 244 h 426"/>
              <a:gd name="T12" fmla="*/ 351 w 421"/>
              <a:gd name="T13" fmla="*/ 308 h 426"/>
              <a:gd name="T14" fmla="*/ 303 w 421"/>
              <a:gd name="T15" fmla="*/ 350 h 426"/>
              <a:gd name="T16" fmla="*/ 244 w 421"/>
              <a:gd name="T17" fmla="*/ 377 h 426"/>
              <a:gd name="T18" fmla="*/ 208 w 421"/>
              <a:gd name="T19" fmla="*/ 382 h 426"/>
              <a:gd name="T20" fmla="*/ 144 w 421"/>
              <a:gd name="T21" fmla="*/ 366 h 426"/>
              <a:gd name="T22" fmla="*/ 90 w 421"/>
              <a:gd name="T23" fmla="*/ 329 h 426"/>
              <a:gd name="T24" fmla="*/ 54 w 421"/>
              <a:gd name="T25" fmla="*/ 276 h 426"/>
              <a:gd name="T26" fmla="*/ 37 w 421"/>
              <a:gd name="T27" fmla="*/ 212 h 426"/>
              <a:gd name="T28" fmla="*/ 43 w 421"/>
              <a:gd name="T29" fmla="*/ 175 h 426"/>
              <a:gd name="T30" fmla="*/ 69 w 421"/>
              <a:gd name="T31" fmla="*/ 117 h 426"/>
              <a:gd name="T32" fmla="*/ 117 w 421"/>
              <a:gd name="T33" fmla="*/ 69 h 426"/>
              <a:gd name="T34" fmla="*/ 176 w 421"/>
              <a:gd name="T35" fmla="*/ 47 h 426"/>
              <a:gd name="T36" fmla="*/ 208 w 421"/>
              <a:gd name="T37" fmla="*/ 425 h 426"/>
              <a:gd name="T38" fmla="*/ 250 w 421"/>
              <a:gd name="T39" fmla="*/ 419 h 426"/>
              <a:gd name="T40" fmla="*/ 329 w 421"/>
              <a:gd name="T41" fmla="*/ 387 h 426"/>
              <a:gd name="T42" fmla="*/ 383 w 421"/>
              <a:gd name="T43" fmla="*/ 329 h 426"/>
              <a:gd name="T44" fmla="*/ 415 w 421"/>
              <a:gd name="T45" fmla="*/ 254 h 426"/>
              <a:gd name="T46" fmla="*/ 420 w 421"/>
              <a:gd name="T47" fmla="*/ 212 h 426"/>
              <a:gd name="T48" fmla="*/ 404 w 421"/>
              <a:gd name="T49" fmla="*/ 127 h 426"/>
              <a:gd name="T50" fmla="*/ 356 w 421"/>
              <a:gd name="T51" fmla="*/ 64 h 426"/>
              <a:gd name="T52" fmla="*/ 293 w 421"/>
              <a:gd name="T53" fmla="*/ 15 h 426"/>
              <a:gd name="T54" fmla="*/ 208 w 421"/>
              <a:gd name="T55" fmla="*/ 0 h 426"/>
              <a:gd name="T56" fmla="*/ 165 w 421"/>
              <a:gd name="T57" fmla="*/ 5 h 426"/>
              <a:gd name="T58" fmla="*/ 90 w 421"/>
              <a:gd name="T59" fmla="*/ 37 h 426"/>
              <a:gd name="T60" fmla="*/ 32 w 421"/>
              <a:gd name="T61" fmla="*/ 96 h 426"/>
              <a:gd name="T62" fmla="*/ 0 w 421"/>
              <a:gd name="T63" fmla="*/ 170 h 426"/>
              <a:gd name="T64" fmla="*/ 0 w 421"/>
              <a:gd name="T65" fmla="*/ 212 h 426"/>
              <a:gd name="T66" fmla="*/ 16 w 421"/>
              <a:gd name="T67" fmla="*/ 292 h 426"/>
              <a:gd name="T68" fmla="*/ 59 w 421"/>
              <a:gd name="T69" fmla="*/ 361 h 426"/>
              <a:gd name="T70" fmla="*/ 128 w 421"/>
              <a:gd name="T71" fmla="*/ 404 h 426"/>
              <a:gd name="T72" fmla="*/ 208 w 421"/>
              <a:gd name="T73" fmla="*/ 42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426">
                <a:moveTo>
                  <a:pt x="208" y="43"/>
                </a:moveTo>
                <a:lnTo>
                  <a:pt x="208" y="43"/>
                </a:lnTo>
                <a:lnTo>
                  <a:pt x="244" y="47"/>
                </a:lnTo>
                <a:lnTo>
                  <a:pt x="276" y="53"/>
                </a:lnTo>
                <a:lnTo>
                  <a:pt x="303" y="69"/>
                </a:lnTo>
                <a:lnTo>
                  <a:pt x="329" y="90"/>
                </a:lnTo>
                <a:lnTo>
                  <a:pt x="351" y="117"/>
                </a:lnTo>
                <a:lnTo>
                  <a:pt x="367" y="143"/>
                </a:lnTo>
                <a:lnTo>
                  <a:pt x="377" y="175"/>
                </a:lnTo>
                <a:lnTo>
                  <a:pt x="377" y="212"/>
                </a:lnTo>
                <a:lnTo>
                  <a:pt x="377" y="212"/>
                </a:lnTo>
                <a:lnTo>
                  <a:pt x="377" y="244"/>
                </a:lnTo>
                <a:lnTo>
                  <a:pt x="367" y="276"/>
                </a:lnTo>
                <a:lnTo>
                  <a:pt x="351" y="308"/>
                </a:lnTo>
                <a:lnTo>
                  <a:pt x="329" y="329"/>
                </a:lnTo>
                <a:lnTo>
                  <a:pt x="303" y="350"/>
                </a:lnTo>
                <a:lnTo>
                  <a:pt x="276" y="366"/>
                </a:lnTo>
                <a:lnTo>
                  <a:pt x="244" y="377"/>
                </a:lnTo>
                <a:lnTo>
                  <a:pt x="208" y="382"/>
                </a:lnTo>
                <a:lnTo>
                  <a:pt x="208" y="382"/>
                </a:lnTo>
                <a:lnTo>
                  <a:pt x="176" y="377"/>
                </a:lnTo>
                <a:lnTo>
                  <a:pt x="144" y="366"/>
                </a:lnTo>
                <a:lnTo>
                  <a:pt x="117" y="350"/>
                </a:lnTo>
                <a:lnTo>
                  <a:pt x="90" y="329"/>
                </a:lnTo>
                <a:lnTo>
                  <a:pt x="69" y="308"/>
                </a:lnTo>
                <a:lnTo>
                  <a:pt x="54" y="276"/>
                </a:lnTo>
                <a:lnTo>
                  <a:pt x="43" y="244"/>
                </a:lnTo>
                <a:lnTo>
                  <a:pt x="37" y="212"/>
                </a:lnTo>
                <a:lnTo>
                  <a:pt x="37" y="212"/>
                </a:lnTo>
                <a:lnTo>
                  <a:pt x="43" y="175"/>
                </a:lnTo>
                <a:lnTo>
                  <a:pt x="54" y="143"/>
                </a:lnTo>
                <a:lnTo>
                  <a:pt x="69" y="117"/>
                </a:lnTo>
                <a:lnTo>
                  <a:pt x="90" y="90"/>
                </a:lnTo>
                <a:lnTo>
                  <a:pt x="117" y="69"/>
                </a:lnTo>
                <a:lnTo>
                  <a:pt x="144" y="53"/>
                </a:lnTo>
                <a:lnTo>
                  <a:pt x="176" y="47"/>
                </a:lnTo>
                <a:lnTo>
                  <a:pt x="208" y="43"/>
                </a:lnTo>
                <a:close/>
                <a:moveTo>
                  <a:pt x="208" y="425"/>
                </a:moveTo>
                <a:lnTo>
                  <a:pt x="208" y="425"/>
                </a:lnTo>
                <a:lnTo>
                  <a:pt x="250" y="419"/>
                </a:lnTo>
                <a:lnTo>
                  <a:pt x="293" y="404"/>
                </a:lnTo>
                <a:lnTo>
                  <a:pt x="329" y="387"/>
                </a:lnTo>
                <a:lnTo>
                  <a:pt x="356" y="361"/>
                </a:lnTo>
                <a:lnTo>
                  <a:pt x="383" y="329"/>
                </a:lnTo>
                <a:lnTo>
                  <a:pt x="404" y="292"/>
                </a:lnTo>
                <a:lnTo>
                  <a:pt x="415" y="254"/>
                </a:lnTo>
                <a:lnTo>
                  <a:pt x="420" y="212"/>
                </a:lnTo>
                <a:lnTo>
                  <a:pt x="420" y="212"/>
                </a:lnTo>
                <a:lnTo>
                  <a:pt x="415" y="170"/>
                </a:lnTo>
                <a:lnTo>
                  <a:pt x="404" y="127"/>
                </a:lnTo>
                <a:lnTo>
                  <a:pt x="383" y="96"/>
                </a:lnTo>
                <a:lnTo>
                  <a:pt x="356" y="64"/>
                </a:lnTo>
                <a:lnTo>
                  <a:pt x="329" y="37"/>
                </a:lnTo>
                <a:lnTo>
                  <a:pt x="293" y="15"/>
                </a:lnTo>
                <a:lnTo>
                  <a:pt x="250" y="5"/>
                </a:lnTo>
                <a:lnTo>
                  <a:pt x="208" y="0"/>
                </a:lnTo>
                <a:lnTo>
                  <a:pt x="208" y="0"/>
                </a:lnTo>
                <a:lnTo>
                  <a:pt x="165" y="5"/>
                </a:lnTo>
                <a:lnTo>
                  <a:pt x="128" y="15"/>
                </a:lnTo>
                <a:lnTo>
                  <a:pt x="90" y="37"/>
                </a:lnTo>
                <a:lnTo>
                  <a:pt x="59" y="64"/>
                </a:lnTo>
                <a:lnTo>
                  <a:pt x="32" y="96"/>
                </a:lnTo>
                <a:lnTo>
                  <a:pt x="16" y="127"/>
                </a:lnTo>
                <a:lnTo>
                  <a:pt x="0" y="170"/>
                </a:lnTo>
                <a:lnTo>
                  <a:pt x="0" y="212"/>
                </a:lnTo>
                <a:lnTo>
                  <a:pt x="0" y="212"/>
                </a:lnTo>
                <a:lnTo>
                  <a:pt x="0" y="254"/>
                </a:lnTo>
                <a:lnTo>
                  <a:pt x="16" y="292"/>
                </a:lnTo>
                <a:lnTo>
                  <a:pt x="32" y="329"/>
                </a:lnTo>
                <a:lnTo>
                  <a:pt x="59" y="361"/>
                </a:lnTo>
                <a:lnTo>
                  <a:pt x="90" y="387"/>
                </a:lnTo>
                <a:lnTo>
                  <a:pt x="128" y="404"/>
                </a:lnTo>
                <a:lnTo>
                  <a:pt x="165" y="419"/>
                </a:lnTo>
                <a:lnTo>
                  <a:pt x="208" y="42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5" name="Freeform 492">
            <a:extLst>
              <a:ext uri="{FF2B5EF4-FFF2-40B4-BE49-F238E27FC236}">
                <a16:creationId xmlns:a16="http://schemas.microsoft.com/office/drawing/2014/main" id="{1F33A7E0-86AA-4B8A-B90C-50B9AF1F8D37}"/>
              </a:ext>
            </a:extLst>
          </p:cNvPr>
          <p:cNvSpPr>
            <a:spLocks noChangeArrowheads="1"/>
          </p:cNvSpPr>
          <p:nvPr/>
        </p:nvSpPr>
        <p:spPr bwMode="auto">
          <a:xfrm>
            <a:off x="5312885" y="3237345"/>
            <a:ext cx="13120" cy="19680"/>
          </a:xfrm>
          <a:custGeom>
            <a:avLst/>
            <a:gdLst>
              <a:gd name="T0" fmla="*/ 0 w 44"/>
              <a:gd name="T1" fmla="*/ 0 h 64"/>
              <a:gd name="T2" fmla="*/ 43 w 44"/>
              <a:gd name="T3" fmla="*/ 0 h 64"/>
              <a:gd name="T4" fmla="*/ 43 w 44"/>
              <a:gd name="T5" fmla="*/ 63 h 64"/>
              <a:gd name="T6" fmla="*/ 0 w 44"/>
              <a:gd name="T7" fmla="*/ 63 h 64"/>
              <a:gd name="T8" fmla="*/ 0 w 44"/>
              <a:gd name="T9" fmla="*/ 0 h 64"/>
            </a:gdLst>
            <a:ahLst/>
            <a:cxnLst>
              <a:cxn ang="0">
                <a:pos x="T0" y="T1"/>
              </a:cxn>
              <a:cxn ang="0">
                <a:pos x="T2" y="T3"/>
              </a:cxn>
              <a:cxn ang="0">
                <a:pos x="T4" y="T5"/>
              </a:cxn>
              <a:cxn ang="0">
                <a:pos x="T6" y="T7"/>
              </a:cxn>
              <a:cxn ang="0">
                <a:pos x="T8" y="T9"/>
              </a:cxn>
            </a:cxnLst>
            <a:rect l="0" t="0" r="r" b="b"/>
            <a:pathLst>
              <a:path w="44" h="64">
                <a:moveTo>
                  <a:pt x="0" y="0"/>
                </a:moveTo>
                <a:lnTo>
                  <a:pt x="43" y="0"/>
                </a:lnTo>
                <a:lnTo>
                  <a:pt x="43" y="63"/>
                </a:lnTo>
                <a:lnTo>
                  <a:pt x="0" y="6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6" name="Freeform 493">
            <a:extLst>
              <a:ext uri="{FF2B5EF4-FFF2-40B4-BE49-F238E27FC236}">
                <a16:creationId xmlns:a16="http://schemas.microsoft.com/office/drawing/2014/main" id="{59671415-C040-463F-BC89-988A6BC2E4B1}"/>
              </a:ext>
            </a:extLst>
          </p:cNvPr>
          <p:cNvSpPr>
            <a:spLocks noChangeArrowheads="1"/>
          </p:cNvSpPr>
          <p:nvPr/>
        </p:nvSpPr>
        <p:spPr bwMode="auto">
          <a:xfrm>
            <a:off x="5289269" y="3238657"/>
            <a:ext cx="17055" cy="22303"/>
          </a:xfrm>
          <a:custGeom>
            <a:avLst/>
            <a:gdLst>
              <a:gd name="T0" fmla="*/ 42 w 59"/>
              <a:gd name="T1" fmla="*/ 0 h 75"/>
              <a:gd name="T2" fmla="*/ 58 w 59"/>
              <a:gd name="T3" fmla="*/ 64 h 75"/>
              <a:gd name="T4" fmla="*/ 15 w 59"/>
              <a:gd name="T5" fmla="*/ 74 h 75"/>
              <a:gd name="T6" fmla="*/ 0 w 59"/>
              <a:gd name="T7" fmla="*/ 11 h 75"/>
              <a:gd name="T8" fmla="*/ 42 w 59"/>
              <a:gd name="T9" fmla="*/ 0 h 75"/>
            </a:gdLst>
            <a:ahLst/>
            <a:cxnLst>
              <a:cxn ang="0">
                <a:pos x="T0" y="T1"/>
              </a:cxn>
              <a:cxn ang="0">
                <a:pos x="T2" y="T3"/>
              </a:cxn>
              <a:cxn ang="0">
                <a:pos x="T4" y="T5"/>
              </a:cxn>
              <a:cxn ang="0">
                <a:pos x="T6" y="T7"/>
              </a:cxn>
              <a:cxn ang="0">
                <a:pos x="T8" y="T9"/>
              </a:cxn>
            </a:cxnLst>
            <a:rect l="0" t="0" r="r" b="b"/>
            <a:pathLst>
              <a:path w="59" h="75">
                <a:moveTo>
                  <a:pt x="42" y="0"/>
                </a:moveTo>
                <a:lnTo>
                  <a:pt x="58" y="64"/>
                </a:lnTo>
                <a:lnTo>
                  <a:pt x="15" y="74"/>
                </a:lnTo>
                <a:lnTo>
                  <a:pt x="0" y="11"/>
                </a:lnTo>
                <a:lnTo>
                  <a:pt x="4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7" name="Freeform 494">
            <a:extLst>
              <a:ext uri="{FF2B5EF4-FFF2-40B4-BE49-F238E27FC236}">
                <a16:creationId xmlns:a16="http://schemas.microsoft.com/office/drawing/2014/main" id="{CA47CD79-E820-48EF-8084-86F822F87A2F}"/>
              </a:ext>
            </a:extLst>
          </p:cNvPr>
          <p:cNvSpPr>
            <a:spLocks noChangeArrowheads="1"/>
          </p:cNvSpPr>
          <p:nvPr/>
        </p:nvSpPr>
        <p:spPr bwMode="auto">
          <a:xfrm>
            <a:off x="5266965" y="3246529"/>
            <a:ext cx="20992" cy="22303"/>
          </a:xfrm>
          <a:custGeom>
            <a:avLst/>
            <a:gdLst>
              <a:gd name="T0" fmla="*/ 69 w 70"/>
              <a:gd name="T1" fmla="*/ 59 h 76"/>
              <a:gd name="T2" fmla="*/ 32 w 70"/>
              <a:gd name="T3" fmla="*/ 75 h 76"/>
              <a:gd name="T4" fmla="*/ 0 w 70"/>
              <a:gd name="T5" fmla="*/ 22 h 76"/>
              <a:gd name="T6" fmla="*/ 37 w 70"/>
              <a:gd name="T7" fmla="*/ 0 h 76"/>
              <a:gd name="T8" fmla="*/ 69 w 70"/>
              <a:gd name="T9" fmla="*/ 59 h 76"/>
            </a:gdLst>
            <a:ahLst/>
            <a:cxnLst>
              <a:cxn ang="0">
                <a:pos x="T0" y="T1"/>
              </a:cxn>
              <a:cxn ang="0">
                <a:pos x="T2" y="T3"/>
              </a:cxn>
              <a:cxn ang="0">
                <a:pos x="T4" y="T5"/>
              </a:cxn>
              <a:cxn ang="0">
                <a:pos x="T6" y="T7"/>
              </a:cxn>
              <a:cxn ang="0">
                <a:pos x="T8" y="T9"/>
              </a:cxn>
            </a:cxnLst>
            <a:rect l="0" t="0" r="r" b="b"/>
            <a:pathLst>
              <a:path w="70" h="76">
                <a:moveTo>
                  <a:pt x="69" y="59"/>
                </a:moveTo>
                <a:lnTo>
                  <a:pt x="32" y="75"/>
                </a:lnTo>
                <a:lnTo>
                  <a:pt x="0" y="22"/>
                </a:lnTo>
                <a:lnTo>
                  <a:pt x="37" y="0"/>
                </a:lnTo>
                <a:lnTo>
                  <a:pt x="69" y="5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8" name="Freeform 495">
            <a:extLst>
              <a:ext uri="{FF2B5EF4-FFF2-40B4-BE49-F238E27FC236}">
                <a16:creationId xmlns:a16="http://schemas.microsoft.com/office/drawing/2014/main" id="{AB97412F-B8F4-48B4-B42B-4E8301F91142}"/>
              </a:ext>
            </a:extLst>
          </p:cNvPr>
          <p:cNvSpPr>
            <a:spLocks noChangeArrowheads="1"/>
          </p:cNvSpPr>
          <p:nvPr/>
        </p:nvSpPr>
        <p:spPr bwMode="auto">
          <a:xfrm>
            <a:off x="5248597" y="3259649"/>
            <a:ext cx="22304" cy="22303"/>
          </a:xfrm>
          <a:custGeom>
            <a:avLst/>
            <a:gdLst>
              <a:gd name="T0" fmla="*/ 31 w 75"/>
              <a:gd name="T1" fmla="*/ 0 h 75"/>
              <a:gd name="T2" fmla="*/ 74 w 75"/>
              <a:gd name="T3" fmla="*/ 42 h 75"/>
              <a:gd name="T4" fmla="*/ 47 w 75"/>
              <a:gd name="T5" fmla="*/ 74 h 75"/>
              <a:gd name="T6" fmla="*/ 0 w 75"/>
              <a:gd name="T7" fmla="*/ 27 h 75"/>
              <a:gd name="T8" fmla="*/ 31 w 75"/>
              <a:gd name="T9" fmla="*/ 0 h 75"/>
            </a:gdLst>
            <a:ahLst/>
            <a:cxnLst>
              <a:cxn ang="0">
                <a:pos x="T0" y="T1"/>
              </a:cxn>
              <a:cxn ang="0">
                <a:pos x="T2" y="T3"/>
              </a:cxn>
              <a:cxn ang="0">
                <a:pos x="T4" y="T5"/>
              </a:cxn>
              <a:cxn ang="0">
                <a:pos x="T6" y="T7"/>
              </a:cxn>
              <a:cxn ang="0">
                <a:pos x="T8" y="T9"/>
              </a:cxn>
            </a:cxnLst>
            <a:rect l="0" t="0" r="r" b="b"/>
            <a:pathLst>
              <a:path w="75" h="75">
                <a:moveTo>
                  <a:pt x="31" y="0"/>
                </a:moveTo>
                <a:lnTo>
                  <a:pt x="74" y="42"/>
                </a:lnTo>
                <a:lnTo>
                  <a:pt x="47" y="74"/>
                </a:lnTo>
                <a:lnTo>
                  <a:pt x="0" y="27"/>
                </a:lnTo>
                <a:lnTo>
                  <a:pt x="3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9" name="Freeform 496">
            <a:extLst>
              <a:ext uri="{FF2B5EF4-FFF2-40B4-BE49-F238E27FC236}">
                <a16:creationId xmlns:a16="http://schemas.microsoft.com/office/drawing/2014/main" id="{75B94DA6-E863-468F-8829-A938749DDA26}"/>
              </a:ext>
            </a:extLst>
          </p:cNvPr>
          <p:cNvSpPr>
            <a:spLocks noChangeArrowheads="1"/>
          </p:cNvSpPr>
          <p:nvPr/>
        </p:nvSpPr>
        <p:spPr bwMode="auto">
          <a:xfrm>
            <a:off x="5235477" y="3279328"/>
            <a:ext cx="22304" cy="19680"/>
          </a:xfrm>
          <a:custGeom>
            <a:avLst/>
            <a:gdLst>
              <a:gd name="T0" fmla="*/ 21 w 75"/>
              <a:gd name="T1" fmla="*/ 0 h 65"/>
              <a:gd name="T2" fmla="*/ 74 w 75"/>
              <a:gd name="T3" fmla="*/ 32 h 65"/>
              <a:gd name="T4" fmla="*/ 53 w 75"/>
              <a:gd name="T5" fmla="*/ 64 h 65"/>
              <a:gd name="T6" fmla="*/ 0 w 75"/>
              <a:gd name="T7" fmla="*/ 32 h 65"/>
              <a:gd name="T8" fmla="*/ 21 w 75"/>
              <a:gd name="T9" fmla="*/ 0 h 65"/>
            </a:gdLst>
            <a:ahLst/>
            <a:cxnLst>
              <a:cxn ang="0">
                <a:pos x="T0" y="T1"/>
              </a:cxn>
              <a:cxn ang="0">
                <a:pos x="T2" y="T3"/>
              </a:cxn>
              <a:cxn ang="0">
                <a:pos x="T4" y="T5"/>
              </a:cxn>
              <a:cxn ang="0">
                <a:pos x="T6" y="T7"/>
              </a:cxn>
              <a:cxn ang="0">
                <a:pos x="T8" y="T9"/>
              </a:cxn>
            </a:cxnLst>
            <a:rect l="0" t="0" r="r" b="b"/>
            <a:pathLst>
              <a:path w="75" h="65">
                <a:moveTo>
                  <a:pt x="21" y="0"/>
                </a:moveTo>
                <a:lnTo>
                  <a:pt x="74" y="32"/>
                </a:lnTo>
                <a:lnTo>
                  <a:pt x="53" y="64"/>
                </a:lnTo>
                <a:lnTo>
                  <a:pt x="0" y="32"/>
                </a:lnTo>
                <a:lnTo>
                  <a:pt x="2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0" name="Freeform 497">
            <a:extLst>
              <a:ext uri="{FF2B5EF4-FFF2-40B4-BE49-F238E27FC236}">
                <a16:creationId xmlns:a16="http://schemas.microsoft.com/office/drawing/2014/main" id="{56BF1CC0-FA29-4D49-85A0-F42FA9E4FB20}"/>
              </a:ext>
            </a:extLst>
          </p:cNvPr>
          <p:cNvSpPr>
            <a:spLocks noChangeArrowheads="1"/>
          </p:cNvSpPr>
          <p:nvPr/>
        </p:nvSpPr>
        <p:spPr bwMode="auto">
          <a:xfrm>
            <a:off x="5227605" y="3301632"/>
            <a:ext cx="20992" cy="15744"/>
          </a:xfrm>
          <a:custGeom>
            <a:avLst/>
            <a:gdLst>
              <a:gd name="T0" fmla="*/ 0 w 70"/>
              <a:gd name="T1" fmla="*/ 37 h 54"/>
              <a:gd name="T2" fmla="*/ 10 w 70"/>
              <a:gd name="T3" fmla="*/ 0 h 54"/>
              <a:gd name="T4" fmla="*/ 69 w 70"/>
              <a:gd name="T5" fmla="*/ 16 h 54"/>
              <a:gd name="T6" fmla="*/ 58 w 70"/>
              <a:gd name="T7" fmla="*/ 53 h 54"/>
              <a:gd name="T8" fmla="*/ 0 w 70"/>
              <a:gd name="T9" fmla="*/ 37 h 54"/>
            </a:gdLst>
            <a:ahLst/>
            <a:cxnLst>
              <a:cxn ang="0">
                <a:pos x="T0" y="T1"/>
              </a:cxn>
              <a:cxn ang="0">
                <a:pos x="T2" y="T3"/>
              </a:cxn>
              <a:cxn ang="0">
                <a:pos x="T4" y="T5"/>
              </a:cxn>
              <a:cxn ang="0">
                <a:pos x="T6" y="T7"/>
              </a:cxn>
              <a:cxn ang="0">
                <a:pos x="T8" y="T9"/>
              </a:cxn>
            </a:cxnLst>
            <a:rect l="0" t="0" r="r" b="b"/>
            <a:pathLst>
              <a:path w="70" h="54">
                <a:moveTo>
                  <a:pt x="0" y="37"/>
                </a:moveTo>
                <a:lnTo>
                  <a:pt x="10" y="0"/>
                </a:lnTo>
                <a:lnTo>
                  <a:pt x="69" y="16"/>
                </a:lnTo>
                <a:lnTo>
                  <a:pt x="58" y="53"/>
                </a:lnTo>
                <a:lnTo>
                  <a:pt x="0"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1" name="Freeform 498">
            <a:extLst>
              <a:ext uri="{FF2B5EF4-FFF2-40B4-BE49-F238E27FC236}">
                <a16:creationId xmlns:a16="http://schemas.microsoft.com/office/drawing/2014/main" id="{02B9AF5A-DAC4-447C-9F31-70EF4BE9F14A}"/>
              </a:ext>
            </a:extLst>
          </p:cNvPr>
          <p:cNvSpPr>
            <a:spLocks noChangeArrowheads="1"/>
          </p:cNvSpPr>
          <p:nvPr/>
        </p:nvSpPr>
        <p:spPr bwMode="auto">
          <a:xfrm>
            <a:off x="5226294" y="3325248"/>
            <a:ext cx="19679"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 name="Freeform 499">
            <a:extLst>
              <a:ext uri="{FF2B5EF4-FFF2-40B4-BE49-F238E27FC236}">
                <a16:creationId xmlns:a16="http://schemas.microsoft.com/office/drawing/2014/main" id="{B536B46A-DA6A-4FCD-AAB6-358D64DB0444}"/>
              </a:ext>
            </a:extLst>
          </p:cNvPr>
          <p:cNvSpPr>
            <a:spLocks noChangeArrowheads="1"/>
          </p:cNvSpPr>
          <p:nvPr/>
        </p:nvSpPr>
        <p:spPr bwMode="auto">
          <a:xfrm>
            <a:off x="5227605" y="3343616"/>
            <a:ext cx="20992" cy="18368"/>
          </a:xfrm>
          <a:custGeom>
            <a:avLst/>
            <a:gdLst>
              <a:gd name="T0" fmla="*/ 58 w 70"/>
              <a:gd name="T1" fmla="*/ 0 h 60"/>
              <a:gd name="T2" fmla="*/ 69 w 70"/>
              <a:gd name="T3" fmla="*/ 43 h 60"/>
              <a:gd name="T4" fmla="*/ 10 w 70"/>
              <a:gd name="T5" fmla="*/ 59 h 60"/>
              <a:gd name="T6" fmla="*/ 0 w 70"/>
              <a:gd name="T7" fmla="*/ 22 h 60"/>
              <a:gd name="T8" fmla="*/ 58 w 70"/>
              <a:gd name="T9" fmla="*/ 0 h 60"/>
            </a:gdLst>
            <a:ahLst/>
            <a:cxnLst>
              <a:cxn ang="0">
                <a:pos x="T0" y="T1"/>
              </a:cxn>
              <a:cxn ang="0">
                <a:pos x="T2" y="T3"/>
              </a:cxn>
              <a:cxn ang="0">
                <a:pos x="T4" y="T5"/>
              </a:cxn>
              <a:cxn ang="0">
                <a:pos x="T6" y="T7"/>
              </a:cxn>
              <a:cxn ang="0">
                <a:pos x="T8" y="T9"/>
              </a:cxn>
            </a:cxnLst>
            <a:rect l="0" t="0" r="r" b="b"/>
            <a:pathLst>
              <a:path w="70" h="60">
                <a:moveTo>
                  <a:pt x="58" y="0"/>
                </a:moveTo>
                <a:lnTo>
                  <a:pt x="69" y="43"/>
                </a:lnTo>
                <a:lnTo>
                  <a:pt x="10" y="59"/>
                </a:lnTo>
                <a:lnTo>
                  <a:pt x="0" y="22"/>
                </a:lnTo>
                <a:lnTo>
                  <a:pt x="58"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 name="Freeform 500">
            <a:extLst>
              <a:ext uri="{FF2B5EF4-FFF2-40B4-BE49-F238E27FC236}">
                <a16:creationId xmlns:a16="http://schemas.microsoft.com/office/drawing/2014/main" id="{AF052FE5-6770-498F-9C11-75641C1A25C6}"/>
              </a:ext>
            </a:extLst>
          </p:cNvPr>
          <p:cNvSpPr>
            <a:spLocks noChangeArrowheads="1"/>
          </p:cNvSpPr>
          <p:nvPr/>
        </p:nvSpPr>
        <p:spPr bwMode="auto">
          <a:xfrm>
            <a:off x="5235477" y="3363295"/>
            <a:ext cx="22304" cy="20992"/>
          </a:xfrm>
          <a:custGeom>
            <a:avLst/>
            <a:gdLst>
              <a:gd name="T0" fmla="*/ 0 w 75"/>
              <a:gd name="T1" fmla="*/ 32 h 70"/>
              <a:gd name="T2" fmla="*/ 53 w 75"/>
              <a:gd name="T3" fmla="*/ 0 h 70"/>
              <a:gd name="T4" fmla="*/ 74 w 75"/>
              <a:gd name="T5" fmla="*/ 37 h 70"/>
              <a:gd name="T6" fmla="*/ 21 w 75"/>
              <a:gd name="T7" fmla="*/ 69 h 70"/>
              <a:gd name="T8" fmla="*/ 0 w 75"/>
              <a:gd name="T9" fmla="*/ 32 h 70"/>
            </a:gdLst>
            <a:ahLst/>
            <a:cxnLst>
              <a:cxn ang="0">
                <a:pos x="T0" y="T1"/>
              </a:cxn>
              <a:cxn ang="0">
                <a:pos x="T2" y="T3"/>
              </a:cxn>
              <a:cxn ang="0">
                <a:pos x="T4" y="T5"/>
              </a:cxn>
              <a:cxn ang="0">
                <a:pos x="T6" y="T7"/>
              </a:cxn>
              <a:cxn ang="0">
                <a:pos x="T8" y="T9"/>
              </a:cxn>
            </a:cxnLst>
            <a:rect l="0" t="0" r="r" b="b"/>
            <a:pathLst>
              <a:path w="75" h="70">
                <a:moveTo>
                  <a:pt x="0" y="32"/>
                </a:moveTo>
                <a:lnTo>
                  <a:pt x="53" y="0"/>
                </a:lnTo>
                <a:lnTo>
                  <a:pt x="74" y="37"/>
                </a:lnTo>
                <a:lnTo>
                  <a:pt x="21" y="69"/>
                </a:lnTo>
                <a:lnTo>
                  <a:pt x="0"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4" name="Freeform 501">
            <a:extLst>
              <a:ext uri="{FF2B5EF4-FFF2-40B4-BE49-F238E27FC236}">
                <a16:creationId xmlns:a16="http://schemas.microsoft.com/office/drawing/2014/main" id="{DC8CAE2E-A881-4FF4-898A-2E63BB9836E8}"/>
              </a:ext>
            </a:extLst>
          </p:cNvPr>
          <p:cNvSpPr>
            <a:spLocks noChangeArrowheads="1"/>
          </p:cNvSpPr>
          <p:nvPr/>
        </p:nvSpPr>
        <p:spPr bwMode="auto">
          <a:xfrm>
            <a:off x="5248597" y="3380351"/>
            <a:ext cx="22304" cy="22303"/>
          </a:xfrm>
          <a:custGeom>
            <a:avLst/>
            <a:gdLst>
              <a:gd name="T0" fmla="*/ 47 w 75"/>
              <a:gd name="T1" fmla="*/ 0 h 75"/>
              <a:gd name="T2" fmla="*/ 74 w 75"/>
              <a:gd name="T3" fmla="*/ 27 h 75"/>
              <a:gd name="T4" fmla="*/ 31 w 75"/>
              <a:gd name="T5" fmla="*/ 74 h 75"/>
              <a:gd name="T6" fmla="*/ 0 w 75"/>
              <a:gd name="T7" fmla="*/ 42 h 75"/>
              <a:gd name="T8" fmla="*/ 47 w 75"/>
              <a:gd name="T9" fmla="*/ 0 h 75"/>
            </a:gdLst>
            <a:ahLst/>
            <a:cxnLst>
              <a:cxn ang="0">
                <a:pos x="T0" y="T1"/>
              </a:cxn>
              <a:cxn ang="0">
                <a:pos x="T2" y="T3"/>
              </a:cxn>
              <a:cxn ang="0">
                <a:pos x="T4" y="T5"/>
              </a:cxn>
              <a:cxn ang="0">
                <a:pos x="T6" y="T7"/>
              </a:cxn>
              <a:cxn ang="0">
                <a:pos x="T8" y="T9"/>
              </a:cxn>
            </a:cxnLst>
            <a:rect l="0" t="0" r="r" b="b"/>
            <a:pathLst>
              <a:path w="75" h="75">
                <a:moveTo>
                  <a:pt x="47" y="0"/>
                </a:moveTo>
                <a:lnTo>
                  <a:pt x="74" y="27"/>
                </a:lnTo>
                <a:lnTo>
                  <a:pt x="31" y="74"/>
                </a:lnTo>
                <a:lnTo>
                  <a:pt x="0" y="42"/>
                </a:lnTo>
                <a:lnTo>
                  <a:pt x="4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5" name="Freeform 502">
            <a:extLst>
              <a:ext uri="{FF2B5EF4-FFF2-40B4-BE49-F238E27FC236}">
                <a16:creationId xmlns:a16="http://schemas.microsoft.com/office/drawing/2014/main" id="{ED77B00C-BF1B-41A5-9A1A-E0BD93124847}"/>
              </a:ext>
            </a:extLst>
          </p:cNvPr>
          <p:cNvSpPr>
            <a:spLocks noChangeArrowheads="1"/>
          </p:cNvSpPr>
          <p:nvPr/>
        </p:nvSpPr>
        <p:spPr bwMode="auto">
          <a:xfrm>
            <a:off x="5266965" y="3393471"/>
            <a:ext cx="20992" cy="23616"/>
          </a:xfrm>
          <a:custGeom>
            <a:avLst/>
            <a:gdLst>
              <a:gd name="T0" fmla="*/ 37 w 70"/>
              <a:gd name="T1" fmla="*/ 80 h 81"/>
              <a:gd name="T2" fmla="*/ 0 w 70"/>
              <a:gd name="T3" fmla="*/ 59 h 81"/>
              <a:gd name="T4" fmla="*/ 32 w 70"/>
              <a:gd name="T5" fmla="*/ 0 h 81"/>
              <a:gd name="T6" fmla="*/ 69 w 70"/>
              <a:gd name="T7" fmla="*/ 21 h 81"/>
              <a:gd name="T8" fmla="*/ 37 w 70"/>
              <a:gd name="T9" fmla="*/ 80 h 81"/>
            </a:gdLst>
            <a:ahLst/>
            <a:cxnLst>
              <a:cxn ang="0">
                <a:pos x="T0" y="T1"/>
              </a:cxn>
              <a:cxn ang="0">
                <a:pos x="T2" y="T3"/>
              </a:cxn>
              <a:cxn ang="0">
                <a:pos x="T4" y="T5"/>
              </a:cxn>
              <a:cxn ang="0">
                <a:pos x="T6" y="T7"/>
              </a:cxn>
              <a:cxn ang="0">
                <a:pos x="T8" y="T9"/>
              </a:cxn>
            </a:cxnLst>
            <a:rect l="0" t="0" r="r" b="b"/>
            <a:pathLst>
              <a:path w="70" h="81">
                <a:moveTo>
                  <a:pt x="37" y="80"/>
                </a:moveTo>
                <a:lnTo>
                  <a:pt x="0" y="59"/>
                </a:lnTo>
                <a:lnTo>
                  <a:pt x="32" y="0"/>
                </a:lnTo>
                <a:lnTo>
                  <a:pt x="69" y="21"/>
                </a:lnTo>
                <a:lnTo>
                  <a:pt x="37" y="8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6" name="Freeform 503">
            <a:extLst>
              <a:ext uri="{FF2B5EF4-FFF2-40B4-BE49-F238E27FC236}">
                <a16:creationId xmlns:a16="http://schemas.microsoft.com/office/drawing/2014/main" id="{0002E9DC-964D-4F4F-B722-4177D3B446AA}"/>
              </a:ext>
            </a:extLst>
          </p:cNvPr>
          <p:cNvSpPr>
            <a:spLocks noChangeArrowheads="1"/>
          </p:cNvSpPr>
          <p:nvPr/>
        </p:nvSpPr>
        <p:spPr bwMode="auto">
          <a:xfrm>
            <a:off x="5289269" y="3402655"/>
            <a:ext cx="17055" cy="22304"/>
          </a:xfrm>
          <a:custGeom>
            <a:avLst/>
            <a:gdLst>
              <a:gd name="T0" fmla="*/ 42 w 59"/>
              <a:gd name="T1" fmla="*/ 74 h 75"/>
              <a:gd name="T2" fmla="*/ 0 w 59"/>
              <a:gd name="T3" fmla="*/ 64 h 75"/>
              <a:gd name="T4" fmla="*/ 15 w 59"/>
              <a:gd name="T5" fmla="*/ 0 h 75"/>
              <a:gd name="T6" fmla="*/ 58 w 59"/>
              <a:gd name="T7" fmla="*/ 11 h 75"/>
              <a:gd name="T8" fmla="*/ 42 w 59"/>
              <a:gd name="T9" fmla="*/ 74 h 75"/>
            </a:gdLst>
            <a:ahLst/>
            <a:cxnLst>
              <a:cxn ang="0">
                <a:pos x="T0" y="T1"/>
              </a:cxn>
              <a:cxn ang="0">
                <a:pos x="T2" y="T3"/>
              </a:cxn>
              <a:cxn ang="0">
                <a:pos x="T4" y="T5"/>
              </a:cxn>
              <a:cxn ang="0">
                <a:pos x="T6" y="T7"/>
              </a:cxn>
              <a:cxn ang="0">
                <a:pos x="T8" y="T9"/>
              </a:cxn>
            </a:cxnLst>
            <a:rect l="0" t="0" r="r" b="b"/>
            <a:pathLst>
              <a:path w="59" h="75">
                <a:moveTo>
                  <a:pt x="42" y="74"/>
                </a:moveTo>
                <a:lnTo>
                  <a:pt x="0" y="64"/>
                </a:lnTo>
                <a:lnTo>
                  <a:pt x="15" y="0"/>
                </a:lnTo>
                <a:lnTo>
                  <a:pt x="58" y="11"/>
                </a:lnTo>
                <a:lnTo>
                  <a:pt x="42"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7" name="Freeform 504">
            <a:extLst>
              <a:ext uri="{FF2B5EF4-FFF2-40B4-BE49-F238E27FC236}">
                <a16:creationId xmlns:a16="http://schemas.microsoft.com/office/drawing/2014/main" id="{08C8C88B-1A2B-4141-9EDE-63882A00B72E}"/>
              </a:ext>
            </a:extLst>
          </p:cNvPr>
          <p:cNvSpPr>
            <a:spLocks noChangeArrowheads="1"/>
          </p:cNvSpPr>
          <p:nvPr/>
        </p:nvSpPr>
        <p:spPr bwMode="auto">
          <a:xfrm>
            <a:off x="5312885" y="3406591"/>
            <a:ext cx="13120" cy="19679"/>
          </a:xfrm>
          <a:custGeom>
            <a:avLst/>
            <a:gdLst>
              <a:gd name="T0" fmla="*/ 0 w 44"/>
              <a:gd name="T1" fmla="*/ 0 h 65"/>
              <a:gd name="T2" fmla="*/ 43 w 44"/>
              <a:gd name="T3" fmla="*/ 0 h 65"/>
              <a:gd name="T4" fmla="*/ 43 w 44"/>
              <a:gd name="T5" fmla="*/ 64 h 65"/>
              <a:gd name="T6" fmla="*/ 0 w 44"/>
              <a:gd name="T7" fmla="*/ 64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lnTo>
                  <a:pt x="43" y="0"/>
                </a:lnTo>
                <a:lnTo>
                  <a:pt x="43"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8" name="Freeform 505">
            <a:extLst>
              <a:ext uri="{FF2B5EF4-FFF2-40B4-BE49-F238E27FC236}">
                <a16:creationId xmlns:a16="http://schemas.microsoft.com/office/drawing/2014/main" id="{CA255875-27AD-4EDE-86CD-8919315D9ED2}"/>
              </a:ext>
            </a:extLst>
          </p:cNvPr>
          <p:cNvSpPr>
            <a:spLocks noChangeArrowheads="1"/>
          </p:cNvSpPr>
          <p:nvPr/>
        </p:nvSpPr>
        <p:spPr bwMode="auto">
          <a:xfrm>
            <a:off x="5332564" y="3402655"/>
            <a:ext cx="18368" cy="22304"/>
          </a:xfrm>
          <a:custGeom>
            <a:avLst/>
            <a:gdLst>
              <a:gd name="T0" fmla="*/ 16 w 60"/>
              <a:gd name="T1" fmla="*/ 74 h 75"/>
              <a:gd name="T2" fmla="*/ 0 w 60"/>
              <a:gd name="T3" fmla="*/ 11 h 75"/>
              <a:gd name="T4" fmla="*/ 38 w 60"/>
              <a:gd name="T5" fmla="*/ 0 h 75"/>
              <a:gd name="T6" fmla="*/ 59 w 60"/>
              <a:gd name="T7" fmla="*/ 64 h 75"/>
              <a:gd name="T8" fmla="*/ 16 w 60"/>
              <a:gd name="T9" fmla="*/ 74 h 75"/>
            </a:gdLst>
            <a:ahLst/>
            <a:cxnLst>
              <a:cxn ang="0">
                <a:pos x="T0" y="T1"/>
              </a:cxn>
              <a:cxn ang="0">
                <a:pos x="T2" y="T3"/>
              </a:cxn>
              <a:cxn ang="0">
                <a:pos x="T4" y="T5"/>
              </a:cxn>
              <a:cxn ang="0">
                <a:pos x="T6" y="T7"/>
              </a:cxn>
              <a:cxn ang="0">
                <a:pos x="T8" y="T9"/>
              </a:cxn>
            </a:cxnLst>
            <a:rect l="0" t="0" r="r" b="b"/>
            <a:pathLst>
              <a:path w="60" h="75">
                <a:moveTo>
                  <a:pt x="16" y="74"/>
                </a:moveTo>
                <a:lnTo>
                  <a:pt x="0" y="11"/>
                </a:lnTo>
                <a:lnTo>
                  <a:pt x="38" y="0"/>
                </a:lnTo>
                <a:lnTo>
                  <a:pt x="59" y="64"/>
                </a:lnTo>
                <a:lnTo>
                  <a:pt x="16"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9" name="Freeform 506">
            <a:extLst>
              <a:ext uri="{FF2B5EF4-FFF2-40B4-BE49-F238E27FC236}">
                <a16:creationId xmlns:a16="http://schemas.microsoft.com/office/drawing/2014/main" id="{FC35DB5F-408F-4B08-9BE0-B3B3DAD90530}"/>
              </a:ext>
            </a:extLst>
          </p:cNvPr>
          <p:cNvSpPr>
            <a:spLocks noChangeArrowheads="1"/>
          </p:cNvSpPr>
          <p:nvPr/>
        </p:nvSpPr>
        <p:spPr bwMode="auto">
          <a:xfrm>
            <a:off x="5352244" y="3393471"/>
            <a:ext cx="20992" cy="23616"/>
          </a:xfrm>
          <a:custGeom>
            <a:avLst/>
            <a:gdLst>
              <a:gd name="T0" fmla="*/ 0 w 70"/>
              <a:gd name="T1" fmla="*/ 21 h 81"/>
              <a:gd name="T2" fmla="*/ 37 w 70"/>
              <a:gd name="T3" fmla="*/ 0 h 81"/>
              <a:gd name="T4" fmla="*/ 69 w 70"/>
              <a:gd name="T5" fmla="*/ 59 h 81"/>
              <a:gd name="T6" fmla="*/ 32 w 70"/>
              <a:gd name="T7" fmla="*/ 80 h 81"/>
              <a:gd name="T8" fmla="*/ 0 w 70"/>
              <a:gd name="T9" fmla="*/ 21 h 81"/>
            </a:gdLst>
            <a:ahLst/>
            <a:cxnLst>
              <a:cxn ang="0">
                <a:pos x="T0" y="T1"/>
              </a:cxn>
              <a:cxn ang="0">
                <a:pos x="T2" y="T3"/>
              </a:cxn>
              <a:cxn ang="0">
                <a:pos x="T4" y="T5"/>
              </a:cxn>
              <a:cxn ang="0">
                <a:pos x="T6" y="T7"/>
              </a:cxn>
              <a:cxn ang="0">
                <a:pos x="T8" y="T9"/>
              </a:cxn>
            </a:cxnLst>
            <a:rect l="0" t="0" r="r" b="b"/>
            <a:pathLst>
              <a:path w="70" h="81">
                <a:moveTo>
                  <a:pt x="0" y="21"/>
                </a:moveTo>
                <a:lnTo>
                  <a:pt x="37" y="0"/>
                </a:lnTo>
                <a:lnTo>
                  <a:pt x="69" y="59"/>
                </a:lnTo>
                <a:lnTo>
                  <a:pt x="32" y="80"/>
                </a:lnTo>
                <a:lnTo>
                  <a:pt x="0"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0" name="Freeform 507">
            <a:extLst>
              <a:ext uri="{FF2B5EF4-FFF2-40B4-BE49-F238E27FC236}">
                <a16:creationId xmlns:a16="http://schemas.microsoft.com/office/drawing/2014/main" id="{E1D37503-E096-4639-A018-925EC209172B}"/>
              </a:ext>
            </a:extLst>
          </p:cNvPr>
          <p:cNvSpPr>
            <a:spLocks noChangeArrowheads="1"/>
          </p:cNvSpPr>
          <p:nvPr/>
        </p:nvSpPr>
        <p:spPr bwMode="auto">
          <a:xfrm>
            <a:off x="5367988" y="3380351"/>
            <a:ext cx="22303" cy="22303"/>
          </a:xfrm>
          <a:custGeom>
            <a:avLst/>
            <a:gdLst>
              <a:gd name="T0" fmla="*/ 48 w 75"/>
              <a:gd name="T1" fmla="*/ 74 h 75"/>
              <a:gd name="T2" fmla="*/ 0 w 75"/>
              <a:gd name="T3" fmla="*/ 27 h 75"/>
              <a:gd name="T4" fmla="*/ 32 w 75"/>
              <a:gd name="T5" fmla="*/ 0 h 75"/>
              <a:gd name="T6" fmla="*/ 74 w 75"/>
              <a:gd name="T7" fmla="*/ 42 h 75"/>
              <a:gd name="T8" fmla="*/ 48 w 75"/>
              <a:gd name="T9" fmla="*/ 74 h 75"/>
            </a:gdLst>
            <a:ahLst/>
            <a:cxnLst>
              <a:cxn ang="0">
                <a:pos x="T0" y="T1"/>
              </a:cxn>
              <a:cxn ang="0">
                <a:pos x="T2" y="T3"/>
              </a:cxn>
              <a:cxn ang="0">
                <a:pos x="T4" y="T5"/>
              </a:cxn>
              <a:cxn ang="0">
                <a:pos x="T6" y="T7"/>
              </a:cxn>
              <a:cxn ang="0">
                <a:pos x="T8" y="T9"/>
              </a:cxn>
            </a:cxnLst>
            <a:rect l="0" t="0" r="r" b="b"/>
            <a:pathLst>
              <a:path w="75" h="75">
                <a:moveTo>
                  <a:pt x="48" y="74"/>
                </a:moveTo>
                <a:lnTo>
                  <a:pt x="0" y="27"/>
                </a:lnTo>
                <a:lnTo>
                  <a:pt x="32" y="0"/>
                </a:lnTo>
                <a:lnTo>
                  <a:pt x="74" y="42"/>
                </a:lnTo>
                <a:lnTo>
                  <a:pt x="48"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1" name="Freeform 508">
            <a:extLst>
              <a:ext uri="{FF2B5EF4-FFF2-40B4-BE49-F238E27FC236}">
                <a16:creationId xmlns:a16="http://schemas.microsoft.com/office/drawing/2014/main" id="{725CA0BF-FBA6-46C0-98C8-BB27C546C9C0}"/>
              </a:ext>
            </a:extLst>
          </p:cNvPr>
          <p:cNvSpPr>
            <a:spLocks noChangeArrowheads="1"/>
          </p:cNvSpPr>
          <p:nvPr/>
        </p:nvSpPr>
        <p:spPr bwMode="auto">
          <a:xfrm>
            <a:off x="5382419" y="3363295"/>
            <a:ext cx="22304" cy="20992"/>
          </a:xfrm>
          <a:custGeom>
            <a:avLst/>
            <a:gdLst>
              <a:gd name="T0" fmla="*/ 21 w 75"/>
              <a:gd name="T1" fmla="*/ 0 h 70"/>
              <a:gd name="T2" fmla="*/ 74 w 75"/>
              <a:gd name="T3" fmla="*/ 32 h 70"/>
              <a:gd name="T4" fmla="*/ 53 w 75"/>
              <a:gd name="T5" fmla="*/ 69 h 70"/>
              <a:gd name="T6" fmla="*/ 0 w 75"/>
              <a:gd name="T7" fmla="*/ 37 h 70"/>
              <a:gd name="T8" fmla="*/ 21 w 75"/>
              <a:gd name="T9" fmla="*/ 0 h 70"/>
            </a:gdLst>
            <a:ahLst/>
            <a:cxnLst>
              <a:cxn ang="0">
                <a:pos x="T0" y="T1"/>
              </a:cxn>
              <a:cxn ang="0">
                <a:pos x="T2" y="T3"/>
              </a:cxn>
              <a:cxn ang="0">
                <a:pos x="T4" y="T5"/>
              </a:cxn>
              <a:cxn ang="0">
                <a:pos x="T6" y="T7"/>
              </a:cxn>
              <a:cxn ang="0">
                <a:pos x="T8" y="T9"/>
              </a:cxn>
            </a:cxnLst>
            <a:rect l="0" t="0" r="r" b="b"/>
            <a:pathLst>
              <a:path w="75" h="70">
                <a:moveTo>
                  <a:pt x="21" y="0"/>
                </a:moveTo>
                <a:lnTo>
                  <a:pt x="74" y="32"/>
                </a:lnTo>
                <a:lnTo>
                  <a:pt x="53" y="69"/>
                </a:lnTo>
                <a:lnTo>
                  <a:pt x="0" y="37"/>
                </a:lnTo>
                <a:lnTo>
                  <a:pt x="2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2" name="Freeform 509">
            <a:extLst>
              <a:ext uri="{FF2B5EF4-FFF2-40B4-BE49-F238E27FC236}">
                <a16:creationId xmlns:a16="http://schemas.microsoft.com/office/drawing/2014/main" id="{F586196A-E531-4D4B-91ED-E1CAF8C16D1D}"/>
              </a:ext>
            </a:extLst>
          </p:cNvPr>
          <p:cNvSpPr>
            <a:spLocks noChangeArrowheads="1"/>
          </p:cNvSpPr>
          <p:nvPr/>
        </p:nvSpPr>
        <p:spPr bwMode="auto">
          <a:xfrm>
            <a:off x="5390291" y="3343616"/>
            <a:ext cx="22304" cy="18368"/>
          </a:xfrm>
          <a:custGeom>
            <a:avLst/>
            <a:gdLst>
              <a:gd name="T0" fmla="*/ 16 w 76"/>
              <a:gd name="T1" fmla="*/ 0 h 60"/>
              <a:gd name="T2" fmla="*/ 75 w 76"/>
              <a:gd name="T3" fmla="*/ 22 h 60"/>
              <a:gd name="T4" fmla="*/ 64 w 76"/>
              <a:gd name="T5" fmla="*/ 59 h 60"/>
              <a:gd name="T6" fmla="*/ 0 w 76"/>
              <a:gd name="T7" fmla="*/ 43 h 60"/>
              <a:gd name="T8" fmla="*/ 16 w 76"/>
              <a:gd name="T9" fmla="*/ 0 h 60"/>
            </a:gdLst>
            <a:ahLst/>
            <a:cxnLst>
              <a:cxn ang="0">
                <a:pos x="T0" y="T1"/>
              </a:cxn>
              <a:cxn ang="0">
                <a:pos x="T2" y="T3"/>
              </a:cxn>
              <a:cxn ang="0">
                <a:pos x="T4" y="T5"/>
              </a:cxn>
              <a:cxn ang="0">
                <a:pos x="T6" y="T7"/>
              </a:cxn>
              <a:cxn ang="0">
                <a:pos x="T8" y="T9"/>
              </a:cxn>
            </a:cxnLst>
            <a:rect l="0" t="0" r="r" b="b"/>
            <a:pathLst>
              <a:path w="76" h="60">
                <a:moveTo>
                  <a:pt x="16" y="0"/>
                </a:moveTo>
                <a:lnTo>
                  <a:pt x="75" y="22"/>
                </a:lnTo>
                <a:lnTo>
                  <a:pt x="64" y="59"/>
                </a:lnTo>
                <a:lnTo>
                  <a:pt x="0" y="43"/>
                </a:lnTo>
                <a:lnTo>
                  <a:pt x="1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3" name="Freeform 510">
            <a:extLst>
              <a:ext uri="{FF2B5EF4-FFF2-40B4-BE49-F238E27FC236}">
                <a16:creationId xmlns:a16="http://schemas.microsoft.com/office/drawing/2014/main" id="{99A6752B-D7ED-455A-BE47-8090C7239C79}"/>
              </a:ext>
            </a:extLst>
          </p:cNvPr>
          <p:cNvSpPr>
            <a:spLocks noChangeArrowheads="1"/>
          </p:cNvSpPr>
          <p:nvPr/>
        </p:nvSpPr>
        <p:spPr bwMode="auto">
          <a:xfrm>
            <a:off x="5394228" y="3325248"/>
            <a:ext cx="19679"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4" name="Freeform 511">
            <a:extLst>
              <a:ext uri="{FF2B5EF4-FFF2-40B4-BE49-F238E27FC236}">
                <a16:creationId xmlns:a16="http://schemas.microsoft.com/office/drawing/2014/main" id="{28C9251A-2D25-498B-9EF2-B2CACACCD2C3}"/>
              </a:ext>
            </a:extLst>
          </p:cNvPr>
          <p:cNvSpPr>
            <a:spLocks noChangeArrowheads="1"/>
          </p:cNvSpPr>
          <p:nvPr/>
        </p:nvSpPr>
        <p:spPr bwMode="auto">
          <a:xfrm>
            <a:off x="5390291" y="3301632"/>
            <a:ext cx="22304" cy="15744"/>
          </a:xfrm>
          <a:custGeom>
            <a:avLst/>
            <a:gdLst>
              <a:gd name="T0" fmla="*/ 64 w 76"/>
              <a:gd name="T1" fmla="*/ 0 h 54"/>
              <a:gd name="T2" fmla="*/ 75 w 76"/>
              <a:gd name="T3" fmla="*/ 37 h 54"/>
              <a:gd name="T4" fmla="*/ 16 w 76"/>
              <a:gd name="T5" fmla="*/ 53 h 54"/>
              <a:gd name="T6" fmla="*/ 0 w 76"/>
              <a:gd name="T7" fmla="*/ 16 h 54"/>
              <a:gd name="T8" fmla="*/ 64 w 76"/>
              <a:gd name="T9" fmla="*/ 0 h 54"/>
            </a:gdLst>
            <a:ahLst/>
            <a:cxnLst>
              <a:cxn ang="0">
                <a:pos x="T0" y="T1"/>
              </a:cxn>
              <a:cxn ang="0">
                <a:pos x="T2" y="T3"/>
              </a:cxn>
              <a:cxn ang="0">
                <a:pos x="T4" y="T5"/>
              </a:cxn>
              <a:cxn ang="0">
                <a:pos x="T6" y="T7"/>
              </a:cxn>
              <a:cxn ang="0">
                <a:pos x="T8" y="T9"/>
              </a:cxn>
            </a:cxnLst>
            <a:rect l="0" t="0" r="r" b="b"/>
            <a:pathLst>
              <a:path w="76" h="54">
                <a:moveTo>
                  <a:pt x="64" y="0"/>
                </a:moveTo>
                <a:lnTo>
                  <a:pt x="75" y="37"/>
                </a:lnTo>
                <a:lnTo>
                  <a:pt x="16" y="53"/>
                </a:lnTo>
                <a:lnTo>
                  <a:pt x="0" y="16"/>
                </a:lnTo>
                <a:lnTo>
                  <a:pt x="6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5" name="Freeform 512">
            <a:extLst>
              <a:ext uri="{FF2B5EF4-FFF2-40B4-BE49-F238E27FC236}">
                <a16:creationId xmlns:a16="http://schemas.microsoft.com/office/drawing/2014/main" id="{96BA8CF5-E060-45DD-93B9-B19DED444990}"/>
              </a:ext>
            </a:extLst>
          </p:cNvPr>
          <p:cNvSpPr>
            <a:spLocks noChangeArrowheads="1"/>
          </p:cNvSpPr>
          <p:nvPr/>
        </p:nvSpPr>
        <p:spPr bwMode="auto">
          <a:xfrm>
            <a:off x="5382419" y="3279328"/>
            <a:ext cx="22304" cy="19680"/>
          </a:xfrm>
          <a:custGeom>
            <a:avLst/>
            <a:gdLst>
              <a:gd name="T0" fmla="*/ 74 w 75"/>
              <a:gd name="T1" fmla="*/ 32 h 65"/>
              <a:gd name="T2" fmla="*/ 21 w 75"/>
              <a:gd name="T3" fmla="*/ 64 h 65"/>
              <a:gd name="T4" fmla="*/ 0 w 75"/>
              <a:gd name="T5" fmla="*/ 32 h 65"/>
              <a:gd name="T6" fmla="*/ 53 w 75"/>
              <a:gd name="T7" fmla="*/ 0 h 65"/>
              <a:gd name="T8" fmla="*/ 74 w 75"/>
              <a:gd name="T9" fmla="*/ 32 h 65"/>
            </a:gdLst>
            <a:ahLst/>
            <a:cxnLst>
              <a:cxn ang="0">
                <a:pos x="T0" y="T1"/>
              </a:cxn>
              <a:cxn ang="0">
                <a:pos x="T2" y="T3"/>
              </a:cxn>
              <a:cxn ang="0">
                <a:pos x="T4" y="T5"/>
              </a:cxn>
              <a:cxn ang="0">
                <a:pos x="T6" y="T7"/>
              </a:cxn>
              <a:cxn ang="0">
                <a:pos x="T8" y="T9"/>
              </a:cxn>
            </a:cxnLst>
            <a:rect l="0" t="0" r="r" b="b"/>
            <a:pathLst>
              <a:path w="75" h="65">
                <a:moveTo>
                  <a:pt x="74" y="32"/>
                </a:moveTo>
                <a:lnTo>
                  <a:pt x="21" y="64"/>
                </a:lnTo>
                <a:lnTo>
                  <a:pt x="0" y="32"/>
                </a:lnTo>
                <a:lnTo>
                  <a:pt x="53" y="0"/>
                </a:lnTo>
                <a:lnTo>
                  <a:pt x="74"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6" name="Freeform 513">
            <a:extLst>
              <a:ext uri="{FF2B5EF4-FFF2-40B4-BE49-F238E27FC236}">
                <a16:creationId xmlns:a16="http://schemas.microsoft.com/office/drawing/2014/main" id="{662FAFCE-51B0-4EEA-8594-A76C308AA226}"/>
              </a:ext>
            </a:extLst>
          </p:cNvPr>
          <p:cNvSpPr>
            <a:spLocks noChangeArrowheads="1"/>
          </p:cNvSpPr>
          <p:nvPr/>
        </p:nvSpPr>
        <p:spPr bwMode="auto">
          <a:xfrm>
            <a:off x="5367988" y="3259649"/>
            <a:ext cx="22303" cy="22303"/>
          </a:xfrm>
          <a:custGeom>
            <a:avLst/>
            <a:gdLst>
              <a:gd name="T0" fmla="*/ 32 w 75"/>
              <a:gd name="T1" fmla="*/ 74 h 75"/>
              <a:gd name="T2" fmla="*/ 0 w 75"/>
              <a:gd name="T3" fmla="*/ 42 h 75"/>
              <a:gd name="T4" fmla="*/ 48 w 75"/>
              <a:gd name="T5" fmla="*/ 0 h 75"/>
              <a:gd name="T6" fmla="*/ 74 w 75"/>
              <a:gd name="T7" fmla="*/ 27 h 75"/>
              <a:gd name="T8" fmla="*/ 32 w 75"/>
              <a:gd name="T9" fmla="*/ 74 h 75"/>
            </a:gdLst>
            <a:ahLst/>
            <a:cxnLst>
              <a:cxn ang="0">
                <a:pos x="T0" y="T1"/>
              </a:cxn>
              <a:cxn ang="0">
                <a:pos x="T2" y="T3"/>
              </a:cxn>
              <a:cxn ang="0">
                <a:pos x="T4" y="T5"/>
              </a:cxn>
              <a:cxn ang="0">
                <a:pos x="T6" y="T7"/>
              </a:cxn>
              <a:cxn ang="0">
                <a:pos x="T8" y="T9"/>
              </a:cxn>
            </a:cxnLst>
            <a:rect l="0" t="0" r="r" b="b"/>
            <a:pathLst>
              <a:path w="75" h="75">
                <a:moveTo>
                  <a:pt x="32" y="74"/>
                </a:moveTo>
                <a:lnTo>
                  <a:pt x="0" y="42"/>
                </a:lnTo>
                <a:lnTo>
                  <a:pt x="48" y="0"/>
                </a:lnTo>
                <a:lnTo>
                  <a:pt x="74" y="27"/>
                </a:lnTo>
                <a:lnTo>
                  <a:pt x="32"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7" name="Freeform 514">
            <a:extLst>
              <a:ext uri="{FF2B5EF4-FFF2-40B4-BE49-F238E27FC236}">
                <a16:creationId xmlns:a16="http://schemas.microsoft.com/office/drawing/2014/main" id="{CED16F49-9A23-46B2-A35D-962DD2DDBEA8}"/>
              </a:ext>
            </a:extLst>
          </p:cNvPr>
          <p:cNvSpPr>
            <a:spLocks noChangeArrowheads="1"/>
          </p:cNvSpPr>
          <p:nvPr/>
        </p:nvSpPr>
        <p:spPr bwMode="auto">
          <a:xfrm>
            <a:off x="5352244" y="3246529"/>
            <a:ext cx="20992" cy="22303"/>
          </a:xfrm>
          <a:custGeom>
            <a:avLst/>
            <a:gdLst>
              <a:gd name="T0" fmla="*/ 32 w 70"/>
              <a:gd name="T1" fmla="*/ 0 h 76"/>
              <a:gd name="T2" fmla="*/ 69 w 70"/>
              <a:gd name="T3" fmla="*/ 22 h 76"/>
              <a:gd name="T4" fmla="*/ 37 w 70"/>
              <a:gd name="T5" fmla="*/ 75 h 76"/>
              <a:gd name="T6" fmla="*/ 0 w 70"/>
              <a:gd name="T7" fmla="*/ 59 h 76"/>
              <a:gd name="T8" fmla="*/ 32 w 70"/>
              <a:gd name="T9" fmla="*/ 0 h 76"/>
            </a:gdLst>
            <a:ahLst/>
            <a:cxnLst>
              <a:cxn ang="0">
                <a:pos x="T0" y="T1"/>
              </a:cxn>
              <a:cxn ang="0">
                <a:pos x="T2" y="T3"/>
              </a:cxn>
              <a:cxn ang="0">
                <a:pos x="T4" y="T5"/>
              </a:cxn>
              <a:cxn ang="0">
                <a:pos x="T6" y="T7"/>
              </a:cxn>
              <a:cxn ang="0">
                <a:pos x="T8" y="T9"/>
              </a:cxn>
            </a:cxnLst>
            <a:rect l="0" t="0" r="r" b="b"/>
            <a:pathLst>
              <a:path w="70" h="76">
                <a:moveTo>
                  <a:pt x="32" y="0"/>
                </a:moveTo>
                <a:lnTo>
                  <a:pt x="69" y="22"/>
                </a:lnTo>
                <a:lnTo>
                  <a:pt x="37" y="75"/>
                </a:lnTo>
                <a:lnTo>
                  <a:pt x="0" y="59"/>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8" name="Freeform 515">
            <a:extLst>
              <a:ext uri="{FF2B5EF4-FFF2-40B4-BE49-F238E27FC236}">
                <a16:creationId xmlns:a16="http://schemas.microsoft.com/office/drawing/2014/main" id="{1C45ABBA-93C0-4856-A3F3-356AE46AE9B8}"/>
              </a:ext>
            </a:extLst>
          </p:cNvPr>
          <p:cNvSpPr>
            <a:spLocks noChangeArrowheads="1"/>
          </p:cNvSpPr>
          <p:nvPr/>
        </p:nvSpPr>
        <p:spPr bwMode="auto">
          <a:xfrm>
            <a:off x="5332564" y="3238657"/>
            <a:ext cx="18368" cy="22303"/>
          </a:xfrm>
          <a:custGeom>
            <a:avLst/>
            <a:gdLst>
              <a:gd name="T0" fmla="*/ 16 w 60"/>
              <a:gd name="T1" fmla="*/ 0 h 75"/>
              <a:gd name="T2" fmla="*/ 59 w 60"/>
              <a:gd name="T3" fmla="*/ 11 h 75"/>
              <a:gd name="T4" fmla="*/ 38 w 60"/>
              <a:gd name="T5" fmla="*/ 74 h 75"/>
              <a:gd name="T6" fmla="*/ 0 w 60"/>
              <a:gd name="T7" fmla="*/ 64 h 75"/>
              <a:gd name="T8" fmla="*/ 16 w 60"/>
              <a:gd name="T9" fmla="*/ 0 h 75"/>
            </a:gdLst>
            <a:ahLst/>
            <a:cxnLst>
              <a:cxn ang="0">
                <a:pos x="T0" y="T1"/>
              </a:cxn>
              <a:cxn ang="0">
                <a:pos x="T2" y="T3"/>
              </a:cxn>
              <a:cxn ang="0">
                <a:pos x="T4" y="T5"/>
              </a:cxn>
              <a:cxn ang="0">
                <a:pos x="T6" y="T7"/>
              </a:cxn>
              <a:cxn ang="0">
                <a:pos x="T8" y="T9"/>
              </a:cxn>
            </a:cxnLst>
            <a:rect l="0" t="0" r="r" b="b"/>
            <a:pathLst>
              <a:path w="60" h="75">
                <a:moveTo>
                  <a:pt x="16" y="0"/>
                </a:moveTo>
                <a:lnTo>
                  <a:pt x="59" y="11"/>
                </a:lnTo>
                <a:lnTo>
                  <a:pt x="38" y="74"/>
                </a:lnTo>
                <a:lnTo>
                  <a:pt x="0" y="64"/>
                </a:lnTo>
                <a:lnTo>
                  <a:pt x="1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9" name="Freeform 516">
            <a:extLst>
              <a:ext uri="{FF2B5EF4-FFF2-40B4-BE49-F238E27FC236}">
                <a16:creationId xmlns:a16="http://schemas.microsoft.com/office/drawing/2014/main" id="{B05F5F34-6075-4495-A60D-DE558D134692}"/>
              </a:ext>
            </a:extLst>
          </p:cNvPr>
          <p:cNvSpPr>
            <a:spLocks noChangeArrowheads="1"/>
          </p:cNvSpPr>
          <p:nvPr/>
        </p:nvSpPr>
        <p:spPr bwMode="auto">
          <a:xfrm>
            <a:off x="5276149" y="3287200"/>
            <a:ext cx="86591" cy="89215"/>
          </a:xfrm>
          <a:custGeom>
            <a:avLst/>
            <a:gdLst>
              <a:gd name="T0" fmla="*/ 144 w 293"/>
              <a:gd name="T1" fmla="*/ 42 h 298"/>
              <a:gd name="T2" fmla="*/ 186 w 293"/>
              <a:gd name="T3" fmla="*/ 47 h 298"/>
              <a:gd name="T4" fmla="*/ 218 w 293"/>
              <a:gd name="T5" fmla="*/ 74 h 298"/>
              <a:gd name="T6" fmla="*/ 244 w 293"/>
              <a:gd name="T7" fmla="*/ 106 h 298"/>
              <a:gd name="T8" fmla="*/ 250 w 293"/>
              <a:gd name="T9" fmla="*/ 148 h 298"/>
              <a:gd name="T10" fmla="*/ 250 w 293"/>
              <a:gd name="T11" fmla="*/ 169 h 298"/>
              <a:gd name="T12" fmla="*/ 233 w 293"/>
              <a:gd name="T13" fmla="*/ 207 h 298"/>
              <a:gd name="T14" fmla="*/ 207 w 293"/>
              <a:gd name="T15" fmla="*/ 233 h 298"/>
              <a:gd name="T16" fmla="*/ 165 w 293"/>
              <a:gd name="T17" fmla="*/ 249 h 298"/>
              <a:gd name="T18" fmla="*/ 144 w 293"/>
              <a:gd name="T19" fmla="*/ 254 h 298"/>
              <a:gd name="T20" fmla="*/ 106 w 293"/>
              <a:gd name="T21" fmla="*/ 244 h 298"/>
              <a:gd name="T22" fmla="*/ 69 w 293"/>
              <a:gd name="T23" fmla="*/ 222 h 298"/>
              <a:gd name="T24" fmla="*/ 48 w 293"/>
              <a:gd name="T25" fmla="*/ 190 h 298"/>
              <a:gd name="T26" fmla="*/ 37 w 293"/>
              <a:gd name="T27" fmla="*/ 148 h 298"/>
              <a:gd name="T28" fmla="*/ 43 w 293"/>
              <a:gd name="T29" fmla="*/ 127 h 298"/>
              <a:gd name="T30" fmla="*/ 58 w 293"/>
              <a:gd name="T31" fmla="*/ 90 h 298"/>
              <a:gd name="T32" fmla="*/ 85 w 293"/>
              <a:gd name="T33" fmla="*/ 58 h 298"/>
              <a:gd name="T34" fmla="*/ 122 w 293"/>
              <a:gd name="T35" fmla="*/ 42 h 298"/>
              <a:gd name="T36" fmla="*/ 144 w 293"/>
              <a:gd name="T37" fmla="*/ 297 h 298"/>
              <a:gd name="T38" fmla="*/ 175 w 293"/>
              <a:gd name="T39" fmla="*/ 291 h 298"/>
              <a:gd name="T40" fmla="*/ 229 w 293"/>
              <a:gd name="T41" fmla="*/ 270 h 298"/>
              <a:gd name="T42" fmla="*/ 265 w 293"/>
              <a:gd name="T43" fmla="*/ 228 h 298"/>
              <a:gd name="T44" fmla="*/ 292 w 293"/>
              <a:gd name="T45" fmla="*/ 175 h 298"/>
              <a:gd name="T46" fmla="*/ 292 w 293"/>
              <a:gd name="T47" fmla="*/ 148 h 298"/>
              <a:gd name="T48" fmla="*/ 282 w 293"/>
              <a:gd name="T49" fmla="*/ 90 h 298"/>
              <a:gd name="T50" fmla="*/ 250 w 293"/>
              <a:gd name="T51" fmla="*/ 42 h 298"/>
              <a:gd name="T52" fmla="*/ 202 w 293"/>
              <a:gd name="T53" fmla="*/ 10 h 298"/>
              <a:gd name="T54" fmla="*/ 144 w 293"/>
              <a:gd name="T55" fmla="*/ 0 h 298"/>
              <a:gd name="T56" fmla="*/ 117 w 293"/>
              <a:gd name="T57" fmla="*/ 5 h 298"/>
              <a:gd name="T58" fmla="*/ 64 w 293"/>
              <a:gd name="T59" fmla="*/ 26 h 298"/>
              <a:gd name="T60" fmla="*/ 22 w 293"/>
              <a:gd name="T61" fmla="*/ 63 h 298"/>
              <a:gd name="T62" fmla="*/ 0 w 293"/>
              <a:gd name="T63" fmla="*/ 116 h 298"/>
              <a:gd name="T64" fmla="*/ 0 w 293"/>
              <a:gd name="T65" fmla="*/ 148 h 298"/>
              <a:gd name="T66" fmla="*/ 11 w 293"/>
              <a:gd name="T67" fmla="*/ 207 h 298"/>
              <a:gd name="T68" fmla="*/ 43 w 293"/>
              <a:gd name="T69" fmla="*/ 254 h 298"/>
              <a:gd name="T70" fmla="*/ 90 w 293"/>
              <a:gd name="T71" fmla="*/ 281 h 298"/>
              <a:gd name="T72" fmla="*/ 144 w 293"/>
              <a:gd name="T73" fmla="*/ 29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298">
                <a:moveTo>
                  <a:pt x="144" y="42"/>
                </a:moveTo>
                <a:lnTo>
                  <a:pt x="144" y="42"/>
                </a:lnTo>
                <a:lnTo>
                  <a:pt x="165" y="42"/>
                </a:lnTo>
                <a:lnTo>
                  <a:pt x="186" y="47"/>
                </a:lnTo>
                <a:lnTo>
                  <a:pt x="207" y="58"/>
                </a:lnTo>
                <a:lnTo>
                  <a:pt x="218" y="74"/>
                </a:lnTo>
                <a:lnTo>
                  <a:pt x="233" y="90"/>
                </a:lnTo>
                <a:lnTo>
                  <a:pt x="244" y="106"/>
                </a:lnTo>
                <a:lnTo>
                  <a:pt x="250" y="127"/>
                </a:lnTo>
                <a:lnTo>
                  <a:pt x="250" y="148"/>
                </a:lnTo>
                <a:lnTo>
                  <a:pt x="250" y="148"/>
                </a:lnTo>
                <a:lnTo>
                  <a:pt x="250" y="169"/>
                </a:lnTo>
                <a:lnTo>
                  <a:pt x="244" y="190"/>
                </a:lnTo>
                <a:lnTo>
                  <a:pt x="233" y="207"/>
                </a:lnTo>
                <a:lnTo>
                  <a:pt x="218" y="222"/>
                </a:lnTo>
                <a:lnTo>
                  <a:pt x="207" y="233"/>
                </a:lnTo>
                <a:lnTo>
                  <a:pt x="186" y="244"/>
                </a:lnTo>
                <a:lnTo>
                  <a:pt x="165" y="249"/>
                </a:lnTo>
                <a:lnTo>
                  <a:pt x="144" y="254"/>
                </a:lnTo>
                <a:lnTo>
                  <a:pt x="144" y="254"/>
                </a:lnTo>
                <a:lnTo>
                  <a:pt x="122" y="249"/>
                </a:lnTo>
                <a:lnTo>
                  <a:pt x="106" y="244"/>
                </a:lnTo>
                <a:lnTo>
                  <a:pt x="85" y="233"/>
                </a:lnTo>
                <a:lnTo>
                  <a:pt x="69" y="222"/>
                </a:lnTo>
                <a:lnTo>
                  <a:pt x="58" y="207"/>
                </a:lnTo>
                <a:lnTo>
                  <a:pt x="48" y="190"/>
                </a:lnTo>
                <a:lnTo>
                  <a:pt x="43" y="169"/>
                </a:lnTo>
                <a:lnTo>
                  <a:pt x="37" y="148"/>
                </a:lnTo>
                <a:lnTo>
                  <a:pt x="37" y="148"/>
                </a:lnTo>
                <a:lnTo>
                  <a:pt x="43" y="127"/>
                </a:lnTo>
                <a:lnTo>
                  <a:pt x="48" y="106"/>
                </a:lnTo>
                <a:lnTo>
                  <a:pt x="58" y="90"/>
                </a:lnTo>
                <a:lnTo>
                  <a:pt x="69" y="74"/>
                </a:lnTo>
                <a:lnTo>
                  <a:pt x="85" y="58"/>
                </a:lnTo>
                <a:lnTo>
                  <a:pt x="106" y="47"/>
                </a:lnTo>
                <a:lnTo>
                  <a:pt x="122" y="42"/>
                </a:lnTo>
                <a:lnTo>
                  <a:pt x="144" y="42"/>
                </a:lnTo>
                <a:close/>
                <a:moveTo>
                  <a:pt x="144" y="297"/>
                </a:moveTo>
                <a:lnTo>
                  <a:pt x="144" y="297"/>
                </a:lnTo>
                <a:lnTo>
                  <a:pt x="175" y="291"/>
                </a:lnTo>
                <a:lnTo>
                  <a:pt x="202" y="281"/>
                </a:lnTo>
                <a:lnTo>
                  <a:pt x="229" y="270"/>
                </a:lnTo>
                <a:lnTo>
                  <a:pt x="250" y="254"/>
                </a:lnTo>
                <a:lnTo>
                  <a:pt x="265" y="228"/>
                </a:lnTo>
                <a:lnTo>
                  <a:pt x="282" y="207"/>
                </a:lnTo>
                <a:lnTo>
                  <a:pt x="292" y="175"/>
                </a:lnTo>
                <a:lnTo>
                  <a:pt x="292" y="148"/>
                </a:lnTo>
                <a:lnTo>
                  <a:pt x="292" y="148"/>
                </a:lnTo>
                <a:lnTo>
                  <a:pt x="292" y="116"/>
                </a:lnTo>
                <a:lnTo>
                  <a:pt x="282" y="90"/>
                </a:lnTo>
                <a:lnTo>
                  <a:pt x="265" y="63"/>
                </a:lnTo>
                <a:lnTo>
                  <a:pt x="250" y="42"/>
                </a:lnTo>
                <a:lnTo>
                  <a:pt x="229" y="26"/>
                </a:lnTo>
                <a:lnTo>
                  <a:pt x="202" y="10"/>
                </a:lnTo>
                <a:lnTo>
                  <a:pt x="175" y="5"/>
                </a:lnTo>
                <a:lnTo>
                  <a:pt x="144" y="0"/>
                </a:lnTo>
                <a:lnTo>
                  <a:pt x="144" y="0"/>
                </a:lnTo>
                <a:lnTo>
                  <a:pt x="117" y="5"/>
                </a:lnTo>
                <a:lnTo>
                  <a:pt x="90" y="10"/>
                </a:lnTo>
                <a:lnTo>
                  <a:pt x="64" y="26"/>
                </a:lnTo>
                <a:lnTo>
                  <a:pt x="43" y="42"/>
                </a:lnTo>
                <a:lnTo>
                  <a:pt x="22" y="63"/>
                </a:lnTo>
                <a:lnTo>
                  <a:pt x="11" y="90"/>
                </a:lnTo>
                <a:lnTo>
                  <a:pt x="0" y="116"/>
                </a:lnTo>
                <a:lnTo>
                  <a:pt x="0" y="148"/>
                </a:lnTo>
                <a:lnTo>
                  <a:pt x="0" y="148"/>
                </a:lnTo>
                <a:lnTo>
                  <a:pt x="0" y="175"/>
                </a:lnTo>
                <a:lnTo>
                  <a:pt x="11" y="207"/>
                </a:lnTo>
                <a:lnTo>
                  <a:pt x="22" y="228"/>
                </a:lnTo>
                <a:lnTo>
                  <a:pt x="43" y="254"/>
                </a:lnTo>
                <a:lnTo>
                  <a:pt x="64" y="270"/>
                </a:lnTo>
                <a:lnTo>
                  <a:pt x="90" y="281"/>
                </a:lnTo>
                <a:lnTo>
                  <a:pt x="117" y="291"/>
                </a:lnTo>
                <a:lnTo>
                  <a:pt x="144" y="29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0" name="Freeform 517">
            <a:extLst>
              <a:ext uri="{FF2B5EF4-FFF2-40B4-BE49-F238E27FC236}">
                <a16:creationId xmlns:a16="http://schemas.microsoft.com/office/drawing/2014/main" id="{9E0E7D25-B0B7-4BD0-A2F6-0A384DF74DD4}"/>
              </a:ext>
            </a:extLst>
          </p:cNvPr>
          <p:cNvSpPr>
            <a:spLocks noChangeArrowheads="1"/>
          </p:cNvSpPr>
          <p:nvPr/>
        </p:nvSpPr>
        <p:spPr bwMode="auto">
          <a:xfrm>
            <a:off x="5252533" y="3217665"/>
            <a:ext cx="20992" cy="23616"/>
          </a:xfrm>
          <a:custGeom>
            <a:avLst/>
            <a:gdLst>
              <a:gd name="T0" fmla="*/ 38 w 71"/>
              <a:gd name="T1" fmla="*/ 0 h 81"/>
              <a:gd name="T2" fmla="*/ 70 w 71"/>
              <a:gd name="T3" fmla="*/ 59 h 81"/>
              <a:gd name="T4" fmla="*/ 32 w 71"/>
              <a:gd name="T5" fmla="*/ 80 h 81"/>
              <a:gd name="T6" fmla="*/ 0 w 71"/>
              <a:gd name="T7" fmla="*/ 21 h 81"/>
              <a:gd name="T8" fmla="*/ 38 w 71"/>
              <a:gd name="T9" fmla="*/ 0 h 81"/>
            </a:gdLst>
            <a:ahLst/>
            <a:cxnLst>
              <a:cxn ang="0">
                <a:pos x="T0" y="T1"/>
              </a:cxn>
              <a:cxn ang="0">
                <a:pos x="T2" y="T3"/>
              </a:cxn>
              <a:cxn ang="0">
                <a:pos x="T4" y="T5"/>
              </a:cxn>
              <a:cxn ang="0">
                <a:pos x="T6" y="T7"/>
              </a:cxn>
              <a:cxn ang="0">
                <a:pos x="T8" y="T9"/>
              </a:cxn>
            </a:cxnLst>
            <a:rect l="0" t="0" r="r" b="b"/>
            <a:pathLst>
              <a:path w="71" h="81">
                <a:moveTo>
                  <a:pt x="38" y="0"/>
                </a:moveTo>
                <a:lnTo>
                  <a:pt x="70" y="59"/>
                </a:lnTo>
                <a:lnTo>
                  <a:pt x="32" y="80"/>
                </a:lnTo>
                <a:lnTo>
                  <a:pt x="0" y="21"/>
                </a:lnTo>
                <a:lnTo>
                  <a:pt x="38"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1" name="Freeform 518">
            <a:extLst>
              <a:ext uri="{FF2B5EF4-FFF2-40B4-BE49-F238E27FC236}">
                <a16:creationId xmlns:a16="http://schemas.microsoft.com/office/drawing/2014/main" id="{F8E6D4B0-13ED-49C6-B7F1-6412A23DA028}"/>
              </a:ext>
            </a:extLst>
          </p:cNvPr>
          <p:cNvSpPr>
            <a:spLocks noChangeArrowheads="1"/>
          </p:cNvSpPr>
          <p:nvPr/>
        </p:nvSpPr>
        <p:spPr bwMode="auto">
          <a:xfrm>
            <a:off x="5221046" y="3243905"/>
            <a:ext cx="22303" cy="22303"/>
          </a:xfrm>
          <a:custGeom>
            <a:avLst/>
            <a:gdLst>
              <a:gd name="T0" fmla="*/ 26 w 75"/>
              <a:gd name="T1" fmla="*/ 0 h 75"/>
              <a:gd name="T2" fmla="*/ 74 w 75"/>
              <a:gd name="T3" fmla="*/ 43 h 75"/>
              <a:gd name="T4" fmla="*/ 47 w 75"/>
              <a:gd name="T5" fmla="*/ 74 h 75"/>
              <a:gd name="T6" fmla="*/ 0 w 75"/>
              <a:gd name="T7" fmla="*/ 32 h 75"/>
              <a:gd name="T8" fmla="*/ 26 w 75"/>
              <a:gd name="T9" fmla="*/ 0 h 75"/>
            </a:gdLst>
            <a:ahLst/>
            <a:cxnLst>
              <a:cxn ang="0">
                <a:pos x="T0" y="T1"/>
              </a:cxn>
              <a:cxn ang="0">
                <a:pos x="T2" y="T3"/>
              </a:cxn>
              <a:cxn ang="0">
                <a:pos x="T4" y="T5"/>
              </a:cxn>
              <a:cxn ang="0">
                <a:pos x="T6" y="T7"/>
              </a:cxn>
              <a:cxn ang="0">
                <a:pos x="T8" y="T9"/>
              </a:cxn>
            </a:cxnLst>
            <a:rect l="0" t="0" r="r" b="b"/>
            <a:pathLst>
              <a:path w="75" h="75">
                <a:moveTo>
                  <a:pt x="26" y="0"/>
                </a:moveTo>
                <a:lnTo>
                  <a:pt x="74" y="43"/>
                </a:lnTo>
                <a:lnTo>
                  <a:pt x="47" y="74"/>
                </a:lnTo>
                <a:lnTo>
                  <a:pt x="0" y="32"/>
                </a:lnTo>
                <a:lnTo>
                  <a:pt x="2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2" name="Freeform 519">
            <a:extLst>
              <a:ext uri="{FF2B5EF4-FFF2-40B4-BE49-F238E27FC236}">
                <a16:creationId xmlns:a16="http://schemas.microsoft.com/office/drawing/2014/main" id="{8BC85012-34A3-40BE-9468-618995CC889E}"/>
              </a:ext>
            </a:extLst>
          </p:cNvPr>
          <p:cNvSpPr>
            <a:spLocks noChangeArrowheads="1"/>
          </p:cNvSpPr>
          <p:nvPr/>
        </p:nvSpPr>
        <p:spPr bwMode="auto">
          <a:xfrm>
            <a:off x="5200054" y="3280641"/>
            <a:ext cx="22303" cy="17055"/>
          </a:xfrm>
          <a:custGeom>
            <a:avLst/>
            <a:gdLst>
              <a:gd name="T0" fmla="*/ 11 w 75"/>
              <a:gd name="T1" fmla="*/ 0 h 59"/>
              <a:gd name="T2" fmla="*/ 74 w 75"/>
              <a:gd name="T3" fmla="*/ 21 h 59"/>
              <a:gd name="T4" fmla="*/ 59 w 75"/>
              <a:gd name="T5" fmla="*/ 58 h 59"/>
              <a:gd name="T6" fmla="*/ 0 w 75"/>
              <a:gd name="T7" fmla="*/ 36 h 59"/>
              <a:gd name="T8" fmla="*/ 11 w 75"/>
              <a:gd name="T9" fmla="*/ 0 h 59"/>
            </a:gdLst>
            <a:ahLst/>
            <a:cxnLst>
              <a:cxn ang="0">
                <a:pos x="T0" y="T1"/>
              </a:cxn>
              <a:cxn ang="0">
                <a:pos x="T2" y="T3"/>
              </a:cxn>
              <a:cxn ang="0">
                <a:pos x="T4" y="T5"/>
              </a:cxn>
              <a:cxn ang="0">
                <a:pos x="T6" y="T7"/>
              </a:cxn>
              <a:cxn ang="0">
                <a:pos x="T8" y="T9"/>
              </a:cxn>
            </a:cxnLst>
            <a:rect l="0" t="0" r="r" b="b"/>
            <a:pathLst>
              <a:path w="75" h="59">
                <a:moveTo>
                  <a:pt x="11" y="0"/>
                </a:moveTo>
                <a:lnTo>
                  <a:pt x="74" y="21"/>
                </a:lnTo>
                <a:lnTo>
                  <a:pt x="59" y="58"/>
                </a:lnTo>
                <a:lnTo>
                  <a:pt x="0" y="36"/>
                </a:lnTo>
                <a:lnTo>
                  <a:pt x="1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3" name="Freeform 520">
            <a:extLst>
              <a:ext uri="{FF2B5EF4-FFF2-40B4-BE49-F238E27FC236}">
                <a16:creationId xmlns:a16="http://schemas.microsoft.com/office/drawing/2014/main" id="{5B3D864E-46B7-489F-80A4-3710A671FAE8}"/>
              </a:ext>
            </a:extLst>
          </p:cNvPr>
          <p:cNvSpPr>
            <a:spLocks noChangeArrowheads="1"/>
          </p:cNvSpPr>
          <p:nvPr/>
        </p:nvSpPr>
        <p:spPr bwMode="auto">
          <a:xfrm>
            <a:off x="5194806" y="3323936"/>
            <a:ext cx="19679" cy="13120"/>
          </a:xfrm>
          <a:custGeom>
            <a:avLst/>
            <a:gdLst>
              <a:gd name="T0" fmla="*/ 0 w 64"/>
              <a:gd name="T1" fmla="*/ 0 h 43"/>
              <a:gd name="T2" fmla="*/ 63 w 64"/>
              <a:gd name="T3" fmla="*/ 0 h 43"/>
              <a:gd name="T4" fmla="*/ 63 w 64"/>
              <a:gd name="T5" fmla="*/ 42 h 43"/>
              <a:gd name="T6" fmla="*/ 0 w 64"/>
              <a:gd name="T7" fmla="*/ 42 h 43"/>
              <a:gd name="T8" fmla="*/ 0 w 64"/>
              <a:gd name="T9" fmla="*/ 0 h 43"/>
            </a:gdLst>
            <a:ahLst/>
            <a:cxnLst>
              <a:cxn ang="0">
                <a:pos x="T0" y="T1"/>
              </a:cxn>
              <a:cxn ang="0">
                <a:pos x="T2" y="T3"/>
              </a:cxn>
              <a:cxn ang="0">
                <a:pos x="T4" y="T5"/>
              </a:cxn>
              <a:cxn ang="0">
                <a:pos x="T6" y="T7"/>
              </a:cxn>
              <a:cxn ang="0">
                <a:pos x="T8" y="T9"/>
              </a:cxn>
            </a:cxnLst>
            <a:rect l="0" t="0" r="r" b="b"/>
            <a:pathLst>
              <a:path w="64" h="43">
                <a:moveTo>
                  <a:pt x="0" y="0"/>
                </a:moveTo>
                <a:lnTo>
                  <a:pt x="63" y="0"/>
                </a:lnTo>
                <a:lnTo>
                  <a:pt x="6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4" name="Freeform 521">
            <a:extLst>
              <a:ext uri="{FF2B5EF4-FFF2-40B4-BE49-F238E27FC236}">
                <a16:creationId xmlns:a16="http://schemas.microsoft.com/office/drawing/2014/main" id="{542A83BA-9A5C-4A61-8914-C5F73107B293}"/>
              </a:ext>
            </a:extLst>
          </p:cNvPr>
          <p:cNvSpPr>
            <a:spLocks noChangeArrowheads="1"/>
          </p:cNvSpPr>
          <p:nvPr/>
        </p:nvSpPr>
        <p:spPr bwMode="auto">
          <a:xfrm>
            <a:off x="5198742" y="3359360"/>
            <a:ext cx="22304" cy="19679"/>
          </a:xfrm>
          <a:custGeom>
            <a:avLst/>
            <a:gdLst>
              <a:gd name="T0" fmla="*/ 0 w 76"/>
              <a:gd name="T1" fmla="*/ 21 h 65"/>
              <a:gd name="T2" fmla="*/ 58 w 76"/>
              <a:gd name="T3" fmla="*/ 0 h 65"/>
              <a:gd name="T4" fmla="*/ 75 w 76"/>
              <a:gd name="T5" fmla="*/ 42 h 65"/>
              <a:gd name="T6" fmla="*/ 11 w 76"/>
              <a:gd name="T7" fmla="*/ 64 h 65"/>
              <a:gd name="T8" fmla="*/ 0 w 76"/>
              <a:gd name="T9" fmla="*/ 21 h 65"/>
            </a:gdLst>
            <a:ahLst/>
            <a:cxnLst>
              <a:cxn ang="0">
                <a:pos x="T0" y="T1"/>
              </a:cxn>
              <a:cxn ang="0">
                <a:pos x="T2" y="T3"/>
              </a:cxn>
              <a:cxn ang="0">
                <a:pos x="T4" y="T5"/>
              </a:cxn>
              <a:cxn ang="0">
                <a:pos x="T6" y="T7"/>
              </a:cxn>
              <a:cxn ang="0">
                <a:pos x="T8" y="T9"/>
              </a:cxn>
            </a:cxnLst>
            <a:rect l="0" t="0" r="r" b="b"/>
            <a:pathLst>
              <a:path w="76" h="65">
                <a:moveTo>
                  <a:pt x="0" y="21"/>
                </a:moveTo>
                <a:lnTo>
                  <a:pt x="58" y="0"/>
                </a:lnTo>
                <a:lnTo>
                  <a:pt x="75" y="42"/>
                </a:lnTo>
                <a:lnTo>
                  <a:pt x="11" y="64"/>
                </a:lnTo>
                <a:lnTo>
                  <a:pt x="0"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5" name="Freeform 522">
            <a:extLst>
              <a:ext uri="{FF2B5EF4-FFF2-40B4-BE49-F238E27FC236}">
                <a16:creationId xmlns:a16="http://schemas.microsoft.com/office/drawing/2014/main" id="{BEDA81A2-183F-4184-B938-B9C930C71488}"/>
              </a:ext>
            </a:extLst>
          </p:cNvPr>
          <p:cNvSpPr>
            <a:spLocks noChangeArrowheads="1"/>
          </p:cNvSpPr>
          <p:nvPr/>
        </p:nvSpPr>
        <p:spPr bwMode="auto">
          <a:xfrm>
            <a:off x="5218422" y="3394783"/>
            <a:ext cx="22303" cy="20992"/>
          </a:xfrm>
          <a:custGeom>
            <a:avLst/>
            <a:gdLst>
              <a:gd name="T0" fmla="*/ 26 w 75"/>
              <a:gd name="T1" fmla="*/ 68 h 69"/>
              <a:gd name="T2" fmla="*/ 0 w 75"/>
              <a:gd name="T3" fmla="*/ 37 h 69"/>
              <a:gd name="T4" fmla="*/ 47 w 75"/>
              <a:gd name="T5" fmla="*/ 0 h 69"/>
              <a:gd name="T6" fmla="*/ 74 w 75"/>
              <a:gd name="T7" fmla="*/ 32 h 69"/>
              <a:gd name="T8" fmla="*/ 26 w 75"/>
              <a:gd name="T9" fmla="*/ 68 h 69"/>
            </a:gdLst>
            <a:ahLst/>
            <a:cxnLst>
              <a:cxn ang="0">
                <a:pos x="T0" y="T1"/>
              </a:cxn>
              <a:cxn ang="0">
                <a:pos x="T2" y="T3"/>
              </a:cxn>
              <a:cxn ang="0">
                <a:pos x="T4" y="T5"/>
              </a:cxn>
              <a:cxn ang="0">
                <a:pos x="T6" y="T7"/>
              </a:cxn>
              <a:cxn ang="0">
                <a:pos x="T8" y="T9"/>
              </a:cxn>
            </a:cxnLst>
            <a:rect l="0" t="0" r="r" b="b"/>
            <a:pathLst>
              <a:path w="75" h="69">
                <a:moveTo>
                  <a:pt x="26" y="68"/>
                </a:moveTo>
                <a:lnTo>
                  <a:pt x="0" y="37"/>
                </a:lnTo>
                <a:lnTo>
                  <a:pt x="47" y="0"/>
                </a:lnTo>
                <a:lnTo>
                  <a:pt x="74" y="32"/>
                </a:lnTo>
                <a:lnTo>
                  <a:pt x="26" y="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6" name="Freeform 523">
            <a:extLst>
              <a:ext uri="{FF2B5EF4-FFF2-40B4-BE49-F238E27FC236}">
                <a16:creationId xmlns:a16="http://schemas.microsoft.com/office/drawing/2014/main" id="{403455F0-F8D9-4C59-A63A-E14911E64F19}"/>
              </a:ext>
            </a:extLst>
          </p:cNvPr>
          <p:cNvSpPr>
            <a:spLocks noChangeArrowheads="1"/>
          </p:cNvSpPr>
          <p:nvPr/>
        </p:nvSpPr>
        <p:spPr bwMode="auto">
          <a:xfrm>
            <a:off x="5249909" y="3419711"/>
            <a:ext cx="20992" cy="22303"/>
          </a:xfrm>
          <a:custGeom>
            <a:avLst/>
            <a:gdLst>
              <a:gd name="T0" fmla="*/ 37 w 70"/>
              <a:gd name="T1" fmla="*/ 74 h 75"/>
              <a:gd name="T2" fmla="*/ 0 w 70"/>
              <a:gd name="T3" fmla="*/ 52 h 75"/>
              <a:gd name="T4" fmla="*/ 32 w 70"/>
              <a:gd name="T5" fmla="*/ 0 h 75"/>
              <a:gd name="T6" fmla="*/ 69 w 70"/>
              <a:gd name="T7" fmla="*/ 21 h 75"/>
              <a:gd name="T8" fmla="*/ 37 w 70"/>
              <a:gd name="T9" fmla="*/ 74 h 75"/>
            </a:gdLst>
            <a:ahLst/>
            <a:cxnLst>
              <a:cxn ang="0">
                <a:pos x="T0" y="T1"/>
              </a:cxn>
              <a:cxn ang="0">
                <a:pos x="T2" y="T3"/>
              </a:cxn>
              <a:cxn ang="0">
                <a:pos x="T4" y="T5"/>
              </a:cxn>
              <a:cxn ang="0">
                <a:pos x="T6" y="T7"/>
              </a:cxn>
              <a:cxn ang="0">
                <a:pos x="T8" y="T9"/>
              </a:cxn>
            </a:cxnLst>
            <a:rect l="0" t="0" r="r" b="b"/>
            <a:pathLst>
              <a:path w="70" h="75">
                <a:moveTo>
                  <a:pt x="37" y="74"/>
                </a:moveTo>
                <a:lnTo>
                  <a:pt x="0" y="52"/>
                </a:lnTo>
                <a:lnTo>
                  <a:pt x="32" y="0"/>
                </a:lnTo>
                <a:lnTo>
                  <a:pt x="69" y="21"/>
                </a:lnTo>
                <a:lnTo>
                  <a:pt x="37"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7" name="Freeform 524">
            <a:extLst>
              <a:ext uri="{FF2B5EF4-FFF2-40B4-BE49-F238E27FC236}">
                <a16:creationId xmlns:a16="http://schemas.microsoft.com/office/drawing/2014/main" id="{D120EA7F-4AE4-4110-B475-35F71C97ACAA}"/>
              </a:ext>
            </a:extLst>
          </p:cNvPr>
          <p:cNvSpPr>
            <a:spLocks noChangeArrowheads="1"/>
          </p:cNvSpPr>
          <p:nvPr/>
        </p:nvSpPr>
        <p:spPr bwMode="auto">
          <a:xfrm>
            <a:off x="5290581" y="3435455"/>
            <a:ext cx="15744" cy="20992"/>
          </a:xfrm>
          <a:custGeom>
            <a:avLst/>
            <a:gdLst>
              <a:gd name="T0" fmla="*/ 37 w 54"/>
              <a:gd name="T1" fmla="*/ 70 h 71"/>
              <a:gd name="T2" fmla="*/ 0 w 54"/>
              <a:gd name="T3" fmla="*/ 59 h 71"/>
              <a:gd name="T4" fmla="*/ 10 w 54"/>
              <a:gd name="T5" fmla="*/ 0 h 71"/>
              <a:gd name="T6" fmla="*/ 53 w 54"/>
              <a:gd name="T7" fmla="*/ 6 h 71"/>
              <a:gd name="T8" fmla="*/ 37 w 54"/>
              <a:gd name="T9" fmla="*/ 70 h 71"/>
            </a:gdLst>
            <a:ahLst/>
            <a:cxnLst>
              <a:cxn ang="0">
                <a:pos x="T0" y="T1"/>
              </a:cxn>
              <a:cxn ang="0">
                <a:pos x="T2" y="T3"/>
              </a:cxn>
              <a:cxn ang="0">
                <a:pos x="T4" y="T5"/>
              </a:cxn>
              <a:cxn ang="0">
                <a:pos x="T6" y="T7"/>
              </a:cxn>
              <a:cxn ang="0">
                <a:pos x="T8" y="T9"/>
              </a:cxn>
            </a:cxnLst>
            <a:rect l="0" t="0" r="r" b="b"/>
            <a:pathLst>
              <a:path w="54" h="71">
                <a:moveTo>
                  <a:pt x="37" y="70"/>
                </a:moveTo>
                <a:lnTo>
                  <a:pt x="0" y="59"/>
                </a:lnTo>
                <a:lnTo>
                  <a:pt x="10" y="0"/>
                </a:lnTo>
                <a:lnTo>
                  <a:pt x="53" y="6"/>
                </a:lnTo>
                <a:lnTo>
                  <a:pt x="37"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8" name="Freeform 525">
            <a:extLst>
              <a:ext uri="{FF2B5EF4-FFF2-40B4-BE49-F238E27FC236}">
                <a16:creationId xmlns:a16="http://schemas.microsoft.com/office/drawing/2014/main" id="{6A1F0E60-FB87-4E1F-B2E9-2BBFE07DD899}"/>
              </a:ext>
            </a:extLst>
          </p:cNvPr>
          <p:cNvSpPr>
            <a:spLocks noChangeArrowheads="1"/>
          </p:cNvSpPr>
          <p:nvPr/>
        </p:nvSpPr>
        <p:spPr bwMode="auto">
          <a:xfrm>
            <a:off x="5329940" y="3435455"/>
            <a:ext cx="15744" cy="20992"/>
          </a:xfrm>
          <a:custGeom>
            <a:avLst/>
            <a:gdLst>
              <a:gd name="T0" fmla="*/ 11 w 54"/>
              <a:gd name="T1" fmla="*/ 70 h 71"/>
              <a:gd name="T2" fmla="*/ 0 w 54"/>
              <a:gd name="T3" fmla="*/ 6 h 71"/>
              <a:gd name="T4" fmla="*/ 43 w 54"/>
              <a:gd name="T5" fmla="*/ 0 h 71"/>
              <a:gd name="T6" fmla="*/ 53 w 54"/>
              <a:gd name="T7" fmla="*/ 64 h 71"/>
              <a:gd name="T8" fmla="*/ 11 w 54"/>
              <a:gd name="T9" fmla="*/ 70 h 71"/>
            </a:gdLst>
            <a:ahLst/>
            <a:cxnLst>
              <a:cxn ang="0">
                <a:pos x="T0" y="T1"/>
              </a:cxn>
              <a:cxn ang="0">
                <a:pos x="T2" y="T3"/>
              </a:cxn>
              <a:cxn ang="0">
                <a:pos x="T4" y="T5"/>
              </a:cxn>
              <a:cxn ang="0">
                <a:pos x="T6" y="T7"/>
              </a:cxn>
              <a:cxn ang="0">
                <a:pos x="T8" y="T9"/>
              </a:cxn>
            </a:cxnLst>
            <a:rect l="0" t="0" r="r" b="b"/>
            <a:pathLst>
              <a:path w="54" h="71">
                <a:moveTo>
                  <a:pt x="11" y="70"/>
                </a:moveTo>
                <a:lnTo>
                  <a:pt x="0" y="6"/>
                </a:lnTo>
                <a:lnTo>
                  <a:pt x="43" y="0"/>
                </a:lnTo>
                <a:lnTo>
                  <a:pt x="53" y="64"/>
                </a:lnTo>
                <a:lnTo>
                  <a:pt x="11"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9" name="Freeform 526">
            <a:extLst>
              <a:ext uri="{FF2B5EF4-FFF2-40B4-BE49-F238E27FC236}">
                <a16:creationId xmlns:a16="http://schemas.microsoft.com/office/drawing/2014/main" id="{3044DED1-018E-4D0A-85C5-B47600D986FF}"/>
              </a:ext>
            </a:extLst>
          </p:cNvPr>
          <p:cNvSpPr>
            <a:spLocks noChangeArrowheads="1"/>
          </p:cNvSpPr>
          <p:nvPr/>
        </p:nvSpPr>
        <p:spPr bwMode="auto">
          <a:xfrm>
            <a:off x="5366676" y="3421022"/>
            <a:ext cx="20992" cy="22304"/>
          </a:xfrm>
          <a:custGeom>
            <a:avLst/>
            <a:gdLst>
              <a:gd name="T0" fmla="*/ 32 w 70"/>
              <a:gd name="T1" fmla="*/ 74 h 75"/>
              <a:gd name="T2" fmla="*/ 0 w 70"/>
              <a:gd name="T3" fmla="*/ 21 h 75"/>
              <a:gd name="T4" fmla="*/ 37 w 70"/>
              <a:gd name="T5" fmla="*/ 0 h 75"/>
              <a:gd name="T6" fmla="*/ 69 w 70"/>
              <a:gd name="T7" fmla="*/ 53 h 75"/>
              <a:gd name="T8" fmla="*/ 32 w 70"/>
              <a:gd name="T9" fmla="*/ 74 h 75"/>
            </a:gdLst>
            <a:ahLst/>
            <a:cxnLst>
              <a:cxn ang="0">
                <a:pos x="T0" y="T1"/>
              </a:cxn>
              <a:cxn ang="0">
                <a:pos x="T2" y="T3"/>
              </a:cxn>
              <a:cxn ang="0">
                <a:pos x="T4" y="T5"/>
              </a:cxn>
              <a:cxn ang="0">
                <a:pos x="T6" y="T7"/>
              </a:cxn>
              <a:cxn ang="0">
                <a:pos x="T8" y="T9"/>
              </a:cxn>
            </a:cxnLst>
            <a:rect l="0" t="0" r="r" b="b"/>
            <a:pathLst>
              <a:path w="70" h="75">
                <a:moveTo>
                  <a:pt x="32" y="74"/>
                </a:moveTo>
                <a:lnTo>
                  <a:pt x="0" y="21"/>
                </a:lnTo>
                <a:lnTo>
                  <a:pt x="37" y="0"/>
                </a:lnTo>
                <a:lnTo>
                  <a:pt x="69" y="53"/>
                </a:lnTo>
                <a:lnTo>
                  <a:pt x="32"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0" name="Freeform 527">
            <a:extLst>
              <a:ext uri="{FF2B5EF4-FFF2-40B4-BE49-F238E27FC236}">
                <a16:creationId xmlns:a16="http://schemas.microsoft.com/office/drawing/2014/main" id="{63C9D086-FD47-4114-84DD-BE3FC410B134}"/>
              </a:ext>
            </a:extLst>
          </p:cNvPr>
          <p:cNvSpPr>
            <a:spLocks noChangeArrowheads="1"/>
          </p:cNvSpPr>
          <p:nvPr/>
        </p:nvSpPr>
        <p:spPr bwMode="auto">
          <a:xfrm>
            <a:off x="5396852" y="3396095"/>
            <a:ext cx="22303" cy="22303"/>
          </a:xfrm>
          <a:custGeom>
            <a:avLst/>
            <a:gdLst>
              <a:gd name="T0" fmla="*/ 47 w 75"/>
              <a:gd name="T1" fmla="*/ 74 h 75"/>
              <a:gd name="T2" fmla="*/ 0 w 75"/>
              <a:gd name="T3" fmla="*/ 32 h 75"/>
              <a:gd name="T4" fmla="*/ 26 w 75"/>
              <a:gd name="T5" fmla="*/ 0 h 75"/>
              <a:gd name="T6" fmla="*/ 74 w 75"/>
              <a:gd name="T7" fmla="*/ 42 h 75"/>
              <a:gd name="T8" fmla="*/ 47 w 75"/>
              <a:gd name="T9" fmla="*/ 74 h 75"/>
            </a:gdLst>
            <a:ahLst/>
            <a:cxnLst>
              <a:cxn ang="0">
                <a:pos x="T0" y="T1"/>
              </a:cxn>
              <a:cxn ang="0">
                <a:pos x="T2" y="T3"/>
              </a:cxn>
              <a:cxn ang="0">
                <a:pos x="T4" y="T5"/>
              </a:cxn>
              <a:cxn ang="0">
                <a:pos x="T6" y="T7"/>
              </a:cxn>
              <a:cxn ang="0">
                <a:pos x="T8" y="T9"/>
              </a:cxn>
            </a:cxnLst>
            <a:rect l="0" t="0" r="r" b="b"/>
            <a:pathLst>
              <a:path w="75" h="75">
                <a:moveTo>
                  <a:pt x="47" y="74"/>
                </a:moveTo>
                <a:lnTo>
                  <a:pt x="0" y="32"/>
                </a:lnTo>
                <a:lnTo>
                  <a:pt x="26" y="0"/>
                </a:lnTo>
                <a:lnTo>
                  <a:pt x="74" y="42"/>
                </a:lnTo>
                <a:lnTo>
                  <a:pt x="47" y="7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1" name="Freeform 528">
            <a:extLst>
              <a:ext uri="{FF2B5EF4-FFF2-40B4-BE49-F238E27FC236}">
                <a16:creationId xmlns:a16="http://schemas.microsoft.com/office/drawing/2014/main" id="{E111C62A-B67B-48C5-B7FF-B44B7ABBB539}"/>
              </a:ext>
            </a:extLst>
          </p:cNvPr>
          <p:cNvSpPr>
            <a:spLocks noChangeArrowheads="1"/>
          </p:cNvSpPr>
          <p:nvPr/>
        </p:nvSpPr>
        <p:spPr bwMode="auto">
          <a:xfrm>
            <a:off x="5416531" y="3363295"/>
            <a:ext cx="22304" cy="19680"/>
          </a:xfrm>
          <a:custGeom>
            <a:avLst/>
            <a:gdLst>
              <a:gd name="T0" fmla="*/ 59 w 76"/>
              <a:gd name="T1" fmla="*/ 64 h 65"/>
              <a:gd name="T2" fmla="*/ 0 w 76"/>
              <a:gd name="T3" fmla="*/ 43 h 65"/>
              <a:gd name="T4" fmla="*/ 17 w 76"/>
              <a:gd name="T5" fmla="*/ 0 h 65"/>
              <a:gd name="T6" fmla="*/ 75 w 76"/>
              <a:gd name="T7" fmla="*/ 27 h 65"/>
              <a:gd name="T8" fmla="*/ 59 w 76"/>
              <a:gd name="T9" fmla="*/ 64 h 65"/>
            </a:gdLst>
            <a:ahLst/>
            <a:cxnLst>
              <a:cxn ang="0">
                <a:pos x="T0" y="T1"/>
              </a:cxn>
              <a:cxn ang="0">
                <a:pos x="T2" y="T3"/>
              </a:cxn>
              <a:cxn ang="0">
                <a:pos x="T4" y="T5"/>
              </a:cxn>
              <a:cxn ang="0">
                <a:pos x="T6" y="T7"/>
              </a:cxn>
              <a:cxn ang="0">
                <a:pos x="T8" y="T9"/>
              </a:cxn>
            </a:cxnLst>
            <a:rect l="0" t="0" r="r" b="b"/>
            <a:pathLst>
              <a:path w="76" h="65">
                <a:moveTo>
                  <a:pt x="59" y="64"/>
                </a:moveTo>
                <a:lnTo>
                  <a:pt x="0" y="43"/>
                </a:lnTo>
                <a:lnTo>
                  <a:pt x="17" y="0"/>
                </a:lnTo>
                <a:lnTo>
                  <a:pt x="75" y="27"/>
                </a:lnTo>
                <a:lnTo>
                  <a:pt x="59"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2" name="Freeform 529">
            <a:extLst>
              <a:ext uri="{FF2B5EF4-FFF2-40B4-BE49-F238E27FC236}">
                <a16:creationId xmlns:a16="http://schemas.microsoft.com/office/drawing/2014/main" id="{17D1B76F-D2A8-4ABB-961E-1752E7EB7BE2}"/>
              </a:ext>
            </a:extLst>
          </p:cNvPr>
          <p:cNvSpPr>
            <a:spLocks noChangeArrowheads="1"/>
          </p:cNvSpPr>
          <p:nvPr/>
        </p:nvSpPr>
        <p:spPr bwMode="auto">
          <a:xfrm>
            <a:off x="5425715" y="3326560"/>
            <a:ext cx="19679" cy="13120"/>
          </a:xfrm>
          <a:custGeom>
            <a:avLst/>
            <a:gdLst>
              <a:gd name="T0" fmla="*/ 0 w 65"/>
              <a:gd name="T1" fmla="*/ 43 h 44"/>
              <a:gd name="T2" fmla="*/ 0 w 65"/>
              <a:gd name="T3" fmla="*/ 0 h 44"/>
              <a:gd name="T4" fmla="*/ 64 w 65"/>
              <a:gd name="T5" fmla="*/ 0 h 44"/>
              <a:gd name="T6" fmla="*/ 64 w 65"/>
              <a:gd name="T7" fmla="*/ 43 h 44"/>
              <a:gd name="T8" fmla="*/ 0 w 65"/>
              <a:gd name="T9" fmla="*/ 43 h 44"/>
            </a:gdLst>
            <a:ahLst/>
            <a:cxnLst>
              <a:cxn ang="0">
                <a:pos x="T0" y="T1"/>
              </a:cxn>
              <a:cxn ang="0">
                <a:pos x="T2" y="T3"/>
              </a:cxn>
              <a:cxn ang="0">
                <a:pos x="T4" y="T5"/>
              </a:cxn>
              <a:cxn ang="0">
                <a:pos x="T6" y="T7"/>
              </a:cxn>
              <a:cxn ang="0">
                <a:pos x="T8" y="T9"/>
              </a:cxn>
            </a:cxnLst>
            <a:rect l="0" t="0" r="r" b="b"/>
            <a:pathLst>
              <a:path w="65" h="44">
                <a:moveTo>
                  <a:pt x="0" y="43"/>
                </a:moveTo>
                <a:lnTo>
                  <a:pt x="0" y="0"/>
                </a:lnTo>
                <a:lnTo>
                  <a:pt x="64" y="0"/>
                </a:lnTo>
                <a:lnTo>
                  <a:pt x="64" y="43"/>
                </a:lnTo>
                <a:lnTo>
                  <a:pt x="0"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3" name="Freeform 530">
            <a:extLst>
              <a:ext uri="{FF2B5EF4-FFF2-40B4-BE49-F238E27FC236}">
                <a16:creationId xmlns:a16="http://schemas.microsoft.com/office/drawing/2014/main" id="{270E876A-5694-4849-9C46-7E9D891EF8EA}"/>
              </a:ext>
            </a:extLst>
          </p:cNvPr>
          <p:cNvSpPr>
            <a:spLocks noChangeArrowheads="1"/>
          </p:cNvSpPr>
          <p:nvPr/>
        </p:nvSpPr>
        <p:spPr bwMode="auto">
          <a:xfrm>
            <a:off x="5419155" y="3284576"/>
            <a:ext cx="22304" cy="17056"/>
          </a:xfrm>
          <a:custGeom>
            <a:avLst/>
            <a:gdLst>
              <a:gd name="T0" fmla="*/ 74 w 75"/>
              <a:gd name="T1" fmla="*/ 37 h 59"/>
              <a:gd name="T2" fmla="*/ 16 w 75"/>
              <a:gd name="T3" fmla="*/ 58 h 59"/>
              <a:gd name="T4" fmla="*/ 0 w 75"/>
              <a:gd name="T5" fmla="*/ 21 h 59"/>
              <a:gd name="T6" fmla="*/ 58 w 75"/>
              <a:gd name="T7" fmla="*/ 0 h 59"/>
              <a:gd name="T8" fmla="*/ 74 w 75"/>
              <a:gd name="T9" fmla="*/ 37 h 59"/>
            </a:gdLst>
            <a:ahLst/>
            <a:cxnLst>
              <a:cxn ang="0">
                <a:pos x="T0" y="T1"/>
              </a:cxn>
              <a:cxn ang="0">
                <a:pos x="T2" y="T3"/>
              </a:cxn>
              <a:cxn ang="0">
                <a:pos x="T4" y="T5"/>
              </a:cxn>
              <a:cxn ang="0">
                <a:pos x="T6" y="T7"/>
              </a:cxn>
              <a:cxn ang="0">
                <a:pos x="T8" y="T9"/>
              </a:cxn>
            </a:cxnLst>
            <a:rect l="0" t="0" r="r" b="b"/>
            <a:pathLst>
              <a:path w="75" h="59">
                <a:moveTo>
                  <a:pt x="74" y="37"/>
                </a:moveTo>
                <a:lnTo>
                  <a:pt x="16" y="58"/>
                </a:lnTo>
                <a:lnTo>
                  <a:pt x="0" y="21"/>
                </a:lnTo>
                <a:lnTo>
                  <a:pt x="58" y="0"/>
                </a:lnTo>
                <a:lnTo>
                  <a:pt x="74"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4" name="Freeform 531">
            <a:extLst>
              <a:ext uri="{FF2B5EF4-FFF2-40B4-BE49-F238E27FC236}">
                <a16:creationId xmlns:a16="http://schemas.microsoft.com/office/drawing/2014/main" id="{91192EE1-0975-447B-ABE4-24B932DEEC93}"/>
              </a:ext>
            </a:extLst>
          </p:cNvPr>
          <p:cNvSpPr>
            <a:spLocks noChangeArrowheads="1"/>
          </p:cNvSpPr>
          <p:nvPr/>
        </p:nvSpPr>
        <p:spPr bwMode="auto">
          <a:xfrm>
            <a:off x="5398163" y="3247841"/>
            <a:ext cx="23616" cy="20992"/>
          </a:xfrm>
          <a:custGeom>
            <a:avLst/>
            <a:gdLst>
              <a:gd name="T0" fmla="*/ 53 w 81"/>
              <a:gd name="T1" fmla="*/ 0 h 70"/>
              <a:gd name="T2" fmla="*/ 80 w 81"/>
              <a:gd name="T3" fmla="*/ 32 h 70"/>
              <a:gd name="T4" fmla="*/ 27 w 81"/>
              <a:gd name="T5" fmla="*/ 69 h 70"/>
              <a:gd name="T6" fmla="*/ 0 w 81"/>
              <a:gd name="T7" fmla="*/ 37 h 70"/>
              <a:gd name="T8" fmla="*/ 53 w 81"/>
              <a:gd name="T9" fmla="*/ 0 h 70"/>
            </a:gdLst>
            <a:ahLst/>
            <a:cxnLst>
              <a:cxn ang="0">
                <a:pos x="T0" y="T1"/>
              </a:cxn>
              <a:cxn ang="0">
                <a:pos x="T2" y="T3"/>
              </a:cxn>
              <a:cxn ang="0">
                <a:pos x="T4" y="T5"/>
              </a:cxn>
              <a:cxn ang="0">
                <a:pos x="T6" y="T7"/>
              </a:cxn>
              <a:cxn ang="0">
                <a:pos x="T8" y="T9"/>
              </a:cxn>
            </a:cxnLst>
            <a:rect l="0" t="0" r="r" b="b"/>
            <a:pathLst>
              <a:path w="81" h="70">
                <a:moveTo>
                  <a:pt x="53" y="0"/>
                </a:moveTo>
                <a:lnTo>
                  <a:pt x="80" y="32"/>
                </a:lnTo>
                <a:lnTo>
                  <a:pt x="27" y="69"/>
                </a:lnTo>
                <a:lnTo>
                  <a:pt x="0" y="37"/>
                </a:lnTo>
                <a:lnTo>
                  <a:pt x="5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5" name="Freeform 532">
            <a:extLst>
              <a:ext uri="{FF2B5EF4-FFF2-40B4-BE49-F238E27FC236}">
                <a16:creationId xmlns:a16="http://schemas.microsoft.com/office/drawing/2014/main" id="{749BB062-A024-41AC-A663-B74C2B40F47F}"/>
              </a:ext>
            </a:extLst>
          </p:cNvPr>
          <p:cNvSpPr>
            <a:spLocks noChangeArrowheads="1"/>
          </p:cNvSpPr>
          <p:nvPr/>
        </p:nvSpPr>
        <p:spPr bwMode="auto">
          <a:xfrm>
            <a:off x="5369300" y="3220289"/>
            <a:ext cx="19680" cy="22303"/>
          </a:xfrm>
          <a:custGeom>
            <a:avLst/>
            <a:gdLst>
              <a:gd name="T0" fmla="*/ 32 w 65"/>
              <a:gd name="T1" fmla="*/ 0 h 76"/>
              <a:gd name="T2" fmla="*/ 64 w 65"/>
              <a:gd name="T3" fmla="*/ 22 h 76"/>
              <a:gd name="T4" fmla="*/ 32 w 65"/>
              <a:gd name="T5" fmla="*/ 75 h 76"/>
              <a:gd name="T6" fmla="*/ 0 w 65"/>
              <a:gd name="T7" fmla="*/ 54 h 76"/>
              <a:gd name="T8" fmla="*/ 32 w 65"/>
              <a:gd name="T9" fmla="*/ 0 h 76"/>
            </a:gdLst>
            <a:ahLst/>
            <a:cxnLst>
              <a:cxn ang="0">
                <a:pos x="T0" y="T1"/>
              </a:cxn>
              <a:cxn ang="0">
                <a:pos x="T2" y="T3"/>
              </a:cxn>
              <a:cxn ang="0">
                <a:pos x="T4" y="T5"/>
              </a:cxn>
              <a:cxn ang="0">
                <a:pos x="T6" y="T7"/>
              </a:cxn>
              <a:cxn ang="0">
                <a:pos x="T8" y="T9"/>
              </a:cxn>
            </a:cxnLst>
            <a:rect l="0" t="0" r="r" b="b"/>
            <a:pathLst>
              <a:path w="65" h="76">
                <a:moveTo>
                  <a:pt x="32" y="0"/>
                </a:moveTo>
                <a:lnTo>
                  <a:pt x="64" y="22"/>
                </a:lnTo>
                <a:lnTo>
                  <a:pt x="32" y="75"/>
                </a:lnTo>
                <a:lnTo>
                  <a:pt x="0" y="54"/>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6" name="Freeform 533">
            <a:extLst>
              <a:ext uri="{FF2B5EF4-FFF2-40B4-BE49-F238E27FC236}">
                <a16:creationId xmlns:a16="http://schemas.microsoft.com/office/drawing/2014/main" id="{90C526DB-863D-4523-B96A-18C6E84B2FEB}"/>
              </a:ext>
            </a:extLst>
          </p:cNvPr>
          <p:cNvSpPr>
            <a:spLocks noChangeArrowheads="1"/>
          </p:cNvSpPr>
          <p:nvPr/>
        </p:nvSpPr>
        <p:spPr bwMode="auto">
          <a:xfrm>
            <a:off x="5332564" y="3207169"/>
            <a:ext cx="15744" cy="20992"/>
          </a:xfrm>
          <a:custGeom>
            <a:avLst/>
            <a:gdLst>
              <a:gd name="T0" fmla="*/ 11 w 54"/>
              <a:gd name="T1" fmla="*/ 0 h 70"/>
              <a:gd name="T2" fmla="*/ 53 w 54"/>
              <a:gd name="T3" fmla="*/ 5 h 70"/>
              <a:gd name="T4" fmla="*/ 42 w 54"/>
              <a:gd name="T5" fmla="*/ 69 h 70"/>
              <a:gd name="T6" fmla="*/ 0 w 54"/>
              <a:gd name="T7" fmla="*/ 64 h 70"/>
              <a:gd name="T8" fmla="*/ 11 w 54"/>
              <a:gd name="T9" fmla="*/ 0 h 70"/>
            </a:gdLst>
            <a:ahLst/>
            <a:cxnLst>
              <a:cxn ang="0">
                <a:pos x="T0" y="T1"/>
              </a:cxn>
              <a:cxn ang="0">
                <a:pos x="T2" y="T3"/>
              </a:cxn>
              <a:cxn ang="0">
                <a:pos x="T4" y="T5"/>
              </a:cxn>
              <a:cxn ang="0">
                <a:pos x="T6" y="T7"/>
              </a:cxn>
              <a:cxn ang="0">
                <a:pos x="T8" y="T9"/>
              </a:cxn>
            </a:cxnLst>
            <a:rect l="0" t="0" r="r" b="b"/>
            <a:pathLst>
              <a:path w="54" h="70">
                <a:moveTo>
                  <a:pt x="11" y="0"/>
                </a:moveTo>
                <a:lnTo>
                  <a:pt x="53" y="5"/>
                </a:lnTo>
                <a:lnTo>
                  <a:pt x="42" y="69"/>
                </a:lnTo>
                <a:lnTo>
                  <a:pt x="0" y="64"/>
                </a:lnTo>
                <a:lnTo>
                  <a:pt x="1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7" name="Freeform 534">
            <a:extLst>
              <a:ext uri="{FF2B5EF4-FFF2-40B4-BE49-F238E27FC236}">
                <a16:creationId xmlns:a16="http://schemas.microsoft.com/office/drawing/2014/main" id="{99F732CD-7471-4844-9A57-23D3D388DBB7}"/>
              </a:ext>
            </a:extLst>
          </p:cNvPr>
          <p:cNvSpPr>
            <a:spLocks noChangeArrowheads="1"/>
          </p:cNvSpPr>
          <p:nvPr/>
        </p:nvSpPr>
        <p:spPr bwMode="auto">
          <a:xfrm>
            <a:off x="5293204" y="3207169"/>
            <a:ext cx="14432" cy="20992"/>
          </a:xfrm>
          <a:custGeom>
            <a:avLst/>
            <a:gdLst>
              <a:gd name="T0" fmla="*/ 43 w 49"/>
              <a:gd name="T1" fmla="*/ 0 h 70"/>
              <a:gd name="T2" fmla="*/ 48 w 49"/>
              <a:gd name="T3" fmla="*/ 58 h 70"/>
              <a:gd name="T4" fmla="*/ 11 w 49"/>
              <a:gd name="T5" fmla="*/ 69 h 70"/>
              <a:gd name="T6" fmla="*/ 0 w 49"/>
              <a:gd name="T7" fmla="*/ 5 h 70"/>
              <a:gd name="T8" fmla="*/ 43 w 49"/>
              <a:gd name="T9" fmla="*/ 0 h 70"/>
            </a:gdLst>
            <a:ahLst/>
            <a:cxnLst>
              <a:cxn ang="0">
                <a:pos x="T0" y="T1"/>
              </a:cxn>
              <a:cxn ang="0">
                <a:pos x="T2" y="T3"/>
              </a:cxn>
              <a:cxn ang="0">
                <a:pos x="T4" y="T5"/>
              </a:cxn>
              <a:cxn ang="0">
                <a:pos x="T6" y="T7"/>
              </a:cxn>
              <a:cxn ang="0">
                <a:pos x="T8" y="T9"/>
              </a:cxn>
            </a:cxnLst>
            <a:rect l="0" t="0" r="r" b="b"/>
            <a:pathLst>
              <a:path w="49" h="70">
                <a:moveTo>
                  <a:pt x="43" y="0"/>
                </a:moveTo>
                <a:lnTo>
                  <a:pt x="48" y="58"/>
                </a:lnTo>
                <a:lnTo>
                  <a:pt x="11" y="69"/>
                </a:lnTo>
                <a:lnTo>
                  <a:pt x="0" y="5"/>
                </a:lnTo>
                <a:lnTo>
                  <a:pt x="4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8" name="Freeform 535">
            <a:extLst>
              <a:ext uri="{FF2B5EF4-FFF2-40B4-BE49-F238E27FC236}">
                <a16:creationId xmlns:a16="http://schemas.microsoft.com/office/drawing/2014/main" id="{506D04E1-51F2-4D04-9EBE-EC848512C819}"/>
              </a:ext>
            </a:extLst>
          </p:cNvPr>
          <p:cNvSpPr>
            <a:spLocks noChangeArrowheads="1"/>
          </p:cNvSpPr>
          <p:nvPr/>
        </p:nvSpPr>
        <p:spPr bwMode="auto">
          <a:xfrm>
            <a:off x="5137079" y="4479793"/>
            <a:ext cx="162686" cy="139070"/>
          </a:xfrm>
          <a:custGeom>
            <a:avLst/>
            <a:gdLst>
              <a:gd name="T0" fmla="*/ 504 w 548"/>
              <a:gd name="T1" fmla="*/ 191 h 468"/>
              <a:gd name="T2" fmla="*/ 504 w 548"/>
              <a:gd name="T3" fmla="*/ 191 h 468"/>
              <a:gd name="T4" fmla="*/ 504 w 548"/>
              <a:gd name="T5" fmla="*/ 234 h 468"/>
              <a:gd name="T6" fmla="*/ 122 w 548"/>
              <a:gd name="T7" fmla="*/ 234 h 468"/>
              <a:gd name="T8" fmla="*/ 122 w 548"/>
              <a:gd name="T9" fmla="*/ 276 h 468"/>
              <a:gd name="T10" fmla="*/ 489 w 548"/>
              <a:gd name="T11" fmla="*/ 276 h 468"/>
              <a:gd name="T12" fmla="*/ 489 w 548"/>
              <a:gd name="T13" fmla="*/ 276 h 468"/>
              <a:gd name="T14" fmla="*/ 478 w 548"/>
              <a:gd name="T15" fmla="*/ 308 h 468"/>
              <a:gd name="T16" fmla="*/ 457 w 548"/>
              <a:gd name="T17" fmla="*/ 335 h 468"/>
              <a:gd name="T18" fmla="*/ 430 w 548"/>
              <a:gd name="T19" fmla="*/ 361 h 468"/>
              <a:gd name="T20" fmla="*/ 403 w 548"/>
              <a:gd name="T21" fmla="*/ 382 h 468"/>
              <a:gd name="T22" fmla="*/ 377 w 548"/>
              <a:gd name="T23" fmla="*/ 398 h 468"/>
              <a:gd name="T24" fmla="*/ 345 w 548"/>
              <a:gd name="T25" fmla="*/ 414 h 468"/>
              <a:gd name="T26" fmla="*/ 308 w 548"/>
              <a:gd name="T27" fmla="*/ 419 h 468"/>
              <a:gd name="T28" fmla="*/ 271 w 548"/>
              <a:gd name="T29" fmla="*/ 425 h 468"/>
              <a:gd name="T30" fmla="*/ 271 w 548"/>
              <a:gd name="T31" fmla="*/ 425 h 468"/>
              <a:gd name="T32" fmla="*/ 228 w 548"/>
              <a:gd name="T33" fmla="*/ 419 h 468"/>
              <a:gd name="T34" fmla="*/ 186 w 548"/>
              <a:gd name="T35" fmla="*/ 403 h 468"/>
              <a:gd name="T36" fmla="*/ 143 w 548"/>
              <a:gd name="T37" fmla="*/ 382 h 468"/>
              <a:gd name="T38" fmla="*/ 106 w 548"/>
              <a:gd name="T39" fmla="*/ 356 h 468"/>
              <a:gd name="T40" fmla="*/ 106 w 548"/>
              <a:gd name="T41" fmla="*/ 356 h 468"/>
              <a:gd name="T42" fmla="*/ 79 w 548"/>
              <a:gd name="T43" fmla="*/ 318 h 468"/>
              <a:gd name="T44" fmla="*/ 53 w 548"/>
              <a:gd name="T45" fmla="*/ 276 h 468"/>
              <a:gd name="T46" fmla="*/ 79 w 548"/>
              <a:gd name="T47" fmla="*/ 276 h 468"/>
              <a:gd name="T48" fmla="*/ 79 w 548"/>
              <a:gd name="T49" fmla="*/ 234 h 468"/>
              <a:gd name="T50" fmla="*/ 43 w 548"/>
              <a:gd name="T51" fmla="*/ 234 h 468"/>
              <a:gd name="T52" fmla="*/ 43 w 548"/>
              <a:gd name="T53" fmla="*/ 234 h 468"/>
              <a:gd name="T54" fmla="*/ 43 w 548"/>
              <a:gd name="T55" fmla="*/ 212 h 468"/>
              <a:gd name="T56" fmla="*/ 483 w 548"/>
              <a:gd name="T57" fmla="*/ 212 h 468"/>
              <a:gd name="T58" fmla="*/ 483 w 548"/>
              <a:gd name="T59" fmla="*/ 170 h 468"/>
              <a:gd name="T60" fmla="*/ 0 w 548"/>
              <a:gd name="T61" fmla="*/ 170 h 468"/>
              <a:gd name="T62" fmla="*/ 0 w 548"/>
              <a:gd name="T63" fmla="*/ 191 h 468"/>
              <a:gd name="T64" fmla="*/ 0 w 548"/>
              <a:gd name="T65" fmla="*/ 191 h 468"/>
              <a:gd name="T66" fmla="*/ 5 w 548"/>
              <a:gd name="T67" fmla="*/ 244 h 468"/>
              <a:gd name="T68" fmla="*/ 21 w 548"/>
              <a:gd name="T69" fmla="*/ 297 h 468"/>
              <a:gd name="T70" fmla="*/ 43 w 548"/>
              <a:gd name="T71" fmla="*/ 345 h 468"/>
              <a:gd name="T72" fmla="*/ 79 w 548"/>
              <a:gd name="T73" fmla="*/ 382 h 468"/>
              <a:gd name="T74" fmla="*/ 79 w 548"/>
              <a:gd name="T75" fmla="*/ 382 h 468"/>
              <a:gd name="T76" fmla="*/ 122 w 548"/>
              <a:gd name="T77" fmla="*/ 419 h 468"/>
              <a:gd name="T78" fmla="*/ 170 w 548"/>
              <a:gd name="T79" fmla="*/ 446 h 468"/>
              <a:gd name="T80" fmla="*/ 218 w 548"/>
              <a:gd name="T81" fmla="*/ 462 h 468"/>
              <a:gd name="T82" fmla="*/ 271 w 548"/>
              <a:gd name="T83" fmla="*/ 467 h 468"/>
              <a:gd name="T84" fmla="*/ 271 w 548"/>
              <a:gd name="T85" fmla="*/ 467 h 468"/>
              <a:gd name="T86" fmla="*/ 329 w 548"/>
              <a:gd name="T87" fmla="*/ 462 h 468"/>
              <a:gd name="T88" fmla="*/ 377 w 548"/>
              <a:gd name="T89" fmla="*/ 441 h 468"/>
              <a:gd name="T90" fmla="*/ 425 w 548"/>
              <a:gd name="T91" fmla="*/ 419 h 468"/>
              <a:gd name="T92" fmla="*/ 467 w 548"/>
              <a:gd name="T93" fmla="*/ 382 h 468"/>
              <a:gd name="T94" fmla="*/ 499 w 548"/>
              <a:gd name="T95" fmla="*/ 345 h 468"/>
              <a:gd name="T96" fmla="*/ 525 w 548"/>
              <a:gd name="T97" fmla="*/ 297 h 468"/>
              <a:gd name="T98" fmla="*/ 542 w 548"/>
              <a:gd name="T99" fmla="*/ 244 h 468"/>
              <a:gd name="T100" fmla="*/ 547 w 548"/>
              <a:gd name="T101" fmla="*/ 191 h 468"/>
              <a:gd name="T102" fmla="*/ 547 w 548"/>
              <a:gd name="T103" fmla="*/ 0 h 468"/>
              <a:gd name="T104" fmla="*/ 504 w 548"/>
              <a:gd name="T105" fmla="*/ 0 h 468"/>
              <a:gd name="T106" fmla="*/ 504 w 548"/>
              <a:gd name="T107" fmla="*/ 19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8" h="468">
                <a:moveTo>
                  <a:pt x="504" y="191"/>
                </a:moveTo>
                <a:lnTo>
                  <a:pt x="504" y="191"/>
                </a:lnTo>
                <a:lnTo>
                  <a:pt x="504" y="234"/>
                </a:lnTo>
                <a:lnTo>
                  <a:pt x="122" y="234"/>
                </a:lnTo>
                <a:lnTo>
                  <a:pt x="122" y="276"/>
                </a:lnTo>
                <a:lnTo>
                  <a:pt x="489" y="276"/>
                </a:lnTo>
                <a:lnTo>
                  <a:pt x="489" y="276"/>
                </a:lnTo>
                <a:lnTo>
                  <a:pt x="478" y="308"/>
                </a:lnTo>
                <a:lnTo>
                  <a:pt x="457" y="335"/>
                </a:lnTo>
                <a:lnTo>
                  <a:pt x="430" y="361"/>
                </a:lnTo>
                <a:lnTo>
                  <a:pt x="403" y="382"/>
                </a:lnTo>
                <a:lnTo>
                  <a:pt x="377" y="398"/>
                </a:lnTo>
                <a:lnTo>
                  <a:pt x="345" y="414"/>
                </a:lnTo>
                <a:lnTo>
                  <a:pt x="308" y="419"/>
                </a:lnTo>
                <a:lnTo>
                  <a:pt x="271" y="425"/>
                </a:lnTo>
                <a:lnTo>
                  <a:pt x="271" y="425"/>
                </a:lnTo>
                <a:lnTo>
                  <a:pt x="228" y="419"/>
                </a:lnTo>
                <a:lnTo>
                  <a:pt x="186" y="403"/>
                </a:lnTo>
                <a:lnTo>
                  <a:pt x="143" y="382"/>
                </a:lnTo>
                <a:lnTo>
                  <a:pt x="106" y="356"/>
                </a:lnTo>
                <a:lnTo>
                  <a:pt x="106" y="356"/>
                </a:lnTo>
                <a:lnTo>
                  <a:pt x="79" y="318"/>
                </a:lnTo>
                <a:lnTo>
                  <a:pt x="53" y="276"/>
                </a:lnTo>
                <a:lnTo>
                  <a:pt x="79" y="276"/>
                </a:lnTo>
                <a:lnTo>
                  <a:pt x="79" y="234"/>
                </a:lnTo>
                <a:lnTo>
                  <a:pt x="43" y="234"/>
                </a:lnTo>
                <a:lnTo>
                  <a:pt x="43" y="234"/>
                </a:lnTo>
                <a:lnTo>
                  <a:pt x="43" y="212"/>
                </a:lnTo>
                <a:lnTo>
                  <a:pt x="483" y="212"/>
                </a:lnTo>
                <a:lnTo>
                  <a:pt x="483" y="170"/>
                </a:lnTo>
                <a:lnTo>
                  <a:pt x="0" y="170"/>
                </a:lnTo>
                <a:lnTo>
                  <a:pt x="0" y="191"/>
                </a:lnTo>
                <a:lnTo>
                  <a:pt x="0" y="191"/>
                </a:lnTo>
                <a:lnTo>
                  <a:pt x="5" y="244"/>
                </a:lnTo>
                <a:lnTo>
                  <a:pt x="21" y="297"/>
                </a:lnTo>
                <a:lnTo>
                  <a:pt x="43" y="345"/>
                </a:lnTo>
                <a:lnTo>
                  <a:pt x="79" y="382"/>
                </a:lnTo>
                <a:lnTo>
                  <a:pt x="79" y="382"/>
                </a:lnTo>
                <a:lnTo>
                  <a:pt x="122" y="419"/>
                </a:lnTo>
                <a:lnTo>
                  <a:pt x="170" y="446"/>
                </a:lnTo>
                <a:lnTo>
                  <a:pt x="218" y="462"/>
                </a:lnTo>
                <a:lnTo>
                  <a:pt x="271" y="467"/>
                </a:lnTo>
                <a:lnTo>
                  <a:pt x="271" y="467"/>
                </a:lnTo>
                <a:lnTo>
                  <a:pt x="329" y="462"/>
                </a:lnTo>
                <a:lnTo>
                  <a:pt x="377" y="441"/>
                </a:lnTo>
                <a:lnTo>
                  <a:pt x="425" y="419"/>
                </a:lnTo>
                <a:lnTo>
                  <a:pt x="467" y="382"/>
                </a:lnTo>
                <a:lnTo>
                  <a:pt x="499" y="345"/>
                </a:lnTo>
                <a:lnTo>
                  <a:pt x="525" y="297"/>
                </a:lnTo>
                <a:lnTo>
                  <a:pt x="542" y="244"/>
                </a:lnTo>
                <a:lnTo>
                  <a:pt x="547" y="191"/>
                </a:lnTo>
                <a:lnTo>
                  <a:pt x="547" y="0"/>
                </a:lnTo>
                <a:lnTo>
                  <a:pt x="504" y="0"/>
                </a:lnTo>
                <a:lnTo>
                  <a:pt x="504" y="19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9" name="Freeform 536">
            <a:extLst>
              <a:ext uri="{FF2B5EF4-FFF2-40B4-BE49-F238E27FC236}">
                <a16:creationId xmlns:a16="http://schemas.microsoft.com/office/drawing/2014/main" id="{2A3E3538-D2B7-4B76-A594-5933D7303C86}"/>
              </a:ext>
            </a:extLst>
          </p:cNvPr>
          <p:cNvSpPr>
            <a:spLocks noChangeArrowheads="1"/>
          </p:cNvSpPr>
          <p:nvPr/>
        </p:nvSpPr>
        <p:spPr bwMode="auto">
          <a:xfrm>
            <a:off x="5281397" y="4216084"/>
            <a:ext cx="82655" cy="257149"/>
          </a:xfrm>
          <a:custGeom>
            <a:avLst/>
            <a:gdLst>
              <a:gd name="T0" fmla="*/ 85 w 277"/>
              <a:gd name="T1" fmla="*/ 780 h 866"/>
              <a:gd name="T2" fmla="*/ 85 w 277"/>
              <a:gd name="T3" fmla="*/ 790 h 866"/>
              <a:gd name="T4" fmla="*/ 64 w 277"/>
              <a:gd name="T5" fmla="*/ 817 h 866"/>
              <a:gd name="T6" fmla="*/ 85 w 277"/>
              <a:gd name="T7" fmla="*/ 589 h 866"/>
              <a:gd name="T8" fmla="*/ 149 w 277"/>
              <a:gd name="T9" fmla="*/ 0 h 866"/>
              <a:gd name="T10" fmla="*/ 101 w 277"/>
              <a:gd name="T11" fmla="*/ 10 h 866"/>
              <a:gd name="T12" fmla="*/ 59 w 277"/>
              <a:gd name="T13" fmla="*/ 36 h 866"/>
              <a:gd name="T14" fmla="*/ 32 w 277"/>
              <a:gd name="T15" fmla="*/ 79 h 866"/>
              <a:gd name="T16" fmla="*/ 21 w 277"/>
              <a:gd name="T17" fmla="*/ 127 h 866"/>
              <a:gd name="T18" fmla="*/ 0 w 277"/>
              <a:gd name="T19" fmla="*/ 610 h 866"/>
              <a:gd name="T20" fmla="*/ 21 w 277"/>
              <a:gd name="T21" fmla="*/ 653 h 866"/>
              <a:gd name="T22" fmla="*/ 0 w 277"/>
              <a:gd name="T23" fmla="*/ 674 h 866"/>
              <a:gd name="T24" fmla="*/ 21 w 277"/>
              <a:gd name="T25" fmla="*/ 716 h 866"/>
              <a:gd name="T26" fmla="*/ 0 w 277"/>
              <a:gd name="T27" fmla="*/ 737 h 866"/>
              <a:gd name="T28" fmla="*/ 21 w 277"/>
              <a:gd name="T29" fmla="*/ 780 h 866"/>
              <a:gd name="T30" fmla="*/ 21 w 277"/>
              <a:gd name="T31" fmla="*/ 865 h 866"/>
              <a:gd name="T32" fmla="*/ 42 w 277"/>
              <a:gd name="T33" fmla="*/ 865 h 866"/>
              <a:gd name="T34" fmla="*/ 74 w 277"/>
              <a:gd name="T35" fmla="*/ 860 h 866"/>
              <a:gd name="T36" fmla="*/ 122 w 277"/>
              <a:gd name="T37" fmla="*/ 811 h 866"/>
              <a:gd name="T38" fmla="*/ 128 w 277"/>
              <a:gd name="T39" fmla="*/ 780 h 866"/>
              <a:gd name="T40" fmla="*/ 85 w 277"/>
              <a:gd name="T41" fmla="*/ 84 h 866"/>
              <a:gd name="T42" fmla="*/ 64 w 277"/>
              <a:gd name="T43" fmla="*/ 546 h 866"/>
              <a:gd name="T44" fmla="*/ 64 w 277"/>
              <a:gd name="T45" fmla="*/ 127 h 866"/>
              <a:gd name="T46" fmla="*/ 69 w 277"/>
              <a:gd name="T47" fmla="*/ 95 h 866"/>
              <a:gd name="T48" fmla="*/ 117 w 277"/>
              <a:gd name="T49" fmla="*/ 47 h 866"/>
              <a:gd name="T50" fmla="*/ 149 w 277"/>
              <a:gd name="T51" fmla="*/ 42 h 866"/>
              <a:gd name="T52" fmla="*/ 164 w 277"/>
              <a:gd name="T53" fmla="*/ 42 h 866"/>
              <a:gd name="T54" fmla="*/ 207 w 277"/>
              <a:gd name="T55" fmla="*/ 63 h 866"/>
              <a:gd name="T56" fmla="*/ 234 w 277"/>
              <a:gd name="T57" fmla="*/ 111 h 866"/>
              <a:gd name="T58" fmla="*/ 234 w 277"/>
              <a:gd name="T59" fmla="*/ 211 h 866"/>
              <a:gd name="T60" fmla="*/ 276 w 277"/>
              <a:gd name="T61" fmla="*/ 127 h 866"/>
              <a:gd name="T62" fmla="*/ 271 w 277"/>
              <a:gd name="T63" fmla="*/ 100 h 866"/>
              <a:gd name="T64" fmla="*/ 255 w 277"/>
              <a:gd name="T65" fmla="*/ 53 h 866"/>
              <a:gd name="T66" fmla="*/ 217 w 277"/>
              <a:gd name="T67" fmla="*/ 21 h 866"/>
              <a:gd name="T68" fmla="*/ 175 w 277"/>
              <a:gd name="T69"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866">
                <a:moveTo>
                  <a:pt x="85" y="589"/>
                </a:moveTo>
                <a:lnTo>
                  <a:pt x="85" y="780"/>
                </a:lnTo>
                <a:lnTo>
                  <a:pt x="85" y="780"/>
                </a:lnTo>
                <a:lnTo>
                  <a:pt x="85" y="790"/>
                </a:lnTo>
                <a:lnTo>
                  <a:pt x="80" y="801"/>
                </a:lnTo>
                <a:lnTo>
                  <a:pt x="64" y="817"/>
                </a:lnTo>
                <a:lnTo>
                  <a:pt x="64" y="589"/>
                </a:lnTo>
                <a:lnTo>
                  <a:pt x="85" y="589"/>
                </a:lnTo>
                <a:close/>
                <a:moveTo>
                  <a:pt x="149" y="0"/>
                </a:moveTo>
                <a:lnTo>
                  <a:pt x="149" y="0"/>
                </a:lnTo>
                <a:lnTo>
                  <a:pt x="122" y="0"/>
                </a:lnTo>
                <a:lnTo>
                  <a:pt x="101" y="10"/>
                </a:lnTo>
                <a:lnTo>
                  <a:pt x="80" y="21"/>
                </a:lnTo>
                <a:lnTo>
                  <a:pt x="59" y="36"/>
                </a:lnTo>
                <a:lnTo>
                  <a:pt x="42" y="53"/>
                </a:lnTo>
                <a:lnTo>
                  <a:pt x="32" y="79"/>
                </a:lnTo>
                <a:lnTo>
                  <a:pt x="27" y="100"/>
                </a:lnTo>
                <a:lnTo>
                  <a:pt x="21" y="127"/>
                </a:lnTo>
                <a:lnTo>
                  <a:pt x="21" y="610"/>
                </a:lnTo>
                <a:lnTo>
                  <a:pt x="0" y="610"/>
                </a:lnTo>
                <a:lnTo>
                  <a:pt x="0" y="653"/>
                </a:lnTo>
                <a:lnTo>
                  <a:pt x="21" y="653"/>
                </a:lnTo>
                <a:lnTo>
                  <a:pt x="21" y="674"/>
                </a:lnTo>
                <a:lnTo>
                  <a:pt x="0" y="674"/>
                </a:lnTo>
                <a:lnTo>
                  <a:pt x="0" y="716"/>
                </a:lnTo>
                <a:lnTo>
                  <a:pt x="21" y="716"/>
                </a:lnTo>
                <a:lnTo>
                  <a:pt x="21" y="737"/>
                </a:lnTo>
                <a:lnTo>
                  <a:pt x="0" y="737"/>
                </a:lnTo>
                <a:lnTo>
                  <a:pt x="0" y="780"/>
                </a:lnTo>
                <a:lnTo>
                  <a:pt x="21" y="780"/>
                </a:lnTo>
                <a:lnTo>
                  <a:pt x="21" y="843"/>
                </a:lnTo>
                <a:lnTo>
                  <a:pt x="21" y="865"/>
                </a:lnTo>
                <a:lnTo>
                  <a:pt x="42" y="865"/>
                </a:lnTo>
                <a:lnTo>
                  <a:pt x="42" y="865"/>
                </a:lnTo>
                <a:lnTo>
                  <a:pt x="59" y="865"/>
                </a:lnTo>
                <a:lnTo>
                  <a:pt x="74" y="860"/>
                </a:lnTo>
                <a:lnTo>
                  <a:pt x="101" y="843"/>
                </a:lnTo>
                <a:lnTo>
                  <a:pt x="122" y="811"/>
                </a:lnTo>
                <a:lnTo>
                  <a:pt x="128" y="796"/>
                </a:lnTo>
                <a:lnTo>
                  <a:pt x="128" y="780"/>
                </a:lnTo>
                <a:lnTo>
                  <a:pt x="128" y="84"/>
                </a:lnTo>
                <a:lnTo>
                  <a:pt x="85" y="84"/>
                </a:lnTo>
                <a:lnTo>
                  <a:pt x="85" y="546"/>
                </a:lnTo>
                <a:lnTo>
                  <a:pt x="64" y="546"/>
                </a:lnTo>
                <a:lnTo>
                  <a:pt x="64" y="127"/>
                </a:lnTo>
                <a:lnTo>
                  <a:pt x="64" y="127"/>
                </a:lnTo>
                <a:lnTo>
                  <a:pt x="64" y="111"/>
                </a:lnTo>
                <a:lnTo>
                  <a:pt x="69" y="95"/>
                </a:lnTo>
                <a:lnTo>
                  <a:pt x="90" y="63"/>
                </a:lnTo>
                <a:lnTo>
                  <a:pt x="117" y="47"/>
                </a:lnTo>
                <a:lnTo>
                  <a:pt x="133" y="42"/>
                </a:lnTo>
                <a:lnTo>
                  <a:pt x="149" y="42"/>
                </a:lnTo>
                <a:lnTo>
                  <a:pt x="149" y="42"/>
                </a:lnTo>
                <a:lnTo>
                  <a:pt x="164" y="42"/>
                </a:lnTo>
                <a:lnTo>
                  <a:pt x="181" y="47"/>
                </a:lnTo>
                <a:lnTo>
                  <a:pt x="207" y="63"/>
                </a:lnTo>
                <a:lnTo>
                  <a:pt x="228" y="95"/>
                </a:lnTo>
                <a:lnTo>
                  <a:pt x="234" y="111"/>
                </a:lnTo>
                <a:lnTo>
                  <a:pt x="234" y="127"/>
                </a:lnTo>
                <a:lnTo>
                  <a:pt x="234" y="211"/>
                </a:lnTo>
                <a:lnTo>
                  <a:pt x="276" y="211"/>
                </a:lnTo>
                <a:lnTo>
                  <a:pt x="276" y="127"/>
                </a:lnTo>
                <a:lnTo>
                  <a:pt x="276" y="127"/>
                </a:lnTo>
                <a:lnTo>
                  <a:pt x="271" y="100"/>
                </a:lnTo>
                <a:lnTo>
                  <a:pt x="266" y="79"/>
                </a:lnTo>
                <a:lnTo>
                  <a:pt x="255" y="53"/>
                </a:lnTo>
                <a:lnTo>
                  <a:pt x="239" y="36"/>
                </a:lnTo>
                <a:lnTo>
                  <a:pt x="217" y="21"/>
                </a:lnTo>
                <a:lnTo>
                  <a:pt x="196" y="10"/>
                </a:lnTo>
                <a:lnTo>
                  <a:pt x="175" y="0"/>
                </a:lnTo>
                <a:lnTo>
                  <a:pt x="149"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0" name="Freeform 537">
            <a:extLst>
              <a:ext uri="{FF2B5EF4-FFF2-40B4-BE49-F238E27FC236}">
                <a16:creationId xmlns:a16="http://schemas.microsoft.com/office/drawing/2014/main" id="{5DD7D2C0-CDAA-4E63-8F97-F71017F4841F}"/>
              </a:ext>
            </a:extLst>
          </p:cNvPr>
          <p:cNvSpPr>
            <a:spLocks noChangeArrowheads="1"/>
          </p:cNvSpPr>
          <p:nvPr/>
        </p:nvSpPr>
        <p:spPr bwMode="auto">
          <a:xfrm>
            <a:off x="9856283" y="5100361"/>
            <a:ext cx="213854" cy="213854"/>
          </a:xfrm>
          <a:custGeom>
            <a:avLst/>
            <a:gdLst>
              <a:gd name="T0" fmla="*/ 600 w 718"/>
              <a:gd name="T1" fmla="*/ 149 h 718"/>
              <a:gd name="T2" fmla="*/ 669 w 718"/>
              <a:gd name="T3" fmla="*/ 282 h 718"/>
              <a:gd name="T4" fmla="*/ 409 w 718"/>
              <a:gd name="T5" fmla="*/ 378 h 718"/>
              <a:gd name="T6" fmla="*/ 669 w 718"/>
              <a:gd name="T7" fmla="*/ 431 h 718"/>
              <a:gd name="T8" fmla="*/ 600 w 718"/>
              <a:gd name="T9" fmla="*/ 568 h 718"/>
              <a:gd name="T10" fmla="*/ 568 w 718"/>
              <a:gd name="T11" fmla="*/ 595 h 718"/>
              <a:gd name="T12" fmla="*/ 483 w 718"/>
              <a:gd name="T13" fmla="*/ 648 h 718"/>
              <a:gd name="T14" fmla="*/ 377 w 718"/>
              <a:gd name="T15" fmla="*/ 404 h 718"/>
              <a:gd name="T16" fmla="*/ 340 w 718"/>
              <a:gd name="T17" fmla="*/ 675 h 718"/>
              <a:gd name="T18" fmla="*/ 191 w 718"/>
              <a:gd name="T19" fmla="*/ 627 h 718"/>
              <a:gd name="T20" fmla="*/ 308 w 718"/>
              <a:gd name="T21" fmla="*/ 378 h 718"/>
              <a:gd name="T22" fmla="*/ 91 w 718"/>
              <a:gd name="T23" fmla="*/ 526 h 718"/>
              <a:gd name="T24" fmla="*/ 43 w 718"/>
              <a:gd name="T25" fmla="*/ 378 h 718"/>
              <a:gd name="T26" fmla="*/ 43 w 718"/>
              <a:gd name="T27" fmla="*/ 335 h 718"/>
              <a:gd name="T28" fmla="*/ 69 w 718"/>
              <a:gd name="T29" fmla="*/ 234 h 718"/>
              <a:gd name="T30" fmla="*/ 308 w 718"/>
              <a:gd name="T31" fmla="*/ 335 h 718"/>
              <a:gd name="T32" fmla="*/ 149 w 718"/>
              <a:gd name="T33" fmla="*/ 117 h 718"/>
              <a:gd name="T34" fmla="*/ 287 w 718"/>
              <a:gd name="T35" fmla="*/ 49 h 718"/>
              <a:gd name="T36" fmla="*/ 377 w 718"/>
              <a:gd name="T37" fmla="*/ 38 h 718"/>
              <a:gd name="T38" fmla="*/ 483 w 718"/>
              <a:gd name="T39" fmla="*/ 64 h 718"/>
              <a:gd name="T40" fmla="*/ 377 w 718"/>
              <a:gd name="T41" fmla="*/ 309 h 718"/>
              <a:gd name="T42" fmla="*/ 361 w 718"/>
              <a:gd name="T43" fmla="*/ 0 h 718"/>
              <a:gd name="T44" fmla="*/ 255 w 718"/>
              <a:gd name="T45" fmla="*/ 17 h 718"/>
              <a:gd name="T46" fmla="*/ 159 w 718"/>
              <a:gd name="T47" fmla="*/ 59 h 718"/>
              <a:gd name="T48" fmla="*/ 85 w 718"/>
              <a:gd name="T49" fmla="*/ 128 h 718"/>
              <a:gd name="T50" fmla="*/ 27 w 718"/>
              <a:gd name="T51" fmla="*/ 218 h 718"/>
              <a:gd name="T52" fmla="*/ 0 w 718"/>
              <a:gd name="T53" fmla="*/ 319 h 718"/>
              <a:gd name="T54" fmla="*/ 0 w 718"/>
              <a:gd name="T55" fmla="*/ 393 h 718"/>
              <a:gd name="T56" fmla="*/ 27 w 718"/>
              <a:gd name="T57" fmla="*/ 494 h 718"/>
              <a:gd name="T58" fmla="*/ 85 w 718"/>
              <a:gd name="T59" fmla="*/ 585 h 718"/>
              <a:gd name="T60" fmla="*/ 159 w 718"/>
              <a:gd name="T61" fmla="*/ 653 h 718"/>
              <a:gd name="T62" fmla="*/ 255 w 718"/>
              <a:gd name="T63" fmla="*/ 701 h 718"/>
              <a:gd name="T64" fmla="*/ 361 w 718"/>
              <a:gd name="T65" fmla="*/ 717 h 718"/>
              <a:gd name="T66" fmla="*/ 430 w 718"/>
              <a:gd name="T67" fmla="*/ 707 h 718"/>
              <a:gd name="T68" fmla="*/ 531 w 718"/>
              <a:gd name="T69" fmla="*/ 675 h 718"/>
              <a:gd name="T70" fmla="*/ 611 w 718"/>
              <a:gd name="T71" fmla="*/ 611 h 718"/>
              <a:gd name="T72" fmla="*/ 675 w 718"/>
              <a:gd name="T73" fmla="*/ 526 h 718"/>
              <a:gd name="T74" fmla="*/ 712 w 718"/>
              <a:gd name="T75" fmla="*/ 431 h 718"/>
              <a:gd name="T76" fmla="*/ 717 w 718"/>
              <a:gd name="T77" fmla="*/ 356 h 718"/>
              <a:gd name="T78" fmla="*/ 701 w 718"/>
              <a:gd name="T79" fmla="*/ 250 h 718"/>
              <a:gd name="T80" fmla="*/ 658 w 718"/>
              <a:gd name="T81" fmla="*/ 154 h 718"/>
              <a:gd name="T82" fmla="*/ 590 w 718"/>
              <a:gd name="T83" fmla="*/ 80 h 718"/>
              <a:gd name="T84" fmla="*/ 499 w 718"/>
              <a:gd name="T85" fmla="*/ 27 h 718"/>
              <a:gd name="T86" fmla="*/ 398 w 718"/>
              <a:gd name="T8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8" h="718">
                <a:moveTo>
                  <a:pt x="409" y="335"/>
                </a:moveTo>
                <a:lnTo>
                  <a:pt x="600" y="149"/>
                </a:lnTo>
                <a:lnTo>
                  <a:pt x="600" y="149"/>
                </a:lnTo>
                <a:lnTo>
                  <a:pt x="627" y="186"/>
                </a:lnTo>
                <a:lnTo>
                  <a:pt x="653" y="234"/>
                </a:lnTo>
                <a:lnTo>
                  <a:pt x="669" y="282"/>
                </a:lnTo>
                <a:lnTo>
                  <a:pt x="675" y="335"/>
                </a:lnTo>
                <a:lnTo>
                  <a:pt x="409" y="335"/>
                </a:lnTo>
                <a:close/>
                <a:moveTo>
                  <a:pt x="409" y="378"/>
                </a:moveTo>
                <a:lnTo>
                  <a:pt x="675" y="378"/>
                </a:lnTo>
                <a:lnTo>
                  <a:pt x="675" y="378"/>
                </a:lnTo>
                <a:lnTo>
                  <a:pt x="669" y="431"/>
                </a:lnTo>
                <a:lnTo>
                  <a:pt x="653" y="478"/>
                </a:lnTo>
                <a:lnTo>
                  <a:pt x="627" y="526"/>
                </a:lnTo>
                <a:lnTo>
                  <a:pt x="600" y="568"/>
                </a:lnTo>
                <a:lnTo>
                  <a:pt x="409" y="378"/>
                </a:lnTo>
                <a:close/>
                <a:moveTo>
                  <a:pt x="377" y="404"/>
                </a:moveTo>
                <a:lnTo>
                  <a:pt x="568" y="595"/>
                </a:lnTo>
                <a:lnTo>
                  <a:pt x="568" y="595"/>
                </a:lnTo>
                <a:lnTo>
                  <a:pt x="526" y="627"/>
                </a:lnTo>
                <a:lnTo>
                  <a:pt x="483" y="648"/>
                </a:lnTo>
                <a:lnTo>
                  <a:pt x="430" y="664"/>
                </a:lnTo>
                <a:lnTo>
                  <a:pt x="377" y="675"/>
                </a:lnTo>
                <a:lnTo>
                  <a:pt x="377" y="404"/>
                </a:lnTo>
                <a:close/>
                <a:moveTo>
                  <a:pt x="340" y="409"/>
                </a:moveTo>
                <a:lnTo>
                  <a:pt x="340" y="675"/>
                </a:lnTo>
                <a:lnTo>
                  <a:pt x="340" y="675"/>
                </a:lnTo>
                <a:lnTo>
                  <a:pt x="287" y="664"/>
                </a:lnTo>
                <a:lnTo>
                  <a:pt x="234" y="648"/>
                </a:lnTo>
                <a:lnTo>
                  <a:pt x="191" y="627"/>
                </a:lnTo>
                <a:lnTo>
                  <a:pt x="149" y="595"/>
                </a:lnTo>
                <a:lnTo>
                  <a:pt x="340" y="409"/>
                </a:lnTo>
                <a:close/>
                <a:moveTo>
                  <a:pt x="308" y="378"/>
                </a:moveTo>
                <a:lnTo>
                  <a:pt x="122" y="568"/>
                </a:lnTo>
                <a:lnTo>
                  <a:pt x="122" y="568"/>
                </a:lnTo>
                <a:lnTo>
                  <a:pt x="91" y="526"/>
                </a:lnTo>
                <a:lnTo>
                  <a:pt x="69" y="478"/>
                </a:lnTo>
                <a:lnTo>
                  <a:pt x="48" y="431"/>
                </a:lnTo>
                <a:lnTo>
                  <a:pt x="43" y="378"/>
                </a:lnTo>
                <a:lnTo>
                  <a:pt x="308" y="378"/>
                </a:lnTo>
                <a:close/>
                <a:moveTo>
                  <a:pt x="308" y="335"/>
                </a:moveTo>
                <a:lnTo>
                  <a:pt x="43" y="335"/>
                </a:lnTo>
                <a:lnTo>
                  <a:pt x="43" y="335"/>
                </a:lnTo>
                <a:lnTo>
                  <a:pt x="48" y="282"/>
                </a:lnTo>
                <a:lnTo>
                  <a:pt x="69" y="234"/>
                </a:lnTo>
                <a:lnTo>
                  <a:pt x="91" y="186"/>
                </a:lnTo>
                <a:lnTo>
                  <a:pt x="122" y="149"/>
                </a:lnTo>
                <a:lnTo>
                  <a:pt x="308" y="335"/>
                </a:lnTo>
                <a:close/>
                <a:moveTo>
                  <a:pt x="340" y="303"/>
                </a:moveTo>
                <a:lnTo>
                  <a:pt x="149" y="117"/>
                </a:lnTo>
                <a:lnTo>
                  <a:pt x="149" y="117"/>
                </a:lnTo>
                <a:lnTo>
                  <a:pt x="191" y="85"/>
                </a:lnTo>
                <a:lnTo>
                  <a:pt x="234" y="64"/>
                </a:lnTo>
                <a:lnTo>
                  <a:pt x="287" y="49"/>
                </a:lnTo>
                <a:lnTo>
                  <a:pt x="340" y="38"/>
                </a:lnTo>
                <a:lnTo>
                  <a:pt x="340" y="303"/>
                </a:lnTo>
                <a:close/>
                <a:moveTo>
                  <a:pt x="377" y="38"/>
                </a:moveTo>
                <a:lnTo>
                  <a:pt x="377" y="38"/>
                </a:lnTo>
                <a:lnTo>
                  <a:pt x="430" y="49"/>
                </a:lnTo>
                <a:lnTo>
                  <a:pt x="483" y="64"/>
                </a:lnTo>
                <a:lnTo>
                  <a:pt x="526" y="85"/>
                </a:lnTo>
                <a:lnTo>
                  <a:pt x="568" y="117"/>
                </a:lnTo>
                <a:lnTo>
                  <a:pt x="377" y="309"/>
                </a:lnTo>
                <a:lnTo>
                  <a:pt x="377" y="38"/>
                </a:lnTo>
                <a:close/>
                <a:moveTo>
                  <a:pt x="361" y="0"/>
                </a:moveTo>
                <a:lnTo>
                  <a:pt x="361" y="0"/>
                </a:lnTo>
                <a:lnTo>
                  <a:pt x="324" y="0"/>
                </a:lnTo>
                <a:lnTo>
                  <a:pt x="287" y="6"/>
                </a:lnTo>
                <a:lnTo>
                  <a:pt x="255" y="17"/>
                </a:lnTo>
                <a:lnTo>
                  <a:pt x="218" y="27"/>
                </a:lnTo>
                <a:lnTo>
                  <a:pt x="186" y="43"/>
                </a:lnTo>
                <a:lnTo>
                  <a:pt x="159" y="59"/>
                </a:lnTo>
                <a:lnTo>
                  <a:pt x="133" y="80"/>
                </a:lnTo>
                <a:lnTo>
                  <a:pt x="106" y="101"/>
                </a:lnTo>
                <a:lnTo>
                  <a:pt x="85" y="128"/>
                </a:lnTo>
                <a:lnTo>
                  <a:pt x="64" y="154"/>
                </a:lnTo>
                <a:lnTo>
                  <a:pt x="43" y="186"/>
                </a:lnTo>
                <a:lnTo>
                  <a:pt x="27" y="218"/>
                </a:lnTo>
                <a:lnTo>
                  <a:pt x="16" y="250"/>
                </a:lnTo>
                <a:lnTo>
                  <a:pt x="5" y="287"/>
                </a:lnTo>
                <a:lnTo>
                  <a:pt x="0" y="319"/>
                </a:lnTo>
                <a:lnTo>
                  <a:pt x="0" y="356"/>
                </a:lnTo>
                <a:lnTo>
                  <a:pt x="0" y="356"/>
                </a:lnTo>
                <a:lnTo>
                  <a:pt x="0" y="393"/>
                </a:lnTo>
                <a:lnTo>
                  <a:pt x="5" y="431"/>
                </a:lnTo>
                <a:lnTo>
                  <a:pt x="16" y="463"/>
                </a:lnTo>
                <a:lnTo>
                  <a:pt x="27" y="494"/>
                </a:lnTo>
                <a:lnTo>
                  <a:pt x="43" y="526"/>
                </a:lnTo>
                <a:lnTo>
                  <a:pt x="64" y="558"/>
                </a:lnTo>
                <a:lnTo>
                  <a:pt x="85" y="585"/>
                </a:lnTo>
                <a:lnTo>
                  <a:pt x="106" y="611"/>
                </a:lnTo>
                <a:lnTo>
                  <a:pt x="133" y="632"/>
                </a:lnTo>
                <a:lnTo>
                  <a:pt x="159" y="653"/>
                </a:lnTo>
                <a:lnTo>
                  <a:pt x="186" y="675"/>
                </a:lnTo>
                <a:lnTo>
                  <a:pt x="218" y="685"/>
                </a:lnTo>
                <a:lnTo>
                  <a:pt x="255" y="701"/>
                </a:lnTo>
                <a:lnTo>
                  <a:pt x="287" y="707"/>
                </a:lnTo>
                <a:lnTo>
                  <a:pt x="324" y="712"/>
                </a:lnTo>
                <a:lnTo>
                  <a:pt x="361" y="717"/>
                </a:lnTo>
                <a:lnTo>
                  <a:pt x="361" y="717"/>
                </a:lnTo>
                <a:lnTo>
                  <a:pt x="398" y="712"/>
                </a:lnTo>
                <a:lnTo>
                  <a:pt x="430" y="707"/>
                </a:lnTo>
                <a:lnTo>
                  <a:pt x="467" y="701"/>
                </a:lnTo>
                <a:lnTo>
                  <a:pt x="499" y="685"/>
                </a:lnTo>
                <a:lnTo>
                  <a:pt x="531" y="675"/>
                </a:lnTo>
                <a:lnTo>
                  <a:pt x="558" y="653"/>
                </a:lnTo>
                <a:lnTo>
                  <a:pt x="590" y="632"/>
                </a:lnTo>
                <a:lnTo>
                  <a:pt x="611" y="611"/>
                </a:lnTo>
                <a:lnTo>
                  <a:pt x="637" y="585"/>
                </a:lnTo>
                <a:lnTo>
                  <a:pt x="658" y="558"/>
                </a:lnTo>
                <a:lnTo>
                  <a:pt x="675" y="526"/>
                </a:lnTo>
                <a:lnTo>
                  <a:pt x="690" y="494"/>
                </a:lnTo>
                <a:lnTo>
                  <a:pt x="701" y="463"/>
                </a:lnTo>
                <a:lnTo>
                  <a:pt x="712" y="431"/>
                </a:lnTo>
                <a:lnTo>
                  <a:pt x="717" y="393"/>
                </a:lnTo>
                <a:lnTo>
                  <a:pt x="717" y="356"/>
                </a:lnTo>
                <a:lnTo>
                  <a:pt x="717" y="356"/>
                </a:lnTo>
                <a:lnTo>
                  <a:pt x="717" y="319"/>
                </a:lnTo>
                <a:lnTo>
                  <a:pt x="712" y="287"/>
                </a:lnTo>
                <a:lnTo>
                  <a:pt x="701" y="250"/>
                </a:lnTo>
                <a:lnTo>
                  <a:pt x="690" y="218"/>
                </a:lnTo>
                <a:lnTo>
                  <a:pt x="675" y="186"/>
                </a:lnTo>
                <a:lnTo>
                  <a:pt x="658" y="154"/>
                </a:lnTo>
                <a:lnTo>
                  <a:pt x="637" y="128"/>
                </a:lnTo>
                <a:lnTo>
                  <a:pt x="611" y="101"/>
                </a:lnTo>
                <a:lnTo>
                  <a:pt x="590" y="80"/>
                </a:lnTo>
                <a:lnTo>
                  <a:pt x="558" y="59"/>
                </a:lnTo>
                <a:lnTo>
                  <a:pt x="531" y="43"/>
                </a:lnTo>
                <a:lnTo>
                  <a:pt x="499" y="27"/>
                </a:lnTo>
                <a:lnTo>
                  <a:pt x="467" y="17"/>
                </a:lnTo>
                <a:lnTo>
                  <a:pt x="430" y="6"/>
                </a:lnTo>
                <a:lnTo>
                  <a:pt x="398" y="0"/>
                </a:lnTo>
                <a:lnTo>
                  <a:pt x="361"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1" name="Freeform 538">
            <a:extLst>
              <a:ext uri="{FF2B5EF4-FFF2-40B4-BE49-F238E27FC236}">
                <a16:creationId xmlns:a16="http://schemas.microsoft.com/office/drawing/2014/main" id="{47DD71BA-E0F2-45F1-B9C4-2D452A625877}"/>
              </a:ext>
            </a:extLst>
          </p:cNvPr>
          <p:cNvSpPr>
            <a:spLocks noChangeArrowheads="1"/>
          </p:cNvSpPr>
          <p:nvPr/>
        </p:nvSpPr>
        <p:spPr bwMode="auto">
          <a:xfrm>
            <a:off x="9894331" y="5176456"/>
            <a:ext cx="13120" cy="10496"/>
          </a:xfrm>
          <a:custGeom>
            <a:avLst/>
            <a:gdLst>
              <a:gd name="T0" fmla="*/ 0 w 44"/>
              <a:gd name="T1" fmla="*/ 0 h 37"/>
              <a:gd name="T2" fmla="*/ 43 w 44"/>
              <a:gd name="T3" fmla="*/ 0 h 37"/>
              <a:gd name="T4" fmla="*/ 43 w 44"/>
              <a:gd name="T5" fmla="*/ 36 h 37"/>
              <a:gd name="T6" fmla="*/ 0 w 44"/>
              <a:gd name="T7" fmla="*/ 36 h 37"/>
              <a:gd name="T8" fmla="*/ 0 w 44"/>
              <a:gd name="T9" fmla="*/ 0 h 37"/>
            </a:gdLst>
            <a:ahLst/>
            <a:cxnLst>
              <a:cxn ang="0">
                <a:pos x="T0" y="T1"/>
              </a:cxn>
              <a:cxn ang="0">
                <a:pos x="T2" y="T3"/>
              </a:cxn>
              <a:cxn ang="0">
                <a:pos x="T4" y="T5"/>
              </a:cxn>
              <a:cxn ang="0">
                <a:pos x="T6" y="T7"/>
              </a:cxn>
              <a:cxn ang="0">
                <a:pos x="T8" y="T9"/>
              </a:cxn>
            </a:cxnLst>
            <a:rect l="0" t="0" r="r" b="b"/>
            <a:pathLst>
              <a:path w="44" h="37">
                <a:moveTo>
                  <a:pt x="0" y="0"/>
                </a:moveTo>
                <a:lnTo>
                  <a:pt x="43" y="0"/>
                </a:lnTo>
                <a:lnTo>
                  <a:pt x="43"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2" name="Freeform 539">
            <a:extLst>
              <a:ext uri="{FF2B5EF4-FFF2-40B4-BE49-F238E27FC236}">
                <a16:creationId xmlns:a16="http://schemas.microsoft.com/office/drawing/2014/main" id="{DBFE590D-A891-4061-AA4D-AAF723F56A10}"/>
              </a:ext>
            </a:extLst>
          </p:cNvPr>
          <p:cNvSpPr>
            <a:spLocks noChangeArrowheads="1"/>
          </p:cNvSpPr>
          <p:nvPr/>
        </p:nvSpPr>
        <p:spPr bwMode="auto">
          <a:xfrm>
            <a:off x="9983545" y="5263047"/>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3" name="Freeform 540">
            <a:extLst>
              <a:ext uri="{FF2B5EF4-FFF2-40B4-BE49-F238E27FC236}">
                <a16:creationId xmlns:a16="http://schemas.microsoft.com/office/drawing/2014/main" id="{2E9893B6-7285-49F2-913B-2F94D2FED691}"/>
              </a:ext>
            </a:extLst>
          </p:cNvPr>
          <p:cNvSpPr>
            <a:spLocks noChangeArrowheads="1"/>
          </p:cNvSpPr>
          <p:nvPr/>
        </p:nvSpPr>
        <p:spPr bwMode="auto">
          <a:xfrm>
            <a:off x="10025529" y="5176456"/>
            <a:ext cx="14431" cy="10496"/>
          </a:xfrm>
          <a:custGeom>
            <a:avLst/>
            <a:gdLst>
              <a:gd name="T0" fmla="*/ 0 w 49"/>
              <a:gd name="T1" fmla="*/ 0 h 37"/>
              <a:gd name="T2" fmla="*/ 48 w 49"/>
              <a:gd name="T3" fmla="*/ 0 h 37"/>
              <a:gd name="T4" fmla="*/ 48 w 49"/>
              <a:gd name="T5" fmla="*/ 36 h 37"/>
              <a:gd name="T6" fmla="*/ 0 w 49"/>
              <a:gd name="T7" fmla="*/ 36 h 37"/>
              <a:gd name="T8" fmla="*/ 0 w 49"/>
              <a:gd name="T9" fmla="*/ 0 h 37"/>
            </a:gdLst>
            <a:ahLst/>
            <a:cxnLst>
              <a:cxn ang="0">
                <a:pos x="T0" y="T1"/>
              </a:cxn>
              <a:cxn ang="0">
                <a:pos x="T2" y="T3"/>
              </a:cxn>
              <a:cxn ang="0">
                <a:pos x="T4" y="T5"/>
              </a:cxn>
              <a:cxn ang="0">
                <a:pos x="T6" y="T7"/>
              </a:cxn>
              <a:cxn ang="0">
                <a:pos x="T8" y="T9"/>
              </a:cxn>
            </a:cxnLst>
            <a:rect l="0" t="0" r="r" b="b"/>
            <a:pathLst>
              <a:path w="49" h="37">
                <a:moveTo>
                  <a:pt x="0" y="0"/>
                </a:moveTo>
                <a:lnTo>
                  <a:pt x="48" y="0"/>
                </a:lnTo>
                <a:lnTo>
                  <a:pt x="48" y="36"/>
                </a:lnTo>
                <a:lnTo>
                  <a:pt x="0" y="3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4" name="Freeform 541">
            <a:extLst>
              <a:ext uri="{FF2B5EF4-FFF2-40B4-BE49-F238E27FC236}">
                <a16:creationId xmlns:a16="http://schemas.microsoft.com/office/drawing/2014/main" id="{9667E380-D4CE-419F-96FC-FFDA9B7B7426}"/>
              </a:ext>
            </a:extLst>
          </p:cNvPr>
          <p:cNvSpPr>
            <a:spLocks noChangeArrowheads="1"/>
          </p:cNvSpPr>
          <p:nvPr/>
        </p:nvSpPr>
        <p:spPr bwMode="auto">
          <a:xfrm>
            <a:off x="9837915" y="4929803"/>
            <a:ext cx="377851" cy="402779"/>
          </a:xfrm>
          <a:custGeom>
            <a:avLst/>
            <a:gdLst>
              <a:gd name="T0" fmla="*/ 1046 w 1269"/>
              <a:gd name="T1" fmla="*/ 1152 h 1355"/>
              <a:gd name="T2" fmla="*/ 960 w 1269"/>
              <a:gd name="T3" fmla="*/ 1226 h 1355"/>
              <a:gd name="T4" fmla="*/ 950 w 1269"/>
              <a:gd name="T5" fmla="*/ 1285 h 1355"/>
              <a:gd name="T6" fmla="*/ 886 w 1269"/>
              <a:gd name="T7" fmla="*/ 1269 h 1355"/>
              <a:gd name="T8" fmla="*/ 807 w 1269"/>
              <a:gd name="T9" fmla="*/ 1306 h 1355"/>
              <a:gd name="T10" fmla="*/ 780 w 1269"/>
              <a:gd name="T11" fmla="*/ 1264 h 1355"/>
              <a:gd name="T12" fmla="*/ 748 w 1269"/>
              <a:gd name="T13" fmla="*/ 1194 h 1355"/>
              <a:gd name="T14" fmla="*/ 817 w 1269"/>
              <a:gd name="T15" fmla="*/ 1078 h 1355"/>
              <a:gd name="T16" fmla="*/ 843 w 1269"/>
              <a:gd name="T17" fmla="*/ 929 h 1355"/>
              <a:gd name="T18" fmla="*/ 812 w 1269"/>
              <a:gd name="T19" fmla="*/ 765 h 1355"/>
              <a:gd name="T20" fmla="*/ 759 w 1269"/>
              <a:gd name="T21" fmla="*/ 680 h 1355"/>
              <a:gd name="T22" fmla="*/ 695 w 1269"/>
              <a:gd name="T23" fmla="*/ 531 h 1355"/>
              <a:gd name="T24" fmla="*/ 520 w 1269"/>
              <a:gd name="T25" fmla="*/ 520 h 1355"/>
              <a:gd name="T26" fmla="*/ 679 w 1269"/>
              <a:gd name="T27" fmla="*/ 340 h 1355"/>
              <a:gd name="T28" fmla="*/ 663 w 1269"/>
              <a:gd name="T29" fmla="*/ 223 h 1355"/>
              <a:gd name="T30" fmla="*/ 769 w 1269"/>
              <a:gd name="T31" fmla="*/ 127 h 1355"/>
              <a:gd name="T32" fmla="*/ 780 w 1269"/>
              <a:gd name="T33" fmla="*/ 85 h 1355"/>
              <a:gd name="T34" fmla="*/ 843 w 1269"/>
              <a:gd name="T35" fmla="*/ 43 h 1355"/>
              <a:gd name="T36" fmla="*/ 907 w 1269"/>
              <a:gd name="T37" fmla="*/ 43 h 1355"/>
              <a:gd name="T38" fmla="*/ 950 w 1269"/>
              <a:gd name="T39" fmla="*/ 90 h 1355"/>
              <a:gd name="T40" fmla="*/ 992 w 1269"/>
              <a:gd name="T41" fmla="*/ 165 h 1355"/>
              <a:gd name="T42" fmla="*/ 1162 w 1269"/>
              <a:gd name="T43" fmla="*/ 361 h 1355"/>
              <a:gd name="T44" fmla="*/ 1226 w 1269"/>
              <a:gd name="T45" fmla="*/ 674 h 1355"/>
              <a:gd name="T46" fmla="*/ 1221 w 1269"/>
              <a:gd name="T47" fmla="*/ 765 h 1355"/>
              <a:gd name="T48" fmla="*/ 1162 w 1269"/>
              <a:gd name="T49" fmla="*/ 993 h 1355"/>
              <a:gd name="T50" fmla="*/ 307 w 1269"/>
              <a:gd name="T51" fmla="*/ 1296 h 1355"/>
              <a:gd name="T52" fmla="*/ 154 w 1269"/>
              <a:gd name="T53" fmla="*/ 1200 h 1355"/>
              <a:gd name="T54" fmla="*/ 58 w 1269"/>
              <a:gd name="T55" fmla="*/ 1040 h 1355"/>
              <a:gd name="T56" fmla="*/ 42 w 1269"/>
              <a:gd name="T57" fmla="*/ 892 h 1355"/>
              <a:gd name="T58" fmla="*/ 106 w 1269"/>
              <a:gd name="T59" fmla="*/ 717 h 1355"/>
              <a:gd name="T60" fmla="*/ 239 w 1269"/>
              <a:gd name="T61" fmla="*/ 594 h 1355"/>
              <a:gd name="T62" fmla="*/ 424 w 1269"/>
              <a:gd name="T63" fmla="*/ 547 h 1355"/>
              <a:gd name="T64" fmla="*/ 573 w 1269"/>
              <a:gd name="T65" fmla="*/ 579 h 1355"/>
              <a:gd name="T66" fmla="*/ 716 w 1269"/>
              <a:gd name="T67" fmla="*/ 690 h 1355"/>
              <a:gd name="T68" fmla="*/ 796 w 1269"/>
              <a:gd name="T69" fmla="*/ 855 h 1355"/>
              <a:gd name="T70" fmla="*/ 796 w 1269"/>
              <a:gd name="T71" fmla="*/ 1009 h 1355"/>
              <a:gd name="T72" fmla="*/ 716 w 1269"/>
              <a:gd name="T73" fmla="*/ 1173 h 1355"/>
              <a:gd name="T74" fmla="*/ 573 w 1269"/>
              <a:gd name="T75" fmla="*/ 1280 h 1355"/>
              <a:gd name="T76" fmla="*/ 1199 w 1269"/>
              <a:gd name="T77" fmla="*/ 340 h 1355"/>
              <a:gd name="T78" fmla="*/ 1014 w 1269"/>
              <a:gd name="T79" fmla="*/ 127 h 1355"/>
              <a:gd name="T80" fmla="*/ 992 w 1269"/>
              <a:gd name="T81" fmla="*/ 85 h 1355"/>
              <a:gd name="T82" fmla="*/ 923 w 1269"/>
              <a:gd name="T83" fmla="*/ 0 h 1355"/>
              <a:gd name="T84" fmla="*/ 790 w 1269"/>
              <a:gd name="T85" fmla="*/ 5 h 1355"/>
              <a:gd name="T86" fmla="*/ 738 w 1269"/>
              <a:gd name="T87" fmla="*/ 90 h 1355"/>
              <a:gd name="T88" fmla="*/ 674 w 1269"/>
              <a:gd name="T89" fmla="*/ 154 h 1355"/>
              <a:gd name="T90" fmla="*/ 514 w 1269"/>
              <a:gd name="T91" fmla="*/ 387 h 1355"/>
              <a:gd name="T92" fmla="*/ 424 w 1269"/>
              <a:gd name="T93" fmla="*/ 510 h 1355"/>
              <a:gd name="T94" fmla="*/ 222 w 1269"/>
              <a:gd name="T95" fmla="*/ 558 h 1355"/>
              <a:gd name="T96" fmla="*/ 74 w 1269"/>
              <a:gd name="T97" fmla="*/ 696 h 1355"/>
              <a:gd name="T98" fmla="*/ 5 w 1269"/>
              <a:gd name="T99" fmla="*/ 887 h 1355"/>
              <a:gd name="T100" fmla="*/ 21 w 1269"/>
              <a:gd name="T101" fmla="*/ 1057 h 1355"/>
              <a:gd name="T102" fmla="*/ 122 w 1269"/>
              <a:gd name="T103" fmla="*/ 1226 h 1355"/>
              <a:gd name="T104" fmla="*/ 297 w 1269"/>
              <a:gd name="T105" fmla="*/ 1333 h 1355"/>
              <a:gd name="T106" fmla="*/ 467 w 1269"/>
              <a:gd name="T107" fmla="*/ 1348 h 1355"/>
              <a:gd name="T108" fmla="*/ 658 w 1269"/>
              <a:gd name="T109" fmla="*/ 1280 h 1355"/>
              <a:gd name="T110" fmla="*/ 738 w 1269"/>
              <a:gd name="T111" fmla="*/ 1264 h 1355"/>
              <a:gd name="T112" fmla="*/ 764 w 1269"/>
              <a:gd name="T113" fmla="*/ 1327 h 1355"/>
              <a:gd name="T114" fmla="*/ 907 w 1269"/>
              <a:gd name="T115" fmla="*/ 1354 h 1355"/>
              <a:gd name="T116" fmla="*/ 992 w 1269"/>
              <a:gd name="T117" fmla="*/ 1285 h 1355"/>
              <a:gd name="T118" fmla="*/ 1014 w 1269"/>
              <a:gd name="T119" fmla="*/ 1226 h 1355"/>
              <a:gd name="T120" fmla="*/ 1162 w 1269"/>
              <a:gd name="T121" fmla="*/ 1078 h 1355"/>
              <a:gd name="T122" fmla="*/ 1263 w 1269"/>
              <a:gd name="T123" fmla="*/ 765 h 1355"/>
              <a:gd name="T124" fmla="*/ 1226 w 1269"/>
              <a:gd name="T125" fmla="*/ 419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9" h="1355">
                <a:moveTo>
                  <a:pt x="1162" y="993"/>
                </a:moveTo>
                <a:lnTo>
                  <a:pt x="1162" y="993"/>
                </a:lnTo>
                <a:lnTo>
                  <a:pt x="1125" y="1051"/>
                </a:lnTo>
                <a:lnTo>
                  <a:pt x="1088" y="1104"/>
                </a:lnTo>
                <a:lnTo>
                  <a:pt x="1046" y="1152"/>
                </a:lnTo>
                <a:lnTo>
                  <a:pt x="1003" y="1184"/>
                </a:lnTo>
                <a:lnTo>
                  <a:pt x="865" y="1184"/>
                </a:lnTo>
                <a:lnTo>
                  <a:pt x="865" y="1226"/>
                </a:lnTo>
                <a:lnTo>
                  <a:pt x="960" y="1226"/>
                </a:lnTo>
                <a:lnTo>
                  <a:pt x="960" y="1226"/>
                </a:lnTo>
                <a:lnTo>
                  <a:pt x="955" y="1243"/>
                </a:lnTo>
                <a:lnTo>
                  <a:pt x="950" y="1264"/>
                </a:lnTo>
                <a:lnTo>
                  <a:pt x="950" y="1269"/>
                </a:lnTo>
                <a:lnTo>
                  <a:pt x="950" y="1269"/>
                </a:lnTo>
                <a:lnTo>
                  <a:pt x="950" y="1285"/>
                </a:lnTo>
                <a:lnTo>
                  <a:pt x="939" y="1296"/>
                </a:lnTo>
                <a:lnTo>
                  <a:pt x="923" y="1306"/>
                </a:lnTo>
                <a:lnTo>
                  <a:pt x="907" y="1311"/>
                </a:lnTo>
                <a:lnTo>
                  <a:pt x="886" y="1311"/>
                </a:lnTo>
                <a:lnTo>
                  <a:pt x="886" y="1269"/>
                </a:lnTo>
                <a:lnTo>
                  <a:pt x="843" y="1269"/>
                </a:lnTo>
                <a:lnTo>
                  <a:pt x="843" y="1311"/>
                </a:lnTo>
                <a:lnTo>
                  <a:pt x="822" y="1311"/>
                </a:lnTo>
                <a:lnTo>
                  <a:pt x="822" y="1311"/>
                </a:lnTo>
                <a:lnTo>
                  <a:pt x="807" y="1306"/>
                </a:lnTo>
                <a:lnTo>
                  <a:pt x="796" y="1296"/>
                </a:lnTo>
                <a:lnTo>
                  <a:pt x="785" y="1285"/>
                </a:lnTo>
                <a:lnTo>
                  <a:pt x="780" y="1269"/>
                </a:lnTo>
                <a:lnTo>
                  <a:pt x="780" y="1264"/>
                </a:lnTo>
                <a:lnTo>
                  <a:pt x="780" y="1264"/>
                </a:lnTo>
                <a:lnTo>
                  <a:pt x="780" y="1243"/>
                </a:lnTo>
                <a:lnTo>
                  <a:pt x="775" y="1226"/>
                </a:lnTo>
                <a:lnTo>
                  <a:pt x="764" y="1211"/>
                </a:lnTo>
                <a:lnTo>
                  <a:pt x="748" y="1194"/>
                </a:lnTo>
                <a:lnTo>
                  <a:pt x="748" y="1194"/>
                </a:lnTo>
                <a:lnTo>
                  <a:pt x="775" y="1163"/>
                </a:lnTo>
                <a:lnTo>
                  <a:pt x="796" y="1120"/>
                </a:lnTo>
                <a:lnTo>
                  <a:pt x="843" y="1120"/>
                </a:lnTo>
                <a:lnTo>
                  <a:pt x="843" y="1078"/>
                </a:lnTo>
                <a:lnTo>
                  <a:pt x="817" y="1078"/>
                </a:lnTo>
                <a:lnTo>
                  <a:pt x="817" y="1078"/>
                </a:lnTo>
                <a:lnTo>
                  <a:pt x="828" y="1046"/>
                </a:lnTo>
                <a:lnTo>
                  <a:pt x="838" y="1009"/>
                </a:lnTo>
                <a:lnTo>
                  <a:pt x="843" y="972"/>
                </a:lnTo>
                <a:lnTo>
                  <a:pt x="843" y="929"/>
                </a:lnTo>
                <a:lnTo>
                  <a:pt x="843" y="929"/>
                </a:lnTo>
                <a:lnTo>
                  <a:pt x="843" y="887"/>
                </a:lnTo>
                <a:lnTo>
                  <a:pt x="833" y="844"/>
                </a:lnTo>
                <a:lnTo>
                  <a:pt x="822" y="801"/>
                </a:lnTo>
                <a:lnTo>
                  <a:pt x="812" y="765"/>
                </a:lnTo>
                <a:lnTo>
                  <a:pt x="865" y="765"/>
                </a:lnTo>
                <a:lnTo>
                  <a:pt x="865" y="722"/>
                </a:lnTo>
                <a:lnTo>
                  <a:pt x="790" y="722"/>
                </a:lnTo>
                <a:lnTo>
                  <a:pt x="790" y="722"/>
                </a:lnTo>
                <a:lnTo>
                  <a:pt x="759" y="680"/>
                </a:lnTo>
                <a:lnTo>
                  <a:pt x="727" y="637"/>
                </a:lnTo>
                <a:lnTo>
                  <a:pt x="690" y="600"/>
                </a:lnTo>
                <a:lnTo>
                  <a:pt x="647" y="573"/>
                </a:lnTo>
                <a:lnTo>
                  <a:pt x="695" y="573"/>
                </a:lnTo>
                <a:lnTo>
                  <a:pt x="695" y="531"/>
                </a:lnTo>
                <a:lnTo>
                  <a:pt x="562" y="531"/>
                </a:lnTo>
                <a:lnTo>
                  <a:pt x="562" y="531"/>
                </a:lnTo>
                <a:lnTo>
                  <a:pt x="562" y="531"/>
                </a:lnTo>
                <a:lnTo>
                  <a:pt x="520" y="520"/>
                </a:lnTo>
                <a:lnTo>
                  <a:pt x="520" y="520"/>
                </a:lnTo>
                <a:lnTo>
                  <a:pt x="530" y="472"/>
                </a:lnTo>
                <a:lnTo>
                  <a:pt x="546" y="425"/>
                </a:lnTo>
                <a:lnTo>
                  <a:pt x="562" y="382"/>
                </a:lnTo>
                <a:lnTo>
                  <a:pt x="583" y="340"/>
                </a:lnTo>
                <a:lnTo>
                  <a:pt x="679" y="340"/>
                </a:lnTo>
                <a:lnTo>
                  <a:pt x="679" y="297"/>
                </a:lnTo>
                <a:lnTo>
                  <a:pt x="605" y="297"/>
                </a:lnTo>
                <a:lnTo>
                  <a:pt x="605" y="297"/>
                </a:lnTo>
                <a:lnTo>
                  <a:pt x="631" y="260"/>
                </a:lnTo>
                <a:lnTo>
                  <a:pt x="663" y="223"/>
                </a:lnTo>
                <a:lnTo>
                  <a:pt x="695" y="197"/>
                </a:lnTo>
                <a:lnTo>
                  <a:pt x="727" y="170"/>
                </a:lnTo>
                <a:lnTo>
                  <a:pt x="865" y="170"/>
                </a:lnTo>
                <a:lnTo>
                  <a:pt x="865" y="127"/>
                </a:lnTo>
                <a:lnTo>
                  <a:pt x="769" y="127"/>
                </a:lnTo>
                <a:lnTo>
                  <a:pt x="769" y="127"/>
                </a:lnTo>
                <a:lnTo>
                  <a:pt x="780" y="106"/>
                </a:lnTo>
                <a:lnTo>
                  <a:pt x="780" y="90"/>
                </a:lnTo>
                <a:lnTo>
                  <a:pt x="780" y="85"/>
                </a:lnTo>
                <a:lnTo>
                  <a:pt x="780" y="85"/>
                </a:lnTo>
                <a:lnTo>
                  <a:pt x="785" y="69"/>
                </a:lnTo>
                <a:lnTo>
                  <a:pt x="796" y="53"/>
                </a:lnTo>
                <a:lnTo>
                  <a:pt x="807" y="43"/>
                </a:lnTo>
                <a:lnTo>
                  <a:pt x="822" y="43"/>
                </a:lnTo>
                <a:lnTo>
                  <a:pt x="843" y="43"/>
                </a:lnTo>
                <a:lnTo>
                  <a:pt x="843" y="85"/>
                </a:lnTo>
                <a:lnTo>
                  <a:pt x="886" y="85"/>
                </a:lnTo>
                <a:lnTo>
                  <a:pt x="886" y="43"/>
                </a:lnTo>
                <a:lnTo>
                  <a:pt x="907" y="43"/>
                </a:lnTo>
                <a:lnTo>
                  <a:pt x="907" y="43"/>
                </a:lnTo>
                <a:lnTo>
                  <a:pt x="923" y="43"/>
                </a:lnTo>
                <a:lnTo>
                  <a:pt x="939" y="53"/>
                </a:lnTo>
                <a:lnTo>
                  <a:pt x="950" y="69"/>
                </a:lnTo>
                <a:lnTo>
                  <a:pt x="950" y="85"/>
                </a:lnTo>
                <a:lnTo>
                  <a:pt x="950" y="90"/>
                </a:lnTo>
                <a:lnTo>
                  <a:pt x="950" y="90"/>
                </a:lnTo>
                <a:lnTo>
                  <a:pt x="955" y="112"/>
                </a:lnTo>
                <a:lnTo>
                  <a:pt x="960" y="133"/>
                </a:lnTo>
                <a:lnTo>
                  <a:pt x="976" y="149"/>
                </a:lnTo>
                <a:lnTo>
                  <a:pt x="992" y="165"/>
                </a:lnTo>
                <a:lnTo>
                  <a:pt x="992" y="165"/>
                </a:lnTo>
                <a:lnTo>
                  <a:pt x="1046" y="197"/>
                </a:lnTo>
                <a:lnTo>
                  <a:pt x="1088" y="244"/>
                </a:lnTo>
                <a:lnTo>
                  <a:pt x="1125" y="297"/>
                </a:lnTo>
                <a:lnTo>
                  <a:pt x="1162" y="361"/>
                </a:lnTo>
                <a:lnTo>
                  <a:pt x="1162" y="361"/>
                </a:lnTo>
                <a:lnTo>
                  <a:pt x="1189" y="430"/>
                </a:lnTo>
                <a:lnTo>
                  <a:pt x="1210" y="510"/>
                </a:lnTo>
                <a:lnTo>
                  <a:pt x="1221" y="590"/>
                </a:lnTo>
                <a:lnTo>
                  <a:pt x="1226" y="674"/>
                </a:lnTo>
                <a:lnTo>
                  <a:pt x="1226" y="674"/>
                </a:lnTo>
                <a:lnTo>
                  <a:pt x="1226" y="722"/>
                </a:lnTo>
                <a:lnTo>
                  <a:pt x="1162" y="722"/>
                </a:lnTo>
                <a:lnTo>
                  <a:pt x="1162" y="765"/>
                </a:lnTo>
                <a:lnTo>
                  <a:pt x="1221" y="765"/>
                </a:lnTo>
                <a:lnTo>
                  <a:pt x="1221" y="765"/>
                </a:lnTo>
                <a:lnTo>
                  <a:pt x="1215" y="823"/>
                </a:lnTo>
                <a:lnTo>
                  <a:pt x="1199" y="882"/>
                </a:lnTo>
                <a:lnTo>
                  <a:pt x="1183" y="940"/>
                </a:lnTo>
                <a:lnTo>
                  <a:pt x="1162" y="993"/>
                </a:lnTo>
                <a:close/>
                <a:moveTo>
                  <a:pt x="424" y="1311"/>
                </a:moveTo>
                <a:lnTo>
                  <a:pt x="424" y="1311"/>
                </a:lnTo>
                <a:lnTo>
                  <a:pt x="382" y="1306"/>
                </a:lnTo>
                <a:lnTo>
                  <a:pt x="345" y="1301"/>
                </a:lnTo>
                <a:lnTo>
                  <a:pt x="307" y="1296"/>
                </a:lnTo>
                <a:lnTo>
                  <a:pt x="275" y="1280"/>
                </a:lnTo>
                <a:lnTo>
                  <a:pt x="239" y="1264"/>
                </a:lnTo>
                <a:lnTo>
                  <a:pt x="212" y="1248"/>
                </a:lnTo>
                <a:lnTo>
                  <a:pt x="180" y="1221"/>
                </a:lnTo>
                <a:lnTo>
                  <a:pt x="154" y="1200"/>
                </a:lnTo>
                <a:lnTo>
                  <a:pt x="127" y="1173"/>
                </a:lnTo>
                <a:lnTo>
                  <a:pt x="106" y="1141"/>
                </a:lnTo>
                <a:lnTo>
                  <a:pt x="90" y="1110"/>
                </a:lnTo>
                <a:lnTo>
                  <a:pt x="74" y="1078"/>
                </a:lnTo>
                <a:lnTo>
                  <a:pt x="58" y="1040"/>
                </a:lnTo>
                <a:lnTo>
                  <a:pt x="47" y="1009"/>
                </a:lnTo>
                <a:lnTo>
                  <a:pt x="42" y="966"/>
                </a:lnTo>
                <a:lnTo>
                  <a:pt x="42" y="929"/>
                </a:lnTo>
                <a:lnTo>
                  <a:pt x="42" y="929"/>
                </a:lnTo>
                <a:lnTo>
                  <a:pt x="42" y="892"/>
                </a:lnTo>
                <a:lnTo>
                  <a:pt x="47" y="855"/>
                </a:lnTo>
                <a:lnTo>
                  <a:pt x="58" y="818"/>
                </a:lnTo>
                <a:lnTo>
                  <a:pt x="74" y="780"/>
                </a:lnTo>
                <a:lnTo>
                  <a:pt x="90" y="749"/>
                </a:lnTo>
                <a:lnTo>
                  <a:pt x="106" y="717"/>
                </a:lnTo>
                <a:lnTo>
                  <a:pt x="127" y="690"/>
                </a:lnTo>
                <a:lnTo>
                  <a:pt x="154" y="658"/>
                </a:lnTo>
                <a:lnTo>
                  <a:pt x="180" y="637"/>
                </a:lnTo>
                <a:lnTo>
                  <a:pt x="212" y="616"/>
                </a:lnTo>
                <a:lnTo>
                  <a:pt x="239" y="594"/>
                </a:lnTo>
                <a:lnTo>
                  <a:pt x="275" y="579"/>
                </a:lnTo>
                <a:lnTo>
                  <a:pt x="307" y="568"/>
                </a:lnTo>
                <a:lnTo>
                  <a:pt x="345" y="558"/>
                </a:lnTo>
                <a:lnTo>
                  <a:pt x="382" y="552"/>
                </a:lnTo>
                <a:lnTo>
                  <a:pt x="424" y="547"/>
                </a:lnTo>
                <a:lnTo>
                  <a:pt x="424" y="547"/>
                </a:lnTo>
                <a:lnTo>
                  <a:pt x="461" y="552"/>
                </a:lnTo>
                <a:lnTo>
                  <a:pt x="499" y="558"/>
                </a:lnTo>
                <a:lnTo>
                  <a:pt x="536" y="568"/>
                </a:lnTo>
                <a:lnTo>
                  <a:pt x="573" y="579"/>
                </a:lnTo>
                <a:lnTo>
                  <a:pt x="605" y="594"/>
                </a:lnTo>
                <a:lnTo>
                  <a:pt x="636" y="616"/>
                </a:lnTo>
                <a:lnTo>
                  <a:pt x="663" y="637"/>
                </a:lnTo>
                <a:lnTo>
                  <a:pt x="690" y="658"/>
                </a:lnTo>
                <a:lnTo>
                  <a:pt x="716" y="690"/>
                </a:lnTo>
                <a:lnTo>
                  <a:pt x="738" y="717"/>
                </a:lnTo>
                <a:lnTo>
                  <a:pt x="759" y="749"/>
                </a:lnTo>
                <a:lnTo>
                  <a:pt x="775" y="780"/>
                </a:lnTo>
                <a:lnTo>
                  <a:pt x="785" y="818"/>
                </a:lnTo>
                <a:lnTo>
                  <a:pt x="796" y="855"/>
                </a:lnTo>
                <a:lnTo>
                  <a:pt x="801" y="892"/>
                </a:lnTo>
                <a:lnTo>
                  <a:pt x="801" y="929"/>
                </a:lnTo>
                <a:lnTo>
                  <a:pt x="801" y="929"/>
                </a:lnTo>
                <a:lnTo>
                  <a:pt x="801" y="966"/>
                </a:lnTo>
                <a:lnTo>
                  <a:pt x="796" y="1009"/>
                </a:lnTo>
                <a:lnTo>
                  <a:pt x="785" y="1040"/>
                </a:lnTo>
                <a:lnTo>
                  <a:pt x="775" y="1078"/>
                </a:lnTo>
                <a:lnTo>
                  <a:pt x="759" y="1110"/>
                </a:lnTo>
                <a:lnTo>
                  <a:pt x="738" y="1141"/>
                </a:lnTo>
                <a:lnTo>
                  <a:pt x="716" y="1173"/>
                </a:lnTo>
                <a:lnTo>
                  <a:pt x="690" y="1200"/>
                </a:lnTo>
                <a:lnTo>
                  <a:pt x="663" y="1221"/>
                </a:lnTo>
                <a:lnTo>
                  <a:pt x="636" y="1248"/>
                </a:lnTo>
                <a:lnTo>
                  <a:pt x="605" y="1264"/>
                </a:lnTo>
                <a:lnTo>
                  <a:pt x="573" y="1280"/>
                </a:lnTo>
                <a:lnTo>
                  <a:pt x="536" y="1296"/>
                </a:lnTo>
                <a:lnTo>
                  <a:pt x="499" y="1301"/>
                </a:lnTo>
                <a:lnTo>
                  <a:pt x="461" y="1306"/>
                </a:lnTo>
                <a:lnTo>
                  <a:pt x="424" y="1311"/>
                </a:lnTo>
                <a:close/>
                <a:moveTo>
                  <a:pt x="1199" y="340"/>
                </a:moveTo>
                <a:lnTo>
                  <a:pt x="1199" y="340"/>
                </a:lnTo>
                <a:lnTo>
                  <a:pt x="1162" y="276"/>
                </a:lnTo>
                <a:lnTo>
                  <a:pt x="1120" y="212"/>
                </a:lnTo>
                <a:lnTo>
                  <a:pt x="1067" y="165"/>
                </a:lnTo>
                <a:lnTo>
                  <a:pt x="1014" y="127"/>
                </a:lnTo>
                <a:lnTo>
                  <a:pt x="1014" y="127"/>
                </a:lnTo>
                <a:lnTo>
                  <a:pt x="998" y="112"/>
                </a:lnTo>
                <a:lnTo>
                  <a:pt x="992" y="90"/>
                </a:lnTo>
                <a:lnTo>
                  <a:pt x="992" y="85"/>
                </a:lnTo>
                <a:lnTo>
                  <a:pt x="992" y="85"/>
                </a:lnTo>
                <a:lnTo>
                  <a:pt x="992" y="69"/>
                </a:lnTo>
                <a:lnTo>
                  <a:pt x="987" y="53"/>
                </a:lnTo>
                <a:lnTo>
                  <a:pt x="966" y="26"/>
                </a:lnTo>
                <a:lnTo>
                  <a:pt x="939" y="5"/>
                </a:lnTo>
                <a:lnTo>
                  <a:pt x="923" y="0"/>
                </a:lnTo>
                <a:lnTo>
                  <a:pt x="907" y="0"/>
                </a:lnTo>
                <a:lnTo>
                  <a:pt x="822" y="0"/>
                </a:lnTo>
                <a:lnTo>
                  <a:pt x="822" y="0"/>
                </a:lnTo>
                <a:lnTo>
                  <a:pt x="807" y="0"/>
                </a:lnTo>
                <a:lnTo>
                  <a:pt x="790" y="5"/>
                </a:lnTo>
                <a:lnTo>
                  <a:pt x="764" y="26"/>
                </a:lnTo>
                <a:lnTo>
                  <a:pt x="748" y="53"/>
                </a:lnTo>
                <a:lnTo>
                  <a:pt x="743" y="69"/>
                </a:lnTo>
                <a:lnTo>
                  <a:pt x="738" y="85"/>
                </a:lnTo>
                <a:lnTo>
                  <a:pt x="738" y="90"/>
                </a:lnTo>
                <a:lnTo>
                  <a:pt x="738" y="90"/>
                </a:lnTo>
                <a:lnTo>
                  <a:pt x="732" y="112"/>
                </a:lnTo>
                <a:lnTo>
                  <a:pt x="716" y="127"/>
                </a:lnTo>
                <a:lnTo>
                  <a:pt x="716" y="127"/>
                </a:lnTo>
                <a:lnTo>
                  <a:pt x="674" y="154"/>
                </a:lnTo>
                <a:lnTo>
                  <a:pt x="636" y="191"/>
                </a:lnTo>
                <a:lnTo>
                  <a:pt x="600" y="233"/>
                </a:lnTo>
                <a:lnTo>
                  <a:pt x="568" y="282"/>
                </a:lnTo>
                <a:lnTo>
                  <a:pt x="541" y="329"/>
                </a:lnTo>
                <a:lnTo>
                  <a:pt x="514" y="387"/>
                </a:lnTo>
                <a:lnTo>
                  <a:pt x="499" y="446"/>
                </a:lnTo>
                <a:lnTo>
                  <a:pt x="482" y="510"/>
                </a:lnTo>
                <a:lnTo>
                  <a:pt x="482" y="510"/>
                </a:lnTo>
                <a:lnTo>
                  <a:pt x="424" y="510"/>
                </a:lnTo>
                <a:lnTo>
                  <a:pt x="424" y="510"/>
                </a:lnTo>
                <a:lnTo>
                  <a:pt x="382" y="510"/>
                </a:lnTo>
                <a:lnTo>
                  <a:pt x="339" y="515"/>
                </a:lnTo>
                <a:lnTo>
                  <a:pt x="297" y="526"/>
                </a:lnTo>
                <a:lnTo>
                  <a:pt x="260" y="542"/>
                </a:lnTo>
                <a:lnTo>
                  <a:pt x="222" y="558"/>
                </a:lnTo>
                <a:lnTo>
                  <a:pt x="185" y="579"/>
                </a:lnTo>
                <a:lnTo>
                  <a:pt x="154" y="605"/>
                </a:lnTo>
                <a:lnTo>
                  <a:pt x="122" y="632"/>
                </a:lnTo>
                <a:lnTo>
                  <a:pt x="95" y="664"/>
                </a:lnTo>
                <a:lnTo>
                  <a:pt x="74" y="696"/>
                </a:lnTo>
                <a:lnTo>
                  <a:pt x="53" y="727"/>
                </a:lnTo>
                <a:lnTo>
                  <a:pt x="32" y="765"/>
                </a:lnTo>
                <a:lnTo>
                  <a:pt x="21" y="801"/>
                </a:lnTo>
                <a:lnTo>
                  <a:pt x="10" y="844"/>
                </a:lnTo>
                <a:lnTo>
                  <a:pt x="5" y="887"/>
                </a:lnTo>
                <a:lnTo>
                  <a:pt x="0" y="929"/>
                </a:lnTo>
                <a:lnTo>
                  <a:pt x="0" y="929"/>
                </a:lnTo>
                <a:lnTo>
                  <a:pt x="5" y="972"/>
                </a:lnTo>
                <a:lnTo>
                  <a:pt x="10" y="1014"/>
                </a:lnTo>
                <a:lnTo>
                  <a:pt x="21" y="1057"/>
                </a:lnTo>
                <a:lnTo>
                  <a:pt x="32" y="1094"/>
                </a:lnTo>
                <a:lnTo>
                  <a:pt x="53" y="1131"/>
                </a:lnTo>
                <a:lnTo>
                  <a:pt x="74" y="1168"/>
                </a:lnTo>
                <a:lnTo>
                  <a:pt x="95" y="1200"/>
                </a:lnTo>
                <a:lnTo>
                  <a:pt x="122" y="1226"/>
                </a:lnTo>
                <a:lnTo>
                  <a:pt x="154" y="1253"/>
                </a:lnTo>
                <a:lnTo>
                  <a:pt x="185" y="1280"/>
                </a:lnTo>
                <a:lnTo>
                  <a:pt x="222" y="1301"/>
                </a:lnTo>
                <a:lnTo>
                  <a:pt x="260" y="1317"/>
                </a:lnTo>
                <a:lnTo>
                  <a:pt x="297" y="1333"/>
                </a:lnTo>
                <a:lnTo>
                  <a:pt x="339" y="1343"/>
                </a:lnTo>
                <a:lnTo>
                  <a:pt x="382" y="1348"/>
                </a:lnTo>
                <a:lnTo>
                  <a:pt x="424" y="1354"/>
                </a:lnTo>
                <a:lnTo>
                  <a:pt x="424" y="1354"/>
                </a:lnTo>
                <a:lnTo>
                  <a:pt x="467" y="1348"/>
                </a:lnTo>
                <a:lnTo>
                  <a:pt x="509" y="1343"/>
                </a:lnTo>
                <a:lnTo>
                  <a:pt x="546" y="1333"/>
                </a:lnTo>
                <a:lnTo>
                  <a:pt x="589" y="1317"/>
                </a:lnTo>
                <a:lnTo>
                  <a:pt x="626" y="1301"/>
                </a:lnTo>
                <a:lnTo>
                  <a:pt x="658" y="1280"/>
                </a:lnTo>
                <a:lnTo>
                  <a:pt x="690" y="1253"/>
                </a:lnTo>
                <a:lnTo>
                  <a:pt x="721" y="1226"/>
                </a:lnTo>
                <a:lnTo>
                  <a:pt x="721" y="1226"/>
                </a:lnTo>
                <a:lnTo>
                  <a:pt x="732" y="1243"/>
                </a:lnTo>
                <a:lnTo>
                  <a:pt x="738" y="1264"/>
                </a:lnTo>
                <a:lnTo>
                  <a:pt x="738" y="1269"/>
                </a:lnTo>
                <a:lnTo>
                  <a:pt x="738" y="1269"/>
                </a:lnTo>
                <a:lnTo>
                  <a:pt x="743" y="1285"/>
                </a:lnTo>
                <a:lnTo>
                  <a:pt x="748" y="1301"/>
                </a:lnTo>
                <a:lnTo>
                  <a:pt x="764" y="1327"/>
                </a:lnTo>
                <a:lnTo>
                  <a:pt x="790" y="1343"/>
                </a:lnTo>
                <a:lnTo>
                  <a:pt x="807" y="1348"/>
                </a:lnTo>
                <a:lnTo>
                  <a:pt x="822" y="1354"/>
                </a:lnTo>
                <a:lnTo>
                  <a:pt x="907" y="1354"/>
                </a:lnTo>
                <a:lnTo>
                  <a:pt x="907" y="1354"/>
                </a:lnTo>
                <a:lnTo>
                  <a:pt x="923" y="1348"/>
                </a:lnTo>
                <a:lnTo>
                  <a:pt x="939" y="1343"/>
                </a:lnTo>
                <a:lnTo>
                  <a:pt x="966" y="1327"/>
                </a:lnTo>
                <a:lnTo>
                  <a:pt x="987" y="1301"/>
                </a:lnTo>
                <a:lnTo>
                  <a:pt x="992" y="1285"/>
                </a:lnTo>
                <a:lnTo>
                  <a:pt x="992" y="1269"/>
                </a:lnTo>
                <a:lnTo>
                  <a:pt x="992" y="1264"/>
                </a:lnTo>
                <a:lnTo>
                  <a:pt x="992" y="1264"/>
                </a:lnTo>
                <a:lnTo>
                  <a:pt x="998" y="1243"/>
                </a:lnTo>
                <a:lnTo>
                  <a:pt x="1014" y="1226"/>
                </a:lnTo>
                <a:lnTo>
                  <a:pt x="1019" y="1226"/>
                </a:lnTo>
                <a:lnTo>
                  <a:pt x="1019" y="1226"/>
                </a:lnTo>
                <a:lnTo>
                  <a:pt x="1072" y="1184"/>
                </a:lnTo>
                <a:lnTo>
                  <a:pt x="1120" y="1136"/>
                </a:lnTo>
                <a:lnTo>
                  <a:pt x="1162" y="1078"/>
                </a:lnTo>
                <a:lnTo>
                  <a:pt x="1199" y="1009"/>
                </a:lnTo>
                <a:lnTo>
                  <a:pt x="1199" y="1009"/>
                </a:lnTo>
                <a:lnTo>
                  <a:pt x="1226" y="934"/>
                </a:lnTo>
                <a:lnTo>
                  <a:pt x="1247" y="850"/>
                </a:lnTo>
                <a:lnTo>
                  <a:pt x="1263" y="765"/>
                </a:lnTo>
                <a:lnTo>
                  <a:pt x="1268" y="674"/>
                </a:lnTo>
                <a:lnTo>
                  <a:pt x="1268" y="674"/>
                </a:lnTo>
                <a:lnTo>
                  <a:pt x="1263" y="590"/>
                </a:lnTo>
                <a:lnTo>
                  <a:pt x="1247" y="499"/>
                </a:lnTo>
                <a:lnTo>
                  <a:pt x="1226" y="419"/>
                </a:lnTo>
                <a:lnTo>
                  <a:pt x="1199" y="34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5" name="Freeform 542">
            <a:extLst>
              <a:ext uri="{FF2B5EF4-FFF2-40B4-BE49-F238E27FC236}">
                <a16:creationId xmlns:a16="http://schemas.microsoft.com/office/drawing/2014/main" id="{E4FF927C-F3D9-4F04-8446-892CF66AE692}"/>
              </a:ext>
            </a:extLst>
          </p:cNvPr>
          <p:cNvSpPr>
            <a:spLocks noChangeArrowheads="1"/>
          </p:cNvSpPr>
          <p:nvPr/>
        </p:nvSpPr>
        <p:spPr bwMode="auto">
          <a:xfrm>
            <a:off x="10039960" y="5049194"/>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6" name="Freeform 543">
            <a:extLst>
              <a:ext uri="{FF2B5EF4-FFF2-40B4-BE49-F238E27FC236}">
                <a16:creationId xmlns:a16="http://schemas.microsoft.com/office/drawing/2014/main" id="{D6D913D3-16BA-45F3-8C0C-AC3C7C88A498}"/>
              </a:ext>
            </a:extLst>
          </p:cNvPr>
          <p:cNvSpPr>
            <a:spLocks noChangeArrowheads="1"/>
          </p:cNvSpPr>
          <p:nvPr/>
        </p:nvSpPr>
        <p:spPr bwMode="auto">
          <a:xfrm>
            <a:off x="10050456" y="5062314"/>
            <a:ext cx="26240" cy="13120"/>
          </a:xfrm>
          <a:custGeom>
            <a:avLst/>
            <a:gdLst>
              <a:gd name="T0" fmla="*/ 0 w 86"/>
              <a:gd name="T1" fmla="*/ 0 h 44"/>
              <a:gd name="T2" fmla="*/ 85 w 86"/>
              <a:gd name="T3" fmla="*/ 0 h 44"/>
              <a:gd name="T4" fmla="*/ 85 w 86"/>
              <a:gd name="T5" fmla="*/ 43 h 44"/>
              <a:gd name="T6" fmla="*/ 0 w 86"/>
              <a:gd name="T7" fmla="*/ 43 h 44"/>
              <a:gd name="T8" fmla="*/ 0 w 86"/>
              <a:gd name="T9" fmla="*/ 0 h 44"/>
            </a:gdLst>
            <a:ahLst/>
            <a:cxnLst>
              <a:cxn ang="0">
                <a:pos x="T0" y="T1"/>
              </a:cxn>
              <a:cxn ang="0">
                <a:pos x="T2" y="T3"/>
              </a:cxn>
              <a:cxn ang="0">
                <a:pos x="T4" y="T5"/>
              </a:cxn>
              <a:cxn ang="0">
                <a:pos x="T6" y="T7"/>
              </a:cxn>
              <a:cxn ang="0">
                <a:pos x="T8" y="T9"/>
              </a:cxn>
            </a:cxnLst>
            <a:rect l="0" t="0" r="r" b="b"/>
            <a:pathLst>
              <a:path w="86" h="44">
                <a:moveTo>
                  <a:pt x="0" y="0"/>
                </a:moveTo>
                <a:lnTo>
                  <a:pt x="85" y="0"/>
                </a:lnTo>
                <a:lnTo>
                  <a:pt x="8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7" name="Freeform 544">
            <a:extLst>
              <a:ext uri="{FF2B5EF4-FFF2-40B4-BE49-F238E27FC236}">
                <a16:creationId xmlns:a16="http://schemas.microsoft.com/office/drawing/2014/main" id="{4EFBF78B-79E2-429A-ACBE-088B0F735607}"/>
              </a:ext>
            </a:extLst>
          </p:cNvPr>
          <p:cNvSpPr>
            <a:spLocks noChangeArrowheads="1"/>
          </p:cNvSpPr>
          <p:nvPr/>
        </p:nvSpPr>
        <p:spPr bwMode="auto">
          <a:xfrm>
            <a:off x="10095064" y="508724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8" name="Freeform 545">
            <a:extLst>
              <a:ext uri="{FF2B5EF4-FFF2-40B4-BE49-F238E27FC236}">
                <a16:creationId xmlns:a16="http://schemas.microsoft.com/office/drawing/2014/main" id="{4ED455F3-2AA1-4E18-A337-7E5DC8C01075}"/>
              </a:ext>
            </a:extLst>
          </p:cNvPr>
          <p:cNvSpPr>
            <a:spLocks noChangeArrowheads="1"/>
          </p:cNvSpPr>
          <p:nvPr/>
        </p:nvSpPr>
        <p:spPr bwMode="auto">
          <a:xfrm>
            <a:off x="10140983" y="5100361"/>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9" name="Freeform 546">
            <a:extLst>
              <a:ext uri="{FF2B5EF4-FFF2-40B4-BE49-F238E27FC236}">
                <a16:creationId xmlns:a16="http://schemas.microsoft.com/office/drawing/2014/main" id="{5A0A6DBE-BE45-43EA-BDA6-B1A41C26BA9C}"/>
              </a:ext>
            </a:extLst>
          </p:cNvPr>
          <p:cNvSpPr>
            <a:spLocks noChangeArrowheads="1"/>
          </p:cNvSpPr>
          <p:nvPr/>
        </p:nvSpPr>
        <p:spPr bwMode="auto">
          <a:xfrm>
            <a:off x="10152791" y="5081993"/>
            <a:ext cx="19680"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0" name="Freeform 547">
            <a:extLst>
              <a:ext uri="{FF2B5EF4-FFF2-40B4-BE49-F238E27FC236}">
                <a16:creationId xmlns:a16="http://schemas.microsoft.com/office/drawing/2014/main" id="{D2CECC67-15A8-4B9E-9999-72B3235DCD5E}"/>
              </a:ext>
            </a:extLst>
          </p:cNvPr>
          <p:cNvSpPr>
            <a:spLocks noChangeArrowheads="1"/>
          </p:cNvSpPr>
          <p:nvPr/>
        </p:nvSpPr>
        <p:spPr bwMode="auto">
          <a:xfrm>
            <a:off x="10158039" y="5193512"/>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1" name="Freeform 548">
            <a:extLst>
              <a:ext uri="{FF2B5EF4-FFF2-40B4-BE49-F238E27FC236}">
                <a16:creationId xmlns:a16="http://schemas.microsoft.com/office/drawing/2014/main" id="{E86F04D1-3CE0-40C8-B3E4-D9DA524361F1}"/>
              </a:ext>
            </a:extLst>
          </p:cNvPr>
          <p:cNvSpPr>
            <a:spLocks noChangeArrowheads="1"/>
          </p:cNvSpPr>
          <p:nvPr/>
        </p:nvSpPr>
        <p:spPr bwMode="auto">
          <a:xfrm>
            <a:off x="10119992" y="5183016"/>
            <a:ext cx="20992" cy="13120"/>
          </a:xfrm>
          <a:custGeom>
            <a:avLst/>
            <a:gdLst>
              <a:gd name="T0" fmla="*/ 0 w 70"/>
              <a:gd name="T1" fmla="*/ 0 h 43"/>
              <a:gd name="T2" fmla="*/ 69 w 70"/>
              <a:gd name="T3" fmla="*/ 0 h 43"/>
              <a:gd name="T4" fmla="*/ 69 w 70"/>
              <a:gd name="T5" fmla="*/ 42 h 43"/>
              <a:gd name="T6" fmla="*/ 0 w 70"/>
              <a:gd name="T7" fmla="*/ 42 h 43"/>
              <a:gd name="T8" fmla="*/ 0 w 70"/>
              <a:gd name="T9" fmla="*/ 0 h 43"/>
            </a:gdLst>
            <a:ahLst/>
            <a:cxnLst>
              <a:cxn ang="0">
                <a:pos x="T0" y="T1"/>
              </a:cxn>
              <a:cxn ang="0">
                <a:pos x="T2" y="T3"/>
              </a:cxn>
              <a:cxn ang="0">
                <a:pos x="T4" y="T5"/>
              </a:cxn>
              <a:cxn ang="0">
                <a:pos x="T6" y="T7"/>
              </a:cxn>
              <a:cxn ang="0">
                <a:pos x="T8" y="T9"/>
              </a:cxn>
            </a:cxnLst>
            <a:rect l="0" t="0" r="r" b="b"/>
            <a:pathLst>
              <a:path w="70" h="43">
                <a:moveTo>
                  <a:pt x="0" y="0"/>
                </a:moveTo>
                <a:lnTo>
                  <a:pt x="69" y="0"/>
                </a:lnTo>
                <a:lnTo>
                  <a:pt x="6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2" name="Freeform 549">
            <a:extLst>
              <a:ext uri="{FF2B5EF4-FFF2-40B4-BE49-F238E27FC236}">
                <a16:creationId xmlns:a16="http://schemas.microsoft.com/office/drawing/2014/main" id="{D116943F-9AD6-4F4C-904B-8B26D5C47B1F}"/>
              </a:ext>
            </a:extLst>
          </p:cNvPr>
          <p:cNvSpPr>
            <a:spLocks noChangeArrowheads="1"/>
          </p:cNvSpPr>
          <p:nvPr/>
        </p:nvSpPr>
        <p:spPr bwMode="auto">
          <a:xfrm>
            <a:off x="10088504" y="5005898"/>
            <a:ext cx="14431" cy="13120"/>
          </a:xfrm>
          <a:custGeom>
            <a:avLst/>
            <a:gdLst>
              <a:gd name="T0" fmla="*/ 0 w 50"/>
              <a:gd name="T1" fmla="*/ 0 h 43"/>
              <a:gd name="T2" fmla="*/ 49 w 50"/>
              <a:gd name="T3" fmla="*/ 0 h 43"/>
              <a:gd name="T4" fmla="*/ 49 w 50"/>
              <a:gd name="T5" fmla="*/ 42 h 43"/>
              <a:gd name="T6" fmla="*/ 0 w 50"/>
              <a:gd name="T7" fmla="*/ 42 h 43"/>
              <a:gd name="T8" fmla="*/ 0 w 50"/>
              <a:gd name="T9" fmla="*/ 0 h 43"/>
            </a:gdLst>
            <a:ahLst/>
            <a:cxnLst>
              <a:cxn ang="0">
                <a:pos x="T0" y="T1"/>
              </a:cxn>
              <a:cxn ang="0">
                <a:pos x="T2" y="T3"/>
              </a:cxn>
              <a:cxn ang="0">
                <a:pos x="T4" y="T5"/>
              </a:cxn>
              <a:cxn ang="0">
                <a:pos x="T6" y="T7"/>
              </a:cxn>
              <a:cxn ang="0">
                <a:pos x="T8" y="T9"/>
              </a:cxn>
            </a:cxnLst>
            <a:rect l="0" t="0" r="r" b="b"/>
            <a:pathLst>
              <a:path w="50" h="43">
                <a:moveTo>
                  <a:pt x="0" y="0"/>
                </a:moveTo>
                <a:lnTo>
                  <a:pt x="49" y="0"/>
                </a:lnTo>
                <a:lnTo>
                  <a:pt x="4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3" name="Freeform 550">
            <a:extLst>
              <a:ext uri="{FF2B5EF4-FFF2-40B4-BE49-F238E27FC236}">
                <a16:creationId xmlns:a16="http://schemas.microsoft.com/office/drawing/2014/main" id="{2DF195BE-1FFB-43BE-A472-703E0354C63D}"/>
              </a:ext>
            </a:extLst>
          </p:cNvPr>
          <p:cNvSpPr>
            <a:spLocks noChangeArrowheads="1"/>
          </p:cNvSpPr>
          <p:nvPr/>
        </p:nvSpPr>
        <p:spPr bwMode="auto">
          <a:xfrm>
            <a:off x="10140983" y="5024266"/>
            <a:ext cx="23616" cy="13120"/>
          </a:xfrm>
          <a:custGeom>
            <a:avLst/>
            <a:gdLst>
              <a:gd name="T0" fmla="*/ 0 w 81"/>
              <a:gd name="T1" fmla="*/ 0 h 43"/>
              <a:gd name="T2" fmla="*/ 80 w 81"/>
              <a:gd name="T3" fmla="*/ 0 h 43"/>
              <a:gd name="T4" fmla="*/ 80 w 81"/>
              <a:gd name="T5" fmla="*/ 42 h 43"/>
              <a:gd name="T6" fmla="*/ 0 w 81"/>
              <a:gd name="T7" fmla="*/ 42 h 43"/>
              <a:gd name="T8" fmla="*/ 0 w 81"/>
              <a:gd name="T9" fmla="*/ 0 h 43"/>
            </a:gdLst>
            <a:ahLst/>
            <a:cxnLst>
              <a:cxn ang="0">
                <a:pos x="T0" y="T1"/>
              </a:cxn>
              <a:cxn ang="0">
                <a:pos x="T2" y="T3"/>
              </a:cxn>
              <a:cxn ang="0">
                <a:pos x="T4" y="T5"/>
              </a:cxn>
              <a:cxn ang="0">
                <a:pos x="T6" y="T7"/>
              </a:cxn>
              <a:cxn ang="0">
                <a:pos x="T8" y="T9"/>
              </a:cxn>
            </a:cxnLst>
            <a:rect l="0" t="0" r="r" b="b"/>
            <a:pathLst>
              <a:path w="81" h="43">
                <a:moveTo>
                  <a:pt x="0" y="0"/>
                </a:moveTo>
                <a:lnTo>
                  <a:pt x="80" y="0"/>
                </a:lnTo>
                <a:lnTo>
                  <a:pt x="80"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4" name="Freeform 551">
            <a:extLst>
              <a:ext uri="{FF2B5EF4-FFF2-40B4-BE49-F238E27FC236}">
                <a16:creationId xmlns:a16="http://schemas.microsoft.com/office/drawing/2014/main" id="{BF4B20E9-E917-4332-8E21-6429CFAA1320}"/>
              </a:ext>
            </a:extLst>
          </p:cNvPr>
          <p:cNvSpPr>
            <a:spLocks noChangeArrowheads="1"/>
          </p:cNvSpPr>
          <p:nvPr/>
        </p:nvSpPr>
        <p:spPr bwMode="auto">
          <a:xfrm>
            <a:off x="10140983" y="5244679"/>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5" name="Freeform 552">
            <a:extLst>
              <a:ext uri="{FF2B5EF4-FFF2-40B4-BE49-F238E27FC236}">
                <a16:creationId xmlns:a16="http://schemas.microsoft.com/office/drawing/2014/main" id="{8FEB8C0C-04F1-47D7-BCAD-3C846A47CA7A}"/>
              </a:ext>
            </a:extLst>
          </p:cNvPr>
          <p:cNvSpPr>
            <a:spLocks noChangeArrowheads="1"/>
          </p:cNvSpPr>
          <p:nvPr/>
        </p:nvSpPr>
        <p:spPr bwMode="auto">
          <a:xfrm>
            <a:off x="9589950" y="5141033"/>
            <a:ext cx="64287" cy="64287"/>
          </a:xfrm>
          <a:custGeom>
            <a:avLst/>
            <a:gdLst>
              <a:gd name="T0" fmla="*/ 106 w 214"/>
              <a:gd name="T1" fmla="*/ 154 h 214"/>
              <a:gd name="T2" fmla="*/ 58 w 214"/>
              <a:gd name="T3" fmla="*/ 107 h 214"/>
              <a:gd name="T4" fmla="*/ 106 w 214"/>
              <a:gd name="T5" fmla="*/ 59 h 214"/>
              <a:gd name="T6" fmla="*/ 154 w 214"/>
              <a:gd name="T7" fmla="*/ 107 h 214"/>
              <a:gd name="T8" fmla="*/ 106 w 214"/>
              <a:gd name="T9" fmla="*/ 154 h 214"/>
              <a:gd name="T10" fmla="*/ 0 w 214"/>
              <a:gd name="T11" fmla="*/ 107 h 214"/>
              <a:gd name="T12" fmla="*/ 106 w 214"/>
              <a:gd name="T13" fmla="*/ 213 h 214"/>
              <a:gd name="T14" fmla="*/ 213 w 214"/>
              <a:gd name="T15" fmla="*/ 107 h 214"/>
              <a:gd name="T16" fmla="*/ 106 w 214"/>
              <a:gd name="T17" fmla="*/ 0 h 214"/>
              <a:gd name="T18" fmla="*/ 0 w 214"/>
              <a:gd name="T19" fmla="*/ 10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14">
                <a:moveTo>
                  <a:pt x="106" y="154"/>
                </a:moveTo>
                <a:lnTo>
                  <a:pt x="58" y="107"/>
                </a:lnTo>
                <a:lnTo>
                  <a:pt x="106" y="59"/>
                </a:lnTo>
                <a:lnTo>
                  <a:pt x="154" y="107"/>
                </a:lnTo>
                <a:lnTo>
                  <a:pt x="106" y="154"/>
                </a:lnTo>
                <a:close/>
                <a:moveTo>
                  <a:pt x="0" y="107"/>
                </a:moveTo>
                <a:lnTo>
                  <a:pt x="106" y="213"/>
                </a:lnTo>
                <a:lnTo>
                  <a:pt x="213" y="107"/>
                </a:lnTo>
                <a:lnTo>
                  <a:pt x="106" y="0"/>
                </a:lnTo>
                <a:lnTo>
                  <a:pt x="0" y="10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6" name="Freeform 553">
            <a:extLst>
              <a:ext uri="{FF2B5EF4-FFF2-40B4-BE49-F238E27FC236}">
                <a16:creationId xmlns:a16="http://schemas.microsoft.com/office/drawing/2014/main" id="{BDB80DE0-B9A0-4CD3-A83F-AC05FCD86406}"/>
              </a:ext>
            </a:extLst>
          </p:cNvPr>
          <p:cNvSpPr>
            <a:spLocks noChangeArrowheads="1"/>
          </p:cNvSpPr>
          <p:nvPr/>
        </p:nvSpPr>
        <p:spPr bwMode="auto">
          <a:xfrm>
            <a:off x="9545343" y="5198760"/>
            <a:ext cx="61663" cy="62975"/>
          </a:xfrm>
          <a:custGeom>
            <a:avLst/>
            <a:gdLst>
              <a:gd name="T0" fmla="*/ 106 w 208"/>
              <a:gd name="T1" fmla="*/ 154 h 213"/>
              <a:gd name="T2" fmla="*/ 59 w 208"/>
              <a:gd name="T3" fmla="*/ 106 h 213"/>
              <a:gd name="T4" fmla="*/ 106 w 208"/>
              <a:gd name="T5" fmla="*/ 63 h 213"/>
              <a:gd name="T6" fmla="*/ 149 w 208"/>
              <a:gd name="T7" fmla="*/ 106 h 213"/>
              <a:gd name="T8" fmla="*/ 106 w 208"/>
              <a:gd name="T9" fmla="*/ 154 h 213"/>
              <a:gd name="T10" fmla="*/ 0 w 208"/>
              <a:gd name="T11" fmla="*/ 106 h 213"/>
              <a:gd name="T12" fmla="*/ 106 w 208"/>
              <a:gd name="T13" fmla="*/ 212 h 213"/>
              <a:gd name="T14" fmla="*/ 207 w 208"/>
              <a:gd name="T15" fmla="*/ 106 h 213"/>
              <a:gd name="T16" fmla="*/ 106 w 208"/>
              <a:gd name="T17" fmla="*/ 0 h 213"/>
              <a:gd name="T18" fmla="*/ 0 w 208"/>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3">
                <a:moveTo>
                  <a:pt x="106" y="154"/>
                </a:moveTo>
                <a:lnTo>
                  <a:pt x="59" y="106"/>
                </a:lnTo>
                <a:lnTo>
                  <a:pt x="106" y="63"/>
                </a:lnTo>
                <a:lnTo>
                  <a:pt x="149" y="106"/>
                </a:lnTo>
                <a:lnTo>
                  <a:pt x="106" y="154"/>
                </a:lnTo>
                <a:close/>
                <a:moveTo>
                  <a:pt x="0" y="106"/>
                </a:moveTo>
                <a:lnTo>
                  <a:pt x="106" y="212"/>
                </a:lnTo>
                <a:lnTo>
                  <a:pt x="207" y="106"/>
                </a:lnTo>
                <a:lnTo>
                  <a:pt x="106" y="0"/>
                </a:lnTo>
                <a:lnTo>
                  <a:pt x="0"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567" name="Picture 554">
            <a:extLst>
              <a:ext uri="{FF2B5EF4-FFF2-40B4-BE49-F238E27FC236}">
                <a16:creationId xmlns:a16="http://schemas.microsoft.com/office/drawing/2014/main" id="{009E62EB-44DB-4F90-BCC6-6D880B7C4A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9217" y="4891756"/>
            <a:ext cx="317500"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8" name="Freeform 555">
            <a:extLst>
              <a:ext uri="{FF2B5EF4-FFF2-40B4-BE49-F238E27FC236}">
                <a16:creationId xmlns:a16="http://schemas.microsoft.com/office/drawing/2014/main" id="{EEE49B6C-C3F3-42ED-8489-248F02DB87CC}"/>
              </a:ext>
            </a:extLst>
          </p:cNvPr>
          <p:cNvSpPr>
            <a:spLocks noChangeArrowheads="1"/>
          </p:cNvSpPr>
          <p:nvPr/>
        </p:nvSpPr>
        <p:spPr bwMode="auto">
          <a:xfrm>
            <a:off x="9424641" y="5142345"/>
            <a:ext cx="91839" cy="90527"/>
          </a:xfrm>
          <a:custGeom>
            <a:avLst/>
            <a:gdLst>
              <a:gd name="T0" fmla="*/ 85 w 308"/>
              <a:gd name="T1" fmla="*/ 74 h 303"/>
              <a:gd name="T2" fmla="*/ 68 w 308"/>
              <a:gd name="T3" fmla="*/ 106 h 303"/>
              <a:gd name="T4" fmla="*/ 74 w 308"/>
              <a:gd name="T5" fmla="*/ 180 h 303"/>
              <a:gd name="T6" fmla="*/ 95 w 308"/>
              <a:gd name="T7" fmla="*/ 207 h 303"/>
              <a:gd name="T8" fmla="*/ 111 w 308"/>
              <a:gd name="T9" fmla="*/ 223 h 303"/>
              <a:gd name="T10" fmla="*/ 148 w 308"/>
              <a:gd name="T11" fmla="*/ 239 h 303"/>
              <a:gd name="T12" fmla="*/ 169 w 308"/>
              <a:gd name="T13" fmla="*/ 239 h 303"/>
              <a:gd name="T14" fmla="*/ 228 w 308"/>
              <a:gd name="T15" fmla="*/ 223 h 303"/>
              <a:gd name="T16" fmla="*/ 244 w 308"/>
              <a:gd name="T17" fmla="*/ 239 h 303"/>
              <a:gd name="T18" fmla="*/ 207 w 308"/>
              <a:gd name="T19" fmla="*/ 260 h 303"/>
              <a:gd name="T20" fmla="*/ 159 w 308"/>
              <a:gd name="T21" fmla="*/ 265 h 303"/>
              <a:gd name="T22" fmla="*/ 117 w 308"/>
              <a:gd name="T23" fmla="*/ 249 h 303"/>
              <a:gd name="T24" fmla="*/ 79 w 308"/>
              <a:gd name="T25" fmla="*/ 223 h 303"/>
              <a:gd name="T26" fmla="*/ 63 w 308"/>
              <a:gd name="T27" fmla="*/ 207 h 303"/>
              <a:gd name="T28" fmla="*/ 47 w 308"/>
              <a:gd name="T29" fmla="*/ 165 h 303"/>
              <a:gd name="T30" fmla="*/ 42 w 308"/>
              <a:gd name="T31" fmla="*/ 122 h 303"/>
              <a:gd name="T32" fmla="*/ 53 w 308"/>
              <a:gd name="T33" fmla="*/ 80 h 303"/>
              <a:gd name="T34" fmla="*/ 85 w 308"/>
              <a:gd name="T35" fmla="*/ 74 h 303"/>
              <a:gd name="T36" fmla="*/ 201 w 308"/>
              <a:gd name="T37" fmla="*/ 191 h 303"/>
              <a:gd name="T38" fmla="*/ 180 w 308"/>
              <a:gd name="T39" fmla="*/ 196 h 303"/>
              <a:gd name="T40" fmla="*/ 143 w 308"/>
              <a:gd name="T41" fmla="*/ 191 h 303"/>
              <a:gd name="T42" fmla="*/ 127 w 308"/>
              <a:gd name="T43" fmla="*/ 180 h 303"/>
              <a:gd name="T44" fmla="*/ 106 w 308"/>
              <a:gd name="T45" fmla="*/ 143 h 303"/>
              <a:gd name="T46" fmla="*/ 111 w 308"/>
              <a:gd name="T47" fmla="*/ 106 h 303"/>
              <a:gd name="T48" fmla="*/ 53 w 308"/>
              <a:gd name="T49" fmla="*/ 16 h 303"/>
              <a:gd name="T50" fmla="*/ 10 w 308"/>
              <a:gd name="T51" fmla="*/ 69 h 303"/>
              <a:gd name="T52" fmla="*/ 0 w 308"/>
              <a:gd name="T53" fmla="*/ 133 h 303"/>
              <a:gd name="T54" fmla="*/ 10 w 308"/>
              <a:gd name="T55" fmla="*/ 196 h 303"/>
              <a:gd name="T56" fmla="*/ 53 w 308"/>
              <a:gd name="T57" fmla="*/ 255 h 303"/>
              <a:gd name="T58" fmla="*/ 79 w 308"/>
              <a:gd name="T59" fmla="*/ 276 h 303"/>
              <a:gd name="T60" fmla="*/ 138 w 308"/>
              <a:gd name="T61" fmla="*/ 302 h 303"/>
              <a:gd name="T62" fmla="*/ 169 w 308"/>
              <a:gd name="T63" fmla="*/ 302 h 303"/>
              <a:gd name="T64" fmla="*/ 233 w 308"/>
              <a:gd name="T65" fmla="*/ 292 h 303"/>
              <a:gd name="T66" fmla="*/ 292 w 308"/>
              <a:gd name="T67" fmla="*/ 255 h 303"/>
              <a:gd name="T68" fmla="*/ 63 w 308"/>
              <a:gd name="T6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303">
                <a:moveTo>
                  <a:pt x="85" y="74"/>
                </a:moveTo>
                <a:lnTo>
                  <a:pt x="85" y="74"/>
                </a:lnTo>
                <a:lnTo>
                  <a:pt x="74" y="90"/>
                </a:lnTo>
                <a:lnTo>
                  <a:pt x="68" y="106"/>
                </a:lnTo>
                <a:lnTo>
                  <a:pt x="63" y="143"/>
                </a:lnTo>
                <a:lnTo>
                  <a:pt x="74" y="180"/>
                </a:lnTo>
                <a:lnTo>
                  <a:pt x="85" y="196"/>
                </a:lnTo>
                <a:lnTo>
                  <a:pt x="95" y="207"/>
                </a:lnTo>
                <a:lnTo>
                  <a:pt x="95" y="207"/>
                </a:lnTo>
                <a:lnTo>
                  <a:pt x="111" y="223"/>
                </a:lnTo>
                <a:lnTo>
                  <a:pt x="132" y="234"/>
                </a:lnTo>
                <a:lnTo>
                  <a:pt x="148" y="239"/>
                </a:lnTo>
                <a:lnTo>
                  <a:pt x="169" y="239"/>
                </a:lnTo>
                <a:lnTo>
                  <a:pt x="169" y="239"/>
                </a:lnTo>
                <a:lnTo>
                  <a:pt x="201" y="234"/>
                </a:lnTo>
                <a:lnTo>
                  <a:pt x="228" y="223"/>
                </a:lnTo>
                <a:lnTo>
                  <a:pt x="244" y="239"/>
                </a:lnTo>
                <a:lnTo>
                  <a:pt x="244" y="239"/>
                </a:lnTo>
                <a:lnTo>
                  <a:pt x="228" y="249"/>
                </a:lnTo>
                <a:lnTo>
                  <a:pt x="207" y="260"/>
                </a:lnTo>
                <a:lnTo>
                  <a:pt x="185" y="260"/>
                </a:lnTo>
                <a:lnTo>
                  <a:pt x="159" y="265"/>
                </a:lnTo>
                <a:lnTo>
                  <a:pt x="138" y="260"/>
                </a:lnTo>
                <a:lnTo>
                  <a:pt x="117" y="249"/>
                </a:lnTo>
                <a:lnTo>
                  <a:pt x="95" y="239"/>
                </a:lnTo>
                <a:lnTo>
                  <a:pt x="79" y="223"/>
                </a:lnTo>
                <a:lnTo>
                  <a:pt x="79" y="223"/>
                </a:lnTo>
                <a:lnTo>
                  <a:pt x="63" y="207"/>
                </a:lnTo>
                <a:lnTo>
                  <a:pt x="53" y="186"/>
                </a:lnTo>
                <a:lnTo>
                  <a:pt x="47" y="165"/>
                </a:lnTo>
                <a:lnTo>
                  <a:pt x="42" y="143"/>
                </a:lnTo>
                <a:lnTo>
                  <a:pt x="42" y="122"/>
                </a:lnTo>
                <a:lnTo>
                  <a:pt x="47" y="101"/>
                </a:lnTo>
                <a:lnTo>
                  <a:pt x="53" y="80"/>
                </a:lnTo>
                <a:lnTo>
                  <a:pt x="63" y="58"/>
                </a:lnTo>
                <a:lnTo>
                  <a:pt x="85" y="74"/>
                </a:lnTo>
                <a:close/>
                <a:moveTo>
                  <a:pt x="111" y="106"/>
                </a:moveTo>
                <a:lnTo>
                  <a:pt x="201" y="191"/>
                </a:lnTo>
                <a:lnTo>
                  <a:pt x="201" y="191"/>
                </a:lnTo>
                <a:lnTo>
                  <a:pt x="180" y="196"/>
                </a:lnTo>
                <a:lnTo>
                  <a:pt x="159" y="196"/>
                </a:lnTo>
                <a:lnTo>
                  <a:pt x="143" y="191"/>
                </a:lnTo>
                <a:lnTo>
                  <a:pt x="127" y="180"/>
                </a:lnTo>
                <a:lnTo>
                  <a:pt x="127" y="180"/>
                </a:lnTo>
                <a:lnTo>
                  <a:pt x="111" y="165"/>
                </a:lnTo>
                <a:lnTo>
                  <a:pt x="106" y="143"/>
                </a:lnTo>
                <a:lnTo>
                  <a:pt x="106" y="122"/>
                </a:lnTo>
                <a:lnTo>
                  <a:pt x="111" y="106"/>
                </a:lnTo>
                <a:close/>
                <a:moveTo>
                  <a:pt x="53" y="16"/>
                </a:moveTo>
                <a:lnTo>
                  <a:pt x="53" y="16"/>
                </a:lnTo>
                <a:lnTo>
                  <a:pt x="26" y="42"/>
                </a:lnTo>
                <a:lnTo>
                  <a:pt x="10" y="69"/>
                </a:lnTo>
                <a:lnTo>
                  <a:pt x="5" y="101"/>
                </a:lnTo>
                <a:lnTo>
                  <a:pt x="0" y="133"/>
                </a:lnTo>
                <a:lnTo>
                  <a:pt x="5" y="165"/>
                </a:lnTo>
                <a:lnTo>
                  <a:pt x="10" y="196"/>
                </a:lnTo>
                <a:lnTo>
                  <a:pt x="26" y="228"/>
                </a:lnTo>
                <a:lnTo>
                  <a:pt x="53" y="255"/>
                </a:lnTo>
                <a:lnTo>
                  <a:pt x="53" y="255"/>
                </a:lnTo>
                <a:lnTo>
                  <a:pt x="79" y="276"/>
                </a:lnTo>
                <a:lnTo>
                  <a:pt x="106" y="292"/>
                </a:lnTo>
                <a:lnTo>
                  <a:pt x="138" y="302"/>
                </a:lnTo>
                <a:lnTo>
                  <a:pt x="169" y="302"/>
                </a:lnTo>
                <a:lnTo>
                  <a:pt x="169" y="302"/>
                </a:lnTo>
                <a:lnTo>
                  <a:pt x="201" y="302"/>
                </a:lnTo>
                <a:lnTo>
                  <a:pt x="233" y="292"/>
                </a:lnTo>
                <a:lnTo>
                  <a:pt x="265" y="276"/>
                </a:lnTo>
                <a:lnTo>
                  <a:pt x="292" y="255"/>
                </a:lnTo>
                <a:lnTo>
                  <a:pt x="307" y="239"/>
                </a:lnTo>
                <a:lnTo>
                  <a:pt x="63" y="0"/>
                </a:lnTo>
                <a:lnTo>
                  <a:pt x="53" y="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9" name="Freeform 556">
            <a:extLst>
              <a:ext uri="{FF2B5EF4-FFF2-40B4-BE49-F238E27FC236}">
                <a16:creationId xmlns:a16="http://schemas.microsoft.com/office/drawing/2014/main" id="{5E4D79F7-9410-4CCA-BE39-AF35FF448C96}"/>
              </a:ext>
            </a:extLst>
          </p:cNvPr>
          <p:cNvSpPr>
            <a:spLocks noChangeArrowheads="1"/>
          </p:cNvSpPr>
          <p:nvPr/>
        </p:nvSpPr>
        <p:spPr bwMode="auto">
          <a:xfrm>
            <a:off x="9465312" y="513840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0" name="Freeform 557">
            <a:extLst>
              <a:ext uri="{FF2B5EF4-FFF2-40B4-BE49-F238E27FC236}">
                <a16:creationId xmlns:a16="http://schemas.microsoft.com/office/drawing/2014/main" id="{7B048B16-33C9-4FFE-993F-882F47F49E3A}"/>
              </a:ext>
            </a:extLst>
          </p:cNvPr>
          <p:cNvSpPr>
            <a:spLocks noChangeArrowheads="1"/>
          </p:cNvSpPr>
          <p:nvPr/>
        </p:nvSpPr>
        <p:spPr bwMode="auto">
          <a:xfrm>
            <a:off x="9508608" y="5169897"/>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1" name="Freeform 558">
            <a:extLst>
              <a:ext uri="{FF2B5EF4-FFF2-40B4-BE49-F238E27FC236}">
                <a16:creationId xmlns:a16="http://schemas.microsoft.com/office/drawing/2014/main" id="{E9E41E47-54AB-4600-8248-6CAAB7065EED}"/>
              </a:ext>
            </a:extLst>
          </p:cNvPr>
          <p:cNvSpPr>
            <a:spLocks noChangeArrowheads="1"/>
          </p:cNvSpPr>
          <p:nvPr/>
        </p:nvSpPr>
        <p:spPr bwMode="auto">
          <a:xfrm>
            <a:off x="9523039" y="515021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2" name="Freeform 559">
            <a:extLst>
              <a:ext uri="{FF2B5EF4-FFF2-40B4-BE49-F238E27FC236}">
                <a16:creationId xmlns:a16="http://schemas.microsoft.com/office/drawing/2014/main" id="{40EBCE48-D3E4-4A0E-B74C-75C3902678E5}"/>
              </a:ext>
            </a:extLst>
          </p:cNvPr>
          <p:cNvSpPr>
            <a:spLocks noChangeArrowheads="1"/>
          </p:cNvSpPr>
          <p:nvPr/>
        </p:nvSpPr>
        <p:spPr bwMode="auto">
          <a:xfrm>
            <a:off x="9559774" y="5169897"/>
            <a:ext cx="14432"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3" name="Freeform 560">
            <a:extLst>
              <a:ext uri="{FF2B5EF4-FFF2-40B4-BE49-F238E27FC236}">
                <a16:creationId xmlns:a16="http://schemas.microsoft.com/office/drawing/2014/main" id="{29F82FD3-5416-46BD-B4B0-5B93E7A354DF}"/>
              </a:ext>
            </a:extLst>
          </p:cNvPr>
          <p:cNvSpPr>
            <a:spLocks noChangeArrowheads="1"/>
          </p:cNvSpPr>
          <p:nvPr/>
        </p:nvSpPr>
        <p:spPr bwMode="auto">
          <a:xfrm>
            <a:off x="9574207" y="515021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4" name="Freeform 561">
            <a:extLst>
              <a:ext uri="{FF2B5EF4-FFF2-40B4-BE49-F238E27FC236}">
                <a16:creationId xmlns:a16="http://schemas.microsoft.com/office/drawing/2014/main" id="{A9BF85A7-2406-4344-8842-39FBFE8DE998}"/>
              </a:ext>
            </a:extLst>
          </p:cNvPr>
          <p:cNvSpPr>
            <a:spLocks noChangeArrowheads="1"/>
          </p:cNvSpPr>
          <p:nvPr/>
        </p:nvSpPr>
        <p:spPr bwMode="auto">
          <a:xfrm>
            <a:off x="9529599" y="5194824"/>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5" name="Freeform 562">
            <a:extLst>
              <a:ext uri="{FF2B5EF4-FFF2-40B4-BE49-F238E27FC236}">
                <a16:creationId xmlns:a16="http://schemas.microsoft.com/office/drawing/2014/main" id="{2EFEC1A4-E8CF-4794-823A-8222CE7C36BF}"/>
              </a:ext>
            </a:extLst>
          </p:cNvPr>
          <p:cNvSpPr>
            <a:spLocks noChangeArrowheads="1"/>
          </p:cNvSpPr>
          <p:nvPr/>
        </p:nvSpPr>
        <p:spPr bwMode="auto">
          <a:xfrm>
            <a:off x="9486303" y="5239431"/>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6" name="Freeform 563">
            <a:extLst>
              <a:ext uri="{FF2B5EF4-FFF2-40B4-BE49-F238E27FC236}">
                <a16:creationId xmlns:a16="http://schemas.microsoft.com/office/drawing/2014/main" id="{C39DF34A-153B-4EC7-A932-0959F8ADC142}"/>
              </a:ext>
            </a:extLst>
          </p:cNvPr>
          <p:cNvSpPr>
            <a:spLocks noChangeArrowheads="1"/>
          </p:cNvSpPr>
          <p:nvPr/>
        </p:nvSpPr>
        <p:spPr bwMode="auto">
          <a:xfrm>
            <a:off x="9529599" y="5247303"/>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7" name="Freeform 564">
            <a:extLst>
              <a:ext uri="{FF2B5EF4-FFF2-40B4-BE49-F238E27FC236}">
                <a16:creationId xmlns:a16="http://schemas.microsoft.com/office/drawing/2014/main" id="{EAD09D47-0D35-4227-A883-F0F89B8C9DEF}"/>
              </a:ext>
            </a:extLst>
          </p:cNvPr>
          <p:cNvSpPr>
            <a:spLocks noChangeArrowheads="1"/>
          </p:cNvSpPr>
          <p:nvPr/>
        </p:nvSpPr>
        <p:spPr bwMode="auto">
          <a:xfrm>
            <a:off x="9618814" y="5215816"/>
            <a:ext cx="13120" cy="11808"/>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8" name="Freeform 565">
            <a:extLst>
              <a:ext uri="{FF2B5EF4-FFF2-40B4-BE49-F238E27FC236}">
                <a16:creationId xmlns:a16="http://schemas.microsoft.com/office/drawing/2014/main" id="{0CFBE8A3-B83D-4070-83D6-FFA60658AD3B}"/>
              </a:ext>
            </a:extLst>
          </p:cNvPr>
          <p:cNvSpPr>
            <a:spLocks noChangeArrowheads="1"/>
          </p:cNvSpPr>
          <p:nvPr/>
        </p:nvSpPr>
        <p:spPr bwMode="auto">
          <a:xfrm>
            <a:off x="9608318" y="5083306"/>
            <a:ext cx="19679" cy="20992"/>
          </a:xfrm>
          <a:custGeom>
            <a:avLst/>
            <a:gdLst>
              <a:gd name="T0" fmla="*/ 32 w 65"/>
              <a:gd name="T1" fmla="*/ 69 h 70"/>
              <a:gd name="T2" fmla="*/ 64 w 65"/>
              <a:gd name="T3" fmla="*/ 48 h 70"/>
              <a:gd name="T4" fmla="*/ 64 w 65"/>
              <a:gd name="T5" fmla="*/ 48 h 70"/>
              <a:gd name="T6" fmla="*/ 32 w 65"/>
              <a:gd name="T7" fmla="*/ 0 h 70"/>
              <a:gd name="T8" fmla="*/ 0 w 65"/>
              <a:gd name="T9" fmla="*/ 27 h 70"/>
              <a:gd name="T10" fmla="*/ 0 w 65"/>
              <a:gd name="T11" fmla="*/ 27 h 70"/>
              <a:gd name="T12" fmla="*/ 32 w 65"/>
              <a:gd name="T13" fmla="*/ 69 h 70"/>
            </a:gdLst>
            <a:ahLst/>
            <a:cxnLst>
              <a:cxn ang="0">
                <a:pos x="T0" y="T1"/>
              </a:cxn>
              <a:cxn ang="0">
                <a:pos x="T2" y="T3"/>
              </a:cxn>
              <a:cxn ang="0">
                <a:pos x="T4" y="T5"/>
              </a:cxn>
              <a:cxn ang="0">
                <a:pos x="T6" y="T7"/>
              </a:cxn>
              <a:cxn ang="0">
                <a:pos x="T8" y="T9"/>
              </a:cxn>
              <a:cxn ang="0">
                <a:pos x="T10" y="T11"/>
              </a:cxn>
              <a:cxn ang="0">
                <a:pos x="T12" y="T13"/>
              </a:cxn>
            </a:cxnLst>
            <a:rect l="0" t="0" r="r" b="b"/>
            <a:pathLst>
              <a:path w="65" h="70">
                <a:moveTo>
                  <a:pt x="32" y="69"/>
                </a:moveTo>
                <a:lnTo>
                  <a:pt x="64" y="48"/>
                </a:lnTo>
                <a:lnTo>
                  <a:pt x="64" y="48"/>
                </a:lnTo>
                <a:lnTo>
                  <a:pt x="32" y="0"/>
                </a:lnTo>
                <a:lnTo>
                  <a:pt x="0" y="27"/>
                </a:lnTo>
                <a:lnTo>
                  <a:pt x="0" y="27"/>
                </a:lnTo>
                <a:lnTo>
                  <a:pt x="32" y="6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9" name="Freeform 566">
            <a:extLst>
              <a:ext uri="{FF2B5EF4-FFF2-40B4-BE49-F238E27FC236}">
                <a16:creationId xmlns:a16="http://schemas.microsoft.com/office/drawing/2014/main" id="{03BD40A8-ED14-45D2-B85E-8DE59D72064A}"/>
              </a:ext>
            </a:extLst>
          </p:cNvPr>
          <p:cNvSpPr>
            <a:spLocks noChangeArrowheads="1"/>
          </p:cNvSpPr>
          <p:nvPr/>
        </p:nvSpPr>
        <p:spPr bwMode="auto">
          <a:xfrm>
            <a:off x="9540095" y="5049194"/>
            <a:ext cx="69535" cy="35423"/>
          </a:xfrm>
          <a:custGeom>
            <a:avLst/>
            <a:gdLst>
              <a:gd name="T0" fmla="*/ 0 w 235"/>
              <a:gd name="T1" fmla="*/ 37 h 117"/>
              <a:gd name="T2" fmla="*/ 0 w 235"/>
              <a:gd name="T3" fmla="*/ 37 h 117"/>
              <a:gd name="T4" fmla="*/ 59 w 235"/>
              <a:gd name="T5" fmla="*/ 42 h 117"/>
              <a:gd name="T6" fmla="*/ 112 w 235"/>
              <a:gd name="T7" fmla="*/ 58 h 117"/>
              <a:gd name="T8" fmla="*/ 165 w 235"/>
              <a:gd name="T9" fmla="*/ 85 h 117"/>
              <a:gd name="T10" fmla="*/ 207 w 235"/>
              <a:gd name="T11" fmla="*/ 116 h 117"/>
              <a:gd name="T12" fmla="*/ 234 w 235"/>
              <a:gd name="T13" fmla="*/ 90 h 117"/>
              <a:gd name="T14" fmla="*/ 234 w 235"/>
              <a:gd name="T15" fmla="*/ 90 h 117"/>
              <a:gd name="T16" fmla="*/ 186 w 235"/>
              <a:gd name="T17" fmla="*/ 47 h 117"/>
              <a:gd name="T18" fmla="*/ 128 w 235"/>
              <a:gd name="T19" fmla="*/ 21 h 117"/>
              <a:gd name="T20" fmla="*/ 69 w 235"/>
              <a:gd name="T21" fmla="*/ 5 h 117"/>
              <a:gd name="T22" fmla="*/ 0 w 235"/>
              <a:gd name="T23" fmla="*/ 0 h 117"/>
              <a:gd name="T24" fmla="*/ 0 w 235"/>
              <a:gd name="T25"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17">
                <a:moveTo>
                  <a:pt x="0" y="37"/>
                </a:moveTo>
                <a:lnTo>
                  <a:pt x="0" y="37"/>
                </a:lnTo>
                <a:lnTo>
                  <a:pt x="59" y="42"/>
                </a:lnTo>
                <a:lnTo>
                  <a:pt x="112" y="58"/>
                </a:lnTo>
                <a:lnTo>
                  <a:pt x="165" y="85"/>
                </a:lnTo>
                <a:lnTo>
                  <a:pt x="207" y="116"/>
                </a:lnTo>
                <a:lnTo>
                  <a:pt x="234" y="90"/>
                </a:lnTo>
                <a:lnTo>
                  <a:pt x="234" y="90"/>
                </a:lnTo>
                <a:lnTo>
                  <a:pt x="186" y="47"/>
                </a:lnTo>
                <a:lnTo>
                  <a:pt x="128" y="21"/>
                </a:lnTo>
                <a:lnTo>
                  <a:pt x="69" y="5"/>
                </a:lnTo>
                <a:lnTo>
                  <a:pt x="0" y="0"/>
                </a:lnTo>
                <a:lnTo>
                  <a:pt x="0"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0" name="Freeform 567">
            <a:extLst>
              <a:ext uri="{FF2B5EF4-FFF2-40B4-BE49-F238E27FC236}">
                <a16:creationId xmlns:a16="http://schemas.microsoft.com/office/drawing/2014/main" id="{3248B24D-EF76-4614-AA5F-E720A8F7B02D}"/>
              </a:ext>
            </a:extLst>
          </p:cNvPr>
          <p:cNvSpPr>
            <a:spLocks noChangeArrowheads="1"/>
          </p:cNvSpPr>
          <p:nvPr/>
        </p:nvSpPr>
        <p:spPr bwMode="auto">
          <a:xfrm>
            <a:off x="8977254" y="5244679"/>
            <a:ext cx="62975" cy="13120"/>
          </a:xfrm>
          <a:custGeom>
            <a:avLst/>
            <a:gdLst>
              <a:gd name="T0" fmla="*/ 0 w 213"/>
              <a:gd name="T1" fmla="*/ 0 h 43"/>
              <a:gd name="T2" fmla="*/ 212 w 213"/>
              <a:gd name="T3" fmla="*/ 0 h 43"/>
              <a:gd name="T4" fmla="*/ 212 w 213"/>
              <a:gd name="T5" fmla="*/ 42 h 43"/>
              <a:gd name="T6" fmla="*/ 0 w 213"/>
              <a:gd name="T7" fmla="*/ 42 h 43"/>
              <a:gd name="T8" fmla="*/ 0 w 213"/>
              <a:gd name="T9" fmla="*/ 0 h 43"/>
            </a:gdLst>
            <a:ahLst/>
            <a:cxnLst>
              <a:cxn ang="0">
                <a:pos x="T0" y="T1"/>
              </a:cxn>
              <a:cxn ang="0">
                <a:pos x="T2" y="T3"/>
              </a:cxn>
              <a:cxn ang="0">
                <a:pos x="T4" y="T5"/>
              </a:cxn>
              <a:cxn ang="0">
                <a:pos x="T6" y="T7"/>
              </a:cxn>
              <a:cxn ang="0">
                <a:pos x="T8" y="T9"/>
              </a:cxn>
            </a:cxnLst>
            <a:rect l="0" t="0" r="r" b="b"/>
            <a:pathLst>
              <a:path w="213" h="43">
                <a:moveTo>
                  <a:pt x="0" y="0"/>
                </a:moveTo>
                <a:lnTo>
                  <a:pt x="212" y="0"/>
                </a:lnTo>
                <a:lnTo>
                  <a:pt x="21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1" name="Freeform 568">
            <a:extLst>
              <a:ext uri="{FF2B5EF4-FFF2-40B4-BE49-F238E27FC236}">
                <a16:creationId xmlns:a16="http://schemas.microsoft.com/office/drawing/2014/main" id="{6A7D21F6-EBAA-4C95-A116-FDAF3B85E724}"/>
              </a:ext>
            </a:extLst>
          </p:cNvPr>
          <p:cNvSpPr>
            <a:spLocks noChangeArrowheads="1"/>
          </p:cNvSpPr>
          <p:nvPr/>
        </p:nvSpPr>
        <p:spPr bwMode="auto">
          <a:xfrm>
            <a:off x="8981190" y="5042634"/>
            <a:ext cx="52479" cy="53792"/>
          </a:xfrm>
          <a:custGeom>
            <a:avLst/>
            <a:gdLst>
              <a:gd name="T0" fmla="*/ 85 w 176"/>
              <a:gd name="T1" fmla="*/ 59 h 182"/>
              <a:gd name="T2" fmla="*/ 117 w 176"/>
              <a:gd name="T3" fmla="*/ 90 h 182"/>
              <a:gd name="T4" fmla="*/ 85 w 176"/>
              <a:gd name="T5" fmla="*/ 122 h 182"/>
              <a:gd name="T6" fmla="*/ 59 w 176"/>
              <a:gd name="T7" fmla="*/ 90 h 182"/>
              <a:gd name="T8" fmla="*/ 85 w 176"/>
              <a:gd name="T9" fmla="*/ 59 h 182"/>
              <a:gd name="T10" fmla="*/ 175 w 176"/>
              <a:gd name="T11" fmla="*/ 90 h 182"/>
              <a:gd name="T12" fmla="*/ 85 w 176"/>
              <a:gd name="T13" fmla="*/ 0 h 182"/>
              <a:gd name="T14" fmla="*/ 0 w 176"/>
              <a:gd name="T15" fmla="*/ 90 h 182"/>
              <a:gd name="T16" fmla="*/ 85 w 176"/>
              <a:gd name="T17" fmla="*/ 181 h 182"/>
              <a:gd name="T18" fmla="*/ 175 w 176"/>
              <a:gd name="T19" fmla="*/ 9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85" y="59"/>
                </a:moveTo>
                <a:lnTo>
                  <a:pt x="117" y="90"/>
                </a:lnTo>
                <a:lnTo>
                  <a:pt x="85" y="122"/>
                </a:lnTo>
                <a:lnTo>
                  <a:pt x="59" y="90"/>
                </a:lnTo>
                <a:lnTo>
                  <a:pt x="85" y="59"/>
                </a:lnTo>
                <a:close/>
                <a:moveTo>
                  <a:pt x="175" y="90"/>
                </a:moveTo>
                <a:lnTo>
                  <a:pt x="85" y="0"/>
                </a:lnTo>
                <a:lnTo>
                  <a:pt x="0" y="90"/>
                </a:lnTo>
                <a:lnTo>
                  <a:pt x="85" y="181"/>
                </a:lnTo>
                <a:lnTo>
                  <a:pt x="175" y="9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2" name="Freeform 569">
            <a:extLst>
              <a:ext uri="{FF2B5EF4-FFF2-40B4-BE49-F238E27FC236}">
                <a16:creationId xmlns:a16="http://schemas.microsoft.com/office/drawing/2014/main" id="{3804A9E6-3F6D-4E51-A277-2935C453AD24}"/>
              </a:ext>
            </a:extLst>
          </p:cNvPr>
          <p:cNvSpPr>
            <a:spLocks noChangeArrowheads="1"/>
          </p:cNvSpPr>
          <p:nvPr/>
        </p:nvSpPr>
        <p:spPr bwMode="auto">
          <a:xfrm>
            <a:off x="8981190" y="5180392"/>
            <a:ext cx="53791" cy="53791"/>
          </a:xfrm>
          <a:custGeom>
            <a:avLst/>
            <a:gdLst>
              <a:gd name="T0" fmla="*/ 90 w 182"/>
              <a:gd name="T1" fmla="*/ 59 h 182"/>
              <a:gd name="T2" fmla="*/ 122 w 182"/>
              <a:gd name="T3" fmla="*/ 90 h 182"/>
              <a:gd name="T4" fmla="*/ 90 w 182"/>
              <a:gd name="T5" fmla="*/ 117 h 182"/>
              <a:gd name="T6" fmla="*/ 59 w 182"/>
              <a:gd name="T7" fmla="*/ 90 h 182"/>
              <a:gd name="T8" fmla="*/ 90 w 182"/>
              <a:gd name="T9" fmla="*/ 59 h 182"/>
              <a:gd name="T10" fmla="*/ 181 w 182"/>
              <a:gd name="T11" fmla="*/ 90 h 182"/>
              <a:gd name="T12" fmla="*/ 90 w 182"/>
              <a:gd name="T13" fmla="*/ 0 h 182"/>
              <a:gd name="T14" fmla="*/ 0 w 182"/>
              <a:gd name="T15" fmla="*/ 90 h 182"/>
              <a:gd name="T16" fmla="*/ 90 w 182"/>
              <a:gd name="T17" fmla="*/ 181 h 182"/>
              <a:gd name="T18" fmla="*/ 181 w 182"/>
              <a:gd name="T19" fmla="*/ 9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82">
                <a:moveTo>
                  <a:pt x="90" y="59"/>
                </a:moveTo>
                <a:lnTo>
                  <a:pt x="122" y="90"/>
                </a:lnTo>
                <a:lnTo>
                  <a:pt x="90" y="117"/>
                </a:lnTo>
                <a:lnTo>
                  <a:pt x="59" y="90"/>
                </a:lnTo>
                <a:lnTo>
                  <a:pt x="90" y="59"/>
                </a:lnTo>
                <a:close/>
                <a:moveTo>
                  <a:pt x="181" y="90"/>
                </a:moveTo>
                <a:lnTo>
                  <a:pt x="90" y="0"/>
                </a:lnTo>
                <a:lnTo>
                  <a:pt x="0" y="90"/>
                </a:lnTo>
                <a:lnTo>
                  <a:pt x="90" y="181"/>
                </a:lnTo>
                <a:lnTo>
                  <a:pt x="181" y="9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3" name="Freeform 570">
            <a:extLst>
              <a:ext uri="{FF2B5EF4-FFF2-40B4-BE49-F238E27FC236}">
                <a16:creationId xmlns:a16="http://schemas.microsoft.com/office/drawing/2014/main" id="{001351B9-93E3-45BF-8C65-6BAEA3118944}"/>
              </a:ext>
            </a:extLst>
          </p:cNvPr>
          <p:cNvSpPr>
            <a:spLocks noChangeArrowheads="1"/>
          </p:cNvSpPr>
          <p:nvPr/>
        </p:nvSpPr>
        <p:spPr bwMode="auto">
          <a:xfrm>
            <a:off x="8939207" y="4873388"/>
            <a:ext cx="195485" cy="402778"/>
          </a:xfrm>
          <a:custGeom>
            <a:avLst/>
            <a:gdLst>
              <a:gd name="T0" fmla="*/ 467 w 659"/>
              <a:gd name="T1" fmla="*/ 441 h 1355"/>
              <a:gd name="T2" fmla="*/ 536 w 659"/>
              <a:gd name="T3" fmla="*/ 414 h 1355"/>
              <a:gd name="T4" fmla="*/ 584 w 659"/>
              <a:gd name="T5" fmla="*/ 350 h 1355"/>
              <a:gd name="T6" fmla="*/ 595 w 659"/>
              <a:gd name="T7" fmla="*/ 297 h 1355"/>
              <a:gd name="T8" fmla="*/ 568 w 659"/>
              <a:gd name="T9" fmla="*/ 213 h 1355"/>
              <a:gd name="T10" fmla="*/ 504 w 659"/>
              <a:gd name="T11" fmla="*/ 159 h 1355"/>
              <a:gd name="T12" fmla="*/ 446 w 659"/>
              <a:gd name="T13" fmla="*/ 149 h 1355"/>
              <a:gd name="T14" fmla="*/ 371 w 659"/>
              <a:gd name="T15" fmla="*/ 170 h 1355"/>
              <a:gd name="T16" fmla="*/ 318 w 659"/>
              <a:gd name="T17" fmla="*/ 228 h 1355"/>
              <a:gd name="T18" fmla="*/ 276 w 659"/>
              <a:gd name="T19" fmla="*/ 276 h 1355"/>
              <a:gd name="T20" fmla="*/ 297 w 659"/>
              <a:gd name="T21" fmla="*/ 217 h 1355"/>
              <a:gd name="T22" fmla="*/ 356 w 659"/>
              <a:gd name="T23" fmla="*/ 154 h 1355"/>
              <a:gd name="T24" fmla="*/ 446 w 659"/>
              <a:gd name="T25" fmla="*/ 127 h 1355"/>
              <a:gd name="T26" fmla="*/ 509 w 659"/>
              <a:gd name="T27" fmla="*/ 138 h 1355"/>
              <a:gd name="T28" fmla="*/ 584 w 659"/>
              <a:gd name="T29" fmla="*/ 202 h 1355"/>
              <a:gd name="T30" fmla="*/ 616 w 659"/>
              <a:gd name="T31" fmla="*/ 297 h 1355"/>
              <a:gd name="T32" fmla="*/ 605 w 659"/>
              <a:gd name="T33" fmla="*/ 356 h 1355"/>
              <a:gd name="T34" fmla="*/ 552 w 659"/>
              <a:gd name="T35" fmla="*/ 430 h 1355"/>
              <a:gd name="T36" fmla="*/ 467 w 659"/>
              <a:gd name="T37" fmla="*/ 467 h 1355"/>
              <a:gd name="T38" fmla="*/ 324 w 659"/>
              <a:gd name="T39" fmla="*/ 813 h 1355"/>
              <a:gd name="T40" fmla="*/ 42 w 659"/>
              <a:gd name="T41" fmla="*/ 1311 h 1355"/>
              <a:gd name="T42" fmla="*/ 106 w 659"/>
              <a:gd name="T43" fmla="*/ 1248 h 1355"/>
              <a:gd name="T44" fmla="*/ 63 w 659"/>
              <a:gd name="T45" fmla="*/ 844 h 1355"/>
              <a:gd name="T46" fmla="*/ 42 w 659"/>
              <a:gd name="T47" fmla="*/ 616 h 1355"/>
              <a:gd name="T48" fmla="*/ 42 w 659"/>
              <a:gd name="T49" fmla="*/ 573 h 1355"/>
              <a:gd name="T50" fmla="*/ 85 w 659"/>
              <a:gd name="T51" fmla="*/ 1205 h 1355"/>
              <a:gd name="T52" fmla="*/ 424 w 659"/>
              <a:gd name="T53" fmla="*/ 441 h 1355"/>
              <a:gd name="T54" fmla="*/ 382 w 659"/>
              <a:gd name="T55" fmla="*/ 525 h 1355"/>
              <a:gd name="T56" fmla="*/ 356 w 659"/>
              <a:gd name="T57" fmla="*/ 727 h 1355"/>
              <a:gd name="T58" fmla="*/ 424 w 659"/>
              <a:gd name="T59" fmla="*/ 834 h 1355"/>
              <a:gd name="T60" fmla="*/ 360 w 659"/>
              <a:gd name="T61" fmla="*/ 1290 h 1355"/>
              <a:gd name="T62" fmla="*/ 42 w 659"/>
              <a:gd name="T63" fmla="*/ 1311 h 1355"/>
              <a:gd name="T64" fmla="*/ 42 w 659"/>
              <a:gd name="T65" fmla="*/ 398 h 1355"/>
              <a:gd name="T66" fmla="*/ 350 w 659"/>
              <a:gd name="T67" fmla="*/ 249 h 1355"/>
              <a:gd name="T68" fmla="*/ 339 w 659"/>
              <a:gd name="T69" fmla="*/ 276 h 1355"/>
              <a:gd name="T70" fmla="*/ 467 w 659"/>
              <a:gd name="T71" fmla="*/ 191 h 1355"/>
              <a:gd name="T72" fmla="*/ 504 w 659"/>
              <a:gd name="T73" fmla="*/ 207 h 1355"/>
              <a:gd name="T74" fmla="*/ 536 w 659"/>
              <a:gd name="T75" fmla="*/ 239 h 1355"/>
              <a:gd name="T76" fmla="*/ 546 w 659"/>
              <a:gd name="T77" fmla="*/ 276 h 1355"/>
              <a:gd name="T78" fmla="*/ 552 w 659"/>
              <a:gd name="T79" fmla="*/ 313 h 1355"/>
              <a:gd name="T80" fmla="*/ 536 w 659"/>
              <a:gd name="T81" fmla="*/ 356 h 1355"/>
              <a:gd name="T82" fmla="*/ 504 w 659"/>
              <a:gd name="T83" fmla="*/ 388 h 1355"/>
              <a:gd name="T84" fmla="*/ 467 w 659"/>
              <a:gd name="T85" fmla="*/ 398 h 1355"/>
              <a:gd name="T86" fmla="*/ 419 w 659"/>
              <a:gd name="T87" fmla="*/ 260 h 1355"/>
              <a:gd name="T88" fmla="*/ 398 w 659"/>
              <a:gd name="T89" fmla="*/ 202 h 1355"/>
              <a:gd name="T90" fmla="*/ 467 w 659"/>
              <a:gd name="T91" fmla="*/ 255 h 1355"/>
              <a:gd name="T92" fmla="*/ 127 w 659"/>
              <a:gd name="T93" fmla="*/ 398 h 1355"/>
              <a:gd name="T94" fmla="*/ 658 w 659"/>
              <a:gd name="T95" fmla="*/ 297 h 1355"/>
              <a:gd name="T96" fmla="*/ 642 w 659"/>
              <a:gd name="T97" fmla="*/ 213 h 1355"/>
              <a:gd name="T98" fmla="*/ 563 w 659"/>
              <a:gd name="T99" fmla="*/ 122 h 1355"/>
              <a:gd name="T100" fmla="*/ 446 w 659"/>
              <a:gd name="T101" fmla="*/ 85 h 1355"/>
              <a:gd name="T102" fmla="*/ 366 w 659"/>
              <a:gd name="T103" fmla="*/ 101 h 1355"/>
              <a:gd name="T104" fmla="*/ 276 w 659"/>
              <a:gd name="T105" fmla="*/ 170 h 1355"/>
              <a:gd name="T106" fmla="*/ 233 w 659"/>
              <a:gd name="T107" fmla="*/ 276 h 1355"/>
              <a:gd name="T108" fmla="*/ 85 w 659"/>
              <a:gd name="T109" fmla="*/ 0 h 1355"/>
              <a:gd name="T110" fmla="*/ 0 w 659"/>
              <a:gd name="T111" fmla="*/ 1354 h 1355"/>
              <a:gd name="T112" fmla="*/ 467 w 659"/>
              <a:gd name="T113" fmla="*/ 504 h 1355"/>
              <a:gd name="T114" fmla="*/ 573 w 659"/>
              <a:gd name="T115" fmla="*/ 462 h 1355"/>
              <a:gd name="T116" fmla="*/ 642 w 659"/>
              <a:gd name="T117" fmla="*/ 371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9" h="1355">
                <a:moveTo>
                  <a:pt x="467" y="467"/>
                </a:moveTo>
                <a:lnTo>
                  <a:pt x="467" y="441"/>
                </a:lnTo>
                <a:lnTo>
                  <a:pt x="467" y="441"/>
                </a:lnTo>
                <a:lnTo>
                  <a:pt x="493" y="435"/>
                </a:lnTo>
                <a:lnTo>
                  <a:pt x="515" y="424"/>
                </a:lnTo>
                <a:lnTo>
                  <a:pt x="536" y="414"/>
                </a:lnTo>
                <a:lnTo>
                  <a:pt x="557" y="393"/>
                </a:lnTo>
                <a:lnTo>
                  <a:pt x="573" y="371"/>
                </a:lnTo>
                <a:lnTo>
                  <a:pt x="584" y="350"/>
                </a:lnTo>
                <a:lnTo>
                  <a:pt x="589" y="324"/>
                </a:lnTo>
                <a:lnTo>
                  <a:pt x="595" y="297"/>
                </a:lnTo>
                <a:lnTo>
                  <a:pt x="595" y="297"/>
                </a:lnTo>
                <a:lnTo>
                  <a:pt x="589" y="266"/>
                </a:lnTo>
                <a:lnTo>
                  <a:pt x="584" y="239"/>
                </a:lnTo>
                <a:lnTo>
                  <a:pt x="568" y="213"/>
                </a:lnTo>
                <a:lnTo>
                  <a:pt x="552" y="191"/>
                </a:lnTo>
                <a:lnTo>
                  <a:pt x="525" y="175"/>
                </a:lnTo>
                <a:lnTo>
                  <a:pt x="504" y="159"/>
                </a:lnTo>
                <a:lnTo>
                  <a:pt x="477" y="154"/>
                </a:lnTo>
                <a:lnTo>
                  <a:pt x="446" y="149"/>
                </a:lnTo>
                <a:lnTo>
                  <a:pt x="446" y="149"/>
                </a:lnTo>
                <a:lnTo>
                  <a:pt x="419" y="154"/>
                </a:lnTo>
                <a:lnTo>
                  <a:pt x="392" y="159"/>
                </a:lnTo>
                <a:lnTo>
                  <a:pt x="371" y="170"/>
                </a:lnTo>
                <a:lnTo>
                  <a:pt x="350" y="185"/>
                </a:lnTo>
                <a:lnTo>
                  <a:pt x="329" y="207"/>
                </a:lnTo>
                <a:lnTo>
                  <a:pt x="318" y="228"/>
                </a:lnTo>
                <a:lnTo>
                  <a:pt x="308" y="249"/>
                </a:lnTo>
                <a:lnTo>
                  <a:pt x="297" y="276"/>
                </a:lnTo>
                <a:lnTo>
                  <a:pt x="276" y="276"/>
                </a:lnTo>
                <a:lnTo>
                  <a:pt x="276" y="276"/>
                </a:lnTo>
                <a:lnTo>
                  <a:pt x="281" y="244"/>
                </a:lnTo>
                <a:lnTo>
                  <a:pt x="297" y="217"/>
                </a:lnTo>
                <a:lnTo>
                  <a:pt x="313" y="191"/>
                </a:lnTo>
                <a:lnTo>
                  <a:pt x="334" y="170"/>
                </a:lnTo>
                <a:lnTo>
                  <a:pt x="356" y="154"/>
                </a:lnTo>
                <a:lnTo>
                  <a:pt x="382" y="138"/>
                </a:lnTo>
                <a:lnTo>
                  <a:pt x="414" y="127"/>
                </a:lnTo>
                <a:lnTo>
                  <a:pt x="446" y="127"/>
                </a:lnTo>
                <a:lnTo>
                  <a:pt x="446" y="127"/>
                </a:lnTo>
                <a:lnTo>
                  <a:pt x="477" y="133"/>
                </a:lnTo>
                <a:lnTo>
                  <a:pt x="509" y="138"/>
                </a:lnTo>
                <a:lnTo>
                  <a:pt x="541" y="154"/>
                </a:lnTo>
                <a:lnTo>
                  <a:pt x="568" y="175"/>
                </a:lnTo>
                <a:lnTo>
                  <a:pt x="584" y="202"/>
                </a:lnTo>
                <a:lnTo>
                  <a:pt x="599" y="228"/>
                </a:lnTo>
                <a:lnTo>
                  <a:pt x="610" y="260"/>
                </a:lnTo>
                <a:lnTo>
                  <a:pt x="616" y="297"/>
                </a:lnTo>
                <a:lnTo>
                  <a:pt x="616" y="297"/>
                </a:lnTo>
                <a:lnTo>
                  <a:pt x="610" y="329"/>
                </a:lnTo>
                <a:lnTo>
                  <a:pt x="605" y="356"/>
                </a:lnTo>
                <a:lnTo>
                  <a:pt x="589" y="388"/>
                </a:lnTo>
                <a:lnTo>
                  <a:pt x="573" y="409"/>
                </a:lnTo>
                <a:lnTo>
                  <a:pt x="552" y="430"/>
                </a:lnTo>
                <a:lnTo>
                  <a:pt x="525" y="446"/>
                </a:lnTo>
                <a:lnTo>
                  <a:pt x="499" y="456"/>
                </a:lnTo>
                <a:lnTo>
                  <a:pt x="467" y="467"/>
                </a:lnTo>
                <a:close/>
                <a:moveTo>
                  <a:pt x="382" y="813"/>
                </a:moveTo>
                <a:lnTo>
                  <a:pt x="356" y="844"/>
                </a:lnTo>
                <a:lnTo>
                  <a:pt x="324" y="813"/>
                </a:lnTo>
                <a:lnTo>
                  <a:pt x="356" y="785"/>
                </a:lnTo>
                <a:lnTo>
                  <a:pt x="382" y="813"/>
                </a:lnTo>
                <a:close/>
                <a:moveTo>
                  <a:pt x="42" y="1311"/>
                </a:moveTo>
                <a:lnTo>
                  <a:pt x="42" y="1290"/>
                </a:lnTo>
                <a:lnTo>
                  <a:pt x="106" y="1290"/>
                </a:lnTo>
                <a:lnTo>
                  <a:pt x="106" y="1248"/>
                </a:lnTo>
                <a:lnTo>
                  <a:pt x="42" y="1248"/>
                </a:lnTo>
                <a:lnTo>
                  <a:pt x="42" y="844"/>
                </a:lnTo>
                <a:lnTo>
                  <a:pt x="63" y="844"/>
                </a:lnTo>
                <a:lnTo>
                  <a:pt x="63" y="802"/>
                </a:lnTo>
                <a:lnTo>
                  <a:pt x="42" y="802"/>
                </a:lnTo>
                <a:lnTo>
                  <a:pt x="42" y="616"/>
                </a:lnTo>
                <a:lnTo>
                  <a:pt x="63" y="616"/>
                </a:lnTo>
                <a:lnTo>
                  <a:pt x="63" y="573"/>
                </a:lnTo>
                <a:lnTo>
                  <a:pt x="42" y="573"/>
                </a:lnTo>
                <a:lnTo>
                  <a:pt x="42" y="441"/>
                </a:lnTo>
                <a:lnTo>
                  <a:pt x="85" y="441"/>
                </a:lnTo>
                <a:lnTo>
                  <a:pt x="85" y="1205"/>
                </a:lnTo>
                <a:lnTo>
                  <a:pt x="127" y="1205"/>
                </a:lnTo>
                <a:lnTo>
                  <a:pt x="127" y="441"/>
                </a:lnTo>
                <a:lnTo>
                  <a:pt x="424" y="441"/>
                </a:lnTo>
                <a:lnTo>
                  <a:pt x="424" y="488"/>
                </a:lnTo>
                <a:lnTo>
                  <a:pt x="382" y="488"/>
                </a:lnTo>
                <a:lnTo>
                  <a:pt x="382" y="525"/>
                </a:lnTo>
                <a:lnTo>
                  <a:pt x="424" y="525"/>
                </a:lnTo>
                <a:lnTo>
                  <a:pt x="424" y="796"/>
                </a:lnTo>
                <a:lnTo>
                  <a:pt x="356" y="727"/>
                </a:lnTo>
                <a:lnTo>
                  <a:pt x="265" y="813"/>
                </a:lnTo>
                <a:lnTo>
                  <a:pt x="356" y="902"/>
                </a:lnTo>
                <a:lnTo>
                  <a:pt x="424" y="834"/>
                </a:lnTo>
                <a:lnTo>
                  <a:pt x="424" y="1248"/>
                </a:lnTo>
                <a:lnTo>
                  <a:pt x="360" y="1248"/>
                </a:lnTo>
                <a:lnTo>
                  <a:pt x="360" y="1290"/>
                </a:lnTo>
                <a:lnTo>
                  <a:pt x="424" y="1290"/>
                </a:lnTo>
                <a:lnTo>
                  <a:pt x="424" y="1311"/>
                </a:lnTo>
                <a:lnTo>
                  <a:pt x="42" y="1311"/>
                </a:lnTo>
                <a:close/>
                <a:moveTo>
                  <a:pt x="85" y="318"/>
                </a:moveTo>
                <a:lnTo>
                  <a:pt x="85" y="398"/>
                </a:lnTo>
                <a:lnTo>
                  <a:pt x="42" y="398"/>
                </a:lnTo>
                <a:lnTo>
                  <a:pt x="42" y="318"/>
                </a:lnTo>
                <a:lnTo>
                  <a:pt x="85" y="318"/>
                </a:lnTo>
                <a:close/>
                <a:moveTo>
                  <a:pt x="350" y="249"/>
                </a:moveTo>
                <a:lnTo>
                  <a:pt x="377" y="276"/>
                </a:lnTo>
                <a:lnTo>
                  <a:pt x="339" y="276"/>
                </a:lnTo>
                <a:lnTo>
                  <a:pt x="339" y="276"/>
                </a:lnTo>
                <a:lnTo>
                  <a:pt x="350" y="249"/>
                </a:lnTo>
                <a:close/>
                <a:moveTo>
                  <a:pt x="467" y="255"/>
                </a:moveTo>
                <a:lnTo>
                  <a:pt x="467" y="191"/>
                </a:lnTo>
                <a:lnTo>
                  <a:pt x="467" y="191"/>
                </a:lnTo>
                <a:lnTo>
                  <a:pt x="488" y="196"/>
                </a:lnTo>
                <a:lnTo>
                  <a:pt x="504" y="207"/>
                </a:lnTo>
                <a:lnTo>
                  <a:pt x="472" y="239"/>
                </a:lnTo>
                <a:lnTo>
                  <a:pt x="504" y="271"/>
                </a:lnTo>
                <a:lnTo>
                  <a:pt x="536" y="239"/>
                </a:lnTo>
                <a:lnTo>
                  <a:pt x="536" y="239"/>
                </a:lnTo>
                <a:lnTo>
                  <a:pt x="541" y="255"/>
                </a:lnTo>
                <a:lnTo>
                  <a:pt x="546" y="276"/>
                </a:lnTo>
                <a:lnTo>
                  <a:pt x="488" y="276"/>
                </a:lnTo>
                <a:lnTo>
                  <a:pt x="488" y="313"/>
                </a:lnTo>
                <a:lnTo>
                  <a:pt x="552" y="313"/>
                </a:lnTo>
                <a:lnTo>
                  <a:pt x="552" y="313"/>
                </a:lnTo>
                <a:lnTo>
                  <a:pt x="541" y="334"/>
                </a:lnTo>
                <a:lnTo>
                  <a:pt x="536" y="356"/>
                </a:lnTo>
                <a:lnTo>
                  <a:pt x="504" y="324"/>
                </a:lnTo>
                <a:lnTo>
                  <a:pt x="472" y="356"/>
                </a:lnTo>
                <a:lnTo>
                  <a:pt x="504" y="388"/>
                </a:lnTo>
                <a:lnTo>
                  <a:pt x="504" y="388"/>
                </a:lnTo>
                <a:lnTo>
                  <a:pt x="488" y="393"/>
                </a:lnTo>
                <a:lnTo>
                  <a:pt x="467" y="398"/>
                </a:lnTo>
                <a:lnTo>
                  <a:pt x="467" y="276"/>
                </a:lnTo>
                <a:lnTo>
                  <a:pt x="403" y="276"/>
                </a:lnTo>
                <a:lnTo>
                  <a:pt x="419" y="260"/>
                </a:lnTo>
                <a:lnTo>
                  <a:pt x="377" y="217"/>
                </a:lnTo>
                <a:lnTo>
                  <a:pt x="377" y="217"/>
                </a:lnTo>
                <a:lnTo>
                  <a:pt x="398" y="202"/>
                </a:lnTo>
                <a:lnTo>
                  <a:pt x="424" y="191"/>
                </a:lnTo>
                <a:lnTo>
                  <a:pt x="424" y="255"/>
                </a:lnTo>
                <a:lnTo>
                  <a:pt x="467" y="255"/>
                </a:lnTo>
                <a:close/>
                <a:moveTo>
                  <a:pt x="424" y="318"/>
                </a:moveTo>
                <a:lnTo>
                  <a:pt x="424" y="398"/>
                </a:lnTo>
                <a:lnTo>
                  <a:pt x="127" y="398"/>
                </a:lnTo>
                <a:lnTo>
                  <a:pt x="127" y="318"/>
                </a:lnTo>
                <a:lnTo>
                  <a:pt x="424" y="318"/>
                </a:lnTo>
                <a:close/>
                <a:moveTo>
                  <a:pt x="658" y="297"/>
                </a:moveTo>
                <a:lnTo>
                  <a:pt x="658" y="297"/>
                </a:lnTo>
                <a:lnTo>
                  <a:pt x="653" y="255"/>
                </a:lnTo>
                <a:lnTo>
                  <a:pt x="642" y="213"/>
                </a:lnTo>
                <a:lnTo>
                  <a:pt x="621" y="181"/>
                </a:lnTo>
                <a:lnTo>
                  <a:pt x="595" y="149"/>
                </a:lnTo>
                <a:lnTo>
                  <a:pt x="563" y="122"/>
                </a:lnTo>
                <a:lnTo>
                  <a:pt x="525" y="101"/>
                </a:lnTo>
                <a:lnTo>
                  <a:pt x="488" y="90"/>
                </a:lnTo>
                <a:lnTo>
                  <a:pt x="446" y="85"/>
                </a:lnTo>
                <a:lnTo>
                  <a:pt x="446" y="85"/>
                </a:lnTo>
                <a:lnTo>
                  <a:pt x="403" y="90"/>
                </a:lnTo>
                <a:lnTo>
                  <a:pt x="366" y="101"/>
                </a:lnTo>
                <a:lnTo>
                  <a:pt x="334" y="117"/>
                </a:lnTo>
                <a:lnTo>
                  <a:pt x="302" y="143"/>
                </a:lnTo>
                <a:lnTo>
                  <a:pt x="276" y="170"/>
                </a:lnTo>
                <a:lnTo>
                  <a:pt x="255" y="202"/>
                </a:lnTo>
                <a:lnTo>
                  <a:pt x="244" y="239"/>
                </a:lnTo>
                <a:lnTo>
                  <a:pt x="233" y="276"/>
                </a:lnTo>
                <a:lnTo>
                  <a:pt x="127" y="276"/>
                </a:lnTo>
                <a:lnTo>
                  <a:pt x="127" y="0"/>
                </a:lnTo>
                <a:lnTo>
                  <a:pt x="85" y="0"/>
                </a:lnTo>
                <a:lnTo>
                  <a:pt x="85" y="276"/>
                </a:lnTo>
                <a:lnTo>
                  <a:pt x="0" y="276"/>
                </a:lnTo>
                <a:lnTo>
                  <a:pt x="0" y="1354"/>
                </a:lnTo>
                <a:lnTo>
                  <a:pt x="467" y="1354"/>
                </a:lnTo>
                <a:lnTo>
                  <a:pt x="467" y="504"/>
                </a:lnTo>
                <a:lnTo>
                  <a:pt x="467" y="504"/>
                </a:lnTo>
                <a:lnTo>
                  <a:pt x="504" y="499"/>
                </a:lnTo>
                <a:lnTo>
                  <a:pt x="541" y="483"/>
                </a:lnTo>
                <a:lnTo>
                  <a:pt x="573" y="462"/>
                </a:lnTo>
                <a:lnTo>
                  <a:pt x="599" y="441"/>
                </a:lnTo>
                <a:lnTo>
                  <a:pt x="626" y="409"/>
                </a:lnTo>
                <a:lnTo>
                  <a:pt x="642" y="371"/>
                </a:lnTo>
                <a:lnTo>
                  <a:pt x="653" y="334"/>
                </a:lnTo>
                <a:lnTo>
                  <a:pt x="658" y="29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4" name="Freeform 571">
            <a:extLst>
              <a:ext uri="{FF2B5EF4-FFF2-40B4-BE49-F238E27FC236}">
                <a16:creationId xmlns:a16="http://schemas.microsoft.com/office/drawing/2014/main" id="{F83B0C8C-1377-48C3-A08B-BA257C7BC788}"/>
              </a:ext>
            </a:extLst>
          </p:cNvPr>
          <p:cNvSpPr>
            <a:spLocks noChangeArrowheads="1"/>
          </p:cNvSpPr>
          <p:nvPr/>
        </p:nvSpPr>
        <p:spPr bwMode="auto">
          <a:xfrm>
            <a:off x="8991686" y="5017707"/>
            <a:ext cx="11807"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5" name="Freeform 572">
            <a:extLst>
              <a:ext uri="{FF2B5EF4-FFF2-40B4-BE49-F238E27FC236}">
                <a16:creationId xmlns:a16="http://schemas.microsoft.com/office/drawing/2014/main" id="{04EDD36F-8C33-4CA3-AAF6-F567C0AA0C31}"/>
              </a:ext>
            </a:extLst>
          </p:cNvPr>
          <p:cNvSpPr>
            <a:spLocks noChangeArrowheads="1"/>
          </p:cNvSpPr>
          <p:nvPr/>
        </p:nvSpPr>
        <p:spPr bwMode="auto">
          <a:xfrm>
            <a:off x="9033670" y="5037386"/>
            <a:ext cx="13120" cy="11808"/>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6" name="Freeform 573">
            <a:extLst>
              <a:ext uri="{FF2B5EF4-FFF2-40B4-BE49-F238E27FC236}">
                <a16:creationId xmlns:a16="http://schemas.microsoft.com/office/drawing/2014/main" id="{F843E9D6-8EF3-4839-AE8D-06C74D191E8C}"/>
              </a:ext>
            </a:extLst>
          </p:cNvPr>
          <p:cNvSpPr>
            <a:spLocks noChangeArrowheads="1"/>
          </p:cNvSpPr>
          <p:nvPr/>
        </p:nvSpPr>
        <p:spPr bwMode="auto">
          <a:xfrm>
            <a:off x="9040229" y="515546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7" name="Freeform 574">
            <a:extLst>
              <a:ext uri="{FF2B5EF4-FFF2-40B4-BE49-F238E27FC236}">
                <a16:creationId xmlns:a16="http://schemas.microsoft.com/office/drawing/2014/main" id="{8D52E9AA-B4B5-4B26-BF03-61E907A27B63}"/>
              </a:ext>
            </a:extLst>
          </p:cNvPr>
          <p:cNvSpPr>
            <a:spLocks noChangeArrowheads="1"/>
          </p:cNvSpPr>
          <p:nvPr/>
        </p:nvSpPr>
        <p:spPr bwMode="auto">
          <a:xfrm>
            <a:off x="9008741" y="5142345"/>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8" name="Freeform 575">
            <a:extLst>
              <a:ext uri="{FF2B5EF4-FFF2-40B4-BE49-F238E27FC236}">
                <a16:creationId xmlns:a16="http://schemas.microsoft.com/office/drawing/2014/main" id="{79B9E58A-DE65-4DB3-BF18-D32D2797F010}"/>
              </a:ext>
            </a:extLst>
          </p:cNvPr>
          <p:cNvSpPr>
            <a:spLocks noChangeArrowheads="1"/>
          </p:cNvSpPr>
          <p:nvPr/>
        </p:nvSpPr>
        <p:spPr bwMode="auto">
          <a:xfrm>
            <a:off x="9046789" y="5193512"/>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9" name="Freeform 576">
            <a:extLst>
              <a:ext uri="{FF2B5EF4-FFF2-40B4-BE49-F238E27FC236}">
                <a16:creationId xmlns:a16="http://schemas.microsoft.com/office/drawing/2014/main" id="{A31DFF04-E5FE-4655-B37B-1DA287AA4C84}"/>
              </a:ext>
            </a:extLst>
          </p:cNvPr>
          <p:cNvSpPr>
            <a:spLocks noChangeArrowheads="1"/>
          </p:cNvSpPr>
          <p:nvPr/>
        </p:nvSpPr>
        <p:spPr bwMode="auto">
          <a:xfrm>
            <a:off x="8991686" y="5163336"/>
            <a:ext cx="11807" cy="11808"/>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0" name="Freeform 577">
            <a:extLst>
              <a:ext uri="{FF2B5EF4-FFF2-40B4-BE49-F238E27FC236}">
                <a16:creationId xmlns:a16="http://schemas.microsoft.com/office/drawing/2014/main" id="{10E0F989-9A4D-4F4A-89FC-965FC48D9FAC}"/>
              </a:ext>
            </a:extLst>
          </p:cNvPr>
          <p:cNvSpPr>
            <a:spLocks noChangeArrowheads="1"/>
          </p:cNvSpPr>
          <p:nvPr/>
        </p:nvSpPr>
        <p:spPr bwMode="auto">
          <a:xfrm>
            <a:off x="8983814" y="511085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1" name="Freeform 578">
            <a:extLst>
              <a:ext uri="{FF2B5EF4-FFF2-40B4-BE49-F238E27FC236}">
                <a16:creationId xmlns:a16="http://schemas.microsoft.com/office/drawing/2014/main" id="{3701767B-812E-4DA8-A9BE-7D3C36196C0D}"/>
              </a:ext>
            </a:extLst>
          </p:cNvPr>
          <p:cNvSpPr>
            <a:spLocks noChangeArrowheads="1"/>
          </p:cNvSpPr>
          <p:nvPr/>
        </p:nvSpPr>
        <p:spPr bwMode="auto">
          <a:xfrm>
            <a:off x="8983814" y="5225000"/>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2" name="Freeform 579">
            <a:extLst>
              <a:ext uri="{FF2B5EF4-FFF2-40B4-BE49-F238E27FC236}">
                <a16:creationId xmlns:a16="http://schemas.microsoft.com/office/drawing/2014/main" id="{229D88A4-ABAD-47C9-95FF-4434D11DADC8}"/>
              </a:ext>
            </a:extLst>
          </p:cNvPr>
          <p:cNvSpPr>
            <a:spLocks noChangeArrowheads="1"/>
          </p:cNvSpPr>
          <p:nvPr/>
        </p:nvSpPr>
        <p:spPr bwMode="auto">
          <a:xfrm>
            <a:off x="8407853" y="4883884"/>
            <a:ext cx="118079" cy="384411"/>
          </a:xfrm>
          <a:custGeom>
            <a:avLst/>
            <a:gdLst>
              <a:gd name="T0" fmla="*/ 281 w 399"/>
              <a:gd name="T1" fmla="*/ 1190 h 1291"/>
              <a:gd name="T2" fmla="*/ 318 w 399"/>
              <a:gd name="T3" fmla="*/ 1131 h 1291"/>
              <a:gd name="T4" fmla="*/ 234 w 399"/>
              <a:gd name="T5" fmla="*/ 1216 h 1291"/>
              <a:gd name="T6" fmla="*/ 202 w 399"/>
              <a:gd name="T7" fmla="*/ 1248 h 1291"/>
              <a:gd name="T8" fmla="*/ 170 w 399"/>
              <a:gd name="T9" fmla="*/ 1099 h 1291"/>
              <a:gd name="T10" fmla="*/ 212 w 399"/>
              <a:gd name="T11" fmla="*/ 1014 h 1291"/>
              <a:gd name="T12" fmla="*/ 212 w 399"/>
              <a:gd name="T13" fmla="*/ 802 h 1291"/>
              <a:gd name="T14" fmla="*/ 185 w 399"/>
              <a:gd name="T15" fmla="*/ 717 h 1291"/>
              <a:gd name="T16" fmla="*/ 185 w 399"/>
              <a:gd name="T17" fmla="*/ 929 h 1291"/>
              <a:gd name="T18" fmla="*/ 127 w 399"/>
              <a:gd name="T19" fmla="*/ 1163 h 1291"/>
              <a:gd name="T20" fmla="*/ 63 w 399"/>
              <a:gd name="T21" fmla="*/ 1243 h 1291"/>
              <a:gd name="T22" fmla="*/ 101 w 399"/>
              <a:gd name="T23" fmla="*/ 1110 h 1291"/>
              <a:gd name="T24" fmla="*/ 127 w 399"/>
              <a:gd name="T25" fmla="*/ 505 h 1291"/>
              <a:gd name="T26" fmla="*/ 95 w 399"/>
              <a:gd name="T27" fmla="*/ 266 h 1291"/>
              <a:gd name="T28" fmla="*/ 292 w 399"/>
              <a:gd name="T29" fmla="*/ 255 h 1291"/>
              <a:gd name="T30" fmla="*/ 276 w 399"/>
              <a:gd name="T31" fmla="*/ 505 h 1291"/>
              <a:gd name="T32" fmla="*/ 313 w 399"/>
              <a:gd name="T33" fmla="*/ 605 h 1291"/>
              <a:gd name="T34" fmla="*/ 127 w 399"/>
              <a:gd name="T35" fmla="*/ 632 h 1291"/>
              <a:gd name="T36" fmla="*/ 85 w 399"/>
              <a:gd name="T37" fmla="*/ 547 h 1291"/>
              <a:gd name="T38" fmla="*/ 80 w 399"/>
              <a:gd name="T39" fmla="*/ 53 h 1291"/>
              <a:gd name="T40" fmla="*/ 69 w 399"/>
              <a:gd name="T41" fmla="*/ 85 h 1291"/>
              <a:gd name="T42" fmla="*/ 42 w 399"/>
              <a:gd name="T43" fmla="*/ 69 h 1291"/>
              <a:gd name="T44" fmla="*/ 53 w 399"/>
              <a:gd name="T45" fmla="*/ 43 h 1291"/>
              <a:gd name="T46" fmla="*/ 350 w 399"/>
              <a:gd name="T47" fmla="*/ 48 h 1291"/>
              <a:gd name="T48" fmla="*/ 350 w 399"/>
              <a:gd name="T49" fmla="*/ 80 h 1291"/>
              <a:gd name="T50" fmla="*/ 324 w 399"/>
              <a:gd name="T51" fmla="*/ 80 h 1291"/>
              <a:gd name="T52" fmla="*/ 324 w 399"/>
              <a:gd name="T53" fmla="*/ 48 h 1291"/>
              <a:gd name="T54" fmla="*/ 313 w 399"/>
              <a:gd name="T55" fmla="*/ 664 h 1291"/>
              <a:gd name="T56" fmla="*/ 356 w 399"/>
              <a:gd name="T57" fmla="*/ 297 h 1291"/>
              <a:gd name="T58" fmla="*/ 313 w 399"/>
              <a:gd name="T59" fmla="*/ 223 h 1291"/>
              <a:gd name="T60" fmla="*/ 356 w 399"/>
              <a:gd name="T61" fmla="*/ 122 h 1291"/>
              <a:gd name="T62" fmla="*/ 398 w 399"/>
              <a:gd name="T63" fmla="*/ 64 h 1291"/>
              <a:gd name="T64" fmla="*/ 334 w 399"/>
              <a:gd name="T65" fmla="*/ 0 h 1291"/>
              <a:gd name="T66" fmla="*/ 276 w 399"/>
              <a:gd name="T67" fmla="*/ 64 h 1291"/>
              <a:gd name="T68" fmla="*/ 313 w 399"/>
              <a:gd name="T69" fmla="*/ 122 h 1291"/>
              <a:gd name="T70" fmla="*/ 265 w 399"/>
              <a:gd name="T71" fmla="*/ 212 h 1291"/>
              <a:gd name="T72" fmla="*/ 90 w 399"/>
              <a:gd name="T73" fmla="*/ 148 h 1291"/>
              <a:gd name="T74" fmla="*/ 122 w 399"/>
              <a:gd name="T75" fmla="*/ 80 h 1291"/>
              <a:gd name="T76" fmla="*/ 85 w 399"/>
              <a:gd name="T77" fmla="*/ 5 h 1291"/>
              <a:gd name="T78" fmla="*/ 5 w 399"/>
              <a:gd name="T79" fmla="*/ 37 h 1291"/>
              <a:gd name="T80" fmla="*/ 27 w 399"/>
              <a:gd name="T81" fmla="*/ 112 h 1291"/>
              <a:gd name="T82" fmla="*/ 69 w 399"/>
              <a:gd name="T83" fmla="*/ 202 h 1291"/>
              <a:gd name="T84" fmla="*/ 42 w 399"/>
              <a:gd name="T85" fmla="*/ 271 h 1291"/>
              <a:gd name="T86" fmla="*/ 58 w 399"/>
              <a:gd name="T87" fmla="*/ 637 h 1291"/>
              <a:gd name="T88" fmla="*/ 101 w 399"/>
              <a:gd name="T89" fmla="*/ 1062 h 1291"/>
              <a:gd name="T90" fmla="*/ 27 w 399"/>
              <a:gd name="T91" fmla="*/ 1136 h 1291"/>
              <a:gd name="T92" fmla="*/ 42 w 399"/>
              <a:gd name="T93" fmla="*/ 1290 h 1291"/>
              <a:gd name="T94" fmla="*/ 132 w 399"/>
              <a:gd name="T95" fmla="*/ 1248 h 1291"/>
              <a:gd name="T96" fmla="*/ 202 w 399"/>
              <a:gd name="T97" fmla="*/ 1290 h 1291"/>
              <a:gd name="T98" fmla="*/ 265 w 399"/>
              <a:gd name="T99" fmla="*/ 1248 h 1291"/>
              <a:gd name="T100" fmla="*/ 382 w 399"/>
              <a:gd name="T101" fmla="*/ 1290 h 1291"/>
              <a:gd name="T102" fmla="*/ 366 w 399"/>
              <a:gd name="T103" fmla="*/ 1120 h 1291"/>
              <a:gd name="T104" fmla="*/ 287 w 399"/>
              <a:gd name="T105" fmla="*/ 106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9" h="1291">
                <a:moveTo>
                  <a:pt x="340" y="1243"/>
                </a:moveTo>
                <a:lnTo>
                  <a:pt x="340" y="1243"/>
                </a:lnTo>
                <a:lnTo>
                  <a:pt x="313" y="1232"/>
                </a:lnTo>
                <a:lnTo>
                  <a:pt x="292" y="1216"/>
                </a:lnTo>
                <a:lnTo>
                  <a:pt x="281" y="1190"/>
                </a:lnTo>
                <a:lnTo>
                  <a:pt x="276" y="1163"/>
                </a:lnTo>
                <a:lnTo>
                  <a:pt x="276" y="1099"/>
                </a:lnTo>
                <a:lnTo>
                  <a:pt x="276" y="1099"/>
                </a:lnTo>
                <a:lnTo>
                  <a:pt x="302" y="1110"/>
                </a:lnTo>
                <a:lnTo>
                  <a:pt x="318" y="1131"/>
                </a:lnTo>
                <a:lnTo>
                  <a:pt x="334" y="1152"/>
                </a:lnTo>
                <a:lnTo>
                  <a:pt x="340" y="1184"/>
                </a:lnTo>
                <a:lnTo>
                  <a:pt x="340" y="1243"/>
                </a:lnTo>
                <a:close/>
                <a:moveTo>
                  <a:pt x="234" y="1216"/>
                </a:moveTo>
                <a:lnTo>
                  <a:pt x="234" y="1216"/>
                </a:lnTo>
                <a:lnTo>
                  <a:pt x="228" y="1226"/>
                </a:lnTo>
                <a:lnTo>
                  <a:pt x="223" y="1237"/>
                </a:lnTo>
                <a:lnTo>
                  <a:pt x="212" y="1243"/>
                </a:lnTo>
                <a:lnTo>
                  <a:pt x="202" y="1248"/>
                </a:lnTo>
                <a:lnTo>
                  <a:pt x="202" y="1248"/>
                </a:lnTo>
                <a:lnTo>
                  <a:pt x="185" y="1243"/>
                </a:lnTo>
                <a:lnTo>
                  <a:pt x="175" y="1237"/>
                </a:lnTo>
                <a:lnTo>
                  <a:pt x="170" y="1226"/>
                </a:lnTo>
                <a:lnTo>
                  <a:pt x="170" y="1216"/>
                </a:lnTo>
                <a:lnTo>
                  <a:pt x="170" y="1099"/>
                </a:lnTo>
                <a:lnTo>
                  <a:pt x="234" y="1099"/>
                </a:lnTo>
                <a:lnTo>
                  <a:pt x="234" y="1216"/>
                </a:lnTo>
                <a:close/>
                <a:moveTo>
                  <a:pt x="164" y="1057"/>
                </a:moveTo>
                <a:lnTo>
                  <a:pt x="164" y="1014"/>
                </a:lnTo>
                <a:lnTo>
                  <a:pt x="212" y="1014"/>
                </a:lnTo>
                <a:lnTo>
                  <a:pt x="212" y="972"/>
                </a:lnTo>
                <a:lnTo>
                  <a:pt x="159" y="972"/>
                </a:lnTo>
                <a:lnTo>
                  <a:pt x="149" y="844"/>
                </a:lnTo>
                <a:lnTo>
                  <a:pt x="212" y="844"/>
                </a:lnTo>
                <a:lnTo>
                  <a:pt x="212" y="802"/>
                </a:lnTo>
                <a:lnTo>
                  <a:pt x="149" y="802"/>
                </a:lnTo>
                <a:lnTo>
                  <a:pt x="138" y="674"/>
                </a:lnTo>
                <a:lnTo>
                  <a:pt x="271" y="674"/>
                </a:lnTo>
                <a:lnTo>
                  <a:pt x="271" y="717"/>
                </a:lnTo>
                <a:lnTo>
                  <a:pt x="185" y="717"/>
                </a:lnTo>
                <a:lnTo>
                  <a:pt x="185" y="759"/>
                </a:lnTo>
                <a:lnTo>
                  <a:pt x="265" y="759"/>
                </a:lnTo>
                <a:lnTo>
                  <a:pt x="255" y="887"/>
                </a:lnTo>
                <a:lnTo>
                  <a:pt x="185" y="887"/>
                </a:lnTo>
                <a:lnTo>
                  <a:pt x="185" y="929"/>
                </a:lnTo>
                <a:lnTo>
                  <a:pt x="255" y="929"/>
                </a:lnTo>
                <a:lnTo>
                  <a:pt x="244" y="1057"/>
                </a:lnTo>
                <a:lnTo>
                  <a:pt x="234" y="1057"/>
                </a:lnTo>
                <a:lnTo>
                  <a:pt x="164" y="1057"/>
                </a:lnTo>
                <a:close/>
                <a:moveTo>
                  <a:pt x="127" y="1163"/>
                </a:moveTo>
                <a:lnTo>
                  <a:pt x="127" y="1163"/>
                </a:lnTo>
                <a:lnTo>
                  <a:pt x="122" y="1190"/>
                </a:lnTo>
                <a:lnTo>
                  <a:pt x="106" y="1216"/>
                </a:lnTo>
                <a:lnTo>
                  <a:pt x="85" y="1232"/>
                </a:lnTo>
                <a:lnTo>
                  <a:pt x="63" y="1243"/>
                </a:lnTo>
                <a:lnTo>
                  <a:pt x="63" y="1184"/>
                </a:lnTo>
                <a:lnTo>
                  <a:pt x="63" y="1184"/>
                </a:lnTo>
                <a:lnTo>
                  <a:pt x="63" y="1152"/>
                </a:lnTo>
                <a:lnTo>
                  <a:pt x="80" y="1131"/>
                </a:lnTo>
                <a:lnTo>
                  <a:pt x="101" y="1110"/>
                </a:lnTo>
                <a:lnTo>
                  <a:pt x="127" y="1099"/>
                </a:lnTo>
                <a:lnTo>
                  <a:pt x="127" y="1163"/>
                </a:lnTo>
                <a:close/>
                <a:moveTo>
                  <a:pt x="85" y="547"/>
                </a:moveTo>
                <a:lnTo>
                  <a:pt x="127" y="547"/>
                </a:lnTo>
                <a:lnTo>
                  <a:pt x="127" y="505"/>
                </a:lnTo>
                <a:lnTo>
                  <a:pt x="85" y="505"/>
                </a:lnTo>
                <a:lnTo>
                  <a:pt x="85" y="297"/>
                </a:lnTo>
                <a:lnTo>
                  <a:pt x="85" y="297"/>
                </a:lnTo>
                <a:lnTo>
                  <a:pt x="85" y="276"/>
                </a:lnTo>
                <a:lnTo>
                  <a:pt x="95" y="266"/>
                </a:lnTo>
                <a:lnTo>
                  <a:pt x="111" y="255"/>
                </a:lnTo>
                <a:lnTo>
                  <a:pt x="127" y="250"/>
                </a:lnTo>
                <a:lnTo>
                  <a:pt x="271" y="250"/>
                </a:lnTo>
                <a:lnTo>
                  <a:pt x="271" y="250"/>
                </a:lnTo>
                <a:lnTo>
                  <a:pt x="292" y="255"/>
                </a:lnTo>
                <a:lnTo>
                  <a:pt x="302" y="266"/>
                </a:lnTo>
                <a:lnTo>
                  <a:pt x="313" y="276"/>
                </a:lnTo>
                <a:lnTo>
                  <a:pt x="318" y="297"/>
                </a:lnTo>
                <a:lnTo>
                  <a:pt x="318" y="505"/>
                </a:lnTo>
                <a:lnTo>
                  <a:pt x="276" y="505"/>
                </a:lnTo>
                <a:lnTo>
                  <a:pt x="276" y="547"/>
                </a:lnTo>
                <a:lnTo>
                  <a:pt x="318" y="547"/>
                </a:lnTo>
                <a:lnTo>
                  <a:pt x="318" y="590"/>
                </a:lnTo>
                <a:lnTo>
                  <a:pt x="318" y="590"/>
                </a:lnTo>
                <a:lnTo>
                  <a:pt x="313" y="605"/>
                </a:lnTo>
                <a:lnTo>
                  <a:pt x="302" y="621"/>
                </a:lnTo>
                <a:lnTo>
                  <a:pt x="292" y="632"/>
                </a:lnTo>
                <a:lnTo>
                  <a:pt x="271" y="632"/>
                </a:lnTo>
                <a:lnTo>
                  <a:pt x="127" y="632"/>
                </a:lnTo>
                <a:lnTo>
                  <a:pt x="127" y="632"/>
                </a:lnTo>
                <a:lnTo>
                  <a:pt x="111" y="632"/>
                </a:lnTo>
                <a:lnTo>
                  <a:pt x="95" y="621"/>
                </a:lnTo>
                <a:lnTo>
                  <a:pt x="85" y="605"/>
                </a:lnTo>
                <a:lnTo>
                  <a:pt x="85" y="590"/>
                </a:lnTo>
                <a:lnTo>
                  <a:pt x="85" y="547"/>
                </a:lnTo>
                <a:close/>
                <a:moveTo>
                  <a:pt x="63" y="43"/>
                </a:moveTo>
                <a:lnTo>
                  <a:pt x="63" y="43"/>
                </a:lnTo>
                <a:lnTo>
                  <a:pt x="69" y="43"/>
                </a:lnTo>
                <a:lnTo>
                  <a:pt x="80" y="48"/>
                </a:lnTo>
                <a:lnTo>
                  <a:pt x="80" y="53"/>
                </a:lnTo>
                <a:lnTo>
                  <a:pt x="85" y="64"/>
                </a:lnTo>
                <a:lnTo>
                  <a:pt x="85" y="64"/>
                </a:lnTo>
                <a:lnTo>
                  <a:pt x="80" y="69"/>
                </a:lnTo>
                <a:lnTo>
                  <a:pt x="80" y="80"/>
                </a:lnTo>
                <a:lnTo>
                  <a:pt x="69" y="85"/>
                </a:lnTo>
                <a:lnTo>
                  <a:pt x="63" y="85"/>
                </a:lnTo>
                <a:lnTo>
                  <a:pt x="63" y="85"/>
                </a:lnTo>
                <a:lnTo>
                  <a:pt x="53" y="85"/>
                </a:lnTo>
                <a:lnTo>
                  <a:pt x="48" y="80"/>
                </a:lnTo>
                <a:lnTo>
                  <a:pt x="42" y="69"/>
                </a:lnTo>
                <a:lnTo>
                  <a:pt x="42" y="64"/>
                </a:lnTo>
                <a:lnTo>
                  <a:pt x="42" y="64"/>
                </a:lnTo>
                <a:lnTo>
                  <a:pt x="42" y="53"/>
                </a:lnTo>
                <a:lnTo>
                  <a:pt x="48" y="48"/>
                </a:lnTo>
                <a:lnTo>
                  <a:pt x="53" y="43"/>
                </a:lnTo>
                <a:lnTo>
                  <a:pt x="63" y="43"/>
                </a:lnTo>
                <a:close/>
                <a:moveTo>
                  <a:pt x="334" y="43"/>
                </a:moveTo>
                <a:lnTo>
                  <a:pt x="334" y="43"/>
                </a:lnTo>
                <a:lnTo>
                  <a:pt x="345" y="43"/>
                </a:lnTo>
                <a:lnTo>
                  <a:pt x="350" y="48"/>
                </a:lnTo>
                <a:lnTo>
                  <a:pt x="356" y="53"/>
                </a:lnTo>
                <a:lnTo>
                  <a:pt x="356" y="64"/>
                </a:lnTo>
                <a:lnTo>
                  <a:pt x="356" y="64"/>
                </a:lnTo>
                <a:lnTo>
                  <a:pt x="356" y="69"/>
                </a:lnTo>
                <a:lnTo>
                  <a:pt x="350" y="80"/>
                </a:lnTo>
                <a:lnTo>
                  <a:pt x="345" y="85"/>
                </a:lnTo>
                <a:lnTo>
                  <a:pt x="334" y="85"/>
                </a:lnTo>
                <a:lnTo>
                  <a:pt x="334" y="85"/>
                </a:lnTo>
                <a:lnTo>
                  <a:pt x="329" y="85"/>
                </a:lnTo>
                <a:lnTo>
                  <a:pt x="324" y="80"/>
                </a:lnTo>
                <a:lnTo>
                  <a:pt x="318" y="69"/>
                </a:lnTo>
                <a:lnTo>
                  <a:pt x="313" y="64"/>
                </a:lnTo>
                <a:lnTo>
                  <a:pt x="313" y="64"/>
                </a:lnTo>
                <a:lnTo>
                  <a:pt x="318" y="53"/>
                </a:lnTo>
                <a:lnTo>
                  <a:pt x="324" y="48"/>
                </a:lnTo>
                <a:lnTo>
                  <a:pt x="329" y="43"/>
                </a:lnTo>
                <a:lnTo>
                  <a:pt x="334" y="43"/>
                </a:lnTo>
                <a:close/>
                <a:moveTo>
                  <a:pt x="287" y="1062"/>
                </a:moveTo>
                <a:lnTo>
                  <a:pt x="313" y="664"/>
                </a:lnTo>
                <a:lnTo>
                  <a:pt x="313" y="664"/>
                </a:lnTo>
                <a:lnTo>
                  <a:pt x="334" y="653"/>
                </a:lnTo>
                <a:lnTo>
                  <a:pt x="345" y="632"/>
                </a:lnTo>
                <a:lnTo>
                  <a:pt x="356" y="611"/>
                </a:lnTo>
                <a:lnTo>
                  <a:pt x="356" y="590"/>
                </a:lnTo>
                <a:lnTo>
                  <a:pt x="356" y="297"/>
                </a:lnTo>
                <a:lnTo>
                  <a:pt x="356" y="297"/>
                </a:lnTo>
                <a:lnTo>
                  <a:pt x="356" y="271"/>
                </a:lnTo>
                <a:lnTo>
                  <a:pt x="345" y="255"/>
                </a:lnTo>
                <a:lnTo>
                  <a:pt x="334" y="234"/>
                </a:lnTo>
                <a:lnTo>
                  <a:pt x="313" y="223"/>
                </a:lnTo>
                <a:lnTo>
                  <a:pt x="313" y="223"/>
                </a:lnTo>
                <a:lnTo>
                  <a:pt x="334" y="202"/>
                </a:lnTo>
                <a:lnTo>
                  <a:pt x="345" y="176"/>
                </a:lnTo>
                <a:lnTo>
                  <a:pt x="356" y="148"/>
                </a:lnTo>
                <a:lnTo>
                  <a:pt x="356" y="122"/>
                </a:lnTo>
                <a:lnTo>
                  <a:pt x="356" y="122"/>
                </a:lnTo>
                <a:lnTo>
                  <a:pt x="371" y="112"/>
                </a:lnTo>
                <a:lnTo>
                  <a:pt x="388" y="101"/>
                </a:lnTo>
                <a:lnTo>
                  <a:pt x="398" y="80"/>
                </a:lnTo>
                <a:lnTo>
                  <a:pt x="398" y="64"/>
                </a:lnTo>
                <a:lnTo>
                  <a:pt x="398" y="64"/>
                </a:lnTo>
                <a:lnTo>
                  <a:pt x="392" y="37"/>
                </a:lnTo>
                <a:lnTo>
                  <a:pt x="382" y="16"/>
                </a:lnTo>
                <a:lnTo>
                  <a:pt x="361" y="5"/>
                </a:lnTo>
                <a:lnTo>
                  <a:pt x="334" y="0"/>
                </a:lnTo>
                <a:lnTo>
                  <a:pt x="334" y="0"/>
                </a:lnTo>
                <a:lnTo>
                  <a:pt x="313" y="5"/>
                </a:lnTo>
                <a:lnTo>
                  <a:pt x="292" y="16"/>
                </a:lnTo>
                <a:lnTo>
                  <a:pt x="276" y="37"/>
                </a:lnTo>
                <a:lnTo>
                  <a:pt x="276" y="64"/>
                </a:lnTo>
                <a:lnTo>
                  <a:pt x="276" y="64"/>
                </a:lnTo>
                <a:lnTo>
                  <a:pt x="276" y="80"/>
                </a:lnTo>
                <a:lnTo>
                  <a:pt x="287" y="101"/>
                </a:lnTo>
                <a:lnTo>
                  <a:pt x="297" y="112"/>
                </a:lnTo>
                <a:lnTo>
                  <a:pt x="313" y="122"/>
                </a:lnTo>
                <a:lnTo>
                  <a:pt x="313" y="122"/>
                </a:lnTo>
                <a:lnTo>
                  <a:pt x="313" y="148"/>
                </a:lnTo>
                <a:lnTo>
                  <a:pt x="302" y="170"/>
                </a:lnTo>
                <a:lnTo>
                  <a:pt x="287" y="191"/>
                </a:lnTo>
                <a:lnTo>
                  <a:pt x="265" y="212"/>
                </a:lnTo>
                <a:lnTo>
                  <a:pt x="132" y="212"/>
                </a:lnTo>
                <a:lnTo>
                  <a:pt x="132" y="212"/>
                </a:lnTo>
                <a:lnTo>
                  <a:pt x="111" y="191"/>
                </a:lnTo>
                <a:lnTo>
                  <a:pt x="95" y="170"/>
                </a:lnTo>
                <a:lnTo>
                  <a:pt x="90" y="148"/>
                </a:lnTo>
                <a:lnTo>
                  <a:pt x="85" y="122"/>
                </a:lnTo>
                <a:lnTo>
                  <a:pt x="85" y="122"/>
                </a:lnTo>
                <a:lnTo>
                  <a:pt x="101" y="112"/>
                </a:lnTo>
                <a:lnTo>
                  <a:pt x="111" y="101"/>
                </a:lnTo>
                <a:lnTo>
                  <a:pt x="122" y="80"/>
                </a:lnTo>
                <a:lnTo>
                  <a:pt x="127" y="64"/>
                </a:lnTo>
                <a:lnTo>
                  <a:pt x="127" y="64"/>
                </a:lnTo>
                <a:lnTo>
                  <a:pt x="122" y="37"/>
                </a:lnTo>
                <a:lnTo>
                  <a:pt x="106" y="16"/>
                </a:lnTo>
                <a:lnTo>
                  <a:pt x="85" y="5"/>
                </a:lnTo>
                <a:lnTo>
                  <a:pt x="63" y="0"/>
                </a:lnTo>
                <a:lnTo>
                  <a:pt x="63" y="0"/>
                </a:lnTo>
                <a:lnTo>
                  <a:pt x="37" y="5"/>
                </a:lnTo>
                <a:lnTo>
                  <a:pt x="16" y="16"/>
                </a:lnTo>
                <a:lnTo>
                  <a:pt x="5" y="37"/>
                </a:lnTo>
                <a:lnTo>
                  <a:pt x="0" y="64"/>
                </a:lnTo>
                <a:lnTo>
                  <a:pt x="0" y="64"/>
                </a:lnTo>
                <a:lnTo>
                  <a:pt x="0" y="80"/>
                </a:lnTo>
                <a:lnTo>
                  <a:pt x="10" y="101"/>
                </a:lnTo>
                <a:lnTo>
                  <a:pt x="27" y="112"/>
                </a:lnTo>
                <a:lnTo>
                  <a:pt x="42" y="122"/>
                </a:lnTo>
                <a:lnTo>
                  <a:pt x="42" y="122"/>
                </a:lnTo>
                <a:lnTo>
                  <a:pt x="48" y="148"/>
                </a:lnTo>
                <a:lnTo>
                  <a:pt x="53" y="176"/>
                </a:lnTo>
                <a:lnTo>
                  <a:pt x="69" y="202"/>
                </a:lnTo>
                <a:lnTo>
                  <a:pt x="85" y="223"/>
                </a:lnTo>
                <a:lnTo>
                  <a:pt x="85" y="223"/>
                </a:lnTo>
                <a:lnTo>
                  <a:pt x="63" y="234"/>
                </a:lnTo>
                <a:lnTo>
                  <a:pt x="53" y="255"/>
                </a:lnTo>
                <a:lnTo>
                  <a:pt x="42" y="271"/>
                </a:lnTo>
                <a:lnTo>
                  <a:pt x="42" y="297"/>
                </a:lnTo>
                <a:lnTo>
                  <a:pt x="42" y="590"/>
                </a:lnTo>
                <a:lnTo>
                  <a:pt x="42" y="590"/>
                </a:lnTo>
                <a:lnTo>
                  <a:pt x="48" y="616"/>
                </a:lnTo>
                <a:lnTo>
                  <a:pt x="58" y="637"/>
                </a:lnTo>
                <a:lnTo>
                  <a:pt x="74" y="658"/>
                </a:lnTo>
                <a:lnTo>
                  <a:pt x="95" y="669"/>
                </a:lnTo>
                <a:lnTo>
                  <a:pt x="122" y="1057"/>
                </a:lnTo>
                <a:lnTo>
                  <a:pt x="122" y="1057"/>
                </a:lnTo>
                <a:lnTo>
                  <a:pt x="101" y="1062"/>
                </a:lnTo>
                <a:lnTo>
                  <a:pt x="85" y="1073"/>
                </a:lnTo>
                <a:lnTo>
                  <a:pt x="63" y="1088"/>
                </a:lnTo>
                <a:lnTo>
                  <a:pt x="48" y="1099"/>
                </a:lnTo>
                <a:lnTo>
                  <a:pt x="37" y="1120"/>
                </a:lnTo>
                <a:lnTo>
                  <a:pt x="27" y="1136"/>
                </a:lnTo>
                <a:lnTo>
                  <a:pt x="21" y="1158"/>
                </a:lnTo>
                <a:lnTo>
                  <a:pt x="21" y="1184"/>
                </a:lnTo>
                <a:lnTo>
                  <a:pt x="21" y="1290"/>
                </a:lnTo>
                <a:lnTo>
                  <a:pt x="42" y="1290"/>
                </a:lnTo>
                <a:lnTo>
                  <a:pt x="42" y="1290"/>
                </a:lnTo>
                <a:lnTo>
                  <a:pt x="69" y="1285"/>
                </a:lnTo>
                <a:lnTo>
                  <a:pt x="90" y="1274"/>
                </a:lnTo>
                <a:lnTo>
                  <a:pt x="117" y="1264"/>
                </a:lnTo>
                <a:lnTo>
                  <a:pt x="132" y="1248"/>
                </a:lnTo>
                <a:lnTo>
                  <a:pt x="132" y="1248"/>
                </a:lnTo>
                <a:lnTo>
                  <a:pt x="143" y="1264"/>
                </a:lnTo>
                <a:lnTo>
                  <a:pt x="159" y="1274"/>
                </a:lnTo>
                <a:lnTo>
                  <a:pt x="181" y="1285"/>
                </a:lnTo>
                <a:lnTo>
                  <a:pt x="202" y="1290"/>
                </a:lnTo>
                <a:lnTo>
                  <a:pt x="202" y="1290"/>
                </a:lnTo>
                <a:lnTo>
                  <a:pt x="223" y="1285"/>
                </a:lnTo>
                <a:lnTo>
                  <a:pt x="239" y="1274"/>
                </a:lnTo>
                <a:lnTo>
                  <a:pt x="255" y="1264"/>
                </a:lnTo>
                <a:lnTo>
                  <a:pt x="265" y="1248"/>
                </a:lnTo>
                <a:lnTo>
                  <a:pt x="265" y="1248"/>
                </a:lnTo>
                <a:lnTo>
                  <a:pt x="287" y="1264"/>
                </a:lnTo>
                <a:lnTo>
                  <a:pt x="308" y="1274"/>
                </a:lnTo>
                <a:lnTo>
                  <a:pt x="334" y="1285"/>
                </a:lnTo>
                <a:lnTo>
                  <a:pt x="361" y="1290"/>
                </a:lnTo>
                <a:lnTo>
                  <a:pt x="382" y="1290"/>
                </a:lnTo>
                <a:lnTo>
                  <a:pt x="382" y="1184"/>
                </a:lnTo>
                <a:lnTo>
                  <a:pt x="382" y="1184"/>
                </a:lnTo>
                <a:lnTo>
                  <a:pt x="377" y="1163"/>
                </a:lnTo>
                <a:lnTo>
                  <a:pt x="371" y="1141"/>
                </a:lnTo>
                <a:lnTo>
                  <a:pt x="366" y="1120"/>
                </a:lnTo>
                <a:lnTo>
                  <a:pt x="350" y="1105"/>
                </a:lnTo>
                <a:lnTo>
                  <a:pt x="340" y="1088"/>
                </a:lnTo>
                <a:lnTo>
                  <a:pt x="324" y="1078"/>
                </a:lnTo>
                <a:lnTo>
                  <a:pt x="302" y="1067"/>
                </a:lnTo>
                <a:lnTo>
                  <a:pt x="287" y="106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3" name="Freeform 580">
            <a:extLst>
              <a:ext uri="{FF2B5EF4-FFF2-40B4-BE49-F238E27FC236}">
                <a16:creationId xmlns:a16="http://schemas.microsoft.com/office/drawing/2014/main" id="{95EB1CC4-B440-413B-B3D5-155B0A9DD2F3}"/>
              </a:ext>
            </a:extLst>
          </p:cNvPr>
          <p:cNvSpPr>
            <a:spLocks noChangeArrowheads="1"/>
          </p:cNvSpPr>
          <p:nvPr/>
        </p:nvSpPr>
        <p:spPr bwMode="auto">
          <a:xfrm>
            <a:off x="8520684" y="4921931"/>
            <a:ext cx="101023" cy="137759"/>
          </a:xfrm>
          <a:custGeom>
            <a:avLst/>
            <a:gdLst>
              <a:gd name="T0" fmla="*/ 148 w 340"/>
              <a:gd name="T1" fmla="*/ 43 h 464"/>
              <a:gd name="T2" fmla="*/ 297 w 340"/>
              <a:gd name="T3" fmla="*/ 43 h 464"/>
              <a:gd name="T4" fmla="*/ 297 w 340"/>
              <a:gd name="T5" fmla="*/ 260 h 464"/>
              <a:gd name="T6" fmla="*/ 297 w 340"/>
              <a:gd name="T7" fmla="*/ 260 h 464"/>
              <a:gd name="T8" fmla="*/ 292 w 340"/>
              <a:gd name="T9" fmla="*/ 292 h 464"/>
              <a:gd name="T10" fmla="*/ 276 w 340"/>
              <a:gd name="T11" fmla="*/ 314 h 464"/>
              <a:gd name="T12" fmla="*/ 254 w 340"/>
              <a:gd name="T13" fmla="*/ 330 h 464"/>
              <a:gd name="T14" fmla="*/ 223 w 340"/>
              <a:gd name="T15" fmla="*/ 335 h 464"/>
              <a:gd name="T16" fmla="*/ 223 w 340"/>
              <a:gd name="T17" fmla="*/ 335 h 464"/>
              <a:gd name="T18" fmla="*/ 196 w 340"/>
              <a:gd name="T19" fmla="*/ 330 h 464"/>
              <a:gd name="T20" fmla="*/ 170 w 340"/>
              <a:gd name="T21" fmla="*/ 314 h 464"/>
              <a:gd name="T22" fmla="*/ 154 w 340"/>
              <a:gd name="T23" fmla="*/ 292 h 464"/>
              <a:gd name="T24" fmla="*/ 148 w 340"/>
              <a:gd name="T25" fmla="*/ 260 h 464"/>
              <a:gd name="T26" fmla="*/ 148 w 340"/>
              <a:gd name="T27" fmla="*/ 43 h 464"/>
              <a:gd name="T28" fmla="*/ 106 w 340"/>
              <a:gd name="T29" fmla="*/ 260 h 464"/>
              <a:gd name="T30" fmla="*/ 106 w 340"/>
              <a:gd name="T31" fmla="*/ 260 h 464"/>
              <a:gd name="T32" fmla="*/ 111 w 340"/>
              <a:gd name="T33" fmla="*/ 282 h 464"/>
              <a:gd name="T34" fmla="*/ 117 w 340"/>
              <a:gd name="T35" fmla="*/ 298 h 464"/>
              <a:gd name="T36" fmla="*/ 132 w 340"/>
              <a:gd name="T37" fmla="*/ 335 h 464"/>
              <a:gd name="T38" fmla="*/ 159 w 340"/>
              <a:gd name="T39" fmla="*/ 356 h 464"/>
              <a:gd name="T40" fmla="*/ 191 w 340"/>
              <a:gd name="T41" fmla="*/ 372 h 464"/>
              <a:gd name="T42" fmla="*/ 191 w 340"/>
              <a:gd name="T43" fmla="*/ 372 h 464"/>
              <a:gd name="T44" fmla="*/ 180 w 340"/>
              <a:gd name="T45" fmla="*/ 393 h 464"/>
              <a:gd name="T46" fmla="*/ 170 w 340"/>
              <a:gd name="T47" fmla="*/ 409 h 464"/>
              <a:gd name="T48" fmla="*/ 148 w 340"/>
              <a:gd name="T49" fmla="*/ 420 h 464"/>
              <a:gd name="T50" fmla="*/ 127 w 340"/>
              <a:gd name="T51" fmla="*/ 420 h 464"/>
              <a:gd name="T52" fmla="*/ 0 w 340"/>
              <a:gd name="T53" fmla="*/ 420 h 464"/>
              <a:gd name="T54" fmla="*/ 0 w 340"/>
              <a:gd name="T55" fmla="*/ 463 h 464"/>
              <a:gd name="T56" fmla="*/ 127 w 340"/>
              <a:gd name="T57" fmla="*/ 463 h 464"/>
              <a:gd name="T58" fmla="*/ 127 w 340"/>
              <a:gd name="T59" fmla="*/ 463 h 464"/>
              <a:gd name="T60" fmla="*/ 148 w 340"/>
              <a:gd name="T61" fmla="*/ 463 h 464"/>
              <a:gd name="T62" fmla="*/ 164 w 340"/>
              <a:gd name="T63" fmla="*/ 457 h 464"/>
              <a:gd name="T64" fmla="*/ 196 w 340"/>
              <a:gd name="T65" fmla="*/ 441 h 464"/>
              <a:gd name="T66" fmla="*/ 218 w 340"/>
              <a:gd name="T67" fmla="*/ 414 h 464"/>
              <a:gd name="T68" fmla="*/ 233 w 340"/>
              <a:gd name="T69" fmla="*/ 378 h 464"/>
              <a:gd name="T70" fmla="*/ 233 w 340"/>
              <a:gd name="T71" fmla="*/ 378 h 464"/>
              <a:gd name="T72" fmla="*/ 254 w 340"/>
              <a:gd name="T73" fmla="*/ 378 h 464"/>
              <a:gd name="T74" fmla="*/ 276 w 340"/>
              <a:gd name="T75" fmla="*/ 367 h 464"/>
              <a:gd name="T76" fmla="*/ 292 w 340"/>
              <a:gd name="T77" fmla="*/ 356 h 464"/>
              <a:gd name="T78" fmla="*/ 308 w 340"/>
              <a:gd name="T79" fmla="*/ 340 h 464"/>
              <a:gd name="T80" fmla="*/ 324 w 340"/>
              <a:gd name="T81" fmla="*/ 324 h 464"/>
              <a:gd name="T82" fmla="*/ 329 w 340"/>
              <a:gd name="T83" fmla="*/ 309 h 464"/>
              <a:gd name="T84" fmla="*/ 339 w 340"/>
              <a:gd name="T85" fmla="*/ 287 h 464"/>
              <a:gd name="T86" fmla="*/ 339 w 340"/>
              <a:gd name="T87" fmla="*/ 260 h 464"/>
              <a:gd name="T88" fmla="*/ 339 w 340"/>
              <a:gd name="T89" fmla="*/ 0 h 464"/>
              <a:gd name="T90" fmla="*/ 106 w 340"/>
              <a:gd name="T91" fmla="*/ 0 h 464"/>
              <a:gd name="T92" fmla="*/ 106 w 340"/>
              <a:gd name="T93" fmla="*/ 26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464">
                <a:moveTo>
                  <a:pt x="148" y="43"/>
                </a:moveTo>
                <a:lnTo>
                  <a:pt x="297" y="43"/>
                </a:lnTo>
                <a:lnTo>
                  <a:pt x="297" y="260"/>
                </a:lnTo>
                <a:lnTo>
                  <a:pt x="297" y="260"/>
                </a:lnTo>
                <a:lnTo>
                  <a:pt x="292" y="292"/>
                </a:lnTo>
                <a:lnTo>
                  <a:pt x="276" y="314"/>
                </a:lnTo>
                <a:lnTo>
                  <a:pt x="254" y="330"/>
                </a:lnTo>
                <a:lnTo>
                  <a:pt x="223" y="335"/>
                </a:lnTo>
                <a:lnTo>
                  <a:pt x="223" y="335"/>
                </a:lnTo>
                <a:lnTo>
                  <a:pt x="196" y="330"/>
                </a:lnTo>
                <a:lnTo>
                  <a:pt x="170" y="314"/>
                </a:lnTo>
                <a:lnTo>
                  <a:pt x="154" y="292"/>
                </a:lnTo>
                <a:lnTo>
                  <a:pt x="148" y="260"/>
                </a:lnTo>
                <a:lnTo>
                  <a:pt x="148" y="43"/>
                </a:lnTo>
                <a:close/>
                <a:moveTo>
                  <a:pt x="106" y="260"/>
                </a:moveTo>
                <a:lnTo>
                  <a:pt x="106" y="260"/>
                </a:lnTo>
                <a:lnTo>
                  <a:pt x="111" y="282"/>
                </a:lnTo>
                <a:lnTo>
                  <a:pt x="117" y="298"/>
                </a:lnTo>
                <a:lnTo>
                  <a:pt x="132" y="335"/>
                </a:lnTo>
                <a:lnTo>
                  <a:pt x="159" y="356"/>
                </a:lnTo>
                <a:lnTo>
                  <a:pt x="191" y="372"/>
                </a:lnTo>
                <a:lnTo>
                  <a:pt x="191" y="372"/>
                </a:lnTo>
                <a:lnTo>
                  <a:pt x="180" y="393"/>
                </a:lnTo>
                <a:lnTo>
                  <a:pt x="170" y="409"/>
                </a:lnTo>
                <a:lnTo>
                  <a:pt x="148" y="420"/>
                </a:lnTo>
                <a:lnTo>
                  <a:pt x="127" y="420"/>
                </a:lnTo>
                <a:lnTo>
                  <a:pt x="0" y="420"/>
                </a:lnTo>
                <a:lnTo>
                  <a:pt x="0" y="463"/>
                </a:lnTo>
                <a:lnTo>
                  <a:pt x="127" y="463"/>
                </a:lnTo>
                <a:lnTo>
                  <a:pt x="127" y="463"/>
                </a:lnTo>
                <a:lnTo>
                  <a:pt x="148" y="463"/>
                </a:lnTo>
                <a:lnTo>
                  <a:pt x="164" y="457"/>
                </a:lnTo>
                <a:lnTo>
                  <a:pt x="196" y="441"/>
                </a:lnTo>
                <a:lnTo>
                  <a:pt x="218" y="414"/>
                </a:lnTo>
                <a:lnTo>
                  <a:pt x="233" y="378"/>
                </a:lnTo>
                <a:lnTo>
                  <a:pt x="233" y="378"/>
                </a:lnTo>
                <a:lnTo>
                  <a:pt x="254" y="378"/>
                </a:lnTo>
                <a:lnTo>
                  <a:pt x="276" y="367"/>
                </a:lnTo>
                <a:lnTo>
                  <a:pt x="292" y="356"/>
                </a:lnTo>
                <a:lnTo>
                  <a:pt x="308" y="340"/>
                </a:lnTo>
                <a:lnTo>
                  <a:pt x="324" y="324"/>
                </a:lnTo>
                <a:lnTo>
                  <a:pt x="329" y="309"/>
                </a:lnTo>
                <a:lnTo>
                  <a:pt x="339" y="287"/>
                </a:lnTo>
                <a:lnTo>
                  <a:pt x="339" y="260"/>
                </a:lnTo>
                <a:lnTo>
                  <a:pt x="339" y="0"/>
                </a:lnTo>
                <a:lnTo>
                  <a:pt x="106" y="0"/>
                </a:lnTo>
                <a:lnTo>
                  <a:pt x="106" y="26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4" name="Freeform 581">
            <a:extLst>
              <a:ext uri="{FF2B5EF4-FFF2-40B4-BE49-F238E27FC236}">
                <a16:creationId xmlns:a16="http://schemas.microsoft.com/office/drawing/2014/main" id="{383692E2-691C-4985-8D56-AD6FA42634E5}"/>
              </a:ext>
            </a:extLst>
          </p:cNvPr>
          <p:cNvSpPr>
            <a:spLocks noChangeArrowheads="1"/>
          </p:cNvSpPr>
          <p:nvPr/>
        </p:nvSpPr>
        <p:spPr bwMode="auto">
          <a:xfrm>
            <a:off x="8577099" y="4865516"/>
            <a:ext cx="44607" cy="51167"/>
          </a:xfrm>
          <a:custGeom>
            <a:avLst/>
            <a:gdLst>
              <a:gd name="T0" fmla="*/ 21 w 149"/>
              <a:gd name="T1" fmla="*/ 0 h 170"/>
              <a:gd name="T2" fmla="*/ 0 w 149"/>
              <a:gd name="T3" fmla="*/ 0 h 170"/>
              <a:gd name="T4" fmla="*/ 0 w 149"/>
              <a:gd name="T5" fmla="*/ 169 h 170"/>
              <a:gd name="T6" fmla="*/ 42 w 149"/>
              <a:gd name="T7" fmla="*/ 169 h 170"/>
              <a:gd name="T8" fmla="*/ 42 w 149"/>
              <a:gd name="T9" fmla="*/ 42 h 170"/>
              <a:gd name="T10" fmla="*/ 42 w 149"/>
              <a:gd name="T11" fmla="*/ 42 h 170"/>
              <a:gd name="T12" fmla="*/ 69 w 149"/>
              <a:gd name="T13" fmla="*/ 53 h 170"/>
              <a:gd name="T14" fmla="*/ 90 w 149"/>
              <a:gd name="T15" fmla="*/ 74 h 170"/>
              <a:gd name="T16" fmla="*/ 101 w 149"/>
              <a:gd name="T17" fmla="*/ 95 h 170"/>
              <a:gd name="T18" fmla="*/ 106 w 149"/>
              <a:gd name="T19" fmla="*/ 127 h 170"/>
              <a:gd name="T20" fmla="*/ 106 w 149"/>
              <a:gd name="T21" fmla="*/ 169 h 170"/>
              <a:gd name="T22" fmla="*/ 148 w 149"/>
              <a:gd name="T23" fmla="*/ 169 h 170"/>
              <a:gd name="T24" fmla="*/ 148 w 149"/>
              <a:gd name="T25" fmla="*/ 127 h 170"/>
              <a:gd name="T26" fmla="*/ 148 w 149"/>
              <a:gd name="T27" fmla="*/ 127 h 170"/>
              <a:gd name="T28" fmla="*/ 143 w 149"/>
              <a:gd name="T29" fmla="*/ 100 h 170"/>
              <a:gd name="T30" fmla="*/ 138 w 149"/>
              <a:gd name="T31" fmla="*/ 79 h 170"/>
              <a:gd name="T32" fmla="*/ 127 w 149"/>
              <a:gd name="T33" fmla="*/ 53 h 170"/>
              <a:gd name="T34" fmla="*/ 112 w 149"/>
              <a:gd name="T35" fmla="*/ 36 h 170"/>
              <a:gd name="T36" fmla="*/ 90 w 149"/>
              <a:gd name="T37" fmla="*/ 21 h 170"/>
              <a:gd name="T38" fmla="*/ 69 w 149"/>
              <a:gd name="T39" fmla="*/ 10 h 170"/>
              <a:gd name="T40" fmla="*/ 48 w 149"/>
              <a:gd name="T41" fmla="*/ 0 h 170"/>
              <a:gd name="T42" fmla="*/ 21 w 149"/>
              <a:gd name="T4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170">
                <a:moveTo>
                  <a:pt x="21" y="0"/>
                </a:moveTo>
                <a:lnTo>
                  <a:pt x="0" y="0"/>
                </a:lnTo>
                <a:lnTo>
                  <a:pt x="0" y="169"/>
                </a:lnTo>
                <a:lnTo>
                  <a:pt x="42" y="169"/>
                </a:lnTo>
                <a:lnTo>
                  <a:pt x="42" y="42"/>
                </a:lnTo>
                <a:lnTo>
                  <a:pt x="42" y="42"/>
                </a:lnTo>
                <a:lnTo>
                  <a:pt x="69" y="53"/>
                </a:lnTo>
                <a:lnTo>
                  <a:pt x="90" y="74"/>
                </a:lnTo>
                <a:lnTo>
                  <a:pt x="101" y="95"/>
                </a:lnTo>
                <a:lnTo>
                  <a:pt x="106" y="127"/>
                </a:lnTo>
                <a:lnTo>
                  <a:pt x="106" y="169"/>
                </a:lnTo>
                <a:lnTo>
                  <a:pt x="148" y="169"/>
                </a:lnTo>
                <a:lnTo>
                  <a:pt x="148" y="127"/>
                </a:lnTo>
                <a:lnTo>
                  <a:pt x="148" y="127"/>
                </a:lnTo>
                <a:lnTo>
                  <a:pt x="143" y="100"/>
                </a:lnTo>
                <a:lnTo>
                  <a:pt x="138" y="79"/>
                </a:lnTo>
                <a:lnTo>
                  <a:pt x="127" y="53"/>
                </a:lnTo>
                <a:lnTo>
                  <a:pt x="112" y="36"/>
                </a:lnTo>
                <a:lnTo>
                  <a:pt x="90" y="21"/>
                </a:lnTo>
                <a:lnTo>
                  <a:pt x="69" y="10"/>
                </a:lnTo>
                <a:lnTo>
                  <a:pt x="48" y="0"/>
                </a:lnTo>
                <a:lnTo>
                  <a:pt x="2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5" name="Freeform 582">
            <a:extLst>
              <a:ext uri="{FF2B5EF4-FFF2-40B4-BE49-F238E27FC236}">
                <a16:creationId xmlns:a16="http://schemas.microsoft.com/office/drawing/2014/main" id="{4C891939-F8AB-46CF-BB3C-5FEFACEF8D21}"/>
              </a:ext>
            </a:extLst>
          </p:cNvPr>
          <p:cNvSpPr>
            <a:spLocks noChangeArrowheads="1"/>
          </p:cNvSpPr>
          <p:nvPr/>
        </p:nvSpPr>
        <p:spPr bwMode="auto">
          <a:xfrm>
            <a:off x="8552171" y="4883884"/>
            <a:ext cx="19680" cy="31488"/>
          </a:xfrm>
          <a:custGeom>
            <a:avLst/>
            <a:gdLst>
              <a:gd name="T0" fmla="*/ 42 w 65"/>
              <a:gd name="T1" fmla="*/ 64 h 107"/>
              <a:gd name="T2" fmla="*/ 42 w 65"/>
              <a:gd name="T3" fmla="*/ 64 h 107"/>
              <a:gd name="T4" fmla="*/ 42 w 65"/>
              <a:gd name="T5" fmla="*/ 53 h 107"/>
              <a:gd name="T6" fmla="*/ 48 w 65"/>
              <a:gd name="T7" fmla="*/ 48 h 107"/>
              <a:gd name="T8" fmla="*/ 58 w 65"/>
              <a:gd name="T9" fmla="*/ 43 h 107"/>
              <a:gd name="T10" fmla="*/ 64 w 65"/>
              <a:gd name="T11" fmla="*/ 43 h 107"/>
              <a:gd name="T12" fmla="*/ 64 w 65"/>
              <a:gd name="T13" fmla="*/ 0 h 107"/>
              <a:gd name="T14" fmla="*/ 64 w 65"/>
              <a:gd name="T15" fmla="*/ 0 h 107"/>
              <a:gd name="T16" fmla="*/ 42 w 65"/>
              <a:gd name="T17" fmla="*/ 5 h 107"/>
              <a:gd name="T18" fmla="*/ 21 w 65"/>
              <a:gd name="T19" fmla="*/ 16 h 107"/>
              <a:gd name="T20" fmla="*/ 5 w 65"/>
              <a:gd name="T21" fmla="*/ 37 h 107"/>
              <a:gd name="T22" fmla="*/ 0 w 65"/>
              <a:gd name="T23" fmla="*/ 64 h 107"/>
              <a:gd name="T24" fmla="*/ 0 w 65"/>
              <a:gd name="T25" fmla="*/ 106 h 107"/>
              <a:gd name="T26" fmla="*/ 42 w 65"/>
              <a:gd name="T27" fmla="*/ 106 h 107"/>
              <a:gd name="T28" fmla="*/ 42 w 65"/>
              <a:gd name="T29"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07">
                <a:moveTo>
                  <a:pt x="42" y="64"/>
                </a:moveTo>
                <a:lnTo>
                  <a:pt x="42" y="64"/>
                </a:lnTo>
                <a:lnTo>
                  <a:pt x="42" y="53"/>
                </a:lnTo>
                <a:lnTo>
                  <a:pt x="48" y="48"/>
                </a:lnTo>
                <a:lnTo>
                  <a:pt x="58" y="43"/>
                </a:lnTo>
                <a:lnTo>
                  <a:pt x="64" y="43"/>
                </a:lnTo>
                <a:lnTo>
                  <a:pt x="64" y="0"/>
                </a:lnTo>
                <a:lnTo>
                  <a:pt x="64" y="0"/>
                </a:lnTo>
                <a:lnTo>
                  <a:pt x="42" y="5"/>
                </a:lnTo>
                <a:lnTo>
                  <a:pt x="21" y="16"/>
                </a:lnTo>
                <a:lnTo>
                  <a:pt x="5" y="37"/>
                </a:lnTo>
                <a:lnTo>
                  <a:pt x="0" y="64"/>
                </a:lnTo>
                <a:lnTo>
                  <a:pt x="0" y="106"/>
                </a:lnTo>
                <a:lnTo>
                  <a:pt x="42" y="106"/>
                </a:lnTo>
                <a:lnTo>
                  <a:pt x="42"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6" name="Freeform 583">
            <a:extLst>
              <a:ext uri="{FF2B5EF4-FFF2-40B4-BE49-F238E27FC236}">
                <a16:creationId xmlns:a16="http://schemas.microsoft.com/office/drawing/2014/main" id="{7CB2ABD0-ADD0-4B2B-8527-595A19913D9F}"/>
              </a:ext>
            </a:extLst>
          </p:cNvPr>
          <p:cNvSpPr>
            <a:spLocks noChangeArrowheads="1"/>
          </p:cNvSpPr>
          <p:nvPr/>
        </p:nvSpPr>
        <p:spPr bwMode="auto">
          <a:xfrm>
            <a:off x="8313390" y="4865516"/>
            <a:ext cx="44607" cy="51167"/>
          </a:xfrm>
          <a:custGeom>
            <a:avLst/>
            <a:gdLst>
              <a:gd name="T0" fmla="*/ 43 w 150"/>
              <a:gd name="T1" fmla="*/ 127 h 170"/>
              <a:gd name="T2" fmla="*/ 43 w 150"/>
              <a:gd name="T3" fmla="*/ 127 h 170"/>
              <a:gd name="T4" fmla="*/ 48 w 150"/>
              <a:gd name="T5" fmla="*/ 95 h 170"/>
              <a:gd name="T6" fmla="*/ 58 w 150"/>
              <a:gd name="T7" fmla="*/ 74 h 170"/>
              <a:gd name="T8" fmla="*/ 80 w 150"/>
              <a:gd name="T9" fmla="*/ 53 h 170"/>
              <a:gd name="T10" fmla="*/ 107 w 150"/>
              <a:gd name="T11" fmla="*/ 42 h 170"/>
              <a:gd name="T12" fmla="*/ 107 w 150"/>
              <a:gd name="T13" fmla="*/ 169 h 170"/>
              <a:gd name="T14" fmla="*/ 149 w 150"/>
              <a:gd name="T15" fmla="*/ 169 h 170"/>
              <a:gd name="T16" fmla="*/ 149 w 150"/>
              <a:gd name="T17" fmla="*/ 0 h 170"/>
              <a:gd name="T18" fmla="*/ 128 w 150"/>
              <a:gd name="T19" fmla="*/ 0 h 170"/>
              <a:gd name="T20" fmla="*/ 128 w 150"/>
              <a:gd name="T21" fmla="*/ 0 h 170"/>
              <a:gd name="T22" fmla="*/ 101 w 150"/>
              <a:gd name="T23" fmla="*/ 0 h 170"/>
              <a:gd name="T24" fmla="*/ 80 w 150"/>
              <a:gd name="T25" fmla="*/ 10 h 170"/>
              <a:gd name="T26" fmla="*/ 58 w 150"/>
              <a:gd name="T27" fmla="*/ 21 h 170"/>
              <a:gd name="T28" fmla="*/ 37 w 150"/>
              <a:gd name="T29" fmla="*/ 36 h 170"/>
              <a:gd name="T30" fmla="*/ 22 w 150"/>
              <a:gd name="T31" fmla="*/ 53 h 170"/>
              <a:gd name="T32" fmla="*/ 11 w 150"/>
              <a:gd name="T33" fmla="*/ 79 h 170"/>
              <a:gd name="T34" fmla="*/ 6 w 150"/>
              <a:gd name="T35" fmla="*/ 100 h 170"/>
              <a:gd name="T36" fmla="*/ 0 w 150"/>
              <a:gd name="T37" fmla="*/ 127 h 170"/>
              <a:gd name="T38" fmla="*/ 0 w 150"/>
              <a:gd name="T39" fmla="*/ 169 h 170"/>
              <a:gd name="T40" fmla="*/ 43 w 150"/>
              <a:gd name="T41" fmla="*/ 169 h 170"/>
              <a:gd name="T42" fmla="*/ 43 w 150"/>
              <a:gd name="T43" fmla="*/ 1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0">
                <a:moveTo>
                  <a:pt x="43" y="127"/>
                </a:moveTo>
                <a:lnTo>
                  <a:pt x="43" y="127"/>
                </a:lnTo>
                <a:lnTo>
                  <a:pt x="48" y="95"/>
                </a:lnTo>
                <a:lnTo>
                  <a:pt x="58" y="74"/>
                </a:lnTo>
                <a:lnTo>
                  <a:pt x="80" y="53"/>
                </a:lnTo>
                <a:lnTo>
                  <a:pt x="107" y="42"/>
                </a:lnTo>
                <a:lnTo>
                  <a:pt x="107" y="169"/>
                </a:lnTo>
                <a:lnTo>
                  <a:pt x="149" y="169"/>
                </a:lnTo>
                <a:lnTo>
                  <a:pt x="149" y="0"/>
                </a:lnTo>
                <a:lnTo>
                  <a:pt x="128" y="0"/>
                </a:lnTo>
                <a:lnTo>
                  <a:pt x="128" y="0"/>
                </a:lnTo>
                <a:lnTo>
                  <a:pt x="101" y="0"/>
                </a:lnTo>
                <a:lnTo>
                  <a:pt x="80" y="10"/>
                </a:lnTo>
                <a:lnTo>
                  <a:pt x="58" y="21"/>
                </a:lnTo>
                <a:lnTo>
                  <a:pt x="37" y="36"/>
                </a:lnTo>
                <a:lnTo>
                  <a:pt x="22" y="53"/>
                </a:lnTo>
                <a:lnTo>
                  <a:pt x="11" y="79"/>
                </a:lnTo>
                <a:lnTo>
                  <a:pt x="6" y="100"/>
                </a:lnTo>
                <a:lnTo>
                  <a:pt x="0" y="127"/>
                </a:lnTo>
                <a:lnTo>
                  <a:pt x="0" y="169"/>
                </a:lnTo>
                <a:lnTo>
                  <a:pt x="43" y="169"/>
                </a:lnTo>
                <a:lnTo>
                  <a:pt x="43" y="1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7" name="Freeform 584">
            <a:extLst>
              <a:ext uri="{FF2B5EF4-FFF2-40B4-BE49-F238E27FC236}">
                <a16:creationId xmlns:a16="http://schemas.microsoft.com/office/drawing/2014/main" id="{0F486ECD-D1A9-4DB7-A9FA-B83D7B02BDB5}"/>
              </a:ext>
            </a:extLst>
          </p:cNvPr>
          <p:cNvSpPr>
            <a:spLocks noChangeArrowheads="1"/>
          </p:cNvSpPr>
          <p:nvPr/>
        </p:nvSpPr>
        <p:spPr bwMode="auto">
          <a:xfrm>
            <a:off x="8364558" y="4883884"/>
            <a:ext cx="19679" cy="31488"/>
          </a:xfrm>
          <a:custGeom>
            <a:avLst/>
            <a:gdLst>
              <a:gd name="T0" fmla="*/ 21 w 65"/>
              <a:gd name="T1" fmla="*/ 64 h 107"/>
              <a:gd name="T2" fmla="*/ 21 w 65"/>
              <a:gd name="T3" fmla="*/ 106 h 107"/>
              <a:gd name="T4" fmla="*/ 64 w 65"/>
              <a:gd name="T5" fmla="*/ 106 h 107"/>
              <a:gd name="T6" fmla="*/ 64 w 65"/>
              <a:gd name="T7" fmla="*/ 64 h 107"/>
              <a:gd name="T8" fmla="*/ 64 w 65"/>
              <a:gd name="T9" fmla="*/ 64 h 107"/>
              <a:gd name="T10" fmla="*/ 59 w 65"/>
              <a:gd name="T11" fmla="*/ 37 h 107"/>
              <a:gd name="T12" fmla="*/ 43 w 65"/>
              <a:gd name="T13" fmla="*/ 16 h 107"/>
              <a:gd name="T14" fmla="*/ 21 w 65"/>
              <a:gd name="T15" fmla="*/ 5 h 107"/>
              <a:gd name="T16" fmla="*/ 0 w 65"/>
              <a:gd name="T17" fmla="*/ 0 h 107"/>
              <a:gd name="T18" fmla="*/ 0 w 65"/>
              <a:gd name="T19" fmla="*/ 43 h 107"/>
              <a:gd name="T20" fmla="*/ 0 w 65"/>
              <a:gd name="T21" fmla="*/ 43 h 107"/>
              <a:gd name="T22" fmla="*/ 5 w 65"/>
              <a:gd name="T23" fmla="*/ 43 h 107"/>
              <a:gd name="T24" fmla="*/ 16 w 65"/>
              <a:gd name="T25" fmla="*/ 48 h 107"/>
              <a:gd name="T26" fmla="*/ 21 w 65"/>
              <a:gd name="T27" fmla="*/ 53 h 107"/>
              <a:gd name="T28" fmla="*/ 21 w 65"/>
              <a:gd name="T29"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07">
                <a:moveTo>
                  <a:pt x="21" y="64"/>
                </a:moveTo>
                <a:lnTo>
                  <a:pt x="21" y="106"/>
                </a:lnTo>
                <a:lnTo>
                  <a:pt x="64" y="106"/>
                </a:lnTo>
                <a:lnTo>
                  <a:pt x="64" y="64"/>
                </a:lnTo>
                <a:lnTo>
                  <a:pt x="64" y="64"/>
                </a:lnTo>
                <a:lnTo>
                  <a:pt x="59" y="37"/>
                </a:lnTo>
                <a:lnTo>
                  <a:pt x="43" y="16"/>
                </a:lnTo>
                <a:lnTo>
                  <a:pt x="21" y="5"/>
                </a:lnTo>
                <a:lnTo>
                  <a:pt x="0" y="0"/>
                </a:lnTo>
                <a:lnTo>
                  <a:pt x="0" y="43"/>
                </a:lnTo>
                <a:lnTo>
                  <a:pt x="0" y="43"/>
                </a:lnTo>
                <a:lnTo>
                  <a:pt x="5" y="43"/>
                </a:lnTo>
                <a:lnTo>
                  <a:pt x="16" y="48"/>
                </a:lnTo>
                <a:lnTo>
                  <a:pt x="21" y="53"/>
                </a:lnTo>
                <a:lnTo>
                  <a:pt x="21" y="6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8" name="Freeform 585">
            <a:extLst>
              <a:ext uri="{FF2B5EF4-FFF2-40B4-BE49-F238E27FC236}">
                <a16:creationId xmlns:a16="http://schemas.microsoft.com/office/drawing/2014/main" id="{CC4D0600-07BA-4EEC-83BC-4E51DF20AB71}"/>
              </a:ext>
            </a:extLst>
          </p:cNvPr>
          <p:cNvSpPr>
            <a:spLocks noChangeArrowheads="1"/>
          </p:cNvSpPr>
          <p:nvPr/>
        </p:nvSpPr>
        <p:spPr bwMode="auto">
          <a:xfrm>
            <a:off x="8313390" y="4921931"/>
            <a:ext cx="101023" cy="137759"/>
          </a:xfrm>
          <a:custGeom>
            <a:avLst/>
            <a:gdLst>
              <a:gd name="T0" fmla="*/ 43 w 341"/>
              <a:gd name="T1" fmla="*/ 260 h 464"/>
              <a:gd name="T2" fmla="*/ 43 w 341"/>
              <a:gd name="T3" fmla="*/ 43 h 464"/>
              <a:gd name="T4" fmla="*/ 191 w 341"/>
              <a:gd name="T5" fmla="*/ 43 h 464"/>
              <a:gd name="T6" fmla="*/ 191 w 341"/>
              <a:gd name="T7" fmla="*/ 260 h 464"/>
              <a:gd name="T8" fmla="*/ 191 w 341"/>
              <a:gd name="T9" fmla="*/ 260 h 464"/>
              <a:gd name="T10" fmla="*/ 186 w 341"/>
              <a:gd name="T11" fmla="*/ 292 h 464"/>
              <a:gd name="T12" fmla="*/ 170 w 341"/>
              <a:gd name="T13" fmla="*/ 314 h 464"/>
              <a:gd name="T14" fmla="*/ 144 w 341"/>
              <a:gd name="T15" fmla="*/ 330 h 464"/>
              <a:gd name="T16" fmla="*/ 117 w 341"/>
              <a:gd name="T17" fmla="*/ 335 h 464"/>
              <a:gd name="T18" fmla="*/ 117 w 341"/>
              <a:gd name="T19" fmla="*/ 335 h 464"/>
              <a:gd name="T20" fmla="*/ 86 w 341"/>
              <a:gd name="T21" fmla="*/ 330 h 464"/>
              <a:gd name="T22" fmla="*/ 64 w 341"/>
              <a:gd name="T23" fmla="*/ 314 h 464"/>
              <a:gd name="T24" fmla="*/ 48 w 341"/>
              <a:gd name="T25" fmla="*/ 292 h 464"/>
              <a:gd name="T26" fmla="*/ 43 w 341"/>
              <a:gd name="T27" fmla="*/ 260 h 464"/>
              <a:gd name="T28" fmla="*/ 149 w 341"/>
              <a:gd name="T29" fmla="*/ 372 h 464"/>
              <a:gd name="T30" fmla="*/ 149 w 341"/>
              <a:gd name="T31" fmla="*/ 372 h 464"/>
              <a:gd name="T32" fmla="*/ 181 w 341"/>
              <a:gd name="T33" fmla="*/ 356 h 464"/>
              <a:gd name="T34" fmla="*/ 207 w 341"/>
              <a:gd name="T35" fmla="*/ 335 h 464"/>
              <a:gd name="T36" fmla="*/ 229 w 341"/>
              <a:gd name="T37" fmla="*/ 298 h 464"/>
              <a:gd name="T38" fmla="*/ 229 w 341"/>
              <a:gd name="T39" fmla="*/ 282 h 464"/>
              <a:gd name="T40" fmla="*/ 234 w 341"/>
              <a:gd name="T41" fmla="*/ 260 h 464"/>
              <a:gd name="T42" fmla="*/ 234 w 341"/>
              <a:gd name="T43" fmla="*/ 0 h 464"/>
              <a:gd name="T44" fmla="*/ 0 w 341"/>
              <a:gd name="T45" fmla="*/ 0 h 464"/>
              <a:gd name="T46" fmla="*/ 0 w 341"/>
              <a:gd name="T47" fmla="*/ 260 h 464"/>
              <a:gd name="T48" fmla="*/ 0 w 341"/>
              <a:gd name="T49" fmla="*/ 260 h 464"/>
              <a:gd name="T50" fmla="*/ 0 w 341"/>
              <a:gd name="T51" fmla="*/ 287 h 464"/>
              <a:gd name="T52" fmla="*/ 11 w 341"/>
              <a:gd name="T53" fmla="*/ 309 h 464"/>
              <a:gd name="T54" fmla="*/ 22 w 341"/>
              <a:gd name="T55" fmla="*/ 324 h 464"/>
              <a:gd name="T56" fmla="*/ 32 w 341"/>
              <a:gd name="T57" fmla="*/ 340 h 464"/>
              <a:gd name="T58" fmla="*/ 48 w 341"/>
              <a:gd name="T59" fmla="*/ 356 h 464"/>
              <a:gd name="T60" fmla="*/ 64 w 341"/>
              <a:gd name="T61" fmla="*/ 367 h 464"/>
              <a:gd name="T62" fmla="*/ 86 w 341"/>
              <a:gd name="T63" fmla="*/ 378 h 464"/>
              <a:gd name="T64" fmla="*/ 107 w 341"/>
              <a:gd name="T65" fmla="*/ 378 h 464"/>
              <a:gd name="T66" fmla="*/ 107 w 341"/>
              <a:gd name="T67" fmla="*/ 378 h 464"/>
              <a:gd name="T68" fmla="*/ 112 w 341"/>
              <a:gd name="T69" fmla="*/ 399 h 464"/>
              <a:gd name="T70" fmla="*/ 122 w 341"/>
              <a:gd name="T71" fmla="*/ 414 h 464"/>
              <a:gd name="T72" fmla="*/ 144 w 341"/>
              <a:gd name="T73" fmla="*/ 441 h 464"/>
              <a:gd name="T74" fmla="*/ 175 w 341"/>
              <a:gd name="T75" fmla="*/ 457 h 464"/>
              <a:gd name="T76" fmla="*/ 191 w 341"/>
              <a:gd name="T77" fmla="*/ 463 h 464"/>
              <a:gd name="T78" fmla="*/ 213 w 341"/>
              <a:gd name="T79" fmla="*/ 463 h 464"/>
              <a:gd name="T80" fmla="*/ 340 w 341"/>
              <a:gd name="T81" fmla="*/ 463 h 464"/>
              <a:gd name="T82" fmla="*/ 340 w 341"/>
              <a:gd name="T83" fmla="*/ 420 h 464"/>
              <a:gd name="T84" fmla="*/ 213 w 341"/>
              <a:gd name="T85" fmla="*/ 420 h 464"/>
              <a:gd name="T86" fmla="*/ 213 w 341"/>
              <a:gd name="T87" fmla="*/ 420 h 464"/>
              <a:gd name="T88" fmla="*/ 191 w 341"/>
              <a:gd name="T89" fmla="*/ 420 h 464"/>
              <a:gd name="T90" fmla="*/ 170 w 341"/>
              <a:gd name="T91" fmla="*/ 409 h 464"/>
              <a:gd name="T92" fmla="*/ 160 w 341"/>
              <a:gd name="T93" fmla="*/ 393 h 464"/>
              <a:gd name="T94" fmla="*/ 149 w 341"/>
              <a:gd name="T95" fmla="*/ 37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464">
                <a:moveTo>
                  <a:pt x="43" y="260"/>
                </a:moveTo>
                <a:lnTo>
                  <a:pt x="43" y="43"/>
                </a:lnTo>
                <a:lnTo>
                  <a:pt x="191" y="43"/>
                </a:lnTo>
                <a:lnTo>
                  <a:pt x="191" y="260"/>
                </a:lnTo>
                <a:lnTo>
                  <a:pt x="191" y="260"/>
                </a:lnTo>
                <a:lnTo>
                  <a:pt x="186" y="292"/>
                </a:lnTo>
                <a:lnTo>
                  <a:pt x="170" y="314"/>
                </a:lnTo>
                <a:lnTo>
                  <a:pt x="144" y="330"/>
                </a:lnTo>
                <a:lnTo>
                  <a:pt x="117" y="335"/>
                </a:lnTo>
                <a:lnTo>
                  <a:pt x="117" y="335"/>
                </a:lnTo>
                <a:lnTo>
                  <a:pt x="86" y="330"/>
                </a:lnTo>
                <a:lnTo>
                  <a:pt x="64" y="314"/>
                </a:lnTo>
                <a:lnTo>
                  <a:pt x="48" y="292"/>
                </a:lnTo>
                <a:lnTo>
                  <a:pt x="43" y="260"/>
                </a:lnTo>
                <a:close/>
                <a:moveTo>
                  <a:pt x="149" y="372"/>
                </a:moveTo>
                <a:lnTo>
                  <a:pt x="149" y="372"/>
                </a:lnTo>
                <a:lnTo>
                  <a:pt x="181" y="356"/>
                </a:lnTo>
                <a:lnTo>
                  <a:pt x="207" y="335"/>
                </a:lnTo>
                <a:lnTo>
                  <a:pt x="229" y="298"/>
                </a:lnTo>
                <a:lnTo>
                  <a:pt x="229" y="282"/>
                </a:lnTo>
                <a:lnTo>
                  <a:pt x="234" y="260"/>
                </a:lnTo>
                <a:lnTo>
                  <a:pt x="234" y="0"/>
                </a:lnTo>
                <a:lnTo>
                  <a:pt x="0" y="0"/>
                </a:lnTo>
                <a:lnTo>
                  <a:pt x="0" y="260"/>
                </a:lnTo>
                <a:lnTo>
                  <a:pt x="0" y="260"/>
                </a:lnTo>
                <a:lnTo>
                  <a:pt x="0" y="287"/>
                </a:lnTo>
                <a:lnTo>
                  <a:pt x="11" y="309"/>
                </a:lnTo>
                <a:lnTo>
                  <a:pt x="22" y="324"/>
                </a:lnTo>
                <a:lnTo>
                  <a:pt x="32" y="340"/>
                </a:lnTo>
                <a:lnTo>
                  <a:pt x="48" y="356"/>
                </a:lnTo>
                <a:lnTo>
                  <a:pt x="64" y="367"/>
                </a:lnTo>
                <a:lnTo>
                  <a:pt x="86" y="378"/>
                </a:lnTo>
                <a:lnTo>
                  <a:pt x="107" y="378"/>
                </a:lnTo>
                <a:lnTo>
                  <a:pt x="107" y="378"/>
                </a:lnTo>
                <a:lnTo>
                  <a:pt x="112" y="399"/>
                </a:lnTo>
                <a:lnTo>
                  <a:pt x="122" y="414"/>
                </a:lnTo>
                <a:lnTo>
                  <a:pt x="144" y="441"/>
                </a:lnTo>
                <a:lnTo>
                  <a:pt x="175" y="457"/>
                </a:lnTo>
                <a:lnTo>
                  <a:pt x="191" y="463"/>
                </a:lnTo>
                <a:lnTo>
                  <a:pt x="213" y="463"/>
                </a:lnTo>
                <a:lnTo>
                  <a:pt x="340" y="463"/>
                </a:lnTo>
                <a:lnTo>
                  <a:pt x="340" y="420"/>
                </a:lnTo>
                <a:lnTo>
                  <a:pt x="213" y="420"/>
                </a:lnTo>
                <a:lnTo>
                  <a:pt x="213" y="420"/>
                </a:lnTo>
                <a:lnTo>
                  <a:pt x="191" y="420"/>
                </a:lnTo>
                <a:lnTo>
                  <a:pt x="170" y="409"/>
                </a:lnTo>
                <a:lnTo>
                  <a:pt x="160" y="393"/>
                </a:lnTo>
                <a:lnTo>
                  <a:pt x="149" y="37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9" name="Freeform 586">
            <a:extLst>
              <a:ext uri="{FF2B5EF4-FFF2-40B4-BE49-F238E27FC236}">
                <a16:creationId xmlns:a16="http://schemas.microsoft.com/office/drawing/2014/main" id="{F335B94A-54FE-4153-8E2B-2BF7AECDB98E}"/>
              </a:ext>
            </a:extLst>
          </p:cNvPr>
          <p:cNvSpPr>
            <a:spLocks noChangeArrowheads="1"/>
          </p:cNvSpPr>
          <p:nvPr/>
        </p:nvSpPr>
        <p:spPr bwMode="auto">
          <a:xfrm>
            <a:off x="7380570" y="5130537"/>
            <a:ext cx="226973" cy="163998"/>
          </a:xfrm>
          <a:custGeom>
            <a:avLst/>
            <a:gdLst>
              <a:gd name="T0" fmla="*/ 658 w 765"/>
              <a:gd name="T1" fmla="*/ 345 h 553"/>
              <a:gd name="T2" fmla="*/ 716 w 765"/>
              <a:gd name="T3" fmla="*/ 388 h 553"/>
              <a:gd name="T4" fmla="*/ 722 w 765"/>
              <a:gd name="T5" fmla="*/ 404 h 553"/>
              <a:gd name="T6" fmla="*/ 706 w 765"/>
              <a:gd name="T7" fmla="*/ 436 h 553"/>
              <a:gd name="T8" fmla="*/ 42 w 765"/>
              <a:gd name="T9" fmla="*/ 404 h 553"/>
              <a:gd name="T10" fmla="*/ 42 w 765"/>
              <a:gd name="T11" fmla="*/ 404 h 553"/>
              <a:gd name="T12" fmla="*/ 79 w 765"/>
              <a:gd name="T13" fmla="*/ 356 h 553"/>
              <a:gd name="T14" fmla="*/ 106 w 765"/>
              <a:gd name="T15" fmla="*/ 462 h 553"/>
              <a:gd name="T16" fmla="*/ 47 w 765"/>
              <a:gd name="T17" fmla="*/ 420 h 553"/>
              <a:gd name="T18" fmla="*/ 488 w 765"/>
              <a:gd name="T19" fmla="*/ 303 h 553"/>
              <a:gd name="T20" fmla="*/ 530 w 765"/>
              <a:gd name="T21" fmla="*/ 499 h 553"/>
              <a:gd name="T22" fmla="*/ 403 w 765"/>
              <a:gd name="T23" fmla="*/ 298 h 553"/>
              <a:gd name="T24" fmla="*/ 446 w 765"/>
              <a:gd name="T25" fmla="*/ 505 h 553"/>
              <a:gd name="T26" fmla="*/ 403 w 765"/>
              <a:gd name="T27" fmla="*/ 298 h 553"/>
              <a:gd name="T28" fmla="*/ 361 w 765"/>
              <a:gd name="T29" fmla="*/ 298 h 553"/>
              <a:gd name="T30" fmla="*/ 318 w 765"/>
              <a:gd name="T31" fmla="*/ 505 h 553"/>
              <a:gd name="T32" fmla="*/ 233 w 765"/>
              <a:gd name="T33" fmla="*/ 308 h 553"/>
              <a:gd name="T34" fmla="*/ 276 w 765"/>
              <a:gd name="T35" fmla="*/ 505 h 553"/>
              <a:gd name="T36" fmla="*/ 148 w 765"/>
              <a:gd name="T37" fmla="*/ 330 h 553"/>
              <a:gd name="T38" fmla="*/ 191 w 765"/>
              <a:gd name="T39" fmla="*/ 489 h 553"/>
              <a:gd name="T40" fmla="*/ 148 w 765"/>
              <a:gd name="T41" fmla="*/ 330 h 553"/>
              <a:gd name="T42" fmla="*/ 573 w 765"/>
              <a:gd name="T43" fmla="*/ 489 h 553"/>
              <a:gd name="T44" fmla="*/ 615 w 765"/>
              <a:gd name="T45" fmla="*/ 330 h 553"/>
              <a:gd name="T46" fmla="*/ 382 w 765"/>
              <a:gd name="T47" fmla="*/ 64 h 553"/>
              <a:gd name="T48" fmla="*/ 547 w 765"/>
              <a:gd name="T49" fmla="*/ 106 h 553"/>
              <a:gd name="T50" fmla="*/ 669 w 765"/>
              <a:gd name="T51" fmla="*/ 223 h 553"/>
              <a:gd name="T52" fmla="*/ 711 w 765"/>
              <a:gd name="T53" fmla="*/ 330 h 553"/>
              <a:gd name="T54" fmla="*/ 568 w 765"/>
              <a:gd name="T55" fmla="*/ 271 h 553"/>
              <a:gd name="T56" fmla="*/ 382 w 765"/>
              <a:gd name="T57" fmla="*/ 255 h 553"/>
              <a:gd name="T58" fmla="*/ 116 w 765"/>
              <a:gd name="T59" fmla="*/ 298 h 553"/>
              <a:gd name="T60" fmla="*/ 53 w 765"/>
              <a:gd name="T61" fmla="*/ 330 h 553"/>
              <a:gd name="T62" fmla="*/ 127 w 765"/>
              <a:gd name="T63" fmla="*/ 176 h 553"/>
              <a:gd name="T64" fmla="*/ 270 w 765"/>
              <a:gd name="T65" fmla="*/ 85 h 553"/>
              <a:gd name="T66" fmla="*/ 764 w 765"/>
              <a:gd name="T67" fmla="*/ 404 h 553"/>
              <a:gd name="T68" fmla="*/ 764 w 765"/>
              <a:gd name="T69" fmla="*/ 404 h 553"/>
              <a:gd name="T70" fmla="*/ 759 w 765"/>
              <a:gd name="T71" fmla="*/ 366 h 553"/>
              <a:gd name="T72" fmla="*/ 732 w 765"/>
              <a:gd name="T73" fmla="*/ 260 h 553"/>
              <a:gd name="T74" fmla="*/ 679 w 765"/>
              <a:gd name="T75" fmla="*/ 165 h 553"/>
              <a:gd name="T76" fmla="*/ 605 w 765"/>
              <a:gd name="T77" fmla="*/ 96 h 553"/>
              <a:gd name="T78" fmla="*/ 509 w 765"/>
              <a:gd name="T79" fmla="*/ 43 h 553"/>
              <a:gd name="T80" fmla="*/ 403 w 765"/>
              <a:gd name="T81" fmla="*/ 22 h 553"/>
              <a:gd name="T82" fmla="*/ 361 w 765"/>
              <a:gd name="T83" fmla="*/ 22 h 553"/>
              <a:gd name="T84" fmla="*/ 286 w 765"/>
              <a:gd name="T85" fmla="*/ 37 h 553"/>
              <a:gd name="T86" fmla="*/ 191 w 765"/>
              <a:gd name="T87" fmla="*/ 75 h 553"/>
              <a:gd name="T88" fmla="*/ 106 w 765"/>
              <a:gd name="T89" fmla="*/ 144 h 553"/>
              <a:gd name="T90" fmla="*/ 47 w 765"/>
              <a:gd name="T91" fmla="*/ 229 h 553"/>
              <a:gd name="T92" fmla="*/ 10 w 765"/>
              <a:gd name="T93" fmla="*/ 330 h 553"/>
              <a:gd name="T94" fmla="*/ 0 w 765"/>
              <a:gd name="T95" fmla="*/ 404 h 553"/>
              <a:gd name="T96" fmla="*/ 0 w 765"/>
              <a:gd name="T97" fmla="*/ 404 h 553"/>
              <a:gd name="T98" fmla="*/ 0 w 765"/>
              <a:gd name="T99" fmla="*/ 404 h 553"/>
              <a:gd name="T100" fmla="*/ 10 w 765"/>
              <a:gd name="T101" fmla="*/ 436 h 553"/>
              <a:gd name="T102" fmla="*/ 74 w 765"/>
              <a:gd name="T103" fmla="*/ 494 h 553"/>
              <a:gd name="T104" fmla="*/ 244 w 765"/>
              <a:gd name="T105" fmla="*/ 542 h 553"/>
              <a:gd name="T106" fmla="*/ 382 w 765"/>
              <a:gd name="T107" fmla="*/ 552 h 553"/>
              <a:gd name="T108" fmla="*/ 583 w 765"/>
              <a:gd name="T109" fmla="*/ 531 h 553"/>
              <a:gd name="T110" fmla="*/ 727 w 765"/>
              <a:gd name="T111" fmla="*/ 467 h 553"/>
              <a:gd name="T112" fmla="*/ 759 w 765"/>
              <a:gd name="T113" fmla="*/ 42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5" h="553">
                <a:moveTo>
                  <a:pt x="658" y="462"/>
                </a:moveTo>
                <a:lnTo>
                  <a:pt x="658" y="345"/>
                </a:lnTo>
                <a:lnTo>
                  <a:pt x="658" y="345"/>
                </a:lnTo>
                <a:lnTo>
                  <a:pt x="685" y="356"/>
                </a:lnTo>
                <a:lnTo>
                  <a:pt x="706" y="372"/>
                </a:lnTo>
                <a:lnTo>
                  <a:pt x="716" y="388"/>
                </a:lnTo>
                <a:lnTo>
                  <a:pt x="722" y="404"/>
                </a:lnTo>
                <a:lnTo>
                  <a:pt x="722" y="404"/>
                </a:lnTo>
                <a:lnTo>
                  <a:pt x="722" y="404"/>
                </a:lnTo>
                <a:lnTo>
                  <a:pt x="722" y="404"/>
                </a:lnTo>
                <a:lnTo>
                  <a:pt x="716" y="420"/>
                </a:lnTo>
                <a:lnTo>
                  <a:pt x="706" y="436"/>
                </a:lnTo>
                <a:lnTo>
                  <a:pt x="685" y="446"/>
                </a:lnTo>
                <a:lnTo>
                  <a:pt x="658" y="462"/>
                </a:lnTo>
                <a:close/>
                <a:moveTo>
                  <a:pt x="42" y="404"/>
                </a:moveTo>
                <a:lnTo>
                  <a:pt x="42" y="404"/>
                </a:lnTo>
                <a:lnTo>
                  <a:pt x="42" y="404"/>
                </a:lnTo>
                <a:lnTo>
                  <a:pt x="42" y="404"/>
                </a:lnTo>
                <a:lnTo>
                  <a:pt x="47" y="388"/>
                </a:lnTo>
                <a:lnTo>
                  <a:pt x="58" y="372"/>
                </a:lnTo>
                <a:lnTo>
                  <a:pt x="79" y="356"/>
                </a:lnTo>
                <a:lnTo>
                  <a:pt x="106" y="345"/>
                </a:lnTo>
                <a:lnTo>
                  <a:pt x="106" y="462"/>
                </a:lnTo>
                <a:lnTo>
                  <a:pt x="106" y="462"/>
                </a:lnTo>
                <a:lnTo>
                  <a:pt x="79" y="446"/>
                </a:lnTo>
                <a:lnTo>
                  <a:pt x="58" y="430"/>
                </a:lnTo>
                <a:lnTo>
                  <a:pt x="47" y="420"/>
                </a:lnTo>
                <a:lnTo>
                  <a:pt x="42" y="404"/>
                </a:lnTo>
                <a:close/>
                <a:moveTo>
                  <a:pt x="488" y="303"/>
                </a:moveTo>
                <a:lnTo>
                  <a:pt x="488" y="303"/>
                </a:lnTo>
                <a:lnTo>
                  <a:pt x="530" y="308"/>
                </a:lnTo>
                <a:lnTo>
                  <a:pt x="530" y="499"/>
                </a:lnTo>
                <a:lnTo>
                  <a:pt x="530" y="499"/>
                </a:lnTo>
                <a:lnTo>
                  <a:pt x="488" y="505"/>
                </a:lnTo>
                <a:lnTo>
                  <a:pt x="488" y="303"/>
                </a:lnTo>
                <a:close/>
                <a:moveTo>
                  <a:pt x="403" y="298"/>
                </a:moveTo>
                <a:lnTo>
                  <a:pt x="403" y="298"/>
                </a:lnTo>
                <a:lnTo>
                  <a:pt x="446" y="298"/>
                </a:lnTo>
                <a:lnTo>
                  <a:pt x="446" y="505"/>
                </a:lnTo>
                <a:lnTo>
                  <a:pt x="446" y="505"/>
                </a:lnTo>
                <a:lnTo>
                  <a:pt x="403" y="510"/>
                </a:lnTo>
                <a:lnTo>
                  <a:pt x="403" y="298"/>
                </a:lnTo>
                <a:close/>
                <a:moveTo>
                  <a:pt x="318" y="298"/>
                </a:moveTo>
                <a:lnTo>
                  <a:pt x="318" y="298"/>
                </a:lnTo>
                <a:lnTo>
                  <a:pt x="361" y="298"/>
                </a:lnTo>
                <a:lnTo>
                  <a:pt x="361" y="510"/>
                </a:lnTo>
                <a:lnTo>
                  <a:pt x="361" y="510"/>
                </a:lnTo>
                <a:lnTo>
                  <a:pt x="318" y="505"/>
                </a:lnTo>
                <a:lnTo>
                  <a:pt x="318" y="298"/>
                </a:lnTo>
                <a:close/>
                <a:moveTo>
                  <a:pt x="233" y="308"/>
                </a:moveTo>
                <a:lnTo>
                  <a:pt x="233" y="308"/>
                </a:lnTo>
                <a:lnTo>
                  <a:pt x="276" y="303"/>
                </a:lnTo>
                <a:lnTo>
                  <a:pt x="276" y="505"/>
                </a:lnTo>
                <a:lnTo>
                  <a:pt x="276" y="505"/>
                </a:lnTo>
                <a:lnTo>
                  <a:pt x="233" y="499"/>
                </a:lnTo>
                <a:lnTo>
                  <a:pt x="233" y="308"/>
                </a:lnTo>
                <a:close/>
                <a:moveTo>
                  <a:pt x="148" y="330"/>
                </a:moveTo>
                <a:lnTo>
                  <a:pt x="148" y="330"/>
                </a:lnTo>
                <a:lnTo>
                  <a:pt x="191" y="319"/>
                </a:lnTo>
                <a:lnTo>
                  <a:pt x="191" y="489"/>
                </a:lnTo>
                <a:lnTo>
                  <a:pt x="191" y="489"/>
                </a:lnTo>
                <a:lnTo>
                  <a:pt x="148" y="478"/>
                </a:lnTo>
                <a:lnTo>
                  <a:pt x="148" y="330"/>
                </a:lnTo>
                <a:close/>
                <a:moveTo>
                  <a:pt x="615" y="478"/>
                </a:moveTo>
                <a:lnTo>
                  <a:pt x="615" y="478"/>
                </a:lnTo>
                <a:lnTo>
                  <a:pt x="573" y="489"/>
                </a:lnTo>
                <a:lnTo>
                  <a:pt x="573" y="319"/>
                </a:lnTo>
                <a:lnTo>
                  <a:pt x="573" y="319"/>
                </a:lnTo>
                <a:lnTo>
                  <a:pt x="615" y="330"/>
                </a:lnTo>
                <a:lnTo>
                  <a:pt x="615" y="478"/>
                </a:lnTo>
                <a:close/>
                <a:moveTo>
                  <a:pt x="382" y="64"/>
                </a:moveTo>
                <a:lnTo>
                  <a:pt x="382" y="64"/>
                </a:lnTo>
                <a:lnTo>
                  <a:pt x="440" y="69"/>
                </a:lnTo>
                <a:lnTo>
                  <a:pt x="499" y="85"/>
                </a:lnTo>
                <a:lnTo>
                  <a:pt x="547" y="106"/>
                </a:lnTo>
                <a:lnTo>
                  <a:pt x="594" y="138"/>
                </a:lnTo>
                <a:lnTo>
                  <a:pt x="637" y="176"/>
                </a:lnTo>
                <a:lnTo>
                  <a:pt x="669" y="223"/>
                </a:lnTo>
                <a:lnTo>
                  <a:pt x="695" y="271"/>
                </a:lnTo>
                <a:lnTo>
                  <a:pt x="711" y="330"/>
                </a:lnTo>
                <a:lnTo>
                  <a:pt x="711" y="330"/>
                </a:lnTo>
                <a:lnTo>
                  <a:pt x="685" y="308"/>
                </a:lnTo>
                <a:lnTo>
                  <a:pt x="647" y="298"/>
                </a:lnTo>
                <a:lnTo>
                  <a:pt x="568" y="271"/>
                </a:lnTo>
                <a:lnTo>
                  <a:pt x="478" y="260"/>
                </a:lnTo>
                <a:lnTo>
                  <a:pt x="382" y="255"/>
                </a:lnTo>
                <a:lnTo>
                  <a:pt x="382" y="255"/>
                </a:lnTo>
                <a:lnTo>
                  <a:pt x="286" y="260"/>
                </a:lnTo>
                <a:lnTo>
                  <a:pt x="196" y="271"/>
                </a:lnTo>
                <a:lnTo>
                  <a:pt x="116" y="298"/>
                </a:lnTo>
                <a:lnTo>
                  <a:pt x="79" y="308"/>
                </a:lnTo>
                <a:lnTo>
                  <a:pt x="53" y="330"/>
                </a:lnTo>
                <a:lnTo>
                  <a:pt x="53" y="330"/>
                </a:lnTo>
                <a:lnTo>
                  <a:pt x="69" y="271"/>
                </a:lnTo>
                <a:lnTo>
                  <a:pt x="95" y="223"/>
                </a:lnTo>
                <a:lnTo>
                  <a:pt x="127" y="176"/>
                </a:lnTo>
                <a:lnTo>
                  <a:pt x="169" y="138"/>
                </a:lnTo>
                <a:lnTo>
                  <a:pt x="218" y="106"/>
                </a:lnTo>
                <a:lnTo>
                  <a:pt x="270" y="85"/>
                </a:lnTo>
                <a:lnTo>
                  <a:pt x="323" y="69"/>
                </a:lnTo>
                <a:lnTo>
                  <a:pt x="382" y="64"/>
                </a:lnTo>
                <a:close/>
                <a:moveTo>
                  <a:pt x="764" y="404"/>
                </a:moveTo>
                <a:lnTo>
                  <a:pt x="764" y="404"/>
                </a:lnTo>
                <a:lnTo>
                  <a:pt x="764" y="404"/>
                </a:lnTo>
                <a:lnTo>
                  <a:pt x="764" y="404"/>
                </a:lnTo>
                <a:lnTo>
                  <a:pt x="764" y="404"/>
                </a:lnTo>
                <a:lnTo>
                  <a:pt x="764" y="404"/>
                </a:lnTo>
                <a:lnTo>
                  <a:pt x="759" y="366"/>
                </a:lnTo>
                <a:lnTo>
                  <a:pt x="754" y="330"/>
                </a:lnTo>
                <a:lnTo>
                  <a:pt x="748" y="292"/>
                </a:lnTo>
                <a:lnTo>
                  <a:pt x="732" y="260"/>
                </a:lnTo>
                <a:lnTo>
                  <a:pt x="716" y="229"/>
                </a:lnTo>
                <a:lnTo>
                  <a:pt x="700" y="197"/>
                </a:lnTo>
                <a:lnTo>
                  <a:pt x="679" y="165"/>
                </a:lnTo>
                <a:lnTo>
                  <a:pt x="658" y="138"/>
                </a:lnTo>
                <a:lnTo>
                  <a:pt x="632" y="117"/>
                </a:lnTo>
                <a:lnTo>
                  <a:pt x="605" y="96"/>
                </a:lnTo>
                <a:lnTo>
                  <a:pt x="573" y="75"/>
                </a:lnTo>
                <a:lnTo>
                  <a:pt x="541" y="59"/>
                </a:lnTo>
                <a:lnTo>
                  <a:pt x="509" y="43"/>
                </a:lnTo>
                <a:lnTo>
                  <a:pt x="472" y="32"/>
                </a:lnTo>
                <a:lnTo>
                  <a:pt x="440" y="27"/>
                </a:lnTo>
                <a:lnTo>
                  <a:pt x="403" y="22"/>
                </a:lnTo>
                <a:lnTo>
                  <a:pt x="403" y="0"/>
                </a:lnTo>
                <a:lnTo>
                  <a:pt x="361" y="0"/>
                </a:lnTo>
                <a:lnTo>
                  <a:pt x="361" y="22"/>
                </a:lnTo>
                <a:lnTo>
                  <a:pt x="361" y="22"/>
                </a:lnTo>
                <a:lnTo>
                  <a:pt x="323" y="27"/>
                </a:lnTo>
                <a:lnTo>
                  <a:pt x="286" y="37"/>
                </a:lnTo>
                <a:lnTo>
                  <a:pt x="254" y="48"/>
                </a:lnTo>
                <a:lnTo>
                  <a:pt x="223" y="59"/>
                </a:lnTo>
                <a:lnTo>
                  <a:pt x="191" y="75"/>
                </a:lnTo>
                <a:lnTo>
                  <a:pt x="159" y="96"/>
                </a:lnTo>
                <a:lnTo>
                  <a:pt x="133" y="117"/>
                </a:lnTo>
                <a:lnTo>
                  <a:pt x="106" y="144"/>
                </a:lnTo>
                <a:lnTo>
                  <a:pt x="85" y="170"/>
                </a:lnTo>
                <a:lnTo>
                  <a:pt x="63" y="197"/>
                </a:lnTo>
                <a:lnTo>
                  <a:pt x="47" y="229"/>
                </a:lnTo>
                <a:lnTo>
                  <a:pt x="32" y="260"/>
                </a:lnTo>
                <a:lnTo>
                  <a:pt x="16" y="292"/>
                </a:lnTo>
                <a:lnTo>
                  <a:pt x="10" y="330"/>
                </a:lnTo>
                <a:lnTo>
                  <a:pt x="5" y="366"/>
                </a:lnTo>
                <a:lnTo>
                  <a:pt x="0" y="404"/>
                </a:lnTo>
                <a:lnTo>
                  <a:pt x="0" y="404"/>
                </a:lnTo>
                <a:lnTo>
                  <a:pt x="0" y="404"/>
                </a:lnTo>
                <a:lnTo>
                  <a:pt x="0" y="404"/>
                </a:lnTo>
                <a:lnTo>
                  <a:pt x="0" y="404"/>
                </a:lnTo>
                <a:lnTo>
                  <a:pt x="0" y="404"/>
                </a:lnTo>
                <a:lnTo>
                  <a:pt x="0" y="404"/>
                </a:lnTo>
                <a:lnTo>
                  <a:pt x="0" y="404"/>
                </a:lnTo>
                <a:lnTo>
                  <a:pt x="0" y="404"/>
                </a:lnTo>
                <a:lnTo>
                  <a:pt x="5" y="420"/>
                </a:lnTo>
                <a:lnTo>
                  <a:pt x="10" y="436"/>
                </a:lnTo>
                <a:lnTo>
                  <a:pt x="21" y="452"/>
                </a:lnTo>
                <a:lnTo>
                  <a:pt x="37" y="467"/>
                </a:lnTo>
                <a:lnTo>
                  <a:pt x="74" y="494"/>
                </a:lnTo>
                <a:lnTo>
                  <a:pt x="122" y="516"/>
                </a:lnTo>
                <a:lnTo>
                  <a:pt x="180" y="531"/>
                </a:lnTo>
                <a:lnTo>
                  <a:pt x="244" y="542"/>
                </a:lnTo>
                <a:lnTo>
                  <a:pt x="313" y="547"/>
                </a:lnTo>
                <a:lnTo>
                  <a:pt x="382" y="552"/>
                </a:lnTo>
                <a:lnTo>
                  <a:pt x="382" y="552"/>
                </a:lnTo>
                <a:lnTo>
                  <a:pt x="451" y="547"/>
                </a:lnTo>
                <a:lnTo>
                  <a:pt x="520" y="542"/>
                </a:lnTo>
                <a:lnTo>
                  <a:pt x="583" y="531"/>
                </a:lnTo>
                <a:lnTo>
                  <a:pt x="642" y="516"/>
                </a:lnTo>
                <a:lnTo>
                  <a:pt x="690" y="494"/>
                </a:lnTo>
                <a:lnTo>
                  <a:pt x="727" y="467"/>
                </a:lnTo>
                <a:lnTo>
                  <a:pt x="743" y="452"/>
                </a:lnTo>
                <a:lnTo>
                  <a:pt x="754" y="436"/>
                </a:lnTo>
                <a:lnTo>
                  <a:pt x="759" y="420"/>
                </a:lnTo>
                <a:lnTo>
                  <a:pt x="764" y="40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0" name="Freeform 587">
            <a:extLst>
              <a:ext uri="{FF2B5EF4-FFF2-40B4-BE49-F238E27FC236}">
                <a16:creationId xmlns:a16="http://schemas.microsoft.com/office/drawing/2014/main" id="{E1587425-6FB5-42DC-9DE8-8A1E5D2F9C04}"/>
              </a:ext>
            </a:extLst>
          </p:cNvPr>
          <p:cNvSpPr>
            <a:spLocks noChangeArrowheads="1"/>
          </p:cNvSpPr>
          <p:nvPr/>
        </p:nvSpPr>
        <p:spPr bwMode="auto">
          <a:xfrm>
            <a:off x="7455353" y="5092489"/>
            <a:ext cx="76095" cy="31488"/>
          </a:xfrm>
          <a:custGeom>
            <a:avLst/>
            <a:gdLst>
              <a:gd name="T0" fmla="*/ 107 w 256"/>
              <a:gd name="T1" fmla="*/ 106 h 107"/>
              <a:gd name="T2" fmla="*/ 149 w 256"/>
              <a:gd name="T3" fmla="*/ 106 h 107"/>
              <a:gd name="T4" fmla="*/ 149 w 256"/>
              <a:gd name="T5" fmla="*/ 43 h 107"/>
              <a:gd name="T6" fmla="*/ 255 w 256"/>
              <a:gd name="T7" fmla="*/ 43 h 107"/>
              <a:gd name="T8" fmla="*/ 255 w 256"/>
              <a:gd name="T9" fmla="*/ 0 h 107"/>
              <a:gd name="T10" fmla="*/ 0 w 256"/>
              <a:gd name="T11" fmla="*/ 0 h 107"/>
              <a:gd name="T12" fmla="*/ 0 w 256"/>
              <a:gd name="T13" fmla="*/ 43 h 107"/>
              <a:gd name="T14" fmla="*/ 107 w 256"/>
              <a:gd name="T15" fmla="*/ 43 h 107"/>
              <a:gd name="T16" fmla="*/ 107 w 256"/>
              <a:gd name="T17"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07">
                <a:moveTo>
                  <a:pt x="107" y="106"/>
                </a:moveTo>
                <a:lnTo>
                  <a:pt x="149" y="106"/>
                </a:lnTo>
                <a:lnTo>
                  <a:pt x="149" y="43"/>
                </a:lnTo>
                <a:lnTo>
                  <a:pt x="255" y="43"/>
                </a:lnTo>
                <a:lnTo>
                  <a:pt x="255" y="0"/>
                </a:lnTo>
                <a:lnTo>
                  <a:pt x="0" y="0"/>
                </a:lnTo>
                <a:lnTo>
                  <a:pt x="0" y="43"/>
                </a:lnTo>
                <a:lnTo>
                  <a:pt x="107" y="43"/>
                </a:lnTo>
                <a:lnTo>
                  <a:pt x="107" y="10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1" name="Freeform 588">
            <a:extLst>
              <a:ext uri="{FF2B5EF4-FFF2-40B4-BE49-F238E27FC236}">
                <a16:creationId xmlns:a16="http://schemas.microsoft.com/office/drawing/2014/main" id="{E8D22811-20CA-438C-8282-2343581BCAAC}"/>
              </a:ext>
            </a:extLst>
          </p:cNvPr>
          <p:cNvSpPr>
            <a:spLocks noChangeArrowheads="1"/>
          </p:cNvSpPr>
          <p:nvPr/>
        </p:nvSpPr>
        <p:spPr bwMode="auto">
          <a:xfrm>
            <a:off x="7461913" y="4891756"/>
            <a:ext cx="62975" cy="194174"/>
          </a:xfrm>
          <a:custGeom>
            <a:avLst/>
            <a:gdLst>
              <a:gd name="T0" fmla="*/ 64 w 213"/>
              <a:gd name="T1" fmla="*/ 573 h 654"/>
              <a:gd name="T2" fmla="*/ 149 w 213"/>
              <a:gd name="T3" fmla="*/ 573 h 654"/>
              <a:gd name="T4" fmla="*/ 149 w 213"/>
              <a:gd name="T5" fmla="*/ 610 h 654"/>
              <a:gd name="T6" fmla="*/ 64 w 213"/>
              <a:gd name="T7" fmla="*/ 610 h 654"/>
              <a:gd name="T8" fmla="*/ 64 w 213"/>
              <a:gd name="T9" fmla="*/ 573 h 654"/>
              <a:gd name="T10" fmla="*/ 106 w 213"/>
              <a:gd name="T11" fmla="*/ 42 h 654"/>
              <a:gd name="T12" fmla="*/ 106 w 213"/>
              <a:gd name="T13" fmla="*/ 42 h 654"/>
              <a:gd name="T14" fmla="*/ 122 w 213"/>
              <a:gd name="T15" fmla="*/ 47 h 654"/>
              <a:gd name="T16" fmla="*/ 138 w 213"/>
              <a:gd name="T17" fmla="*/ 53 h 654"/>
              <a:gd name="T18" fmla="*/ 143 w 213"/>
              <a:gd name="T19" fmla="*/ 69 h 654"/>
              <a:gd name="T20" fmla="*/ 149 w 213"/>
              <a:gd name="T21" fmla="*/ 85 h 654"/>
              <a:gd name="T22" fmla="*/ 149 w 213"/>
              <a:gd name="T23" fmla="*/ 531 h 654"/>
              <a:gd name="T24" fmla="*/ 64 w 213"/>
              <a:gd name="T25" fmla="*/ 531 h 654"/>
              <a:gd name="T26" fmla="*/ 64 w 213"/>
              <a:gd name="T27" fmla="*/ 85 h 654"/>
              <a:gd name="T28" fmla="*/ 64 w 213"/>
              <a:gd name="T29" fmla="*/ 85 h 654"/>
              <a:gd name="T30" fmla="*/ 69 w 213"/>
              <a:gd name="T31" fmla="*/ 69 h 654"/>
              <a:gd name="T32" fmla="*/ 74 w 213"/>
              <a:gd name="T33" fmla="*/ 53 h 654"/>
              <a:gd name="T34" fmla="*/ 90 w 213"/>
              <a:gd name="T35" fmla="*/ 47 h 654"/>
              <a:gd name="T36" fmla="*/ 106 w 213"/>
              <a:gd name="T37" fmla="*/ 42 h 654"/>
              <a:gd name="T38" fmla="*/ 212 w 213"/>
              <a:gd name="T39" fmla="*/ 610 h 654"/>
              <a:gd name="T40" fmla="*/ 191 w 213"/>
              <a:gd name="T41" fmla="*/ 610 h 654"/>
              <a:gd name="T42" fmla="*/ 191 w 213"/>
              <a:gd name="T43" fmla="*/ 85 h 654"/>
              <a:gd name="T44" fmla="*/ 191 w 213"/>
              <a:gd name="T45" fmla="*/ 85 h 654"/>
              <a:gd name="T46" fmla="*/ 191 w 213"/>
              <a:gd name="T47" fmla="*/ 69 h 654"/>
              <a:gd name="T48" fmla="*/ 186 w 213"/>
              <a:gd name="T49" fmla="*/ 53 h 654"/>
              <a:gd name="T50" fmla="*/ 164 w 213"/>
              <a:gd name="T51" fmla="*/ 26 h 654"/>
              <a:gd name="T52" fmla="*/ 138 w 213"/>
              <a:gd name="T53" fmla="*/ 5 h 654"/>
              <a:gd name="T54" fmla="*/ 122 w 213"/>
              <a:gd name="T55" fmla="*/ 0 h 654"/>
              <a:gd name="T56" fmla="*/ 106 w 213"/>
              <a:gd name="T57" fmla="*/ 0 h 654"/>
              <a:gd name="T58" fmla="*/ 106 w 213"/>
              <a:gd name="T59" fmla="*/ 0 h 654"/>
              <a:gd name="T60" fmla="*/ 90 w 213"/>
              <a:gd name="T61" fmla="*/ 0 h 654"/>
              <a:gd name="T62" fmla="*/ 74 w 213"/>
              <a:gd name="T63" fmla="*/ 5 h 654"/>
              <a:gd name="T64" fmla="*/ 47 w 213"/>
              <a:gd name="T65" fmla="*/ 26 h 654"/>
              <a:gd name="T66" fmla="*/ 26 w 213"/>
              <a:gd name="T67" fmla="*/ 53 h 654"/>
              <a:gd name="T68" fmla="*/ 21 w 213"/>
              <a:gd name="T69" fmla="*/ 69 h 654"/>
              <a:gd name="T70" fmla="*/ 21 w 213"/>
              <a:gd name="T71" fmla="*/ 85 h 654"/>
              <a:gd name="T72" fmla="*/ 21 w 213"/>
              <a:gd name="T73" fmla="*/ 610 h 654"/>
              <a:gd name="T74" fmla="*/ 0 w 213"/>
              <a:gd name="T75" fmla="*/ 610 h 654"/>
              <a:gd name="T76" fmla="*/ 0 w 213"/>
              <a:gd name="T77" fmla="*/ 653 h 654"/>
              <a:gd name="T78" fmla="*/ 212 w 213"/>
              <a:gd name="T79" fmla="*/ 653 h 654"/>
              <a:gd name="T80" fmla="*/ 212 w 213"/>
              <a:gd name="T81" fmla="*/ 61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3" h="654">
                <a:moveTo>
                  <a:pt x="64" y="573"/>
                </a:moveTo>
                <a:lnTo>
                  <a:pt x="149" y="573"/>
                </a:lnTo>
                <a:lnTo>
                  <a:pt x="149" y="610"/>
                </a:lnTo>
                <a:lnTo>
                  <a:pt x="64" y="610"/>
                </a:lnTo>
                <a:lnTo>
                  <a:pt x="64" y="573"/>
                </a:lnTo>
                <a:close/>
                <a:moveTo>
                  <a:pt x="106" y="42"/>
                </a:moveTo>
                <a:lnTo>
                  <a:pt x="106" y="42"/>
                </a:lnTo>
                <a:lnTo>
                  <a:pt x="122" y="47"/>
                </a:lnTo>
                <a:lnTo>
                  <a:pt x="138" y="53"/>
                </a:lnTo>
                <a:lnTo>
                  <a:pt x="143" y="69"/>
                </a:lnTo>
                <a:lnTo>
                  <a:pt x="149" y="85"/>
                </a:lnTo>
                <a:lnTo>
                  <a:pt x="149" y="531"/>
                </a:lnTo>
                <a:lnTo>
                  <a:pt x="64" y="531"/>
                </a:lnTo>
                <a:lnTo>
                  <a:pt x="64" y="85"/>
                </a:lnTo>
                <a:lnTo>
                  <a:pt x="64" y="85"/>
                </a:lnTo>
                <a:lnTo>
                  <a:pt x="69" y="69"/>
                </a:lnTo>
                <a:lnTo>
                  <a:pt x="74" y="53"/>
                </a:lnTo>
                <a:lnTo>
                  <a:pt x="90" y="47"/>
                </a:lnTo>
                <a:lnTo>
                  <a:pt x="106" y="42"/>
                </a:lnTo>
                <a:close/>
                <a:moveTo>
                  <a:pt x="212" y="610"/>
                </a:moveTo>
                <a:lnTo>
                  <a:pt x="191" y="610"/>
                </a:lnTo>
                <a:lnTo>
                  <a:pt x="191" y="85"/>
                </a:lnTo>
                <a:lnTo>
                  <a:pt x="191" y="85"/>
                </a:lnTo>
                <a:lnTo>
                  <a:pt x="191" y="69"/>
                </a:lnTo>
                <a:lnTo>
                  <a:pt x="186" y="53"/>
                </a:lnTo>
                <a:lnTo>
                  <a:pt x="164" y="26"/>
                </a:lnTo>
                <a:lnTo>
                  <a:pt x="138" y="5"/>
                </a:lnTo>
                <a:lnTo>
                  <a:pt x="122" y="0"/>
                </a:lnTo>
                <a:lnTo>
                  <a:pt x="106" y="0"/>
                </a:lnTo>
                <a:lnTo>
                  <a:pt x="106" y="0"/>
                </a:lnTo>
                <a:lnTo>
                  <a:pt x="90" y="0"/>
                </a:lnTo>
                <a:lnTo>
                  <a:pt x="74" y="5"/>
                </a:lnTo>
                <a:lnTo>
                  <a:pt x="47" y="26"/>
                </a:lnTo>
                <a:lnTo>
                  <a:pt x="26" y="53"/>
                </a:lnTo>
                <a:lnTo>
                  <a:pt x="21" y="69"/>
                </a:lnTo>
                <a:lnTo>
                  <a:pt x="21" y="85"/>
                </a:lnTo>
                <a:lnTo>
                  <a:pt x="21" y="610"/>
                </a:lnTo>
                <a:lnTo>
                  <a:pt x="0" y="610"/>
                </a:lnTo>
                <a:lnTo>
                  <a:pt x="0" y="653"/>
                </a:lnTo>
                <a:lnTo>
                  <a:pt x="212" y="653"/>
                </a:lnTo>
                <a:lnTo>
                  <a:pt x="212" y="61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2" name="Freeform 589">
            <a:extLst>
              <a:ext uri="{FF2B5EF4-FFF2-40B4-BE49-F238E27FC236}">
                <a16:creationId xmlns:a16="http://schemas.microsoft.com/office/drawing/2014/main" id="{D472DDF8-D587-4B7B-8302-B7D9A44FA4E6}"/>
              </a:ext>
            </a:extLst>
          </p:cNvPr>
          <p:cNvSpPr>
            <a:spLocks noChangeArrowheads="1"/>
          </p:cNvSpPr>
          <p:nvPr/>
        </p:nvSpPr>
        <p:spPr bwMode="auto">
          <a:xfrm>
            <a:off x="7488153" y="503082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3" name="Freeform 590">
            <a:extLst>
              <a:ext uri="{FF2B5EF4-FFF2-40B4-BE49-F238E27FC236}">
                <a16:creationId xmlns:a16="http://schemas.microsoft.com/office/drawing/2014/main" id="{F4C9B1B7-DEBE-4A20-86CE-EA2E475F0EA8}"/>
              </a:ext>
            </a:extLst>
          </p:cNvPr>
          <p:cNvSpPr>
            <a:spLocks noChangeArrowheads="1"/>
          </p:cNvSpPr>
          <p:nvPr/>
        </p:nvSpPr>
        <p:spPr bwMode="auto">
          <a:xfrm>
            <a:off x="7488153" y="5011146"/>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4" name="Freeform 591">
            <a:extLst>
              <a:ext uri="{FF2B5EF4-FFF2-40B4-BE49-F238E27FC236}">
                <a16:creationId xmlns:a16="http://schemas.microsoft.com/office/drawing/2014/main" id="{6DF3B9BC-92FC-459E-80FE-6A9E8DC92710}"/>
              </a:ext>
            </a:extLst>
          </p:cNvPr>
          <p:cNvSpPr>
            <a:spLocks noChangeArrowheads="1"/>
          </p:cNvSpPr>
          <p:nvPr/>
        </p:nvSpPr>
        <p:spPr bwMode="auto">
          <a:xfrm>
            <a:off x="7488153" y="499277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5" name="Freeform 592">
            <a:extLst>
              <a:ext uri="{FF2B5EF4-FFF2-40B4-BE49-F238E27FC236}">
                <a16:creationId xmlns:a16="http://schemas.microsoft.com/office/drawing/2014/main" id="{A6DABE88-CE10-4B6F-9C06-B7488949BAED}"/>
              </a:ext>
            </a:extLst>
          </p:cNvPr>
          <p:cNvSpPr>
            <a:spLocks noChangeArrowheads="1"/>
          </p:cNvSpPr>
          <p:nvPr/>
        </p:nvSpPr>
        <p:spPr bwMode="auto">
          <a:xfrm>
            <a:off x="6947616" y="4847149"/>
            <a:ext cx="86591" cy="31488"/>
          </a:xfrm>
          <a:custGeom>
            <a:avLst/>
            <a:gdLst>
              <a:gd name="T0" fmla="*/ 250 w 293"/>
              <a:gd name="T1" fmla="*/ 63 h 107"/>
              <a:gd name="T2" fmla="*/ 43 w 293"/>
              <a:gd name="T3" fmla="*/ 63 h 107"/>
              <a:gd name="T4" fmla="*/ 43 w 293"/>
              <a:gd name="T5" fmla="*/ 42 h 107"/>
              <a:gd name="T6" fmla="*/ 250 w 293"/>
              <a:gd name="T7" fmla="*/ 42 h 107"/>
              <a:gd name="T8" fmla="*/ 250 w 293"/>
              <a:gd name="T9" fmla="*/ 63 h 107"/>
              <a:gd name="T10" fmla="*/ 292 w 293"/>
              <a:gd name="T11" fmla="*/ 0 h 107"/>
              <a:gd name="T12" fmla="*/ 0 w 293"/>
              <a:gd name="T13" fmla="*/ 0 h 107"/>
              <a:gd name="T14" fmla="*/ 0 w 293"/>
              <a:gd name="T15" fmla="*/ 106 h 107"/>
              <a:gd name="T16" fmla="*/ 292 w 293"/>
              <a:gd name="T17" fmla="*/ 106 h 107"/>
              <a:gd name="T18" fmla="*/ 292 w 293"/>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07">
                <a:moveTo>
                  <a:pt x="250" y="63"/>
                </a:moveTo>
                <a:lnTo>
                  <a:pt x="43" y="63"/>
                </a:lnTo>
                <a:lnTo>
                  <a:pt x="43" y="42"/>
                </a:lnTo>
                <a:lnTo>
                  <a:pt x="250" y="42"/>
                </a:lnTo>
                <a:lnTo>
                  <a:pt x="250" y="63"/>
                </a:lnTo>
                <a:close/>
                <a:moveTo>
                  <a:pt x="292" y="0"/>
                </a:moveTo>
                <a:lnTo>
                  <a:pt x="0" y="0"/>
                </a:lnTo>
                <a:lnTo>
                  <a:pt x="0" y="106"/>
                </a:lnTo>
                <a:lnTo>
                  <a:pt x="292" y="106"/>
                </a:lnTo>
                <a:lnTo>
                  <a:pt x="292"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6" name="Freeform 593">
            <a:extLst>
              <a:ext uri="{FF2B5EF4-FFF2-40B4-BE49-F238E27FC236}">
                <a16:creationId xmlns:a16="http://schemas.microsoft.com/office/drawing/2014/main" id="{821170C9-5065-4E04-92C2-ACD636DDDF35}"/>
              </a:ext>
            </a:extLst>
          </p:cNvPr>
          <p:cNvSpPr>
            <a:spLocks noChangeArrowheads="1"/>
          </p:cNvSpPr>
          <p:nvPr/>
        </p:nvSpPr>
        <p:spPr bwMode="auto">
          <a:xfrm>
            <a:off x="6941056" y="4974411"/>
            <a:ext cx="11808" cy="44607"/>
          </a:xfrm>
          <a:custGeom>
            <a:avLst/>
            <a:gdLst>
              <a:gd name="T0" fmla="*/ 0 w 38"/>
              <a:gd name="T1" fmla="*/ 0 h 149"/>
              <a:gd name="T2" fmla="*/ 37 w 38"/>
              <a:gd name="T3" fmla="*/ 0 h 149"/>
              <a:gd name="T4" fmla="*/ 37 w 38"/>
              <a:gd name="T5" fmla="*/ 148 h 149"/>
              <a:gd name="T6" fmla="*/ 0 w 38"/>
              <a:gd name="T7" fmla="*/ 148 h 149"/>
              <a:gd name="T8" fmla="*/ 0 w 38"/>
              <a:gd name="T9" fmla="*/ 0 h 149"/>
            </a:gdLst>
            <a:ahLst/>
            <a:cxnLst>
              <a:cxn ang="0">
                <a:pos x="T0" y="T1"/>
              </a:cxn>
              <a:cxn ang="0">
                <a:pos x="T2" y="T3"/>
              </a:cxn>
              <a:cxn ang="0">
                <a:pos x="T4" y="T5"/>
              </a:cxn>
              <a:cxn ang="0">
                <a:pos x="T6" y="T7"/>
              </a:cxn>
              <a:cxn ang="0">
                <a:pos x="T8" y="T9"/>
              </a:cxn>
            </a:cxnLst>
            <a:rect l="0" t="0" r="r" b="b"/>
            <a:pathLst>
              <a:path w="38" h="149">
                <a:moveTo>
                  <a:pt x="0" y="0"/>
                </a:moveTo>
                <a:lnTo>
                  <a:pt x="37" y="0"/>
                </a:lnTo>
                <a:lnTo>
                  <a:pt x="37" y="148"/>
                </a:lnTo>
                <a:lnTo>
                  <a:pt x="0" y="14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7" name="Freeform 594">
            <a:extLst>
              <a:ext uri="{FF2B5EF4-FFF2-40B4-BE49-F238E27FC236}">
                <a16:creationId xmlns:a16="http://schemas.microsoft.com/office/drawing/2014/main" id="{81E4A002-5604-4AB8-9C25-232D7C80F539}"/>
              </a:ext>
            </a:extLst>
          </p:cNvPr>
          <p:cNvSpPr>
            <a:spLocks noChangeArrowheads="1"/>
          </p:cNvSpPr>
          <p:nvPr/>
        </p:nvSpPr>
        <p:spPr bwMode="auto">
          <a:xfrm>
            <a:off x="6959423" y="5017707"/>
            <a:ext cx="10496" cy="23616"/>
          </a:xfrm>
          <a:custGeom>
            <a:avLst/>
            <a:gdLst>
              <a:gd name="T0" fmla="*/ 0 w 37"/>
              <a:gd name="T1" fmla="*/ 0 h 81"/>
              <a:gd name="T2" fmla="*/ 36 w 37"/>
              <a:gd name="T3" fmla="*/ 0 h 81"/>
              <a:gd name="T4" fmla="*/ 36 w 37"/>
              <a:gd name="T5" fmla="*/ 80 h 81"/>
              <a:gd name="T6" fmla="*/ 0 w 37"/>
              <a:gd name="T7" fmla="*/ 80 h 81"/>
              <a:gd name="T8" fmla="*/ 0 w 37"/>
              <a:gd name="T9" fmla="*/ 0 h 81"/>
            </a:gdLst>
            <a:ahLst/>
            <a:cxnLst>
              <a:cxn ang="0">
                <a:pos x="T0" y="T1"/>
              </a:cxn>
              <a:cxn ang="0">
                <a:pos x="T2" y="T3"/>
              </a:cxn>
              <a:cxn ang="0">
                <a:pos x="T4" y="T5"/>
              </a:cxn>
              <a:cxn ang="0">
                <a:pos x="T6" y="T7"/>
              </a:cxn>
              <a:cxn ang="0">
                <a:pos x="T8" y="T9"/>
              </a:cxn>
            </a:cxnLst>
            <a:rect l="0" t="0" r="r" b="b"/>
            <a:pathLst>
              <a:path w="37" h="81">
                <a:moveTo>
                  <a:pt x="0" y="0"/>
                </a:moveTo>
                <a:lnTo>
                  <a:pt x="36" y="0"/>
                </a:lnTo>
                <a:lnTo>
                  <a:pt x="36" y="80"/>
                </a:lnTo>
                <a:lnTo>
                  <a:pt x="0" y="8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8" name="Freeform 595">
            <a:extLst>
              <a:ext uri="{FF2B5EF4-FFF2-40B4-BE49-F238E27FC236}">
                <a16:creationId xmlns:a16="http://schemas.microsoft.com/office/drawing/2014/main" id="{A38AAD87-FC9F-439C-ABF4-DE232D973E41}"/>
              </a:ext>
            </a:extLst>
          </p:cNvPr>
          <p:cNvSpPr>
            <a:spLocks noChangeArrowheads="1"/>
          </p:cNvSpPr>
          <p:nvPr/>
        </p:nvSpPr>
        <p:spPr bwMode="auto">
          <a:xfrm>
            <a:off x="6971232" y="499146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9" name="Freeform 596">
            <a:extLst>
              <a:ext uri="{FF2B5EF4-FFF2-40B4-BE49-F238E27FC236}">
                <a16:creationId xmlns:a16="http://schemas.microsoft.com/office/drawing/2014/main" id="{54F54629-1CB3-4BB9-9B2A-853F17D3AE03}"/>
              </a:ext>
            </a:extLst>
          </p:cNvPr>
          <p:cNvSpPr>
            <a:spLocks noChangeArrowheads="1"/>
          </p:cNvSpPr>
          <p:nvPr/>
        </p:nvSpPr>
        <p:spPr bwMode="auto">
          <a:xfrm>
            <a:off x="7002719" y="518039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0" name="Freeform 597">
            <a:extLst>
              <a:ext uri="{FF2B5EF4-FFF2-40B4-BE49-F238E27FC236}">
                <a16:creationId xmlns:a16="http://schemas.microsoft.com/office/drawing/2014/main" id="{FB6A2BAD-D70F-49AE-BEDE-4140953872A7}"/>
              </a:ext>
            </a:extLst>
          </p:cNvPr>
          <p:cNvSpPr>
            <a:spLocks noChangeArrowheads="1"/>
          </p:cNvSpPr>
          <p:nvPr/>
        </p:nvSpPr>
        <p:spPr bwMode="auto">
          <a:xfrm>
            <a:off x="7021087" y="518039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1" name="Freeform 598">
            <a:extLst>
              <a:ext uri="{FF2B5EF4-FFF2-40B4-BE49-F238E27FC236}">
                <a16:creationId xmlns:a16="http://schemas.microsoft.com/office/drawing/2014/main" id="{E942511F-BA53-44F6-A9D1-2B42E7BB5A07}"/>
              </a:ext>
            </a:extLst>
          </p:cNvPr>
          <p:cNvSpPr>
            <a:spLocks noChangeArrowheads="1"/>
          </p:cNvSpPr>
          <p:nvPr/>
        </p:nvSpPr>
        <p:spPr bwMode="auto">
          <a:xfrm>
            <a:off x="6921376" y="4885196"/>
            <a:ext cx="137758" cy="364731"/>
          </a:xfrm>
          <a:custGeom>
            <a:avLst/>
            <a:gdLst>
              <a:gd name="T0" fmla="*/ 213 w 463"/>
              <a:gd name="T1" fmla="*/ 1094 h 1228"/>
              <a:gd name="T2" fmla="*/ 340 w 463"/>
              <a:gd name="T3" fmla="*/ 1115 h 1228"/>
              <a:gd name="T4" fmla="*/ 143 w 463"/>
              <a:gd name="T5" fmla="*/ 1121 h 1228"/>
              <a:gd name="T6" fmla="*/ 111 w 463"/>
              <a:gd name="T7" fmla="*/ 1110 h 1228"/>
              <a:gd name="T8" fmla="*/ 101 w 463"/>
              <a:gd name="T9" fmla="*/ 648 h 1228"/>
              <a:gd name="T10" fmla="*/ 138 w 463"/>
              <a:gd name="T11" fmla="*/ 643 h 1228"/>
              <a:gd name="T12" fmla="*/ 223 w 463"/>
              <a:gd name="T13" fmla="*/ 653 h 1228"/>
              <a:gd name="T14" fmla="*/ 292 w 463"/>
              <a:gd name="T15" fmla="*/ 664 h 1228"/>
              <a:gd name="T16" fmla="*/ 356 w 463"/>
              <a:gd name="T17" fmla="*/ 717 h 1228"/>
              <a:gd name="T18" fmla="*/ 335 w 463"/>
              <a:gd name="T19" fmla="*/ 866 h 1228"/>
              <a:gd name="T20" fmla="*/ 292 w 463"/>
              <a:gd name="T21" fmla="*/ 802 h 1228"/>
              <a:gd name="T22" fmla="*/ 420 w 463"/>
              <a:gd name="T23" fmla="*/ 929 h 1228"/>
              <a:gd name="T24" fmla="*/ 420 w 463"/>
              <a:gd name="T25" fmla="*/ 972 h 1228"/>
              <a:gd name="T26" fmla="*/ 399 w 463"/>
              <a:gd name="T27" fmla="*/ 1036 h 1228"/>
              <a:gd name="T28" fmla="*/ 250 w 463"/>
              <a:gd name="T29" fmla="*/ 1057 h 1228"/>
              <a:gd name="T30" fmla="*/ 420 w 463"/>
              <a:gd name="T31" fmla="*/ 802 h 1228"/>
              <a:gd name="T32" fmla="*/ 74 w 463"/>
              <a:gd name="T33" fmla="*/ 1185 h 1228"/>
              <a:gd name="T34" fmla="*/ 48 w 463"/>
              <a:gd name="T35" fmla="*/ 1174 h 1228"/>
              <a:gd name="T36" fmla="*/ 37 w 463"/>
              <a:gd name="T37" fmla="*/ 276 h 1228"/>
              <a:gd name="T38" fmla="*/ 53 w 463"/>
              <a:gd name="T39" fmla="*/ 245 h 1228"/>
              <a:gd name="T40" fmla="*/ 85 w 463"/>
              <a:gd name="T41" fmla="*/ 229 h 1228"/>
              <a:gd name="T42" fmla="*/ 143 w 463"/>
              <a:gd name="T43" fmla="*/ 207 h 1228"/>
              <a:gd name="T44" fmla="*/ 164 w 463"/>
              <a:gd name="T45" fmla="*/ 149 h 1228"/>
              <a:gd name="T46" fmla="*/ 292 w 463"/>
              <a:gd name="T47" fmla="*/ 149 h 1228"/>
              <a:gd name="T48" fmla="*/ 297 w 463"/>
              <a:gd name="T49" fmla="*/ 181 h 1228"/>
              <a:gd name="T50" fmla="*/ 361 w 463"/>
              <a:gd name="T51" fmla="*/ 229 h 1228"/>
              <a:gd name="T52" fmla="*/ 393 w 463"/>
              <a:gd name="T53" fmla="*/ 234 h 1228"/>
              <a:gd name="T54" fmla="*/ 420 w 463"/>
              <a:gd name="T55" fmla="*/ 276 h 1228"/>
              <a:gd name="T56" fmla="*/ 399 w 463"/>
              <a:gd name="T57" fmla="*/ 606 h 1228"/>
              <a:gd name="T58" fmla="*/ 324 w 463"/>
              <a:gd name="T59" fmla="*/ 621 h 1228"/>
              <a:gd name="T60" fmla="*/ 239 w 463"/>
              <a:gd name="T61" fmla="*/ 616 h 1228"/>
              <a:gd name="T62" fmla="*/ 164 w 463"/>
              <a:gd name="T63" fmla="*/ 600 h 1228"/>
              <a:gd name="T64" fmla="*/ 64 w 463"/>
              <a:gd name="T65" fmla="*/ 616 h 1228"/>
              <a:gd name="T66" fmla="*/ 64 w 463"/>
              <a:gd name="T67" fmla="*/ 1100 h 1228"/>
              <a:gd name="T68" fmla="*/ 111 w 463"/>
              <a:gd name="T69" fmla="*/ 1153 h 1228"/>
              <a:gd name="T70" fmla="*/ 319 w 463"/>
              <a:gd name="T71" fmla="*/ 1163 h 1228"/>
              <a:gd name="T72" fmla="*/ 371 w 463"/>
              <a:gd name="T73" fmla="*/ 1142 h 1228"/>
              <a:gd name="T74" fmla="*/ 420 w 463"/>
              <a:gd name="T75" fmla="*/ 1094 h 1228"/>
              <a:gd name="T76" fmla="*/ 420 w 463"/>
              <a:gd name="T77" fmla="*/ 1163 h 1228"/>
              <a:gd name="T78" fmla="*/ 388 w 463"/>
              <a:gd name="T79" fmla="*/ 1185 h 1228"/>
              <a:gd name="T80" fmla="*/ 361 w 463"/>
              <a:gd name="T81" fmla="*/ 186 h 1228"/>
              <a:gd name="T82" fmla="*/ 335 w 463"/>
              <a:gd name="T83" fmla="*/ 149 h 1228"/>
              <a:gd name="T84" fmla="*/ 356 w 463"/>
              <a:gd name="T85" fmla="*/ 0 h 1228"/>
              <a:gd name="T86" fmla="*/ 128 w 463"/>
              <a:gd name="T87" fmla="*/ 43 h 1228"/>
              <a:gd name="T88" fmla="*/ 122 w 463"/>
              <a:gd name="T89" fmla="*/ 165 h 1228"/>
              <a:gd name="T90" fmla="*/ 85 w 463"/>
              <a:gd name="T91" fmla="*/ 192 h 1228"/>
              <a:gd name="T92" fmla="*/ 48 w 463"/>
              <a:gd name="T93" fmla="*/ 197 h 1228"/>
              <a:gd name="T94" fmla="*/ 0 w 463"/>
              <a:gd name="T95" fmla="*/ 255 h 1228"/>
              <a:gd name="T96" fmla="*/ 0 w 463"/>
              <a:gd name="T97" fmla="*/ 1153 h 1228"/>
              <a:gd name="T98" fmla="*/ 43 w 463"/>
              <a:gd name="T99" fmla="*/ 1221 h 1228"/>
              <a:gd name="T100" fmla="*/ 388 w 463"/>
              <a:gd name="T101" fmla="*/ 1227 h 1228"/>
              <a:gd name="T102" fmla="*/ 457 w 463"/>
              <a:gd name="T103" fmla="*/ 1179 h 1228"/>
              <a:gd name="T104" fmla="*/ 462 w 463"/>
              <a:gd name="T105" fmla="*/ 276 h 1228"/>
              <a:gd name="T106" fmla="*/ 435 w 463"/>
              <a:gd name="T107" fmla="*/ 213 h 1228"/>
              <a:gd name="T108" fmla="*/ 377 w 463"/>
              <a:gd name="T109" fmla="*/ 192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3" h="1228">
                <a:moveTo>
                  <a:pt x="356" y="717"/>
                </a:moveTo>
                <a:lnTo>
                  <a:pt x="213" y="717"/>
                </a:lnTo>
                <a:lnTo>
                  <a:pt x="213" y="1094"/>
                </a:lnTo>
                <a:lnTo>
                  <a:pt x="356" y="1094"/>
                </a:lnTo>
                <a:lnTo>
                  <a:pt x="356" y="1094"/>
                </a:lnTo>
                <a:lnTo>
                  <a:pt x="340" y="1115"/>
                </a:lnTo>
                <a:lnTo>
                  <a:pt x="329" y="1121"/>
                </a:lnTo>
                <a:lnTo>
                  <a:pt x="319" y="1121"/>
                </a:lnTo>
                <a:lnTo>
                  <a:pt x="143" y="1121"/>
                </a:lnTo>
                <a:lnTo>
                  <a:pt x="143" y="1121"/>
                </a:lnTo>
                <a:lnTo>
                  <a:pt x="128" y="1115"/>
                </a:lnTo>
                <a:lnTo>
                  <a:pt x="111" y="1110"/>
                </a:lnTo>
                <a:lnTo>
                  <a:pt x="106" y="1094"/>
                </a:lnTo>
                <a:lnTo>
                  <a:pt x="101" y="1083"/>
                </a:lnTo>
                <a:lnTo>
                  <a:pt x="101" y="648"/>
                </a:lnTo>
                <a:lnTo>
                  <a:pt x="106" y="648"/>
                </a:lnTo>
                <a:lnTo>
                  <a:pt x="106" y="648"/>
                </a:lnTo>
                <a:lnTo>
                  <a:pt x="138" y="643"/>
                </a:lnTo>
                <a:lnTo>
                  <a:pt x="164" y="643"/>
                </a:lnTo>
                <a:lnTo>
                  <a:pt x="196" y="648"/>
                </a:lnTo>
                <a:lnTo>
                  <a:pt x="223" y="653"/>
                </a:lnTo>
                <a:lnTo>
                  <a:pt x="223" y="653"/>
                </a:lnTo>
                <a:lnTo>
                  <a:pt x="255" y="664"/>
                </a:lnTo>
                <a:lnTo>
                  <a:pt x="292" y="664"/>
                </a:lnTo>
                <a:lnTo>
                  <a:pt x="324" y="664"/>
                </a:lnTo>
                <a:lnTo>
                  <a:pt x="356" y="659"/>
                </a:lnTo>
                <a:lnTo>
                  <a:pt x="356" y="717"/>
                </a:lnTo>
                <a:close/>
                <a:moveTo>
                  <a:pt x="420" y="845"/>
                </a:moveTo>
                <a:lnTo>
                  <a:pt x="420" y="866"/>
                </a:lnTo>
                <a:lnTo>
                  <a:pt x="335" y="866"/>
                </a:lnTo>
                <a:lnTo>
                  <a:pt x="335" y="845"/>
                </a:lnTo>
                <a:lnTo>
                  <a:pt x="420" y="845"/>
                </a:lnTo>
                <a:close/>
                <a:moveTo>
                  <a:pt x="292" y="802"/>
                </a:moveTo>
                <a:lnTo>
                  <a:pt x="292" y="908"/>
                </a:lnTo>
                <a:lnTo>
                  <a:pt x="420" y="908"/>
                </a:lnTo>
                <a:lnTo>
                  <a:pt x="420" y="929"/>
                </a:lnTo>
                <a:lnTo>
                  <a:pt x="356" y="929"/>
                </a:lnTo>
                <a:lnTo>
                  <a:pt x="356" y="972"/>
                </a:lnTo>
                <a:lnTo>
                  <a:pt x="420" y="972"/>
                </a:lnTo>
                <a:lnTo>
                  <a:pt x="420" y="993"/>
                </a:lnTo>
                <a:lnTo>
                  <a:pt x="399" y="993"/>
                </a:lnTo>
                <a:lnTo>
                  <a:pt x="399" y="1036"/>
                </a:lnTo>
                <a:lnTo>
                  <a:pt x="420" y="1036"/>
                </a:lnTo>
                <a:lnTo>
                  <a:pt x="420" y="1057"/>
                </a:lnTo>
                <a:lnTo>
                  <a:pt x="250" y="1057"/>
                </a:lnTo>
                <a:lnTo>
                  <a:pt x="250" y="760"/>
                </a:lnTo>
                <a:lnTo>
                  <a:pt x="420" y="760"/>
                </a:lnTo>
                <a:lnTo>
                  <a:pt x="420" y="802"/>
                </a:lnTo>
                <a:lnTo>
                  <a:pt x="292" y="802"/>
                </a:lnTo>
                <a:close/>
                <a:moveTo>
                  <a:pt x="388" y="1185"/>
                </a:moveTo>
                <a:lnTo>
                  <a:pt x="74" y="1185"/>
                </a:lnTo>
                <a:lnTo>
                  <a:pt x="74" y="1185"/>
                </a:lnTo>
                <a:lnTo>
                  <a:pt x="59" y="1185"/>
                </a:lnTo>
                <a:lnTo>
                  <a:pt x="48" y="1174"/>
                </a:lnTo>
                <a:lnTo>
                  <a:pt x="43" y="1163"/>
                </a:lnTo>
                <a:lnTo>
                  <a:pt x="37" y="1153"/>
                </a:lnTo>
                <a:lnTo>
                  <a:pt x="37" y="276"/>
                </a:lnTo>
                <a:lnTo>
                  <a:pt x="37" y="276"/>
                </a:lnTo>
                <a:lnTo>
                  <a:pt x="43" y="255"/>
                </a:lnTo>
                <a:lnTo>
                  <a:pt x="53" y="245"/>
                </a:lnTo>
                <a:lnTo>
                  <a:pt x="64" y="234"/>
                </a:lnTo>
                <a:lnTo>
                  <a:pt x="85" y="229"/>
                </a:lnTo>
                <a:lnTo>
                  <a:pt x="85" y="229"/>
                </a:lnTo>
                <a:lnTo>
                  <a:pt x="101" y="229"/>
                </a:lnTo>
                <a:lnTo>
                  <a:pt x="117" y="224"/>
                </a:lnTo>
                <a:lnTo>
                  <a:pt x="143" y="207"/>
                </a:lnTo>
                <a:lnTo>
                  <a:pt x="160" y="181"/>
                </a:lnTo>
                <a:lnTo>
                  <a:pt x="164" y="165"/>
                </a:lnTo>
                <a:lnTo>
                  <a:pt x="164" y="149"/>
                </a:lnTo>
                <a:lnTo>
                  <a:pt x="164" y="43"/>
                </a:lnTo>
                <a:lnTo>
                  <a:pt x="292" y="43"/>
                </a:lnTo>
                <a:lnTo>
                  <a:pt x="292" y="149"/>
                </a:lnTo>
                <a:lnTo>
                  <a:pt x="292" y="149"/>
                </a:lnTo>
                <a:lnTo>
                  <a:pt x="297" y="165"/>
                </a:lnTo>
                <a:lnTo>
                  <a:pt x="297" y="181"/>
                </a:lnTo>
                <a:lnTo>
                  <a:pt x="319" y="207"/>
                </a:lnTo>
                <a:lnTo>
                  <a:pt x="345" y="224"/>
                </a:lnTo>
                <a:lnTo>
                  <a:pt x="361" y="229"/>
                </a:lnTo>
                <a:lnTo>
                  <a:pt x="377" y="229"/>
                </a:lnTo>
                <a:lnTo>
                  <a:pt x="377" y="229"/>
                </a:lnTo>
                <a:lnTo>
                  <a:pt x="393" y="234"/>
                </a:lnTo>
                <a:lnTo>
                  <a:pt x="409" y="245"/>
                </a:lnTo>
                <a:lnTo>
                  <a:pt x="414" y="255"/>
                </a:lnTo>
                <a:lnTo>
                  <a:pt x="420" y="276"/>
                </a:lnTo>
                <a:lnTo>
                  <a:pt x="420" y="717"/>
                </a:lnTo>
                <a:lnTo>
                  <a:pt x="399" y="717"/>
                </a:lnTo>
                <a:lnTo>
                  <a:pt x="399" y="606"/>
                </a:lnTo>
                <a:lnTo>
                  <a:pt x="356" y="616"/>
                </a:lnTo>
                <a:lnTo>
                  <a:pt x="356" y="616"/>
                </a:lnTo>
                <a:lnTo>
                  <a:pt x="324" y="621"/>
                </a:lnTo>
                <a:lnTo>
                  <a:pt x="292" y="627"/>
                </a:lnTo>
                <a:lnTo>
                  <a:pt x="266" y="621"/>
                </a:lnTo>
                <a:lnTo>
                  <a:pt x="239" y="616"/>
                </a:lnTo>
                <a:lnTo>
                  <a:pt x="239" y="616"/>
                </a:lnTo>
                <a:lnTo>
                  <a:pt x="202" y="606"/>
                </a:lnTo>
                <a:lnTo>
                  <a:pt x="164" y="600"/>
                </a:lnTo>
                <a:lnTo>
                  <a:pt x="133" y="600"/>
                </a:lnTo>
                <a:lnTo>
                  <a:pt x="96" y="611"/>
                </a:lnTo>
                <a:lnTo>
                  <a:pt x="64" y="616"/>
                </a:lnTo>
                <a:lnTo>
                  <a:pt x="64" y="1083"/>
                </a:lnTo>
                <a:lnTo>
                  <a:pt x="64" y="1083"/>
                </a:lnTo>
                <a:lnTo>
                  <a:pt x="64" y="1100"/>
                </a:lnTo>
                <a:lnTo>
                  <a:pt x="69" y="1110"/>
                </a:lnTo>
                <a:lnTo>
                  <a:pt x="85" y="1136"/>
                </a:lnTo>
                <a:lnTo>
                  <a:pt x="111" y="1153"/>
                </a:lnTo>
                <a:lnTo>
                  <a:pt x="128" y="1158"/>
                </a:lnTo>
                <a:lnTo>
                  <a:pt x="143" y="1163"/>
                </a:lnTo>
                <a:lnTo>
                  <a:pt x="319" y="1163"/>
                </a:lnTo>
                <a:lnTo>
                  <a:pt x="319" y="1163"/>
                </a:lnTo>
                <a:lnTo>
                  <a:pt x="345" y="1158"/>
                </a:lnTo>
                <a:lnTo>
                  <a:pt x="371" y="1142"/>
                </a:lnTo>
                <a:lnTo>
                  <a:pt x="388" y="1121"/>
                </a:lnTo>
                <a:lnTo>
                  <a:pt x="399" y="1094"/>
                </a:lnTo>
                <a:lnTo>
                  <a:pt x="420" y="1094"/>
                </a:lnTo>
                <a:lnTo>
                  <a:pt x="420" y="1153"/>
                </a:lnTo>
                <a:lnTo>
                  <a:pt x="420" y="1153"/>
                </a:lnTo>
                <a:lnTo>
                  <a:pt x="420" y="1163"/>
                </a:lnTo>
                <a:lnTo>
                  <a:pt x="409" y="1174"/>
                </a:lnTo>
                <a:lnTo>
                  <a:pt x="399" y="1185"/>
                </a:lnTo>
                <a:lnTo>
                  <a:pt x="388" y="1185"/>
                </a:lnTo>
                <a:close/>
                <a:moveTo>
                  <a:pt x="377" y="192"/>
                </a:moveTo>
                <a:lnTo>
                  <a:pt x="377" y="192"/>
                </a:lnTo>
                <a:lnTo>
                  <a:pt x="361" y="186"/>
                </a:lnTo>
                <a:lnTo>
                  <a:pt x="345" y="175"/>
                </a:lnTo>
                <a:lnTo>
                  <a:pt x="340" y="165"/>
                </a:lnTo>
                <a:lnTo>
                  <a:pt x="335" y="149"/>
                </a:lnTo>
                <a:lnTo>
                  <a:pt x="335" y="43"/>
                </a:lnTo>
                <a:lnTo>
                  <a:pt x="356" y="43"/>
                </a:lnTo>
                <a:lnTo>
                  <a:pt x="356" y="0"/>
                </a:lnTo>
                <a:lnTo>
                  <a:pt x="101" y="0"/>
                </a:lnTo>
                <a:lnTo>
                  <a:pt x="101" y="43"/>
                </a:lnTo>
                <a:lnTo>
                  <a:pt x="128" y="43"/>
                </a:lnTo>
                <a:lnTo>
                  <a:pt x="128" y="149"/>
                </a:lnTo>
                <a:lnTo>
                  <a:pt x="128" y="149"/>
                </a:lnTo>
                <a:lnTo>
                  <a:pt x="122" y="165"/>
                </a:lnTo>
                <a:lnTo>
                  <a:pt x="111" y="175"/>
                </a:lnTo>
                <a:lnTo>
                  <a:pt x="101" y="186"/>
                </a:lnTo>
                <a:lnTo>
                  <a:pt x="85" y="192"/>
                </a:lnTo>
                <a:lnTo>
                  <a:pt x="85" y="192"/>
                </a:lnTo>
                <a:lnTo>
                  <a:pt x="64" y="192"/>
                </a:lnTo>
                <a:lnTo>
                  <a:pt x="48" y="197"/>
                </a:lnTo>
                <a:lnTo>
                  <a:pt x="21" y="213"/>
                </a:lnTo>
                <a:lnTo>
                  <a:pt x="6" y="239"/>
                </a:lnTo>
                <a:lnTo>
                  <a:pt x="0" y="255"/>
                </a:lnTo>
                <a:lnTo>
                  <a:pt x="0" y="276"/>
                </a:lnTo>
                <a:lnTo>
                  <a:pt x="0" y="1153"/>
                </a:lnTo>
                <a:lnTo>
                  <a:pt x="0" y="1153"/>
                </a:lnTo>
                <a:lnTo>
                  <a:pt x="6" y="1179"/>
                </a:lnTo>
                <a:lnTo>
                  <a:pt x="21" y="1206"/>
                </a:lnTo>
                <a:lnTo>
                  <a:pt x="43" y="1221"/>
                </a:lnTo>
                <a:lnTo>
                  <a:pt x="74" y="1227"/>
                </a:lnTo>
                <a:lnTo>
                  <a:pt x="388" y="1227"/>
                </a:lnTo>
                <a:lnTo>
                  <a:pt x="388" y="1227"/>
                </a:lnTo>
                <a:lnTo>
                  <a:pt x="414" y="1221"/>
                </a:lnTo>
                <a:lnTo>
                  <a:pt x="441" y="1206"/>
                </a:lnTo>
                <a:lnTo>
                  <a:pt x="457" y="1179"/>
                </a:lnTo>
                <a:lnTo>
                  <a:pt x="462" y="1153"/>
                </a:lnTo>
                <a:lnTo>
                  <a:pt x="462" y="276"/>
                </a:lnTo>
                <a:lnTo>
                  <a:pt x="462" y="276"/>
                </a:lnTo>
                <a:lnTo>
                  <a:pt x="457" y="255"/>
                </a:lnTo>
                <a:lnTo>
                  <a:pt x="457" y="239"/>
                </a:lnTo>
                <a:lnTo>
                  <a:pt x="435" y="213"/>
                </a:lnTo>
                <a:lnTo>
                  <a:pt x="409" y="197"/>
                </a:lnTo>
                <a:lnTo>
                  <a:pt x="393" y="192"/>
                </a:lnTo>
                <a:lnTo>
                  <a:pt x="377" y="19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2" name="Freeform 599">
            <a:extLst>
              <a:ext uri="{FF2B5EF4-FFF2-40B4-BE49-F238E27FC236}">
                <a16:creationId xmlns:a16="http://schemas.microsoft.com/office/drawing/2014/main" id="{3C5A2433-ADF3-40C7-8BAF-6EC145B8B957}"/>
              </a:ext>
            </a:extLst>
          </p:cNvPr>
          <p:cNvSpPr>
            <a:spLocks noChangeArrowheads="1"/>
          </p:cNvSpPr>
          <p:nvPr/>
        </p:nvSpPr>
        <p:spPr bwMode="auto">
          <a:xfrm>
            <a:off x="6316552" y="4860269"/>
            <a:ext cx="278140" cy="402778"/>
          </a:xfrm>
          <a:custGeom>
            <a:avLst/>
            <a:gdLst>
              <a:gd name="T0" fmla="*/ 829 w 936"/>
              <a:gd name="T1" fmla="*/ 1312 h 1355"/>
              <a:gd name="T2" fmla="*/ 96 w 936"/>
              <a:gd name="T3" fmla="*/ 1253 h 1355"/>
              <a:gd name="T4" fmla="*/ 213 w 936"/>
              <a:gd name="T5" fmla="*/ 1142 h 1355"/>
              <a:gd name="T6" fmla="*/ 293 w 936"/>
              <a:gd name="T7" fmla="*/ 887 h 1355"/>
              <a:gd name="T8" fmla="*/ 446 w 936"/>
              <a:gd name="T9" fmla="*/ 1142 h 1355"/>
              <a:gd name="T10" fmla="*/ 569 w 936"/>
              <a:gd name="T11" fmla="*/ 887 h 1355"/>
              <a:gd name="T12" fmla="*/ 760 w 936"/>
              <a:gd name="T13" fmla="*/ 834 h 1355"/>
              <a:gd name="T14" fmla="*/ 888 w 936"/>
              <a:gd name="T15" fmla="*/ 834 h 1355"/>
              <a:gd name="T16" fmla="*/ 213 w 936"/>
              <a:gd name="T17" fmla="*/ 542 h 1355"/>
              <a:gd name="T18" fmla="*/ 298 w 936"/>
              <a:gd name="T19" fmla="*/ 484 h 1355"/>
              <a:gd name="T20" fmla="*/ 431 w 936"/>
              <a:gd name="T21" fmla="*/ 494 h 1355"/>
              <a:gd name="T22" fmla="*/ 638 w 936"/>
              <a:gd name="T23" fmla="*/ 484 h 1355"/>
              <a:gd name="T24" fmla="*/ 760 w 936"/>
              <a:gd name="T25" fmla="*/ 579 h 1355"/>
              <a:gd name="T26" fmla="*/ 839 w 936"/>
              <a:gd name="T27" fmla="*/ 754 h 1355"/>
              <a:gd name="T28" fmla="*/ 595 w 936"/>
              <a:gd name="T29" fmla="*/ 802 h 1355"/>
              <a:gd name="T30" fmla="*/ 341 w 936"/>
              <a:gd name="T31" fmla="*/ 802 h 1355"/>
              <a:gd name="T32" fmla="*/ 86 w 936"/>
              <a:gd name="T33" fmla="*/ 802 h 1355"/>
              <a:gd name="T34" fmla="*/ 102 w 936"/>
              <a:gd name="T35" fmla="*/ 717 h 1355"/>
              <a:gd name="T36" fmla="*/ 362 w 936"/>
              <a:gd name="T37" fmla="*/ 361 h 1355"/>
              <a:gd name="T38" fmla="*/ 643 w 936"/>
              <a:gd name="T39" fmla="*/ 372 h 1355"/>
              <a:gd name="T40" fmla="*/ 643 w 936"/>
              <a:gd name="T41" fmla="*/ 431 h 1355"/>
              <a:gd name="T42" fmla="*/ 303 w 936"/>
              <a:gd name="T43" fmla="*/ 441 h 1355"/>
              <a:gd name="T44" fmla="*/ 277 w 936"/>
              <a:gd name="T45" fmla="*/ 388 h 1355"/>
              <a:gd name="T46" fmla="*/ 574 w 936"/>
              <a:gd name="T47" fmla="*/ 277 h 1355"/>
              <a:gd name="T48" fmla="*/ 595 w 936"/>
              <a:gd name="T49" fmla="*/ 298 h 1355"/>
              <a:gd name="T50" fmla="*/ 574 w 936"/>
              <a:gd name="T51" fmla="*/ 319 h 1355"/>
              <a:gd name="T52" fmla="*/ 341 w 936"/>
              <a:gd name="T53" fmla="*/ 303 h 1355"/>
              <a:gd name="T54" fmla="*/ 351 w 936"/>
              <a:gd name="T55" fmla="*/ 277 h 1355"/>
              <a:gd name="T56" fmla="*/ 436 w 936"/>
              <a:gd name="T57" fmla="*/ 160 h 1355"/>
              <a:gd name="T58" fmla="*/ 495 w 936"/>
              <a:gd name="T59" fmla="*/ 160 h 1355"/>
              <a:gd name="T60" fmla="*/ 495 w 936"/>
              <a:gd name="T61" fmla="*/ 224 h 1355"/>
              <a:gd name="T62" fmla="*/ 436 w 936"/>
              <a:gd name="T63" fmla="*/ 224 h 1355"/>
              <a:gd name="T64" fmla="*/ 882 w 936"/>
              <a:gd name="T65" fmla="*/ 738 h 1355"/>
              <a:gd name="T66" fmla="*/ 792 w 936"/>
              <a:gd name="T67" fmla="*/ 558 h 1355"/>
              <a:gd name="T68" fmla="*/ 691 w 936"/>
              <a:gd name="T69" fmla="*/ 436 h 1355"/>
              <a:gd name="T70" fmla="*/ 659 w 936"/>
              <a:gd name="T71" fmla="*/ 330 h 1355"/>
              <a:gd name="T72" fmla="*/ 627 w 936"/>
              <a:gd name="T73" fmla="*/ 271 h 1355"/>
              <a:gd name="T74" fmla="*/ 537 w 936"/>
              <a:gd name="T75" fmla="*/ 234 h 1355"/>
              <a:gd name="T76" fmla="*/ 532 w 936"/>
              <a:gd name="T77" fmla="*/ 138 h 1355"/>
              <a:gd name="T78" fmla="*/ 489 w 936"/>
              <a:gd name="T79" fmla="*/ 64 h 1355"/>
              <a:gd name="T80" fmla="*/ 532 w 936"/>
              <a:gd name="T81" fmla="*/ 48 h 1355"/>
              <a:gd name="T82" fmla="*/ 590 w 936"/>
              <a:gd name="T83" fmla="*/ 85 h 1355"/>
              <a:gd name="T84" fmla="*/ 548 w 936"/>
              <a:gd name="T85" fmla="*/ 6 h 1355"/>
              <a:gd name="T86" fmla="*/ 452 w 936"/>
              <a:gd name="T87" fmla="*/ 48 h 1355"/>
              <a:gd name="T88" fmla="*/ 399 w 936"/>
              <a:gd name="T89" fmla="*/ 138 h 1355"/>
              <a:gd name="T90" fmla="*/ 393 w 936"/>
              <a:gd name="T91" fmla="*/ 234 h 1355"/>
              <a:gd name="T92" fmla="*/ 303 w 936"/>
              <a:gd name="T93" fmla="*/ 271 h 1355"/>
              <a:gd name="T94" fmla="*/ 277 w 936"/>
              <a:gd name="T95" fmla="*/ 330 h 1355"/>
              <a:gd name="T96" fmla="*/ 239 w 936"/>
              <a:gd name="T97" fmla="*/ 436 h 1355"/>
              <a:gd name="T98" fmla="*/ 139 w 936"/>
              <a:gd name="T99" fmla="*/ 558 h 1355"/>
              <a:gd name="T100" fmla="*/ 54 w 936"/>
              <a:gd name="T101" fmla="*/ 738 h 1355"/>
              <a:gd name="T102" fmla="*/ 935 w 936"/>
              <a:gd name="T103" fmla="*/ 776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6" h="1355">
                <a:moveTo>
                  <a:pt x="834" y="1253"/>
                </a:moveTo>
                <a:lnTo>
                  <a:pt x="696" y="1253"/>
                </a:lnTo>
                <a:lnTo>
                  <a:pt x="696" y="1291"/>
                </a:lnTo>
                <a:lnTo>
                  <a:pt x="829" y="1291"/>
                </a:lnTo>
                <a:lnTo>
                  <a:pt x="829" y="1312"/>
                </a:lnTo>
                <a:lnTo>
                  <a:pt x="107" y="1312"/>
                </a:lnTo>
                <a:lnTo>
                  <a:pt x="102" y="1291"/>
                </a:lnTo>
                <a:lnTo>
                  <a:pt x="659" y="1291"/>
                </a:lnTo>
                <a:lnTo>
                  <a:pt x="659" y="1253"/>
                </a:lnTo>
                <a:lnTo>
                  <a:pt x="96" y="1253"/>
                </a:lnTo>
                <a:lnTo>
                  <a:pt x="49" y="834"/>
                </a:lnTo>
                <a:lnTo>
                  <a:pt x="86" y="845"/>
                </a:lnTo>
                <a:lnTo>
                  <a:pt x="133" y="834"/>
                </a:lnTo>
                <a:lnTo>
                  <a:pt x="171" y="1147"/>
                </a:lnTo>
                <a:lnTo>
                  <a:pt x="213" y="1142"/>
                </a:lnTo>
                <a:lnTo>
                  <a:pt x="176" y="834"/>
                </a:lnTo>
                <a:lnTo>
                  <a:pt x="213" y="845"/>
                </a:lnTo>
                <a:lnTo>
                  <a:pt x="250" y="834"/>
                </a:lnTo>
                <a:lnTo>
                  <a:pt x="250" y="887"/>
                </a:lnTo>
                <a:lnTo>
                  <a:pt x="293" y="887"/>
                </a:lnTo>
                <a:lnTo>
                  <a:pt x="293" y="834"/>
                </a:lnTo>
                <a:lnTo>
                  <a:pt x="341" y="845"/>
                </a:lnTo>
                <a:lnTo>
                  <a:pt x="404" y="824"/>
                </a:lnTo>
                <a:lnTo>
                  <a:pt x="446" y="839"/>
                </a:lnTo>
                <a:lnTo>
                  <a:pt x="446" y="1142"/>
                </a:lnTo>
                <a:lnTo>
                  <a:pt x="489" y="1142"/>
                </a:lnTo>
                <a:lnTo>
                  <a:pt x="489" y="839"/>
                </a:lnTo>
                <a:lnTo>
                  <a:pt x="532" y="824"/>
                </a:lnTo>
                <a:lnTo>
                  <a:pt x="569" y="839"/>
                </a:lnTo>
                <a:lnTo>
                  <a:pt x="569" y="887"/>
                </a:lnTo>
                <a:lnTo>
                  <a:pt x="611" y="887"/>
                </a:lnTo>
                <a:lnTo>
                  <a:pt x="611" y="839"/>
                </a:lnTo>
                <a:lnTo>
                  <a:pt x="653" y="824"/>
                </a:lnTo>
                <a:lnTo>
                  <a:pt x="717" y="845"/>
                </a:lnTo>
                <a:lnTo>
                  <a:pt x="760" y="834"/>
                </a:lnTo>
                <a:lnTo>
                  <a:pt x="723" y="1142"/>
                </a:lnTo>
                <a:lnTo>
                  <a:pt x="760" y="1147"/>
                </a:lnTo>
                <a:lnTo>
                  <a:pt x="802" y="834"/>
                </a:lnTo>
                <a:lnTo>
                  <a:pt x="845" y="845"/>
                </a:lnTo>
                <a:lnTo>
                  <a:pt x="888" y="834"/>
                </a:lnTo>
                <a:lnTo>
                  <a:pt x="834" y="1253"/>
                </a:lnTo>
                <a:close/>
                <a:moveTo>
                  <a:pt x="144" y="621"/>
                </a:moveTo>
                <a:lnTo>
                  <a:pt x="144" y="621"/>
                </a:lnTo>
                <a:lnTo>
                  <a:pt x="176" y="579"/>
                </a:lnTo>
                <a:lnTo>
                  <a:pt x="213" y="542"/>
                </a:lnTo>
                <a:lnTo>
                  <a:pt x="239" y="563"/>
                </a:lnTo>
                <a:lnTo>
                  <a:pt x="271" y="537"/>
                </a:lnTo>
                <a:lnTo>
                  <a:pt x="245" y="516"/>
                </a:lnTo>
                <a:lnTo>
                  <a:pt x="245" y="516"/>
                </a:lnTo>
                <a:lnTo>
                  <a:pt x="298" y="484"/>
                </a:lnTo>
                <a:lnTo>
                  <a:pt x="298" y="484"/>
                </a:lnTo>
                <a:lnTo>
                  <a:pt x="298" y="484"/>
                </a:lnTo>
                <a:lnTo>
                  <a:pt x="319" y="489"/>
                </a:lnTo>
                <a:lnTo>
                  <a:pt x="436" y="489"/>
                </a:lnTo>
                <a:lnTo>
                  <a:pt x="431" y="494"/>
                </a:lnTo>
                <a:lnTo>
                  <a:pt x="457" y="521"/>
                </a:lnTo>
                <a:lnTo>
                  <a:pt x="495" y="489"/>
                </a:lnTo>
                <a:lnTo>
                  <a:pt x="617" y="489"/>
                </a:lnTo>
                <a:lnTo>
                  <a:pt x="617" y="489"/>
                </a:lnTo>
                <a:lnTo>
                  <a:pt x="638" y="484"/>
                </a:lnTo>
                <a:lnTo>
                  <a:pt x="638" y="484"/>
                </a:lnTo>
                <a:lnTo>
                  <a:pt x="638" y="484"/>
                </a:lnTo>
                <a:lnTo>
                  <a:pt x="681" y="510"/>
                </a:lnTo>
                <a:lnTo>
                  <a:pt x="723" y="542"/>
                </a:lnTo>
                <a:lnTo>
                  <a:pt x="760" y="579"/>
                </a:lnTo>
                <a:lnTo>
                  <a:pt x="786" y="621"/>
                </a:lnTo>
                <a:lnTo>
                  <a:pt x="786" y="621"/>
                </a:lnTo>
                <a:lnTo>
                  <a:pt x="813" y="664"/>
                </a:lnTo>
                <a:lnTo>
                  <a:pt x="829" y="712"/>
                </a:lnTo>
                <a:lnTo>
                  <a:pt x="839" y="754"/>
                </a:lnTo>
                <a:lnTo>
                  <a:pt x="845" y="802"/>
                </a:lnTo>
                <a:lnTo>
                  <a:pt x="781" y="781"/>
                </a:lnTo>
                <a:lnTo>
                  <a:pt x="717" y="802"/>
                </a:lnTo>
                <a:lnTo>
                  <a:pt x="653" y="781"/>
                </a:lnTo>
                <a:lnTo>
                  <a:pt x="595" y="802"/>
                </a:lnTo>
                <a:lnTo>
                  <a:pt x="590" y="802"/>
                </a:lnTo>
                <a:lnTo>
                  <a:pt x="532" y="781"/>
                </a:lnTo>
                <a:lnTo>
                  <a:pt x="468" y="802"/>
                </a:lnTo>
                <a:lnTo>
                  <a:pt x="404" y="781"/>
                </a:lnTo>
                <a:lnTo>
                  <a:pt x="341" y="802"/>
                </a:lnTo>
                <a:lnTo>
                  <a:pt x="277" y="781"/>
                </a:lnTo>
                <a:lnTo>
                  <a:pt x="213" y="802"/>
                </a:lnTo>
                <a:lnTo>
                  <a:pt x="149" y="781"/>
                </a:lnTo>
                <a:lnTo>
                  <a:pt x="86" y="802"/>
                </a:lnTo>
                <a:lnTo>
                  <a:pt x="86" y="802"/>
                </a:lnTo>
                <a:lnTo>
                  <a:pt x="91" y="765"/>
                </a:lnTo>
                <a:lnTo>
                  <a:pt x="102" y="776"/>
                </a:lnTo>
                <a:lnTo>
                  <a:pt x="144" y="733"/>
                </a:lnTo>
                <a:lnTo>
                  <a:pt x="112" y="706"/>
                </a:lnTo>
                <a:lnTo>
                  <a:pt x="102" y="717"/>
                </a:lnTo>
                <a:lnTo>
                  <a:pt x="102" y="717"/>
                </a:lnTo>
                <a:lnTo>
                  <a:pt x="118" y="670"/>
                </a:lnTo>
                <a:lnTo>
                  <a:pt x="144" y="621"/>
                </a:lnTo>
                <a:close/>
                <a:moveTo>
                  <a:pt x="319" y="361"/>
                </a:moveTo>
                <a:lnTo>
                  <a:pt x="362" y="361"/>
                </a:lnTo>
                <a:lnTo>
                  <a:pt x="574" y="361"/>
                </a:lnTo>
                <a:lnTo>
                  <a:pt x="617" y="361"/>
                </a:lnTo>
                <a:lnTo>
                  <a:pt x="617" y="361"/>
                </a:lnTo>
                <a:lnTo>
                  <a:pt x="632" y="361"/>
                </a:lnTo>
                <a:lnTo>
                  <a:pt x="643" y="372"/>
                </a:lnTo>
                <a:lnTo>
                  <a:pt x="653" y="388"/>
                </a:lnTo>
                <a:lnTo>
                  <a:pt x="659" y="404"/>
                </a:lnTo>
                <a:lnTo>
                  <a:pt x="659" y="404"/>
                </a:lnTo>
                <a:lnTo>
                  <a:pt x="653" y="420"/>
                </a:lnTo>
                <a:lnTo>
                  <a:pt x="643" y="431"/>
                </a:lnTo>
                <a:lnTo>
                  <a:pt x="632" y="441"/>
                </a:lnTo>
                <a:lnTo>
                  <a:pt x="617" y="446"/>
                </a:lnTo>
                <a:lnTo>
                  <a:pt x="319" y="446"/>
                </a:lnTo>
                <a:lnTo>
                  <a:pt x="319" y="446"/>
                </a:lnTo>
                <a:lnTo>
                  <a:pt x="303" y="441"/>
                </a:lnTo>
                <a:lnTo>
                  <a:pt x="288" y="431"/>
                </a:lnTo>
                <a:lnTo>
                  <a:pt x="277" y="420"/>
                </a:lnTo>
                <a:lnTo>
                  <a:pt x="277" y="404"/>
                </a:lnTo>
                <a:lnTo>
                  <a:pt x="277" y="404"/>
                </a:lnTo>
                <a:lnTo>
                  <a:pt x="277" y="388"/>
                </a:lnTo>
                <a:lnTo>
                  <a:pt x="288" y="372"/>
                </a:lnTo>
                <a:lnTo>
                  <a:pt x="303" y="361"/>
                </a:lnTo>
                <a:lnTo>
                  <a:pt x="319" y="361"/>
                </a:lnTo>
                <a:close/>
                <a:moveTo>
                  <a:pt x="362" y="277"/>
                </a:moveTo>
                <a:lnTo>
                  <a:pt x="574" y="277"/>
                </a:lnTo>
                <a:lnTo>
                  <a:pt x="574" y="277"/>
                </a:lnTo>
                <a:lnTo>
                  <a:pt x="579" y="277"/>
                </a:lnTo>
                <a:lnTo>
                  <a:pt x="585" y="282"/>
                </a:lnTo>
                <a:lnTo>
                  <a:pt x="590" y="287"/>
                </a:lnTo>
                <a:lnTo>
                  <a:pt x="595" y="298"/>
                </a:lnTo>
                <a:lnTo>
                  <a:pt x="595" y="298"/>
                </a:lnTo>
                <a:lnTo>
                  <a:pt x="590" y="303"/>
                </a:lnTo>
                <a:lnTo>
                  <a:pt x="585" y="314"/>
                </a:lnTo>
                <a:lnTo>
                  <a:pt x="579" y="319"/>
                </a:lnTo>
                <a:lnTo>
                  <a:pt x="574" y="319"/>
                </a:lnTo>
                <a:lnTo>
                  <a:pt x="362" y="319"/>
                </a:lnTo>
                <a:lnTo>
                  <a:pt x="362" y="319"/>
                </a:lnTo>
                <a:lnTo>
                  <a:pt x="351" y="319"/>
                </a:lnTo>
                <a:lnTo>
                  <a:pt x="346" y="314"/>
                </a:lnTo>
                <a:lnTo>
                  <a:pt x="341" y="303"/>
                </a:lnTo>
                <a:lnTo>
                  <a:pt x="341" y="298"/>
                </a:lnTo>
                <a:lnTo>
                  <a:pt x="341" y="298"/>
                </a:lnTo>
                <a:lnTo>
                  <a:pt x="341" y="287"/>
                </a:lnTo>
                <a:lnTo>
                  <a:pt x="346" y="282"/>
                </a:lnTo>
                <a:lnTo>
                  <a:pt x="351" y="277"/>
                </a:lnTo>
                <a:lnTo>
                  <a:pt x="362" y="277"/>
                </a:lnTo>
                <a:close/>
                <a:moveTo>
                  <a:pt x="425" y="192"/>
                </a:moveTo>
                <a:lnTo>
                  <a:pt x="425" y="192"/>
                </a:lnTo>
                <a:lnTo>
                  <a:pt x="425" y="176"/>
                </a:lnTo>
                <a:lnTo>
                  <a:pt x="436" y="160"/>
                </a:lnTo>
                <a:lnTo>
                  <a:pt x="452" y="154"/>
                </a:lnTo>
                <a:lnTo>
                  <a:pt x="468" y="149"/>
                </a:lnTo>
                <a:lnTo>
                  <a:pt x="468" y="149"/>
                </a:lnTo>
                <a:lnTo>
                  <a:pt x="484" y="154"/>
                </a:lnTo>
                <a:lnTo>
                  <a:pt x="495" y="160"/>
                </a:lnTo>
                <a:lnTo>
                  <a:pt x="505" y="176"/>
                </a:lnTo>
                <a:lnTo>
                  <a:pt x="510" y="192"/>
                </a:lnTo>
                <a:lnTo>
                  <a:pt x="510" y="192"/>
                </a:lnTo>
                <a:lnTo>
                  <a:pt x="505" y="207"/>
                </a:lnTo>
                <a:lnTo>
                  <a:pt x="495" y="224"/>
                </a:lnTo>
                <a:lnTo>
                  <a:pt x="484" y="228"/>
                </a:lnTo>
                <a:lnTo>
                  <a:pt x="468" y="234"/>
                </a:lnTo>
                <a:lnTo>
                  <a:pt x="468" y="234"/>
                </a:lnTo>
                <a:lnTo>
                  <a:pt x="452" y="228"/>
                </a:lnTo>
                <a:lnTo>
                  <a:pt x="436" y="224"/>
                </a:lnTo>
                <a:lnTo>
                  <a:pt x="425" y="207"/>
                </a:lnTo>
                <a:lnTo>
                  <a:pt x="425" y="192"/>
                </a:lnTo>
                <a:close/>
                <a:moveTo>
                  <a:pt x="888" y="792"/>
                </a:moveTo>
                <a:lnTo>
                  <a:pt x="888" y="792"/>
                </a:lnTo>
                <a:lnTo>
                  <a:pt x="882" y="738"/>
                </a:lnTo>
                <a:lnTo>
                  <a:pt x="866" y="691"/>
                </a:lnTo>
                <a:lnTo>
                  <a:pt x="850" y="643"/>
                </a:lnTo>
                <a:lnTo>
                  <a:pt x="824" y="600"/>
                </a:lnTo>
                <a:lnTo>
                  <a:pt x="824" y="600"/>
                </a:lnTo>
                <a:lnTo>
                  <a:pt x="792" y="558"/>
                </a:lnTo>
                <a:lnTo>
                  <a:pt x="760" y="521"/>
                </a:lnTo>
                <a:lnTo>
                  <a:pt x="717" y="489"/>
                </a:lnTo>
                <a:lnTo>
                  <a:pt x="675" y="457"/>
                </a:lnTo>
                <a:lnTo>
                  <a:pt x="675" y="457"/>
                </a:lnTo>
                <a:lnTo>
                  <a:pt x="691" y="436"/>
                </a:lnTo>
                <a:lnTo>
                  <a:pt x="696" y="404"/>
                </a:lnTo>
                <a:lnTo>
                  <a:pt x="696" y="404"/>
                </a:lnTo>
                <a:lnTo>
                  <a:pt x="691" y="372"/>
                </a:lnTo>
                <a:lnTo>
                  <a:pt x="681" y="351"/>
                </a:lnTo>
                <a:lnTo>
                  <a:pt x="659" y="330"/>
                </a:lnTo>
                <a:lnTo>
                  <a:pt x="632" y="319"/>
                </a:lnTo>
                <a:lnTo>
                  <a:pt x="632" y="319"/>
                </a:lnTo>
                <a:lnTo>
                  <a:pt x="632" y="298"/>
                </a:lnTo>
                <a:lnTo>
                  <a:pt x="632" y="298"/>
                </a:lnTo>
                <a:lnTo>
                  <a:pt x="627" y="271"/>
                </a:lnTo>
                <a:lnTo>
                  <a:pt x="617" y="250"/>
                </a:lnTo>
                <a:lnTo>
                  <a:pt x="595" y="239"/>
                </a:lnTo>
                <a:lnTo>
                  <a:pt x="574" y="234"/>
                </a:lnTo>
                <a:lnTo>
                  <a:pt x="537" y="234"/>
                </a:lnTo>
                <a:lnTo>
                  <a:pt x="537" y="234"/>
                </a:lnTo>
                <a:lnTo>
                  <a:pt x="548" y="213"/>
                </a:lnTo>
                <a:lnTo>
                  <a:pt x="553" y="192"/>
                </a:lnTo>
                <a:lnTo>
                  <a:pt x="553" y="192"/>
                </a:lnTo>
                <a:lnTo>
                  <a:pt x="548" y="165"/>
                </a:lnTo>
                <a:lnTo>
                  <a:pt x="532" y="138"/>
                </a:lnTo>
                <a:lnTo>
                  <a:pt x="510" y="123"/>
                </a:lnTo>
                <a:lnTo>
                  <a:pt x="489" y="112"/>
                </a:lnTo>
                <a:lnTo>
                  <a:pt x="489" y="75"/>
                </a:lnTo>
                <a:lnTo>
                  <a:pt x="489" y="75"/>
                </a:lnTo>
                <a:lnTo>
                  <a:pt x="489" y="64"/>
                </a:lnTo>
                <a:lnTo>
                  <a:pt x="495" y="53"/>
                </a:lnTo>
                <a:lnTo>
                  <a:pt x="505" y="48"/>
                </a:lnTo>
                <a:lnTo>
                  <a:pt x="521" y="43"/>
                </a:lnTo>
                <a:lnTo>
                  <a:pt x="521" y="43"/>
                </a:lnTo>
                <a:lnTo>
                  <a:pt x="532" y="48"/>
                </a:lnTo>
                <a:lnTo>
                  <a:pt x="542" y="53"/>
                </a:lnTo>
                <a:lnTo>
                  <a:pt x="548" y="64"/>
                </a:lnTo>
                <a:lnTo>
                  <a:pt x="553" y="75"/>
                </a:lnTo>
                <a:lnTo>
                  <a:pt x="553" y="85"/>
                </a:lnTo>
                <a:lnTo>
                  <a:pt x="590" y="85"/>
                </a:lnTo>
                <a:lnTo>
                  <a:pt x="590" y="75"/>
                </a:lnTo>
                <a:lnTo>
                  <a:pt x="590" y="75"/>
                </a:lnTo>
                <a:lnTo>
                  <a:pt x="585" y="48"/>
                </a:lnTo>
                <a:lnTo>
                  <a:pt x="569" y="21"/>
                </a:lnTo>
                <a:lnTo>
                  <a:pt x="548" y="6"/>
                </a:lnTo>
                <a:lnTo>
                  <a:pt x="521" y="0"/>
                </a:lnTo>
                <a:lnTo>
                  <a:pt x="521" y="0"/>
                </a:lnTo>
                <a:lnTo>
                  <a:pt x="489" y="6"/>
                </a:lnTo>
                <a:lnTo>
                  <a:pt x="468" y="21"/>
                </a:lnTo>
                <a:lnTo>
                  <a:pt x="452" y="48"/>
                </a:lnTo>
                <a:lnTo>
                  <a:pt x="446" y="75"/>
                </a:lnTo>
                <a:lnTo>
                  <a:pt x="446" y="112"/>
                </a:lnTo>
                <a:lnTo>
                  <a:pt x="446" y="112"/>
                </a:lnTo>
                <a:lnTo>
                  <a:pt x="420" y="123"/>
                </a:lnTo>
                <a:lnTo>
                  <a:pt x="399" y="138"/>
                </a:lnTo>
                <a:lnTo>
                  <a:pt x="388" y="165"/>
                </a:lnTo>
                <a:lnTo>
                  <a:pt x="383" y="192"/>
                </a:lnTo>
                <a:lnTo>
                  <a:pt x="383" y="192"/>
                </a:lnTo>
                <a:lnTo>
                  <a:pt x="383" y="213"/>
                </a:lnTo>
                <a:lnTo>
                  <a:pt x="393" y="234"/>
                </a:lnTo>
                <a:lnTo>
                  <a:pt x="362" y="234"/>
                </a:lnTo>
                <a:lnTo>
                  <a:pt x="362" y="234"/>
                </a:lnTo>
                <a:lnTo>
                  <a:pt x="335" y="239"/>
                </a:lnTo>
                <a:lnTo>
                  <a:pt x="314" y="250"/>
                </a:lnTo>
                <a:lnTo>
                  <a:pt x="303" y="271"/>
                </a:lnTo>
                <a:lnTo>
                  <a:pt x="298" y="298"/>
                </a:lnTo>
                <a:lnTo>
                  <a:pt x="298" y="298"/>
                </a:lnTo>
                <a:lnTo>
                  <a:pt x="303" y="319"/>
                </a:lnTo>
                <a:lnTo>
                  <a:pt x="303" y="319"/>
                </a:lnTo>
                <a:lnTo>
                  <a:pt x="277" y="330"/>
                </a:lnTo>
                <a:lnTo>
                  <a:pt x="256" y="351"/>
                </a:lnTo>
                <a:lnTo>
                  <a:pt x="239" y="372"/>
                </a:lnTo>
                <a:lnTo>
                  <a:pt x="235" y="404"/>
                </a:lnTo>
                <a:lnTo>
                  <a:pt x="235" y="404"/>
                </a:lnTo>
                <a:lnTo>
                  <a:pt x="239" y="436"/>
                </a:lnTo>
                <a:lnTo>
                  <a:pt x="256" y="457"/>
                </a:lnTo>
                <a:lnTo>
                  <a:pt x="256" y="457"/>
                </a:lnTo>
                <a:lnTo>
                  <a:pt x="213" y="489"/>
                </a:lnTo>
                <a:lnTo>
                  <a:pt x="176" y="521"/>
                </a:lnTo>
                <a:lnTo>
                  <a:pt x="139" y="558"/>
                </a:lnTo>
                <a:lnTo>
                  <a:pt x="107" y="600"/>
                </a:lnTo>
                <a:lnTo>
                  <a:pt x="107" y="600"/>
                </a:lnTo>
                <a:lnTo>
                  <a:pt x="86" y="643"/>
                </a:lnTo>
                <a:lnTo>
                  <a:pt x="64" y="691"/>
                </a:lnTo>
                <a:lnTo>
                  <a:pt x="54" y="738"/>
                </a:lnTo>
                <a:lnTo>
                  <a:pt x="43" y="792"/>
                </a:lnTo>
                <a:lnTo>
                  <a:pt x="0" y="776"/>
                </a:lnTo>
                <a:lnTo>
                  <a:pt x="70" y="1354"/>
                </a:lnTo>
                <a:lnTo>
                  <a:pt x="866" y="1354"/>
                </a:lnTo>
                <a:lnTo>
                  <a:pt x="935" y="776"/>
                </a:lnTo>
                <a:lnTo>
                  <a:pt x="888" y="79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3" name="Freeform 600">
            <a:extLst>
              <a:ext uri="{FF2B5EF4-FFF2-40B4-BE49-F238E27FC236}">
                <a16:creationId xmlns:a16="http://schemas.microsoft.com/office/drawing/2014/main" id="{7DAE5A5E-3672-4E3C-860E-9D4E4AE17DBB}"/>
              </a:ext>
            </a:extLst>
          </p:cNvPr>
          <p:cNvSpPr>
            <a:spLocks noChangeArrowheads="1"/>
          </p:cNvSpPr>
          <p:nvPr/>
        </p:nvSpPr>
        <p:spPr bwMode="auto">
          <a:xfrm>
            <a:off x="6407079" y="5020331"/>
            <a:ext cx="22303" cy="20992"/>
          </a:xfrm>
          <a:custGeom>
            <a:avLst/>
            <a:gdLst>
              <a:gd name="T0" fmla="*/ 43 w 76"/>
              <a:gd name="T1" fmla="*/ 0 h 70"/>
              <a:gd name="T2" fmla="*/ 75 w 76"/>
              <a:gd name="T3" fmla="*/ 26 h 70"/>
              <a:gd name="T4" fmla="*/ 32 w 76"/>
              <a:gd name="T5" fmla="*/ 69 h 70"/>
              <a:gd name="T6" fmla="*/ 0 w 76"/>
              <a:gd name="T7" fmla="*/ 42 h 70"/>
              <a:gd name="T8" fmla="*/ 43 w 76"/>
              <a:gd name="T9" fmla="*/ 0 h 70"/>
            </a:gdLst>
            <a:ahLst/>
            <a:cxnLst>
              <a:cxn ang="0">
                <a:pos x="T0" y="T1"/>
              </a:cxn>
              <a:cxn ang="0">
                <a:pos x="T2" y="T3"/>
              </a:cxn>
              <a:cxn ang="0">
                <a:pos x="T4" y="T5"/>
              </a:cxn>
              <a:cxn ang="0">
                <a:pos x="T6" y="T7"/>
              </a:cxn>
              <a:cxn ang="0">
                <a:pos x="T8" y="T9"/>
              </a:cxn>
            </a:cxnLst>
            <a:rect l="0" t="0" r="r" b="b"/>
            <a:pathLst>
              <a:path w="76" h="70">
                <a:moveTo>
                  <a:pt x="43" y="0"/>
                </a:moveTo>
                <a:lnTo>
                  <a:pt x="75" y="26"/>
                </a:lnTo>
                <a:lnTo>
                  <a:pt x="32" y="69"/>
                </a:lnTo>
                <a:lnTo>
                  <a:pt x="0" y="42"/>
                </a:lnTo>
                <a:lnTo>
                  <a:pt x="4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4" name="Freeform 601">
            <a:extLst>
              <a:ext uri="{FF2B5EF4-FFF2-40B4-BE49-F238E27FC236}">
                <a16:creationId xmlns:a16="http://schemas.microsoft.com/office/drawing/2014/main" id="{9799B21D-2DB2-4B7B-B286-D6D82BB49C90}"/>
              </a:ext>
            </a:extLst>
          </p:cNvPr>
          <p:cNvSpPr>
            <a:spLocks noChangeArrowheads="1"/>
          </p:cNvSpPr>
          <p:nvPr/>
        </p:nvSpPr>
        <p:spPr bwMode="auto">
          <a:xfrm>
            <a:off x="6483174" y="5063626"/>
            <a:ext cx="20992" cy="20992"/>
          </a:xfrm>
          <a:custGeom>
            <a:avLst/>
            <a:gdLst>
              <a:gd name="T0" fmla="*/ 69 w 70"/>
              <a:gd name="T1" fmla="*/ 27 h 70"/>
              <a:gd name="T2" fmla="*/ 27 w 70"/>
              <a:gd name="T3" fmla="*/ 69 h 70"/>
              <a:gd name="T4" fmla="*/ 0 w 70"/>
              <a:gd name="T5" fmla="*/ 43 h 70"/>
              <a:gd name="T6" fmla="*/ 43 w 70"/>
              <a:gd name="T7" fmla="*/ 0 h 70"/>
              <a:gd name="T8" fmla="*/ 69 w 70"/>
              <a:gd name="T9" fmla="*/ 27 h 70"/>
            </a:gdLst>
            <a:ahLst/>
            <a:cxnLst>
              <a:cxn ang="0">
                <a:pos x="T0" y="T1"/>
              </a:cxn>
              <a:cxn ang="0">
                <a:pos x="T2" y="T3"/>
              </a:cxn>
              <a:cxn ang="0">
                <a:pos x="T4" y="T5"/>
              </a:cxn>
              <a:cxn ang="0">
                <a:pos x="T6" y="T7"/>
              </a:cxn>
              <a:cxn ang="0">
                <a:pos x="T8" y="T9"/>
              </a:cxn>
            </a:cxnLst>
            <a:rect l="0" t="0" r="r" b="b"/>
            <a:pathLst>
              <a:path w="70" h="70">
                <a:moveTo>
                  <a:pt x="69" y="27"/>
                </a:moveTo>
                <a:lnTo>
                  <a:pt x="27" y="69"/>
                </a:lnTo>
                <a:lnTo>
                  <a:pt x="0" y="43"/>
                </a:lnTo>
                <a:lnTo>
                  <a:pt x="43" y="0"/>
                </a:lnTo>
                <a:lnTo>
                  <a:pt x="69" y="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 name="Freeform 602">
            <a:extLst>
              <a:ext uri="{FF2B5EF4-FFF2-40B4-BE49-F238E27FC236}">
                <a16:creationId xmlns:a16="http://schemas.microsoft.com/office/drawing/2014/main" id="{60C79D11-3FFB-4CC5-B3A3-1AF4B1F7AE5C}"/>
              </a:ext>
            </a:extLst>
          </p:cNvPr>
          <p:cNvSpPr>
            <a:spLocks noChangeArrowheads="1"/>
          </p:cNvSpPr>
          <p:nvPr/>
        </p:nvSpPr>
        <p:spPr bwMode="auto">
          <a:xfrm>
            <a:off x="6463494" y="5020331"/>
            <a:ext cx="20992" cy="20992"/>
          </a:xfrm>
          <a:custGeom>
            <a:avLst/>
            <a:gdLst>
              <a:gd name="T0" fmla="*/ 42 w 69"/>
              <a:gd name="T1" fmla="*/ 0 h 70"/>
              <a:gd name="T2" fmla="*/ 68 w 69"/>
              <a:gd name="T3" fmla="*/ 26 h 70"/>
              <a:gd name="T4" fmla="*/ 26 w 69"/>
              <a:gd name="T5" fmla="*/ 69 h 70"/>
              <a:gd name="T6" fmla="*/ 0 w 69"/>
              <a:gd name="T7" fmla="*/ 42 h 70"/>
              <a:gd name="T8" fmla="*/ 42 w 69"/>
              <a:gd name="T9" fmla="*/ 0 h 70"/>
            </a:gdLst>
            <a:ahLst/>
            <a:cxnLst>
              <a:cxn ang="0">
                <a:pos x="T0" y="T1"/>
              </a:cxn>
              <a:cxn ang="0">
                <a:pos x="T2" y="T3"/>
              </a:cxn>
              <a:cxn ang="0">
                <a:pos x="T4" y="T5"/>
              </a:cxn>
              <a:cxn ang="0">
                <a:pos x="T6" y="T7"/>
              </a:cxn>
              <a:cxn ang="0">
                <a:pos x="T8" y="T9"/>
              </a:cxn>
            </a:cxnLst>
            <a:rect l="0" t="0" r="r" b="b"/>
            <a:pathLst>
              <a:path w="69" h="70">
                <a:moveTo>
                  <a:pt x="42" y="0"/>
                </a:moveTo>
                <a:lnTo>
                  <a:pt x="68" y="26"/>
                </a:lnTo>
                <a:lnTo>
                  <a:pt x="26" y="69"/>
                </a:lnTo>
                <a:lnTo>
                  <a:pt x="0" y="42"/>
                </a:lnTo>
                <a:lnTo>
                  <a:pt x="4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6" name="Freeform 603">
            <a:extLst>
              <a:ext uri="{FF2B5EF4-FFF2-40B4-BE49-F238E27FC236}">
                <a16:creationId xmlns:a16="http://schemas.microsoft.com/office/drawing/2014/main" id="{B33A5706-B4A1-40AC-A4F7-3F44B1185E03}"/>
              </a:ext>
            </a:extLst>
          </p:cNvPr>
          <p:cNvSpPr>
            <a:spLocks noChangeArrowheads="1"/>
          </p:cNvSpPr>
          <p:nvPr/>
        </p:nvSpPr>
        <p:spPr bwMode="auto">
          <a:xfrm>
            <a:off x="6438566" y="5045258"/>
            <a:ext cx="20992" cy="20992"/>
          </a:xfrm>
          <a:custGeom>
            <a:avLst/>
            <a:gdLst>
              <a:gd name="T0" fmla="*/ 26 w 69"/>
              <a:gd name="T1" fmla="*/ 0 h 71"/>
              <a:gd name="T2" fmla="*/ 68 w 69"/>
              <a:gd name="T3" fmla="*/ 43 h 71"/>
              <a:gd name="T4" fmla="*/ 42 w 69"/>
              <a:gd name="T5" fmla="*/ 70 h 71"/>
              <a:gd name="T6" fmla="*/ 0 w 69"/>
              <a:gd name="T7" fmla="*/ 27 h 71"/>
              <a:gd name="T8" fmla="*/ 26 w 69"/>
              <a:gd name="T9" fmla="*/ 0 h 71"/>
            </a:gdLst>
            <a:ahLst/>
            <a:cxnLst>
              <a:cxn ang="0">
                <a:pos x="T0" y="T1"/>
              </a:cxn>
              <a:cxn ang="0">
                <a:pos x="T2" y="T3"/>
              </a:cxn>
              <a:cxn ang="0">
                <a:pos x="T4" y="T5"/>
              </a:cxn>
              <a:cxn ang="0">
                <a:pos x="T6" y="T7"/>
              </a:cxn>
              <a:cxn ang="0">
                <a:pos x="T8" y="T9"/>
              </a:cxn>
            </a:cxnLst>
            <a:rect l="0" t="0" r="r" b="b"/>
            <a:pathLst>
              <a:path w="69" h="71">
                <a:moveTo>
                  <a:pt x="26" y="0"/>
                </a:moveTo>
                <a:lnTo>
                  <a:pt x="68" y="43"/>
                </a:lnTo>
                <a:lnTo>
                  <a:pt x="42" y="70"/>
                </a:lnTo>
                <a:lnTo>
                  <a:pt x="0" y="27"/>
                </a:lnTo>
                <a:lnTo>
                  <a:pt x="2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7" name="Freeform 604">
            <a:extLst>
              <a:ext uri="{FF2B5EF4-FFF2-40B4-BE49-F238E27FC236}">
                <a16:creationId xmlns:a16="http://schemas.microsoft.com/office/drawing/2014/main" id="{B249D71A-51DE-4AC0-94EB-842404F6EA8F}"/>
              </a:ext>
            </a:extLst>
          </p:cNvPr>
          <p:cNvSpPr>
            <a:spLocks noChangeArrowheads="1"/>
          </p:cNvSpPr>
          <p:nvPr/>
        </p:nvSpPr>
        <p:spPr bwMode="auto">
          <a:xfrm>
            <a:off x="6400518" y="5063626"/>
            <a:ext cx="22304" cy="20992"/>
          </a:xfrm>
          <a:custGeom>
            <a:avLst/>
            <a:gdLst>
              <a:gd name="T0" fmla="*/ 32 w 75"/>
              <a:gd name="T1" fmla="*/ 0 h 70"/>
              <a:gd name="T2" fmla="*/ 74 w 75"/>
              <a:gd name="T3" fmla="*/ 43 h 70"/>
              <a:gd name="T4" fmla="*/ 43 w 75"/>
              <a:gd name="T5" fmla="*/ 69 h 70"/>
              <a:gd name="T6" fmla="*/ 0 w 75"/>
              <a:gd name="T7" fmla="*/ 27 h 70"/>
              <a:gd name="T8" fmla="*/ 32 w 75"/>
              <a:gd name="T9" fmla="*/ 0 h 70"/>
            </a:gdLst>
            <a:ahLst/>
            <a:cxnLst>
              <a:cxn ang="0">
                <a:pos x="T0" y="T1"/>
              </a:cxn>
              <a:cxn ang="0">
                <a:pos x="T2" y="T3"/>
              </a:cxn>
              <a:cxn ang="0">
                <a:pos x="T4" y="T5"/>
              </a:cxn>
              <a:cxn ang="0">
                <a:pos x="T6" y="T7"/>
              </a:cxn>
              <a:cxn ang="0">
                <a:pos x="T8" y="T9"/>
              </a:cxn>
            </a:cxnLst>
            <a:rect l="0" t="0" r="r" b="b"/>
            <a:pathLst>
              <a:path w="75" h="70">
                <a:moveTo>
                  <a:pt x="32" y="0"/>
                </a:moveTo>
                <a:lnTo>
                  <a:pt x="74" y="43"/>
                </a:lnTo>
                <a:lnTo>
                  <a:pt x="43" y="69"/>
                </a:lnTo>
                <a:lnTo>
                  <a:pt x="0" y="27"/>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8" name="Freeform 605">
            <a:extLst>
              <a:ext uri="{FF2B5EF4-FFF2-40B4-BE49-F238E27FC236}">
                <a16:creationId xmlns:a16="http://schemas.microsoft.com/office/drawing/2014/main" id="{8338EE3B-3E29-416D-8048-716E65A53025}"/>
              </a:ext>
            </a:extLst>
          </p:cNvPr>
          <p:cNvSpPr>
            <a:spLocks noChangeArrowheads="1"/>
          </p:cNvSpPr>
          <p:nvPr/>
        </p:nvSpPr>
        <p:spPr bwMode="auto">
          <a:xfrm>
            <a:off x="6533029" y="5070186"/>
            <a:ext cx="20992" cy="20992"/>
          </a:xfrm>
          <a:custGeom>
            <a:avLst/>
            <a:gdLst>
              <a:gd name="T0" fmla="*/ 69 w 70"/>
              <a:gd name="T1" fmla="*/ 43 h 71"/>
              <a:gd name="T2" fmla="*/ 43 w 70"/>
              <a:gd name="T3" fmla="*/ 70 h 71"/>
              <a:gd name="T4" fmla="*/ 0 w 70"/>
              <a:gd name="T5" fmla="*/ 27 h 71"/>
              <a:gd name="T6" fmla="*/ 27 w 70"/>
              <a:gd name="T7" fmla="*/ 0 h 71"/>
              <a:gd name="T8" fmla="*/ 69 w 70"/>
              <a:gd name="T9" fmla="*/ 43 h 71"/>
            </a:gdLst>
            <a:ahLst/>
            <a:cxnLst>
              <a:cxn ang="0">
                <a:pos x="T0" y="T1"/>
              </a:cxn>
              <a:cxn ang="0">
                <a:pos x="T2" y="T3"/>
              </a:cxn>
              <a:cxn ang="0">
                <a:pos x="T4" y="T5"/>
              </a:cxn>
              <a:cxn ang="0">
                <a:pos x="T6" y="T7"/>
              </a:cxn>
              <a:cxn ang="0">
                <a:pos x="T8" y="T9"/>
              </a:cxn>
            </a:cxnLst>
            <a:rect l="0" t="0" r="r" b="b"/>
            <a:pathLst>
              <a:path w="70" h="71">
                <a:moveTo>
                  <a:pt x="69" y="43"/>
                </a:moveTo>
                <a:lnTo>
                  <a:pt x="43" y="70"/>
                </a:lnTo>
                <a:lnTo>
                  <a:pt x="0" y="27"/>
                </a:lnTo>
                <a:lnTo>
                  <a:pt x="27" y="0"/>
                </a:lnTo>
                <a:lnTo>
                  <a:pt x="69"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9" name="Freeform 606">
            <a:extLst>
              <a:ext uri="{FF2B5EF4-FFF2-40B4-BE49-F238E27FC236}">
                <a16:creationId xmlns:a16="http://schemas.microsoft.com/office/drawing/2014/main" id="{2AB6CE32-D5B9-4323-BD5A-6403048D16D2}"/>
              </a:ext>
            </a:extLst>
          </p:cNvPr>
          <p:cNvSpPr>
            <a:spLocks noChangeArrowheads="1"/>
          </p:cNvSpPr>
          <p:nvPr/>
        </p:nvSpPr>
        <p:spPr bwMode="auto">
          <a:xfrm>
            <a:off x="6514661" y="5038698"/>
            <a:ext cx="20992" cy="20992"/>
          </a:xfrm>
          <a:custGeom>
            <a:avLst/>
            <a:gdLst>
              <a:gd name="T0" fmla="*/ 70 w 71"/>
              <a:gd name="T1" fmla="*/ 43 h 71"/>
              <a:gd name="T2" fmla="*/ 43 w 71"/>
              <a:gd name="T3" fmla="*/ 70 h 71"/>
              <a:gd name="T4" fmla="*/ 0 w 71"/>
              <a:gd name="T5" fmla="*/ 27 h 71"/>
              <a:gd name="T6" fmla="*/ 27 w 71"/>
              <a:gd name="T7" fmla="*/ 0 h 71"/>
              <a:gd name="T8" fmla="*/ 70 w 71"/>
              <a:gd name="T9" fmla="*/ 43 h 71"/>
            </a:gdLst>
            <a:ahLst/>
            <a:cxnLst>
              <a:cxn ang="0">
                <a:pos x="T0" y="T1"/>
              </a:cxn>
              <a:cxn ang="0">
                <a:pos x="T2" y="T3"/>
              </a:cxn>
              <a:cxn ang="0">
                <a:pos x="T4" y="T5"/>
              </a:cxn>
              <a:cxn ang="0">
                <a:pos x="T6" y="T7"/>
              </a:cxn>
              <a:cxn ang="0">
                <a:pos x="T8" y="T9"/>
              </a:cxn>
            </a:cxnLst>
            <a:rect l="0" t="0" r="r" b="b"/>
            <a:pathLst>
              <a:path w="71" h="71">
                <a:moveTo>
                  <a:pt x="70" y="43"/>
                </a:moveTo>
                <a:lnTo>
                  <a:pt x="43" y="70"/>
                </a:lnTo>
                <a:lnTo>
                  <a:pt x="0" y="27"/>
                </a:lnTo>
                <a:lnTo>
                  <a:pt x="27" y="0"/>
                </a:lnTo>
                <a:lnTo>
                  <a:pt x="70"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0" name="Freeform 607">
            <a:extLst>
              <a:ext uri="{FF2B5EF4-FFF2-40B4-BE49-F238E27FC236}">
                <a16:creationId xmlns:a16="http://schemas.microsoft.com/office/drawing/2014/main" id="{DE21D47C-46F6-4433-9821-CFACCF80F093}"/>
              </a:ext>
            </a:extLst>
          </p:cNvPr>
          <p:cNvSpPr>
            <a:spLocks noChangeArrowheads="1"/>
          </p:cNvSpPr>
          <p:nvPr/>
        </p:nvSpPr>
        <p:spPr bwMode="auto">
          <a:xfrm>
            <a:off x="6501542" y="5007211"/>
            <a:ext cx="20992" cy="20992"/>
          </a:xfrm>
          <a:custGeom>
            <a:avLst/>
            <a:gdLst>
              <a:gd name="T0" fmla="*/ 27 w 70"/>
              <a:gd name="T1" fmla="*/ 0 h 70"/>
              <a:gd name="T2" fmla="*/ 69 w 70"/>
              <a:gd name="T3" fmla="*/ 43 h 70"/>
              <a:gd name="T4" fmla="*/ 42 w 70"/>
              <a:gd name="T5" fmla="*/ 69 h 70"/>
              <a:gd name="T6" fmla="*/ 0 w 70"/>
              <a:gd name="T7" fmla="*/ 27 h 70"/>
              <a:gd name="T8" fmla="*/ 27 w 70"/>
              <a:gd name="T9" fmla="*/ 0 h 70"/>
            </a:gdLst>
            <a:ahLst/>
            <a:cxnLst>
              <a:cxn ang="0">
                <a:pos x="T0" y="T1"/>
              </a:cxn>
              <a:cxn ang="0">
                <a:pos x="T2" y="T3"/>
              </a:cxn>
              <a:cxn ang="0">
                <a:pos x="T4" y="T5"/>
              </a:cxn>
              <a:cxn ang="0">
                <a:pos x="T6" y="T7"/>
              </a:cxn>
              <a:cxn ang="0">
                <a:pos x="T8" y="T9"/>
              </a:cxn>
            </a:cxnLst>
            <a:rect l="0" t="0" r="r" b="b"/>
            <a:pathLst>
              <a:path w="70" h="70">
                <a:moveTo>
                  <a:pt x="27" y="0"/>
                </a:moveTo>
                <a:lnTo>
                  <a:pt x="69" y="43"/>
                </a:lnTo>
                <a:lnTo>
                  <a:pt x="42" y="69"/>
                </a:lnTo>
                <a:lnTo>
                  <a:pt x="0" y="27"/>
                </a:lnTo>
                <a:lnTo>
                  <a:pt x="2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1" name="Freeform 608">
            <a:extLst>
              <a:ext uri="{FF2B5EF4-FFF2-40B4-BE49-F238E27FC236}">
                <a16:creationId xmlns:a16="http://schemas.microsoft.com/office/drawing/2014/main" id="{C5A426A8-223D-4DF0-9552-FEF984142D6D}"/>
              </a:ext>
            </a:extLst>
          </p:cNvPr>
          <p:cNvSpPr>
            <a:spLocks noChangeArrowheads="1"/>
          </p:cNvSpPr>
          <p:nvPr/>
        </p:nvSpPr>
        <p:spPr bwMode="auto">
          <a:xfrm>
            <a:off x="6369031" y="5051818"/>
            <a:ext cx="22304" cy="20992"/>
          </a:xfrm>
          <a:custGeom>
            <a:avLst/>
            <a:gdLst>
              <a:gd name="T0" fmla="*/ 42 w 75"/>
              <a:gd name="T1" fmla="*/ 0 h 70"/>
              <a:gd name="T2" fmla="*/ 74 w 75"/>
              <a:gd name="T3" fmla="*/ 27 h 70"/>
              <a:gd name="T4" fmla="*/ 32 w 75"/>
              <a:gd name="T5" fmla="*/ 69 h 70"/>
              <a:gd name="T6" fmla="*/ 0 w 75"/>
              <a:gd name="T7" fmla="*/ 42 h 70"/>
              <a:gd name="T8" fmla="*/ 42 w 75"/>
              <a:gd name="T9" fmla="*/ 0 h 70"/>
            </a:gdLst>
            <a:ahLst/>
            <a:cxnLst>
              <a:cxn ang="0">
                <a:pos x="T0" y="T1"/>
              </a:cxn>
              <a:cxn ang="0">
                <a:pos x="T2" y="T3"/>
              </a:cxn>
              <a:cxn ang="0">
                <a:pos x="T4" y="T5"/>
              </a:cxn>
              <a:cxn ang="0">
                <a:pos x="T6" y="T7"/>
              </a:cxn>
              <a:cxn ang="0">
                <a:pos x="T8" y="T9"/>
              </a:cxn>
            </a:cxnLst>
            <a:rect l="0" t="0" r="r" b="b"/>
            <a:pathLst>
              <a:path w="75" h="70">
                <a:moveTo>
                  <a:pt x="42" y="0"/>
                </a:moveTo>
                <a:lnTo>
                  <a:pt x="74" y="27"/>
                </a:lnTo>
                <a:lnTo>
                  <a:pt x="32" y="69"/>
                </a:lnTo>
                <a:lnTo>
                  <a:pt x="0" y="42"/>
                </a:lnTo>
                <a:lnTo>
                  <a:pt x="4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2" name="Freeform 609">
            <a:extLst>
              <a:ext uri="{FF2B5EF4-FFF2-40B4-BE49-F238E27FC236}">
                <a16:creationId xmlns:a16="http://schemas.microsoft.com/office/drawing/2014/main" id="{EBC7703F-8651-4F91-BAF8-65273F533217}"/>
              </a:ext>
            </a:extLst>
          </p:cNvPr>
          <p:cNvSpPr>
            <a:spLocks noChangeArrowheads="1"/>
          </p:cNvSpPr>
          <p:nvPr/>
        </p:nvSpPr>
        <p:spPr bwMode="auto">
          <a:xfrm>
            <a:off x="5630385" y="4835340"/>
            <a:ext cx="212541" cy="402779"/>
          </a:xfrm>
          <a:custGeom>
            <a:avLst/>
            <a:gdLst>
              <a:gd name="T0" fmla="*/ 335 w 713"/>
              <a:gd name="T1" fmla="*/ 1269 h 1355"/>
              <a:gd name="T2" fmla="*/ 165 w 713"/>
              <a:gd name="T3" fmla="*/ 812 h 1355"/>
              <a:gd name="T4" fmla="*/ 117 w 713"/>
              <a:gd name="T5" fmla="*/ 652 h 1355"/>
              <a:gd name="T6" fmla="*/ 207 w 713"/>
              <a:gd name="T7" fmla="*/ 573 h 1355"/>
              <a:gd name="T8" fmla="*/ 80 w 713"/>
              <a:gd name="T9" fmla="*/ 541 h 1355"/>
              <a:gd name="T10" fmla="*/ 165 w 713"/>
              <a:gd name="T11" fmla="*/ 445 h 1355"/>
              <a:gd name="T12" fmla="*/ 314 w 713"/>
              <a:gd name="T13" fmla="*/ 382 h 1355"/>
              <a:gd name="T14" fmla="*/ 441 w 713"/>
              <a:gd name="T15" fmla="*/ 393 h 1355"/>
              <a:gd name="T16" fmla="*/ 585 w 713"/>
              <a:gd name="T17" fmla="*/ 477 h 1355"/>
              <a:gd name="T18" fmla="*/ 600 w 713"/>
              <a:gd name="T19" fmla="*/ 652 h 1355"/>
              <a:gd name="T20" fmla="*/ 585 w 713"/>
              <a:gd name="T21" fmla="*/ 695 h 1355"/>
              <a:gd name="T22" fmla="*/ 563 w 713"/>
              <a:gd name="T23" fmla="*/ 764 h 1355"/>
              <a:gd name="T24" fmla="*/ 457 w 713"/>
              <a:gd name="T25" fmla="*/ 1067 h 1355"/>
              <a:gd name="T26" fmla="*/ 420 w 713"/>
              <a:gd name="T27" fmla="*/ 47 h 1355"/>
              <a:gd name="T28" fmla="*/ 611 w 713"/>
              <a:gd name="T29" fmla="*/ 175 h 1355"/>
              <a:gd name="T30" fmla="*/ 669 w 713"/>
              <a:gd name="T31" fmla="*/ 344 h 1355"/>
              <a:gd name="T32" fmla="*/ 531 w 713"/>
              <a:gd name="T33" fmla="*/ 233 h 1355"/>
              <a:gd name="T34" fmla="*/ 356 w 713"/>
              <a:gd name="T35" fmla="*/ 191 h 1355"/>
              <a:gd name="T36" fmla="*/ 223 w 713"/>
              <a:gd name="T37" fmla="*/ 212 h 1355"/>
              <a:gd name="T38" fmla="*/ 75 w 713"/>
              <a:gd name="T39" fmla="*/ 308 h 1355"/>
              <a:gd name="T40" fmla="*/ 75 w 713"/>
              <a:gd name="T41" fmla="*/ 222 h 1355"/>
              <a:gd name="T42" fmla="*/ 239 w 713"/>
              <a:gd name="T43" fmla="*/ 69 h 1355"/>
              <a:gd name="T44" fmla="*/ 585 w 713"/>
              <a:gd name="T45" fmla="*/ 424 h 1355"/>
              <a:gd name="T46" fmla="*/ 436 w 713"/>
              <a:gd name="T47" fmla="*/ 350 h 1355"/>
              <a:gd name="T48" fmla="*/ 335 w 713"/>
              <a:gd name="T49" fmla="*/ 340 h 1355"/>
              <a:gd name="T50" fmla="*/ 207 w 713"/>
              <a:gd name="T51" fmla="*/ 340 h 1355"/>
              <a:gd name="T52" fmla="*/ 139 w 713"/>
              <a:gd name="T53" fmla="*/ 414 h 1355"/>
              <a:gd name="T54" fmla="*/ 64 w 713"/>
              <a:gd name="T55" fmla="*/ 488 h 1355"/>
              <a:gd name="T56" fmla="*/ 59 w 713"/>
              <a:gd name="T57" fmla="*/ 403 h 1355"/>
              <a:gd name="T58" fmla="*/ 149 w 713"/>
              <a:gd name="T59" fmla="*/ 297 h 1355"/>
              <a:gd name="T60" fmla="*/ 250 w 713"/>
              <a:gd name="T61" fmla="*/ 249 h 1355"/>
              <a:gd name="T62" fmla="*/ 356 w 713"/>
              <a:gd name="T63" fmla="*/ 233 h 1355"/>
              <a:gd name="T64" fmla="*/ 462 w 713"/>
              <a:gd name="T65" fmla="*/ 249 h 1355"/>
              <a:gd name="T66" fmla="*/ 547 w 713"/>
              <a:gd name="T67" fmla="*/ 340 h 1355"/>
              <a:gd name="T68" fmla="*/ 611 w 713"/>
              <a:gd name="T69" fmla="*/ 340 h 1355"/>
              <a:gd name="T70" fmla="*/ 648 w 713"/>
              <a:gd name="T71" fmla="*/ 488 h 1355"/>
              <a:gd name="T72" fmla="*/ 585 w 713"/>
              <a:gd name="T73" fmla="*/ 403 h 1355"/>
              <a:gd name="T74" fmla="*/ 287 w 713"/>
              <a:gd name="T75" fmla="*/ 10 h 1355"/>
              <a:gd name="T76" fmla="*/ 160 w 713"/>
              <a:gd name="T77" fmla="*/ 63 h 1355"/>
              <a:gd name="T78" fmla="*/ 64 w 713"/>
              <a:gd name="T79" fmla="*/ 159 h 1355"/>
              <a:gd name="T80" fmla="*/ 11 w 713"/>
              <a:gd name="T81" fmla="*/ 286 h 1355"/>
              <a:gd name="T82" fmla="*/ 6 w 713"/>
              <a:gd name="T83" fmla="*/ 393 h 1355"/>
              <a:gd name="T84" fmla="*/ 122 w 713"/>
              <a:gd name="T85" fmla="*/ 807 h 1355"/>
              <a:gd name="T86" fmla="*/ 319 w 713"/>
              <a:gd name="T87" fmla="*/ 1332 h 1355"/>
              <a:gd name="T88" fmla="*/ 356 w 713"/>
              <a:gd name="T89" fmla="*/ 1354 h 1355"/>
              <a:gd name="T90" fmla="*/ 404 w 713"/>
              <a:gd name="T91" fmla="*/ 1322 h 1355"/>
              <a:gd name="T92" fmla="*/ 638 w 713"/>
              <a:gd name="T93" fmla="*/ 669 h 1355"/>
              <a:gd name="T94" fmla="*/ 712 w 713"/>
              <a:gd name="T95" fmla="*/ 355 h 1355"/>
              <a:gd name="T96" fmla="*/ 696 w 713"/>
              <a:gd name="T97" fmla="*/ 249 h 1355"/>
              <a:gd name="T98" fmla="*/ 632 w 713"/>
              <a:gd name="T99" fmla="*/ 132 h 1355"/>
              <a:gd name="T100" fmla="*/ 526 w 713"/>
              <a:gd name="T101" fmla="*/ 42 h 1355"/>
              <a:gd name="T102" fmla="*/ 393 w 713"/>
              <a:gd name="T103" fmla="*/ 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3" h="1355">
                <a:moveTo>
                  <a:pt x="378" y="1274"/>
                </a:moveTo>
                <a:lnTo>
                  <a:pt x="378" y="1098"/>
                </a:lnTo>
                <a:lnTo>
                  <a:pt x="335" y="1098"/>
                </a:lnTo>
                <a:lnTo>
                  <a:pt x="335" y="1269"/>
                </a:lnTo>
                <a:lnTo>
                  <a:pt x="335" y="1269"/>
                </a:lnTo>
                <a:lnTo>
                  <a:pt x="255" y="1061"/>
                </a:lnTo>
                <a:lnTo>
                  <a:pt x="165" y="812"/>
                </a:lnTo>
                <a:lnTo>
                  <a:pt x="165" y="812"/>
                </a:lnTo>
                <a:lnTo>
                  <a:pt x="128" y="695"/>
                </a:lnTo>
                <a:lnTo>
                  <a:pt x="143" y="695"/>
                </a:lnTo>
                <a:lnTo>
                  <a:pt x="143" y="652"/>
                </a:lnTo>
                <a:lnTo>
                  <a:pt x="117" y="652"/>
                </a:lnTo>
                <a:lnTo>
                  <a:pt x="117" y="652"/>
                </a:lnTo>
                <a:lnTo>
                  <a:pt x="101" y="610"/>
                </a:lnTo>
                <a:lnTo>
                  <a:pt x="207" y="610"/>
                </a:lnTo>
                <a:lnTo>
                  <a:pt x="207" y="573"/>
                </a:lnTo>
                <a:lnTo>
                  <a:pt x="90" y="573"/>
                </a:lnTo>
                <a:lnTo>
                  <a:pt x="90" y="573"/>
                </a:lnTo>
                <a:lnTo>
                  <a:pt x="80" y="541"/>
                </a:lnTo>
                <a:lnTo>
                  <a:pt x="80" y="541"/>
                </a:lnTo>
                <a:lnTo>
                  <a:pt x="80" y="541"/>
                </a:lnTo>
                <a:lnTo>
                  <a:pt x="107" y="504"/>
                </a:lnTo>
                <a:lnTo>
                  <a:pt x="133" y="472"/>
                </a:lnTo>
                <a:lnTo>
                  <a:pt x="165" y="445"/>
                </a:lnTo>
                <a:lnTo>
                  <a:pt x="197" y="424"/>
                </a:lnTo>
                <a:lnTo>
                  <a:pt x="234" y="403"/>
                </a:lnTo>
                <a:lnTo>
                  <a:pt x="271" y="393"/>
                </a:lnTo>
                <a:lnTo>
                  <a:pt x="314" y="382"/>
                </a:lnTo>
                <a:lnTo>
                  <a:pt x="356" y="382"/>
                </a:lnTo>
                <a:lnTo>
                  <a:pt x="356" y="382"/>
                </a:lnTo>
                <a:lnTo>
                  <a:pt x="399" y="382"/>
                </a:lnTo>
                <a:lnTo>
                  <a:pt x="441" y="393"/>
                </a:lnTo>
                <a:lnTo>
                  <a:pt x="478" y="408"/>
                </a:lnTo>
                <a:lnTo>
                  <a:pt x="515" y="424"/>
                </a:lnTo>
                <a:lnTo>
                  <a:pt x="553" y="445"/>
                </a:lnTo>
                <a:lnTo>
                  <a:pt x="585" y="477"/>
                </a:lnTo>
                <a:lnTo>
                  <a:pt x="611" y="509"/>
                </a:lnTo>
                <a:lnTo>
                  <a:pt x="632" y="541"/>
                </a:lnTo>
                <a:lnTo>
                  <a:pt x="632" y="541"/>
                </a:lnTo>
                <a:lnTo>
                  <a:pt x="600" y="652"/>
                </a:lnTo>
                <a:lnTo>
                  <a:pt x="547" y="652"/>
                </a:lnTo>
                <a:lnTo>
                  <a:pt x="547" y="695"/>
                </a:lnTo>
                <a:lnTo>
                  <a:pt x="585" y="695"/>
                </a:lnTo>
                <a:lnTo>
                  <a:pt x="585" y="695"/>
                </a:lnTo>
                <a:lnTo>
                  <a:pt x="579" y="722"/>
                </a:lnTo>
                <a:lnTo>
                  <a:pt x="483" y="722"/>
                </a:lnTo>
                <a:lnTo>
                  <a:pt x="483" y="764"/>
                </a:lnTo>
                <a:lnTo>
                  <a:pt x="563" y="764"/>
                </a:lnTo>
                <a:lnTo>
                  <a:pt x="563" y="764"/>
                </a:lnTo>
                <a:lnTo>
                  <a:pt x="547" y="812"/>
                </a:lnTo>
                <a:lnTo>
                  <a:pt x="547" y="812"/>
                </a:lnTo>
                <a:lnTo>
                  <a:pt x="457" y="1067"/>
                </a:lnTo>
                <a:lnTo>
                  <a:pt x="378" y="1274"/>
                </a:lnTo>
                <a:close/>
                <a:moveTo>
                  <a:pt x="356" y="42"/>
                </a:moveTo>
                <a:lnTo>
                  <a:pt x="356" y="42"/>
                </a:lnTo>
                <a:lnTo>
                  <a:pt x="420" y="47"/>
                </a:lnTo>
                <a:lnTo>
                  <a:pt x="478" y="69"/>
                </a:lnTo>
                <a:lnTo>
                  <a:pt x="531" y="95"/>
                </a:lnTo>
                <a:lnTo>
                  <a:pt x="574" y="132"/>
                </a:lnTo>
                <a:lnTo>
                  <a:pt x="611" y="175"/>
                </a:lnTo>
                <a:lnTo>
                  <a:pt x="643" y="228"/>
                </a:lnTo>
                <a:lnTo>
                  <a:pt x="664" y="281"/>
                </a:lnTo>
                <a:lnTo>
                  <a:pt x="669" y="344"/>
                </a:lnTo>
                <a:lnTo>
                  <a:pt x="669" y="344"/>
                </a:lnTo>
                <a:lnTo>
                  <a:pt x="643" y="312"/>
                </a:lnTo>
                <a:lnTo>
                  <a:pt x="606" y="281"/>
                </a:lnTo>
                <a:lnTo>
                  <a:pt x="568" y="254"/>
                </a:lnTo>
                <a:lnTo>
                  <a:pt x="531" y="233"/>
                </a:lnTo>
                <a:lnTo>
                  <a:pt x="489" y="217"/>
                </a:lnTo>
                <a:lnTo>
                  <a:pt x="446" y="201"/>
                </a:lnTo>
                <a:lnTo>
                  <a:pt x="404" y="196"/>
                </a:lnTo>
                <a:lnTo>
                  <a:pt x="356" y="191"/>
                </a:lnTo>
                <a:lnTo>
                  <a:pt x="356" y="191"/>
                </a:lnTo>
                <a:lnTo>
                  <a:pt x="308" y="196"/>
                </a:lnTo>
                <a:lnTo>
                  <a:pt x="266" y="201"/>
                </a:lnTo>
                <a:lnTo>
                  <a:pt x="223" y="212"/>
                </a:lnTo>
                <a:lnTo>
                  <a:pt x="181" y="233"/>
                </a:lnTo>
                <a:lnTo>
                  <a:pt x="143" y="254"/>
                </a:lnTo>
                <a:lnTo>
                  <a:pt x="107" y="276"/>
                </a:lnTo>
                <a:lnTo>
                  <a:pt x="75" y="308"/>
                </a:lnTo>
                <a:lnTo>
                  <a:pt x="43" y="340"/>
                </a:lnTo>
                <a:lnTo>
                  <a:pt x="43" y="340"/>
                </a:lnTo>
                <a:lnTo>
                  <a:pt x="53" y="281"/>
                </a:lnTo>
                <a:lnTo>
                  <a:pt x="75" y="222"/>
                </a:lnTo>
                <a:lnTo>
                  <a:pt x="101" y="175"/>
                </a:lnTo>
                <a:lnTo>
                  <a:pt x="139" y="127"/>
                </a:lnTo>
                <a:lnTo>
                  <a:pt x="186" y="95"/>
                </a:lnTo>
                <a:lnTo>
                  <a:pt x="239" y="69"/>
                </a:lnTo>
                <a:lnTo>
                  <a:pt x="298" y="47"/>
                </a:lnTo>
                <a:lnTo>
                  <a:pt x="356" y="42"/>
                </a:lnTo>
                <a:close/>
                <a:moveTo>
                  <a:pt x="585" y="403"/>
                </a:moveTo>
                <a:lnTo>
                  <a:pt x="585" y="424"/>
                </a:lnTo>
                <a:lnTo>
                  <a:pt x="585" y="424"/>
                </a:lnTo>
                <a:lnTo>
                  <a:pt x="542" y="393"/>
                </a:lnTo>
                <a:lnTo>
                  <a:pt x="489" y="366"/>
                </a:lnTo>
                <a:lnTo>
                  <a:pt x="436" y="350"/>
                </a:lnTo>
                <a:lnTo>
                  <a:pt x="378" y="340"/>
                </a:lnTo>
                <a:lnTo>
                  <a:pt x="378" y="318"/>
                </a:lnTo>
                <a:lnTo>
                  <a:pt x="335" y="318"/>
                </a:lnTo>
                <a:lnTo>
                  <a:pt x="335" y="340"/>
                </a:lnTo>
                <a:lnTo>
                  <a:pt x="335" y="340"/>
                </a:lnTo>
                <a:lnTo>
                  <a:pt x="271" y="350"/>
                </a:lnTo>
                <a:lnTo>
                  <a:pt x="207" y="371"/>
                </a:lnTo>
                <a:lnTo>
                  <a:pt x="207" y="340"/>
                </a:lnTo>
                <a:lnTo>
                  <a:pt x="165" y="340"/>
                </a:lnTo>
                <a:lnTo>
                  <a:pt x="165" y="393"/>
                </a:lnTo>
                <a:lnTo>
                  <a:pt x="165" y="393"/>
                </a:lnTo>
                <a:lnTo>
                  <a:pt x="139" y="414"/>
                </a:lnTo>
                <a:lnTo>
                  <a:pt x="112" y="435"/>
                </a:lnTo>
                <a:lnTo>
                  <a:pt x="90" y="461"/>
                </a:lnTo>
                <a:lnTo>
                  <a:pt x="64" y="488"/>
                </a:lnTo>
                <a:lnTo>
                  <a:pt x="64" y="488"/>
                </a:lnTo>
                <a:lnTo>
                  <a:pt x="48" y="403"/>
                </a:lnTo>
                <a:lnTo>
                  <a:pt x="48" y="403"/>
                </a:lnTo>
                <a:lnTo>
                  <a:pt x="59" y="393"/>
                </a:lnTo>
                <a:lnTo>
                  <a:pt x="59" y="403"/>
                </a:lnTo>
                <a:lnTo>
                  <a:pt x="101" y="403"/>
                </a:lnTo>
                <a:lnTo>
                  <a:pt x="101" y="340"/>
                </a:lnTo>
                <a:lnTo>
                  <a:pt x="101" y="340"/>
                </a:lnTo>
                <a:lnTo>
                  <a:pt x="149" y="297"/>
                </a:lnTo>
                <a:lnTo>
                  <a:pt x="207" y="265"/>
                </a:lnTo>
                <a:lnTo>
                  <a:pt x="207" y="276"/>
                </a:lnTo>
                <a:lnTo>
                  <a:pt x="250" y="276"/>
                </a:lnTo>
                <a:lnTo>
                  <a:pt x="250" y="249"/>
                </a:lnTo>
                <a:lnTo>
                  <a:pt x="250" y="249"/>
                </a:lnTo>
                <a:lnTo>
                  <a:pt x="303" y="238"/>
                </a:lnTo>
                <a:lnTo>
                  <a:pt x="356" y="233"/>
                </a:lnTo>
                <a:lnTo>
                  <a:pt x="356" y="233"/>
                </a:lnTo>
                <a:lnTo>
                  <a:pt x="420" y="238"/>
                </a:lnTo>
                <a:lnTo>
                  <a:pt x="420" y="297"/>
                </a:lnTo>
                <a:lnTo>
                  <a:pt x="462" y="297"/>
                </a:lnTo>
                <a:lnTo>
                  <a:pt x="462" y="249"/>
                </a:lnTo>
                <a:lnTo>
                  <a:pt x="462" y="249"/>
                </a:lnTo>
                <a:lnTo>
                  <a:pt x="505" y="265"/>
                </a:lnTo>
                <a:lnTo>
                  <a:pt x="505" y="340"/>
                </a:lnTo>
                <a:lnTo>
                  <a:pt x="547" y="340"/>
                </a:lnTo>
                <a:lnTo>
                  <a:pt x="547" y="286"/>
                </a:lnTo>
                <a:lnTo>
                  <a:pt x="547" y="286"/>
                </a:lnTo>
                <a:lnTo>
                  <a:pt x="579" y="312"/>
                </a:lnTo>
                <a:lnTo>
                  <a:pt x="611" y="340"/>
                </a:lnTo>
                <a:lnTo>
                  <a:pt x="643" y="371"/>
                </a:lnTo>
                <a:lnTo>
                  <a:pt x="664" y="408"/>
                </a:lnTo>
                <a:lnTo>
                  <a:pt x="664" y="408"/>
                </a:lnTo>
                <a:lnTo>
                  <a:pt x="648" y="488"/>
                </a:lnTo>
                <a:lnTo>
                  <a:pt x="648" y="488"/>
                </a:lnTo>
                <a:lnTo>
                  <a:pt x="627" y="467"/>
                </a:lnTo>
                <a:lnTo>
                  <a:pt x="627" y="403"/>
                </a:lnTo>
                <a:lnTo>
                  <a:pt x="585" y="403"/>
                </a:lnTo>
                <a:close/>
                <a:moveTo>
                  <a:pt x="356" y="0"/>
                </a:moveTo>
                <a:lnTo>
                  <a:pt x="356" y="0"/>
                </a:lnTo>
                <a:lnTo>
                  <a:pt x="319" y="5"/>
                </a:lnTo>
                <a:lnTo>
                  <a:pt x="287" y="10"/>
                </a:lnTo>
                <a:lnTo>
                  <a:pt x="250" y="15"/>
                </a:lnTo>
                <a:lnTo>
                  <a:pt x="218" y="31"/>
                </a:lnTo>
                <a:lnTo>
                  <a:pt x="186" y="42"/>
                </a:lnTo>
                <a:lnTo>
                  <a:pt x="160" y="63"/>
                </a:lnTo>
                <a:lnTo>
                  <a:pt x="133" y="84"/>
                </a:lnTo>
                <a:lnTo>
                  <a:pt x="107" y="105"/>
                </a:lnTo>
                <a:lnTo>
                  <a:pt x="85" y="132"/>
                </a:lnTo>
                <a:lnTo>
                  <a:pt x="64" y="159"/>
                </a:lnTo>
                <a:lnTo>
                  <a:pt x="43" y="186"/>
                </a:lnTo>
                <a:lnTo>
                  <a:pt x="32" y="217"/>
                </a:lnTo>
                <a:lnTo>
                  <a:pt x="16" y="249"/>
                </a:lnTo>
                <a:lnTo>
                  <a:pt x="11" y="286"/>
                </a:lnTo>
                <a:lnTo>
                  <a:pt x="6" y="318"/>
                </a:lnTo>
                <a:lnTo>
                  <a:pt x="0" y="355"/>
                </a:lnTo>
                <a:lnTo>
                  <a:pt x="0" y="355"/>
                </a:lnTo>
                <a:lnTo>
                  <a:pt x="6" y="393"/>
                </a:lnTo>
                <a:lnTo>
                  <a:pt x="11" y="430"/>
                </a:lnTo>
                <a:lnTo>
                  <a:pt x="38" y="536"/>
                </a:lnTo>
                <a:lnTo>
                  <a:pt x="75" y="669"/>
                </a:lnTo>
                <a:lnTo>
                  <a:pt x="122" y="807"/>
                </a:lnTo>
                <a:lnTo>
                  <a:pt x="223" y="1093"/>
                </a:lnTo>
                <a:lnTo>
                  <a:pt x="314" y="1322"/>
                </a:lnTo>
                <a:lnTo>
                  <a:pt x="314" y="1322"/>
                </a:lnTo>
                <a:lnTo>
                  <a:pt x="319" y="1332"/>
                </a:lnTo>
                <a:lnTo>
                  <a:pt x="329" y="1343"/>
                </a:lnTo>
                <a:lnTo>
                  <a:pt x="340" y="1354"/>
                </a:lnTo>
                <a:lnTo>
                  <a:pt x="356" y="1354"/>
                </a:lnTo>
                <a:lnTo>
                  <a:pt x="356" y="1354"/>
                </a:lnTo>
                <a:lnTo>
                  <a:pt x="372" y="1354"/>
                </a:lnTo>
                <a:lnTo>
                  <a:pt x="382" y="1343"/>
                </a:lnTo>
                <a:lnTo>
                  <a:pt x="393" y="1332"/>
                </a:lnTo>
                <a:lnTo>
                  <a:pt x="404" y="1322"/>
                </a:lnTo>
                <a:lnTo>
                  <a:pt x="404" y="1322"/>
                </a:lnTo>
                <a:lnTo>
                  <a:pt x="489" y="1093"/>
                </a:lnTo>
                <a:lnTo>
                  <a:pt x="595" y="807"/>
                </a:lnTo>
                <a:lnTo>
                  <a:pt x="638" y="669"/>
                </a:lnTo>
                <a:lnTo>
                  <a:pt x="675" y="536"/>
                </a:lnTo>
                <a:lnTo>
                  <a:pt x="701" y="430"/>
                </a:lnTo>
                <a:lnTo>
                  <a:pt x="712" y="393"/>
                </a:lnTo>
                <a:lnTo>
                  <a:pt x="712" y="355"/>
                </a:lnTo>
                <a:lnTo>
                  <a:pt x="712" y="355"/>
                </a:lnTo>
                <a:lnTo>
                  <a:pt x="712" y="318"/>
                </a:lnTo>
                <a:lnTo>
                  <a:pt x="706" y="286"/>
                </a:lnTo>
                <a:lnTo>
                  <a:pt x="696" y="249"/>
                </a:lnTo>
                <a:lnTo>
                  <a:pt x="685" y="217"/>
                </a:lnTo>
                <a:lnTo>
                  <a:pt x="669" y="186"/>
                </a:lnTo>
                <a:lnTo>
                  <a:pt x="653" y="159"/>
                </a:lnTo>
                <a:lnTo>
                  <a:pt x="632" y="132"/>
                </a:lnTo>
                <a:lnTo>
                  <a:pt x="606" y="105"/>
                </a:lnTo>
                <a:lnTo>
                  <a:pt x="585" y="84"/>
                </a:lnTo>
                <a:lnTo>
                  <a:pt x="557" y="63"/>
                </a:lnTo>
                <a:lnTo>
                  <a:pt x="526" y="42"/>
                </a:lnTo>
                <a:lnTo>
                  <a:pt x="494" y="31"/>
                </a:lnTo>
                <a:lnTo>
                  <a:pt x="462" y="15"/>
                </a:lnTo>
                <a:lnTo>
                  <a:pt x="431" y="10"/>
                </a:lnTo>
                <a:lnTo>
                  <a:pt x="393" y="5"/>
                </a:lnTo>
                <a:lnTo>
                  <a:pt x="356"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3" name="Freeform 610">
            <a:extLst>
              <a:ext uri="{FF2B5EF4-FFF2-40B4-BE49-F238E27FC236}">
                <a16:creationId xmlns:a16="http://schemas.microsoft.com/office/drawing/2014/main" id="{09E777A1-9F9E-4A67-AD7F-9A46A65ED689}"/>
              </a:ext>
            </a:extLst>
          </p:cNvPr>
          <p:cNvSpPr>
            <a:spLocks noChangeArrowheads="1"/>
          </p:cNvSpPr>
          <p:nvPr/>
        </p:nvSpPr>
        <p:spPr bwMode="auto">
          <a:xfrm>
            <a:off x="5819310" y="4835340"/>
            <a:ext cx="209917" cy="402779"/>
          </a:xfrm>
          <a:custGeom>
            <a:avLst/>
            <a:gdLst>
              <a:gd name="T0" fmla="*/ 350 w 707"/>
              <a:gd name="T1" fmla="*/ 1311 h 1355"/>
              <a:gd name="T2" fmla="*/ 260 w 707"/>
              <a:gd name="T3" fmla="*/ 1295 h 1355"/>
              <a:gd name="T4" fmla="*/ 175 w 707"/>
              <a:gd name="T5" fmla="*/ 1258 h 1355"/>
              <a:gd name="T6" fmla="*/ 111 w 707"/>
              <a:gd name="T7" fmla="*/ 1200 h 1355"/>
              <a:gd name="T8" fmla="*/ 63 w 707"/>
              <a:gd name="T9" fmla="*/ 1119 h 1355"/>
              <a:gd name="T10" fmla="*/ 79 w 707"/>
              <a:gd name="T11" fmla="*/ 1077 h 1355"/>
              <a:gd name="T12" fmla="*/ 47 w 707"/>
              <a:gd name="T13" fmla="*/ 1077 h 1355"/>
              <a:gd name="T14" fmla="*/ 100 w 707"/>
              <a:gd name="T15" fmla="*/ 1056 h 1355"/>
              <a:gd name="T16" fmla="*/ 37 w 707"/>
              <a:gd name="T17" fmla="*/ 1014 h 1355"/>
              <a:gd name="T18" fmla="*/ 37 w 707"/>
              <a:gd name="T19" fmla="*/ 998 h 1355"/>
              <a:gd name="T20" fmla="*/ 42 w 707"/>
              <a:gd name="T21" fmla="*/ 950 h 1355"/>
              <a:gd name="T22" fmla="*/ 100 w 707"/>
              <a:gd name="T23" fmla="*/ 732 h 1355"/>
              <a:gd name="T24" fmla="*/ 164 w 707"/>
              <a:gd name="T25" fmla="*/ 547 h 1355"/>
              <a:gd name="T26" fmla="*/ 329 w 707"/>
              <a:gd name="T27" fmla="*/ 84 h 1355"/>
              <a:gd name="T28" fmla="*/ 371 w 707"/>
              <a:gd name="T29" fmla="*/ 254 h 1355"/>
              <a:gd name="T30" fmla="*/ 371 w 707"/>
              <a:gd name="T31" fmla="*/ 79 h 1355"/>
              <a:gd name="T32" fmla="*/ 419 w 707"/>
              <a:gd name="T33" fmla="*/ 361 h 1355"/>
              <a:gd name="T34" fmla="*/ 493 w 707"/>
              <a:gd name="T35" fmla="*/ 403 h 1355"/>
              <a:gd name="T36" fmla="*/ 541 w 707"/>
              <a:gd name="T37" fmla="*/ 547 h 1355"/>
              <a:gd name="T38" fmla="*/ 604 w 707"/>
              <a:gd name="T39" fmla="*/ 732 h 1355"/>
              <a:gd name="T40" fmla="*/ 663 w 707"/>
              <a:gd name="T41" fmla="*/ 950 h 1355"/>
              <a:gd name="T42" fmla="*/ 663 w 707"/>
              <a:gd name="T43" fmla="*/ 998 h 1355"/>
              <a:gd name="T44" fmla="*/ 653 w 707"/>
              <a:gd name="T45" fmla="*/ 1077 h 1355"/>
              <a:gd name="T46" fmla="*/ 604 w 707"/>
              <a:gd name="T47" fmla="*/ 1119 h 1355"/>
              <a:gd name="T48" fmla="*/ 642 w 707"/>
              <a:gd name="T49" fmla="*/ 1119 h 1355"/>
              <a:gd name="T50" fmla="*/ 583 w 707"/>
              <a:gd name="T51" fmla="*/ 1141 h 1355"/>
              <a:gd name="T52" fmla="*/ 604 w 707"/>
              <a:gd name="T53" fmla="*/ 1183 h 1355"/>
              <a:gd name="T54" fmla="*/ 583 w 707"/>
              <a:gd name="T55" fmla="*/ 1210 h 1355"/>
              <a:gd name="T56" fmla="*/ 525 w 707"/>
              <a:gd name="T57" fmla="*/ 1258 h 1355"/>
              <a:gd name="T58" fmla="*/ 461 w 707"/>
              <a:gd name="T59" fmla="*/ 1290 h 1355"/>
              <a:gd name="T60" fmla="*/ 393 w 707"/>
              <a:gd name="T61" fmla="*/ 1311 h 1355"/>
              <a:gd name="T62" fmla="*/ 397 w 707"/>
              <a:gd name="T63" fmla="*/ 31 h 1355"/>
              <a:gd name="T64" fmla="*/ 393 w 707"/>
              <a:gd name="T65" fmla="*/ 21 h 1355"/>
              <a:gd name="T66" fmla="*/ 365 w 707"/>
              <a:gd name="T67" fmla="*/ 5 h 1355"/>
              <a:gd name="T68" fmla="*/ 350 w 707"/>
              <a:gd name="T69" fmla="*/ 0 h 1355"/>
              <a:gd name="T70" fmla="*/ 350 w 707"/>
              <a:gd name="T71" fmla="*/ 0 h 1355"/>
              <a:gd name="T72" fmla="*/ 323 w 707"/>
              <a:gd name="T73" fmla="*/ 10 h 1355"/>
              <a:gd name="T74" fmla="*/ 307 w 707"/>
              <a:gd name="T75" fmla="*/ 31 h 1355"/>
              <a:gd name="T76" fmla="*/ 217 w 707"/>
              <a:gd name="T77" fmla="*/ 265 h 1355"/>
              <a:gd name="T78" fmla="*/ 68 w 707"/>
              <a:gd name="T79" fmla="*/ 690 h 1355"/>
              <a:gd name="T80" fmla="*/ 5 w 707"/>
              <a:gd name="T81" fmla="*/ 923 h 1355"/>
              <a:gd name="T82" fmla="*/ 0 w 707"/>
              <a:gd name="T83" fmla="*/ 998 h 1355"/>
              <a:gd name="T84" fmla="*/ 0 w 707"/>
              <a:gd name="T85" fmla="*/ 1035 h 1355"/>
              <a:gd name="T86" fmla="*/ 15 w 707"/>
              <a:gd name="T87" fmla="*/ 1104 h 1355"/>
              <a:gd name="T88" fmla="*/ 42 w 707"/>
              <a:gd name="T89" fmla="*/ 1168 h 1355"/>
              <a:gd name="T90" fmla="*/ 79 w 707"/>
              <a:gd name="T91" fmla="*/ 1226 h 1355"/>
              <a:gd name="T92" fmla="*/ 127 w 707"/>
              <a:gd name="T93" fmla="*/ 1274 h 1355"/>
              <a:gd name="T94" fmla="*/ 186 w 707"/>
              <a:gd name="T95" fmla="*/ 1311 h 1355"/>
              <a:gd name="T96" fmla="*/ 249 w 707"/>
              <a:gd name="T97" fmla="*/ 1337 h 1355"/>
              <a:gd name="T98" fmla="*/ 318 w 707"/>
              <a:gd name="T99" fmla="*/ 1354 h 1355"/>
              <a:gd name="T100" fmla="*/ 350 w 707"/>
              <a:gd name="T101" fmla="*/ 1354 h 1355"/>
              <a:gd name="T102" fmla="*/ 424 w 707"/>
              <a:gd name="T103" fmla="*/ 1348 h 1355"/>
              <a:gd name="T104" fmla="*/ 488 w 707"/>
              <a:gd name="T105" fmla="*/ 1327 h 1355"/>
              <a:gd name="T106" fmla="*/ 551 w 707"/>
              <a:gd name="T107" fmla="*/ 1295 h 1355"/>
              <a:gd name="T108" fmla="*/ 604 w 707"/>
              <a:gd name="T109" fmla="*/ 1247 h 1355"/>
              <a:gd name="T110" fmla="*/ 647 w 707"/>
              <a:gd name="T111" fmla="*/ 1194 h 1355"/>
              <a:gd name="T112" fmla="*/ 679 w 707"/>
              <a:gd name="T113" fmla="*/ 1136 h 1355"/>
              <a:gd name="T114" fmla="*/ 700 w 707"/>
              <a:gd name="T115" fmla="*/ 1072 h 1355"/>
              <a:gd name="T116" fmla="*/ 706 w 707"/>
              <a:gd name="T117" fmla="*/ 998 h 1355"/>
              <a:gd name="T118" fmla="*/ 706 w 707"/>
              <a:gd name="T119" fmla="*/ 966 h 1355"/>
              <a:gd name="T120" fmla="*/ 674 w 707"/>
              <a:gd name="T121" fmla="*/ 817 h 1355"/>
              <a:gd name="T122" fmla="*/ 589 w 707"/>
              <a:gd name="T123" fmla="*/ 547 h 1355"/>
              <a:gd name="T124" fmla="*/ 397 w 707"/>
              <a:gd name="T125" fmla="*/ 31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7" h="1355">
                <a:moveTo>
                  <a:pt x="350" y="1311"/>
                </a:moveTo>
                <a:lnTo>
                  <a:pt x="350" y="1311"/>
                </a:lnTo>
                <a:lnTo>
                  <a:pt x="302" y="1305"/>
                </a:lnTo>
                <a:lnTo>
                  <a:pt x="260" y="1295"/>
                </a:lnTo>
                <a:lnTo>
                  <a:pt x="217" y="1279"/>
                </a:lnTo>
                <a:lnTo>
                  <a:pt x="175" y="1258"/>
                </a:lnTo>
                <a:lnTo>
                  <a:pt x="143" y="1231"/>
                </a:lnTo>
                <a:lnTo>
                  <a:pt x="111" y="1200"/>
                </a:lnTo>
                <a:lnTo>
                  <a:pt x="84" y="1162"/>
                </a:lnTo>
                <a:lnTo>
                  <a:pt x="63" y="1119"/>
                </a:lnTo>
                <a:lnTo>
                  <a:pt x="79" y="1119"/>
                </a:lnTo>
                <a:lnTo>
                  <a:pt x="79" y="1077"/>
                </a:lnTo>
                <a:lnTo>
                  <a:pt x="47" y="1077"/>
                </a:lnTo>
                <a:lnTo>
                  <a:pt x="47" y="1077"/>
                </a:lnTo>
                <a:lnTo>
                  <a:pt x="42" y="1056"/>
                </a:lnTo>
                <a:lnTo>
                  <a:pt x="100" y="1056"/>
                </a:lnTo>
                <a:lnTo>
                  <a:pt x="100" y="1014"/>
                </a:lnTo>
                <a:lnTo>
                  <a:pt x="37" y="1014"/>
                </a:lnTo>
                <a:lnTo>
                  <a:pt x="37" y="1014"/>
                </a:lnTo>
                <a:lnTo>
                  <a:pt x="37" y="998"/>
                </a:lnTo>
                <a:lnTo>
                  <a:pt x="37" y="998"/>
                </a:lnTo>
                <a:lnTo>
                  <a:pt x="42" y="950"/>
                </a:lnTo>
                <a:lnTo>
                  <a:pt x="63" y="865"/>
                </a:lnTo>
                <a:lnTo>
                  <a:pt x="100" y="732"/>
                </a:lnTo>
                <a:lnTo>
                  <a:pt x="164" y="547"/>
                </a:lnTo>
                <a:lnTo>
                  <a:pt x="164" y="547"/>
                </a:lnTo>
                <a:lnTo>
                  <a:pt x="254" y="291"/>
                </a:lnTo>
                <a:lnTo>
                  <a:pt x="329" y="84"/>
                </a:lnTo>
                <a:lnTo>
                  <a:pt x="329" y="254"/>
                </a:lnTo>
                <a:lnTo>
                  <a:pt x="371" y="254"/>
                </a:lnTo>
                <a:lnTo>
                  <a:pt x="371" y="79"/>
                </a:lnTo>
                <a:lnTo>
                  <a:pt x="371" y="79"/>
                </a:lnTo>
                <a:lnTo>
                  <a:pt x="477" y="361"/>
                </a:lnTo>
                <a:lnTo>
                  <a:pt x="419" y="361"/>
                </a:lnTo>
                <a:lnTo>
                  <a:pt x="419" y="403"/>
                </a:lnTo>
                <a:lnTo>
                  <a:pt x="493" y="403"/>
                </a:lnTo>
                <a:lnTo>
                  <a:pt x="493" y="403"/>
                </a:lnTo>
                <a:lnTo>
                  <a:pt x="541" y="547"/>
                </a:lnTo>
                <a:lnTo>
                  <a:pt x="541" y="547"/>
                </a:lnTo>
                <a:lnTo>
                  <a:pt x="604" y="732"/>
                </a:lnTo>
                <a:lnTo>
                  <a:pt x="642" y="865"/>
                </a:lnTo>
                <a:lnTo>
                  <a:pt x="663" y="950"/>
                </a:lnTo>
                <a:lnTo>
                  <a:pt x="663" y="998"/>
                </a:lnTo>
                <a:lnTo>
                  <a:pt x="663" y="998"/>
                </a:lnTo>
                <a:lnTo>
                  <a:pt x="663" y="1040"/>
                </a:lnTo>
                <a:lnTo>
                  <a:pt x="653" y="1077"/>
                </a:lnTo>
                <a:lnTo>
                  <a:pt x="604" y="1077"/>
                </a:lnTo>
                <a:lnTo>
                  <a:pt x="604" y="1119"/>
                </a:lnTo>
                <a:lnTo>
                  <a:pt x="642" y="1119"/>
                </a:lnTo>
                <a:lnTo>
                  <a:pt x="642" y="1119"/>
                </a:lnTo>
                <a:lnTo>
                  <a:pt x="631" y="1141"/>
                </a:lnTo>
                <a:lnTo>
                  <a:pt x="583" y="1141"/>
                </a:lnTo>
                <a:lnTo>
                  <a:pt x="583" y="1183"/>
                </a:lnTo>
                <a:lnTo>
                  <a:pt x="604" y="1183"/>
                </a:lnTo>
                <a:lnTo>
                  <a:pt x="604" y="1183"/>
                </a:lnTo>
                <a:lnTo>
                  <a:pt x="583" y="1210"/>
                </a:lnTo>
                <a:lnTo>
                  <a:pt x="557" y="1237"/>
                </a:lnTo>
                <a:lnTo>
                  <a:pt x="525" y="1258"/>
                </a:lnTo>
                <a:lnTo>
                  <a:pt x="498" y="1274"/>
                </a:lnTo>
                <a:lnTo>
                  <a:pt x="461" y="1290"/>
                </a:lnTo>
                <a:lnTo>
                  <a:pt x="429" y="1300"/>
                </a:lnTo>
                <a:lnTo>
                  <a:pt x="393" y="1311"/>
                </a:lnTo>
                <a:lnTo>
                  <a:pt x="350" y="1311"/>
                </a:lnTo>
                <a:close/>
                <a:moveTo>
                  <a:pt x="397" y="31"/>
                </a:moveTo>
                <a:lnTo>
                  <a:pt x="397" y="31"/>
                </a:lnTo>
                <a:lnTo>
                  <a:pt x="393" y="21"/>
                </a:lnTo>
                <a:lnTo>
                  <a:pt x="382" y="10"/>
                </a:lnTo>
                <a:lnTo>
                  <a:pt x="365" y="5"/>
                </a:lnTo>
                <a:lnTo>
                  <a:pt x="350" y="0"/>
                </a:lnTo>
                <a:lnTo>
                  <a:pt x="350" y="0"/>
                </a:lnTo>
                <a:lnTo>
                  <a:pt x="350" y="0"/>
                </a:lnTo>
                <a:lnTo>
                  <a:pt x="350" y="0"/>
                </a:lnTo>
                <a:lnTo>
                  <a:pt x="339" y="5"/>
                </a:lnTo>
                <a:lnTo>
                  <a:pt x="323" y="10"/>
                </a:lnTo>
                <a:lnTo>
                  <a:pt x="313" y="21"/>
                </a:lnTo>
                <a:lnTo>
                  <a:pt x="307" y="31"/>
                </a:lnTo>
                <a:lnTo>
                  <a:pt x="307" y="31"/>
                </a:lnTo>
                <a:lnTo>
                  <a:pt x="217" y="265"/>
                </a:lnTo>
                <a:lnTo>
                  <a:pt x="116" y="547"/>
                </a:lnTo>
                <a:lnTo>
                  <a:pt x="68" y="690"/>
                </a:lnTo>
                <a:lnTo>
                  <a:pt x="31" y="817"/>
                </a:lnTo>
                <a:lnTo>
                  <a:pt x="5" y="923"/>
                </a:lnTo>
                <a:lnTo>
                  <a:pt x="0" y="966"/>
                </a:lnTo>
                <a:lnTo>
                  <a:pt x="0" y="998"/>
                </a:lnTo>
                <a:lnTo>
                  <a:pt x="0" y="998"/>
                </a:lnTo>
                <a:lnTo>
                  <a:pt x="0" y="1035"/>
                </a:lnTo>
                <a:lnTo>
                  <a:pt x="5" y="1072"/>
                </a:lnTo>
                <a:lnTo>
                  <a:pt x="15" y="1104"/>
                </a:lnTo>
                <a:lnTo>
                  <a:pt x="26" y="1136"/>
                </a:lnTo>
                <a:lnTo>
                  <a:pt x="42" y="1168"/>
                </a:lnTo>
                <a:lnTo>
                  <a:pt x="58" y="1194"/>
                </a:lnTo>
                <a:lnTo>
                  <a:pt x="79" y="1226"/>
                </a:lnTo>
                <a:lnTo>
                  <a:pt x="100" y="1247"/>
                </a:lnTo>
                <a:lnTo>
                  <a:pt x="127" y="1274"/>
                </a:lnTo>
                <a:lnTo>
                  <a:pt x="154" y="1295"/>
                </a:lnTo>
                <a:lnTo>
                  <a:pt x="186" y="1311"/>
                </a:lnTo>
                <a:lnTo>
                  <a:pt x="212" y="1327"/>
                </a:lnTo>
                <a:lnTo>
                  <a:pt x="249" y="1337"/>
                </a:lnTo>
                <a:lnTo>
                  <a:pt x="281" y="1348"/>
                </a:lnTo>
                <a:lnTo>
                  <a:pt x="318" y="1354"/>
                </a:lnTo>
                <a:lnTo>
                  <a:pt x="350" y="1354"/>
                </a:lnTo>
                <a:lnTo>
                  <a:pt x="350" y="1354"/>
                </a:lnTo>
                <a:lnTo>
                  <a:pt x="387" y="1354"/>
                </a:lnTo>
                <a:lnTo>
                  <a:pt x="424" y="1348"/>
                </a:lnTo>
                <a:lnTo>
                  <a:pt x="456" y="1337"/>
                </a:lnTo>
                <a:lnTo>
                  <a:pt x="488" y="1327"/>
                </a:lnTo>
                <a:lnTo>
                  <a:pt x="520" y="1311"/>
                </a:lnTo>
                <a:lnTo>
                  <a:pt x="551" y="1295"/>
                </a:lnTo>
                <a:lnTo>
                  <a:pt x="578" y="1274"/>
                </a:lnTo>
                <a:lnTo>
                  <a:pt x="604" y="1247"/>
                </a:lnTo>
                <a:lnTo>
                  <a:pt x="626" y="1226"/>
                </a:lnTo>
                <a:lnTo>
                  <a:pt x="647" y="1194"/>
                </a:lnTo>
                <a:lnTo>
                  <a:pt x="663" y="1168"/>
                </a:lnTo>
                <a:lnTo>
                  <a:pt x="679" y="1136"/>
                </a:lnTo>
                <a:lnTo>
                  <a:pt x="690" y="1104"/>
                </a:lnTo>
                <a:lnTo>
                  <a:pt x="700" y="1072"/>
                </a:lnTo>
                <a:lnTo>
                  <a:pt x="706" y="1035"/>
                </a:lnTo>
                <a:lnTo>
                  <a:pt x="706" y="998"/>
                </a:lnTo>
                <a:lnTo>
                  <a:pt x="706" y="998"/>
                </a:lnTo>
                <a:lnTo>
                  <a:pt x="706" y="966"/>
                </a:lnTo>
                <a:lnTo>
                  <a:pt x="695" y="923"/>
                </a:lnTo>
                <a:lnTo>
                  <a:pt x="674" y="817"/>
                </a:lnTo>
                <a:lnTo>
                  <a:pt x="631" y="690"/>
                </a:lnTo>
                <a:lnTo>
                  <a:pt x="589" y="547"/>
                </a:lnTo>
                <a:lnTo>
                  <a:pt x="488" y="265"/>
                </a:lnTo>
                <a:lnTo>
                  <a:pt x="397" y="3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4" name="Freeform 611">
            <a:extLst>
              <a:ext uri="{FF2B5EF4-FFF2-40B4-BE49-F238E27FC236}">
                <a16:creationId xmlns:a16="http://schemas.microsoft.com/office/drawing/2014/main" id="{D8D6B999-B3E4-40A4-89E7-8B7467FF616C}"/>
              </a:ext>
            </a:extLst>
          </p:cNvPr>
          <p:cNvSpPr>
            <a:spLocks noChangeArrowheads="1"/>
          </p:cNvSpPr>
          <p:nvPr/>
        </p:nvSpPr>
        <p:spPr bwMode="auto">
          <a:xfrm>
            <a:off x="5875725" y="5011146"/>
            <a:ext cx="99711" cy="175806"/>
          </a:xfrm>
          <a:custGeom>
            <a:avLst/>
            <a:gdLst>
              <a:gd name="T0" fmla="*/ 164 w 335"/>
              <a:gd name="T1" fmla="*/ 0 h 590"/>
              <a:gd name="T2" fmla="*/ 100 w 335"/>
              <a:gd name="T3" fmla="*/ 11 h 590"/>
              <a:gd name="T4" fmla="*/ 47 w 335"/>
              <a:gd name="T5" fmla="*/ 48 h 590"/>
              <a:gd name="T6" fmla="*/ 10 w 335"/>
              <a:gd name="T7" fmla="*/ 101 h 590"/>
              <a:gd name="T8" fmla="*/ 0 w 335"/>
              <a:gd name="T9" fmla="*/ 170 h 590"/>
              <a:gd name="T10" fmla="*/ 0 w 335"/>
              <a:gd name="T11" fmla="*/ 420 h 590"/>
              <a:gd name="T12" fmla="*/ 10 w 335"/>
              <a:gd name="T13" fmla="*/ 489 h 590"/>
              <a:gd name="T14" fmla="*/ 47 w 335"/>
              <a:gd name="T15" fmla="*/ 542 h 590"/>
              <a:gd name="T16" fmla="*/ 100 w 335"/>
              <a:gd name="T17" fmla="*/ 579 h 590"/>
              <a:gd name="T18" fmla="*/ 164 w 335"/>
              <a:gd name="T19" fmla="*/ 589 h 590"/>
              <a:gd name="T20" fmla="*/ 201 w 335"/>
              <a:gd name="T21" fmla="*/ 584 h 590"/>
              <a:gd name="T22" fmla="*/ 260 w 335"/>
              <a:gd name="T23" fmla="*/ 563 h 590"/>
              <a:gd name="T24" fmla="*/ 307 w 335"/>
              <a:gd name="T25" fmla="*/ 515 h 590"/>
              <a:gd name="T26" fmla="*/ 328 w 335"/>
              <a:gd name="T27" fmla="*/ 457 h 590"/>
              <a:gd name="T28" fmla="*/ 291 w 335"/>
              <a:gd name="T29" fmla="*/ 420 h 590"/>
              <a:gd name="T30" fmla="*/ 291 w 335"/>
              <a:gd name="T31" fmla="*/ 446 h 590"/>
              <a:gd name="T32" fmla="*/ 270 w 335"/>
              <a:gd name="T33" fmla="*/ 494 h 590"/>
              <a:gd name="T34" fmla="*/ 238 w 335"/>
              <a:gd name="T35" fmla="*/ 525 h 590"/>
              <a:gd name="T36" fmla="*/ 190 w 335"/>
              <a:gd name="T37" fmla="*/ 547 h 590"/>
              <a:gd name="T38" fmla="*/ 164 w 335"/>
              <a:gd name="T39" fmla="*/ 547 h 590"/>
              <a:gd name="T40" fmla="*/ 116 w 335"/>
              <a:gd name="T41" fmla="*/ 536 h 590"/>
              <a:gd name="T42" fmla="*/ 74 w 335"/>
              <a:gd name="T43" fmla="*/ 510 h 590"/>
              <a:gd name="T44" fmla="*/ 47 w 335"/>
              <a:gd name="T45" fmla="*/ 473 h 590"/>
              <a:gd name="T46" fmla="*/ 36 w 335"/>
              <a:gd name="T47" fmla="*/ 420 h 590"/>
              <a:gd name="T48" fmla="*/ 36 w 335"/>
              <a:gd name="T49" fmla="*/ 170 h 590"/>
              <a:gd name="T50" fmla="*/ 47 w 335"/>
              <a:gd name="T51" fmla="*/ 117 h 590"/>
              <a:gd name="T52" fmla="*/ 74 w 335"/>
              <a:gd name="T53" fmla="*/ 80 h 590"/>
              <a:gd name="T54" fmla="*/ 116 w 335"/>
              <a:gd name="T55" fmla="*/ 48 h 590"/>
              <a:gd name="T56" fmla="*/ 164 w 335"/>
              <a:gd name="T57" fmla="*/ 43 h 590"/>
              <a:gd name="T58" fmla="*/ 190 w 335"/>
              <a:gd name="T59" fmla="*/ 43 h 590"/>
              <a:gd name="T60" fmla="*/ 238 w 335"/>
              <a:gd name="T61" fmla="*/ 64 h 590"/>
              <a:gd name="T62" fmla="*/ 270 w 335"/>
              <a:gd name="T63" fmla="*/ 96 h 590"/>
              <a:gd name="T64" fmla="*/ 291 w 335"/>
              <a:gd name="T65" fmla="*/ 143 h 590"/>
              <a:gd name="T66" fmla="*/ 291 w 335"/>
              <a:gd name="T67" fmla="*/ 271 h 590"/>
              <a:gd name="T68" fmla="*/ 334 w 335"/>
              <a:gd name="T69" fmla="*/ 170 h 590"/>
              <a:gd name="T70" fmla="*/ 328 w 335"/>
              <a:gd name="T71" fmla="*/ 133 h 590"/>
              <a:gd name="T72" fmla="*/ 307 w 335"/>
              <a:gd name="T73" fmla="*/ 75 h 590"/>
              <a:gd name="T74" fmla="*/ 260 w 335"/>
              <a:gd name="T75" fmla="*/ 27 h 590"/>
              <a:gd name="T76" fmla="*/ 201 w 335"/>
              <a:gd name="T77"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5" h="590">
                <a:moveTo>
                  <a:pt x="164" y="0"/>
                </a:moveTo>
                <a:lnTo>
                  <a:pt x="164" y="0"/>
                </a:lnTo>
                <a:lnTo>
                  <a:pt x="132" y="0"/>
                </a:lnTo>
                <a:lnTo>
                  <a:pt x="100" y="11"/>
                </a:lnTo>
                <a:lnTo>
                  <a:pt x="74" y="27"/>
                </a:lnTo>
                <a:lnTo>
                  <a:pt x="47" y="48"/>
                </a:lnTo>
                <a:lnTo>
                  <a:pt x="26" y="75"/>
                </a:lnTo>
                <a:lnTo>
                  <a:pt x="10" y="101"/>
                </a:lnTo>
                <a:lnTo>
                  <a:pt x="0" y="133"/>
                </a:lnTo>
                <a:lnTo>
                  <a:pt x="0" y="170"/>
                </a:lnTo>
                <a:lnTo>
                  <a:pt x="0" y="420"/>
                </a:lnTo>
                <a:lnTo>
                  <a:pt x="0" y="420"/>
                </a:lnTo>
                <a:lnTo>
                  <a:pt x="0" y="457"/>
                </a:lnTo>
                <a:lnTo>
                  <a:pt x="10" y="489"/>
                </a:lnTo>
                <a:lnTo>
                  <a:pt x="26" y="515"/>
                </a:lnTo>
                <a:lnTo>
                  <a:pt x="47" y="542"/>
                </a:lnTo>
                <a:lnTo>
                  <a:pt x="74" y="563"/>
                </a:lnTo>
                <a:lnTo>
                  <a:pt x="100" y="579"/>
                </a:lnTo>
                <a:lnTo>
                  <a:pt x="132" y="584"/>
                </a:lnTo>
                <a:lnTo>
                  <a:pt x="164" y="589"/>
                </a:lnTo>
                <a:lnTo>
                  <a:pt x="164" y="589"/>
                </a:lnTo>
                <a:lnTo>
                  <a:pt x="201" y="584"/>
                </a:lnTo>
                <a:lnTo>
                  <a:pt x="233" y="579"/>
                </a:lnTo>
                <a:lnTo>
                  <a:pt x="260" y="563"/>
                </a:lnTo>
                <a:lnTo>
                  <a:pt x="286" y="542"/>
                </a:lnTo>
                <a:lnTo>
                  <a:pt x="307" y="515"/>
                </a:lnTo>
                <a:lnTo>
                  <a:pt x="323" y="489"/>
                </a:lnTo>
                <a:lnTo>
                  <a:pt x="328" y="457"/>
                </a:lnTo>
                <a:lnTo>
                  <a:pt x="334" y="420"/>
                </a:lnTo>
                <a:lnTo>
                  <a:pt x="291" y="420"/>
                </a:lnTo>
                <a:lnTo>
                  <a:pt x="291" y="420"/>
                </a:lnTo>
                <a:lnTo>
                  <a:pt x="291" y="446"/>
                </a:lnTo>
                <a:lnTo>
                  <a:pt x="281" y="473"/>
                </a:lnTo>
                <a:lnTo>
                  <a:pt x="270" y="494"/>
                </a:lnTo>
                <a:lnTo>
                  <a:pt x="254" y="510"/>
                </a:lnTo>
                <a:lnTo>
                  <a:pt x="238" y="525"/>
                </a:lnTo>
                <a:lnTo>
                  <a:pt x="217" y="536"/>
                </a:lnTo>
                <a:lnTo>
                  <a:pt x="190" y="547"/>
                </a:lnTo>
                <a:lnTo>
                  <a:pt x="164" y="547"/>
                </a:lnTo>
                <a:lnTo>
                  <a:pt x="164" y="547"/>
                </a:lnTo>
                <a:lnTo>
                  <a:pt x="143" y="547"/>
                </a:lnTo>
                <a:lnTo>
                  <a:pt x="116" y="536"/>
                </a:lnTo>
                <a:lnTo>
                  <a:pt x="95" y="525"/>
                </a:lnTo>
                <a:lnTo>
                  <a:pt x="74" y="510"/>
                </a:lnTo>
                <a:lnTo>
                  <a:pt x="58" y="494"/>
                </a:lnTo>
                <a:lnTo>
                  <a:pt x="47" y="473"/>
                </a:lnTo>
                <a:lnTo>
                  <a:pt x="42" y="446"/>
                </a:lnTo>
                <a:lnTo>
                  <a:pt x="36" y="420"/>
                </a:lnTo>
                <a:lnTo>
                  <a:pt x="36" y="170"/>
                </a:lnTo>
                <a:lnTo>
                  <a:pt x="36" y="170"/>
                </a:lnTo>
                <a:lnTo>
                  <a:pt x="42" y="143"/>
                </a:lnTo>
                <a:lnTo>
                  <a:pt x="47" y="117"/>
                </a:lnTo>
                <a:lnTo>
                  <a:pt x="58" y="96"/>
                </a:lnTo>
                <a:lnTo>
                  <a:pt x="74" y="80"/>
                </a:lnTo>
                <a:lnTo>
                  <a:pt x="95" y="64"/>
                </a:lnTo>
                <a:lnTo>
                  <a:pt x="116" y="48"/>
                </a:lnTo>
                <a:lnTo>
                  <a:pt x="143" y="43"/>
                </a:lnTo>
                <a:lnTo>
                  <a:pt x="164" y="43"/>
                </a:lnTo>
                <a:lnTo>
                  <a:pt x="164" y="43"/>
                </a:lnTo>
                <a:lnTo>
                  <a:pt x="190" y="43"/>
                </a:lnTo>
                <a:lnTo>
                  <a:pt x="217" y="48"/>
                </a:lnTo>
                <a:lnTo>
                  <a:pt x="238" y="64"/>
                </a:lnTo>
                <a:lnTo>
                  <a:pt x="254" y="80"/>
                </a:lnTo>
                <a:lnTo>
                  <a:pt x="270" y="96"/>
                </a:lnTo>
                <a:lnTo>
                  <a:pt x="281" y="117"/>
                </a:lnTo>
                <a:lnTo>
                  <a:pt x="291" y="143"/>
                </a:lnTo>
                <a:lnTo>
                  <a:pt x="291" y="170"/>
                </a:lnTo>
                <a:lnTo>
                  <a:pt x="291" y="271"/>
                </a:lnTo>
                <a:lnTo>
                  <a:pt x="334" y="271"/>
                </a:lnTo>
                <a:lnTo>
                  <a:pt x="334" y="170"/>
                </a:lnTo>
                <a:lnTo>
                  <a:pt x="334" y="170"/>
                </a:lnTo>
                <a:lnTo>
                  <a:pt x="328" y="133"/>
                </a:lnTo>
                <a:lnTo>
                  <a:pt x="323" y="101"/>
                </a:lnTo>
                <a:lnTo>
                  <a:pt x="307" y="75"/>
                </a:lnTo>
                <a:lnTo>
                  <a:pt x="286" y="48"/>
                </a:lnTo>
                <a:lnTo>
                  <a:pt x="260" y="27"/>
                </a:lnTo>
                <a:lnTo>
                  <a:pt x="233" y="11"/>
                </a:lnTo>
                <a:lnTo>
                  <a:pt x="201" y="0"/>
                </a:lnTo>
                <a:lnTo>
                  <a:pt x="16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5" name="Freeform 612">
            <a:extLst>
              <a:ext uri="{FF2B5EF4-FFF2-40B4-BE49-F238E27FC236}">
                <a16:creationId xmlns:a16="http://schemas.microsoft.com/office/drawing/2014/main" id="{3A929A39-91C5-4080-82B7-59AB222F3B06}"/>
              </a:ext>
            </a:extLst>
          </p:cNvPr>
          <p:cNvSpPr>
            <a:spLocks noChangeArrowheads="1"/>
          </p:cNvSpPr>
          <p:nvPr/>
        </p:nvSpPr>
        <p:spPr bwMode="auto">
          <a:xfrm>
            <a:off x="5894093" y="5030826"/>
            <a:ext cx="31488" cy="31488"/>
          </a:xfrm>
          <a:custGeom>
            <a:avLst/>
            <a:gdLst>
              <a:gd name="T0" fmla="*/ 106 w 107"/>
              <a:gd name="T1" fmla="*/ 0 h 107"/>
              <a:gd name="T2" fmla="*/ 106 w 107"/>
              <a:gd name="T3" fmla="*/ 0 h 107"/>
              <a:gd name="T4" fmla="*/ 85 w 107"/>
              <a:gd name="T5" fmla="*/ 0 h 107"/>
              <a:gd name="T6" fmla="*/ 64 w 107"/>
              <a:gd name="T7" fmla="*/ 5 h 107"/>
              <a:gd name="T8" fmla="*/ 42 w 107"/>
              <a:gd name="T9" fmla="*/ 16 h 107"/>
              <a:gd name="T10" fmla="*/ 27 w 107"/>
              <a:gd name="T11" fmla="*/ 32 h 107"/>
              <a:gd name="T12" fmla="*/ 16 w 107"/>
              <a:gd name="T13" fmla="*/ 42 h 107"/>
              <a:gd name="T14" fmla="*/ 5 w 107"/>
              <a:gd name="T15" fmla="*/ 64 h 107"/>
              <a:gd name="T16" fmla="*/ 0 w 107"/>
              <a:gd name="T17" fmla="*/ 85 h 107"/>
              <a:gd name="T18" fmla="*/ 0 w 107"/>
              <a:gd name="T19" fmla="*/ 106 h 107"/>
              <a:gd name="T20" fmla="*/ 37 w 107"/>
              <a:gd name="T21" fmla="*/ 106 h 107"/>
              <a:gd name="T22" fmla="*/ 37 w 107"/>
              <a:gd name="T23" fmla="*/ 106 h 107"/>
              <a:gd name="T24" fmla="*/ 42 w 107"/>
              <a:gd name="T25" fmla="*/ 79 h 107"/>
              <a:gd name="T26" fmla="*/ 58 w 107"/>
              <a:gd name="T27" fmla="*/ 58 h 107"/>
              <a:gd name="T28" fmla="*/ 80 w 107"/>
              <a:gd name="T29" fmla="*/ 42 h 107"/>
              <a:gd name="T30" fmla="*/ 106 w 107"/>
              <a:gd name="T31" fmla="*/ 42 h 107"/>
              <a:gd name="T32" fmla="*/ 106 w 107"/>
              <a:gd name="T3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07">
                <a:moveTo>
                  <a:pt x="106" y="0"/>
                </a:moveTo>
                <a:lnTo>
                  <a:pt x="106" y="0"/>
                </a:lnTo>
                <a:lnTo>
                  <a:pt x="85" y="0"/>
                </a:lnTo>
                <a:lnTo>
                  <a:pt x="64" y="5"/>
                </a:lnTo>
                <a:lnTo>
                  <a:pt x="42" y="16"/>
                </a:lnTo>
                <a:lnTo>
                  <a:pt x="27" y="32"/>
                </a:lnTo>
                <a:lnTo>
                  <a:pt x="16" y="42"/>
                </a:lnTo>
                <a:lnTo>
                  <a:pt x="5" y="64"/>
                </a:lnTo>
                <a:lnTo>
                  <a:pt x="0" y="85"/>
                </a:lnTo>
                <a:lnTo>
                  <a:pt x="0" y="106"/>
                </a:lnTo>
                <a:lnTo>
                  <a:pt x="37" y="106"/>
                </a:lnTo>
                <a:lnTo>
                  <a:pt x="37" y="106"/>
                </a:lnTo>
                <a:lnTo>
                  <a:pt x="42" y="79"/>
                </a:lnTo>
                <a:lnTo>
                  <a:pt x="58" y="58"/>
                </a:lnTo>
                <a:lnTo>
                  <a:pt x="80" y="42"/>
                </a:lnTo>
                <a:lnTo>
                  <a:pt x="106" y="42"/>
                </a:lnTo>
                <a:lnTo>
                  <a:pt x="10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6" name="Freeform 613">
            <a:extLst>
              <a:ext uri="{FF2B5EF4-FFF2-40B4-BE49-F238E27FC236}">
                <a16:creationId xmlns:a16="http://schemas.microsoft.com/office/drawing/2014/main" id="{F8A4E2D4-CF5A-4B95-94FA-A5CC006CAEB6}"/>
              </a:ext>
            </a:extLst>
          </p:cNvPr>
          <p:cNvSpPr>
            <a:spLocks noChangeArrowheads="1"/>
          </p:cNvSpPr>
          <p:nvPr/>
        </p:nvSpPr>
        <p:spPr bwMode="auto">
          <a:xfrm>
            <a:off x="5962316" y="5118729"/>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7" name="Freeform 614">
            <a:extLst>
              <a:ext uri="{FF2B5EF4-FFF2-40B4-BE49-F238E27FC236}">
                <a16:creationId xmlns:a16="http://schemas.microsoft.com/office/drawing/2014/main" id="{B6E4B89E-2472-4009-8F5D-C129599570D4}"/>
              </a:ext>
            </a:extLst>
          </p:cNvPr>
          <p:cNvSpPr>
            <a:spLocks noChangeArrowheads="1"/>
          </p:cNvSpPr>
          <p:nvPr/>
        </p:nvSpPr>
        <p:spPr bwMode="auto">
          <a:xfrm>
            <a:off x="5962316" y="5100361"/>
            <a:ext cx="13120" cy="11808"/>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8" name="Freeform 615">
            <a:extLst>
              <a:ext uri="{FF2B5EF4-FFF2-40B4-BE49-F238E27FC236}">
                <a16:creationId xmlns:a16="http://schemas.microsoft.com/office/drawing/2014/main" id="{17504A05-2ADE-4FBA-9331-F888514EED70}"/>
              </a:ext>
            </a:extLst>
          </p:cNvPr>
          <p:cNvSpPr>
            <a:spLocks noChangeArrowheads="1"/>
          </p:cNvSpPr>
          <p:nvPr/>
        </p:nvSpPr>
        <p:spPr bwMode="auto">
          <a:xfrm>
            <a:off x="5917709" y="5123977"/>
            <a:ext cx="38048" cy="38048"/>
          </a:xfrm>
          <a:custGeom>
            <a:avLst/>
            <a:gdLst>
              <a:gd name="T0" fmla="*/ 64 w 128"/>
              <a:gd name="T1" fmla="*/ 43 h 128"/>
              <a:gd name="T2" fmla="*/ 64 w 128"/>
              <a:gd name="T3" fmla="*/ 43 h 128"/>
              <a:gd name="T4" fmla="*/ 74 w 128"/>
              <a:gd name="T5" fmla="*/ 48 h 128"/>
              <a:gd name="T6" fmla="*/ 79 w 128"/>
              <a:gd name="T7" fmla="*/ 48 h 128"/>
              <a:gd name="T8" fmla="*/ 85 w 128"/>
              <a:gd name="T9" fmla="*/ 58 h 128"/>
              <a:gd name="T10" fmla="*/ 85 w 128"/>
              <a:gd name="T11" fmla="*/ 64 h 128"/>
              <a:gd name="T12" fmla="*/ 85 w 128"/>
              <a:gd name="T13" fmla="*/ 64 h 128"/>
              <a:gd name="T14" fmla="*/ 85 w 128"/>
              <a:gd name="T15" fmla="*/ 74 h 128"/>
              <a:gd name="T16" fmla="*/ 79 w 128"/>
              <a:gd name="T17" fmla="*/ 80 h 128"/>
              <a:gd name="T18" fmla="*/ 74 w 128"/>
              <a:gd name="T19" fmla="*/ 85 h 128"/>
              <a:gd name="T20" fmla="*/ 64 w 128"/>
              <a:gd name="T21" fmla="*/ 85 h 128"/>
              <a:gd name="T22" fmla="*/ 64 w 128"/>
              <a:gd name="T23" fmla="*/ 85 h 128"/>
              <a:gd name="T24" fmla="*/ 58 w 128"/>
              <a:gd name="T25" fmla="*/ 85 h 128"/>
              <a:gd name="T26" fmla="*/ 47 w 128"/>
              <a:gd name="T27" fmla="*/ 80 h 128"/>
              <a:gd name="T28" fmla="*/ 47 w 128"/>
              <a:gd name="T29" fmla="*/ 74 h 128"/>
              <a:gd name="T30" fmla="*/ 42 w 128"/>
              <a:gd name="T31" fmla="*/ 64 h 128"/>
              <a:gd name="T32" fmla="*/ 42 w 128"/>
              <a:gd name="T33" fmla="*/ 64 h 128"/>
              <a:gd name="T34" fmla="*/ 47 w 128"/>
              <a:gd name="T35" fmla="*/ 58 h 128"/>
              <a:gd name="T36" fmla="*/ 47 w 128"/>
              <a:gd name="T37" fmla="*/ 48 h 128"/>
              <a:gd name="T38" fmla="*/ 58 w 128"/>
              <a:gd name="T39" fmla="*/ 48 h 128"/>
              <a:gd name="T40" fmla="*/ 64 w 128"/>
              <a:gd name="T41" fmla="*/ 43 h 128"/>
              <a:gd name="T42" fmla="*/ 64 w 128"/>
              <a:gd name="T43" fmla="*/ 127 h 128"/>
              <a:gd name="T44" fmla="*/ 64 w 128"/>
              <a:gd name="T45" fmla="*/ 127 h 128"/>
              <a:gd name="T46" fmla="*/ 90 w 128"/>
              <a:gd name="T47" fmla="*/ 122 h 128"/>
              <a:gd name="T48" fmla="*/ 111 w 128"/>
              <a:gd name="T49" fmla="*/ 112 h 128"/>
              <a:gd name="T50" fmla="*/ 122 w 128"/>
              <a:gd name="T51" fmla="*/ 90 h 128"/>
              <a:gd name="T52" fmla="*/ 127 w 128"/>
              <a:gd name="T53" fmla="*/ 64 h 128"/>
              <a:gd name="T54" fmla="*/ 127 w 128"/>
              <a:gd name="T55" fmla="*/ 64 h 128"/>
              <a:gd name="T56" fmla="*/ 122 w 128"/>
              <a:gd name="T57" fmla="*/ 43 h 128"/>
              <a:gd name="T58" fmla="*/ 111 w 128"/>
              <a:gd name="T59" fmla="*/ 21 h 128"/>
              <a:gd name="T60" fmla="*/ 90 w 128"/>
              <a:gd name="T61" fmla="*/ 5 h 128"/>
              <a:gd name="T62" fmla="*/ 64 w 128"/>
              <a:gd name="T63" fmla="*/ 0 h 128"/>
              <a:gd name="T64" fmla="*/ 64 w 128"/>
              <a:gd name="T65" fmla="*/ 0 h 128"/>
              <a:gd name="T66" fmla="*/ 42 w 128"/>
              <a:gd name="T67" fmla="*/ 5 h 128"/>
              <a:gd name="T68" fmla="*/ 21 w 128"/>
              <a:gd name="T69" fmla="*/ 21 h 128"/>
              <a:gd name="T70" fmla="*/ 5 w 128"/>
              <a:gd name="T71" fmla="*/ 43 h 128"/>
              <a:gd name="T72" fmla="*/ 0 w 128"/>
              <a:gd name="T73" fmla="*/ 64 h 128"/>
              <a:gd name="T74" fmla="*/ 0 w 128"/>
              <a:gd name="T75" fmla="*/ 64 h 128"/>
              <a:gd name="T76" fmla="*/ 5 w 128"/>
              <a:gd name="T77" fmla="*/ 90 h 128"/>
              <a:gd name="T78" fmla="*/ 21 w 128"/>
              <a:gd name="T79" fmla="*/ 112 h 128"/>
              <a:gd name="T80" fmla="*/ 42 w 128"/>
              <a:gd name="T81" fmla="*/ 122 h 128"/>
              <a:gd name="T82" fmla="*/ 64 w 128"/>
              <a:gd name="T83"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43"/>
                </a:moveTo>
                <a:lnTo>
                  <a:pt x="64" y="43"/>
                </a:lnTo>
                <a:lnTo>
                  <a:pt x="74" y="48"/>
                </a:lnTo>
                <a:lnTo>
                  <a:pt x="79" y="48"/>
                </a:lnTo>
                <a:lnTo>
                  <a:pt x="85" y="58"/>
                </a:lnTo>
                <a:lnTo>
                  <a:pt x="85" y="64"/>
                </a:lnTo>
                <a:lnTo>
                  <a:pt x="85" y="64"/>
                </a:lnTo>
                <a:lnTo>
                  <a:pt x="85" y="74"/>
                </a:lnTo>
                <a:lnTo>
                  <a:pt x="79" y="80"/>
                </a:lnTo>
                <a:lnTo>
                  <a:pt x="74" y="85"/>
                </a:lnTo>
                <a:lnTo>
                  <a:pt x="64" y="85"/>
                </a:lnTo>
                <a:lnTo>
                  <a:pt x="64" y="85"/>
                </a:lnTo>
                <a:lnTo>
                  <a:pt x="58" y="85"/>
                </a:lnTo>
                <a:lnTo>
                  <a:pt x="47" y="80"/>
                </a:lnTo>
                <a:lnTo>
                  <a:pt x="47" y="74"/>
                </a:lnTo>
                <a:lnTo>
                  <a:pt x="42" y="64"/>
                </a:lnTo>
                <a:lnTo>
                  <a:pt x="42" y="64"/>
                </a:lnTo>
                <a:lnTo>
                  <a:pt x="47" y="58"/>
                </a:lnTo>
                <a:lnTo>
                  <a:pt x="47" y="48"/>
                </a:lnTo>
                <a:lnTo>
                  <a:pt x="58" y="48"/>
                </a:lnTo>
                <a:lnTo>
                  <a:pt x="64" y="43"/>
                </a:lnTo>
                <a:close/>
                <a:moveTo>
                  <a:pt x="64" y="127"/>
                </a:moveTo>
                <a:lnTo>
                  <a:pt x="64" y="127"/>
                </a:lnTo>
                <a:lnTo>
                  <a:pt x="90" y="122"/>
                </a:lnTo>
                <a:lnTo>
                  <a:pt x="111" y="112"/>
                </a:lnTo>
                <a:lnTo>
                  <a:pt x="122" y="90"/>
                </a:lnTo>
                <a:lnTo>
                  <a:pt x="127" y="64"/>
                </a:lnTo>
                <a:lnTo>
                  <a:pt x="127" y="64"/>
                </a:lnTo>
                <a:lnTo>
                  <a:pt x="122" y="43"/>
                </a:lnTo>
                <a:lnTo>
                  <a:pt x="111" y="21"/>
                </a:lnTo>
                <a:lnTo>
                  <a:pt x="90" y="5"/>
                </a:lnTo>
                <a:lnTo>
                  <a:pt x="64" y="0"/>
                </a:lnTo>
                <a:lnTo>
                  <a:pt x="64" y="0"/>
                </a:lnTo>
                <a:lnTo>
                  <a:pt x="42" y="5"/>
                </a:lnTo>
                <a:lnTo>
                  <a:pt x="21" y="21"/>
                </a:lnTo>
                <a:lnTo>
                  <a:pt x="5" y="43"/>
                </a:lnTo>
                <a:lnTo>
                  <a:pt x="0" y="64"/>
                </a:lnTo>
                <a:lnTo>
                  <a:pt x="0" y="64"/>
                </a:lnTo>
                <a:lnTo>
                  <a:pt x="5" y="90"/>
                </a:lnTo>
                <a:lnTo>
                  <a:pt x="21" y="112"/>
                </a:lnTo>
                <a:lnTo>
                  <a:pt x="42" y="122"/>
                </a:lnTo>
                <a:lnTo>
                  <a:pt x="64" y="12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9" name="Freeform 616">
            <a:extLst>
              <a:ext uri="{FF2B5EF4-FFF2-40B4-BE49-F238E27FC236}">
                <a16:creationId xmlns:a16="http://schemas.microsoft.com/office/drawing/2014/main" id="{236BD757-62DA-4E02-9C90-70445C07E235}"/>
              </a:ext>
            </a:extLst>
          </p:cNvPr>
          <p:cNvSpPr>
            <a:spLocks noChangeArrowheads="1"/>
          </p:cNvSpPr>
          <p:nvPr/>
        </p:nvSpPr>
        <p:spPr bwMode="auto">
          <a:xfrm>
            <a:off x="5703856" y="511348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0" name="Freeform 617">
            <a:extLst>
              <a:ext uri="{FF2B5EF4-FFF2-40B4-BE49-F238E27FC236}">
                <a16:creationId xmlns:a16="http://schemas.microsoft.com/office/drawing/2014/main" id="{D7013BC0-4248-4AEB-8014-1A879AB723E4}"/>
              </a:ext>
            </a:extLst>
          </p:cNvPr>
          <p:cNvSpPr>
            <a:spLocks noChangeArrowheads="1"/>
          </p:cNvSpPr>
          <p:nvPr/>
        </p:nvSpPr>
        <p:spPr bwMode="auto">
          <a:xfrm>
            <a:off x="5716976" y="509248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1" name="Freeform 618">
            <a:extLst>
              <a:ext uri="{FF2B5EF4-FFF2-40B4-BE49-F238E27FC236}">
                <a16:creationId xmlns:a16="http://schemas.microsoft.com/office/drawing/2014/main" id="{2ED0D2EF-248E-4761-A85F-5266BE21D81C}"/>
              </a:ext>
            </a:extLst>
          </p:cNvPr>
          <p:cNvSpPr>
            <a:spLocks noChangeArrowheads="1"/>
          </p:cNvSpPr>
          <p:nvPr/>
        </p:nvSpPr>
        <p:spPr bwMode="auto">
          <a:xfrm>
            <a:off x="5730095" y="5118729"/>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2" name="Freeform 619">
            <a:extLst>
              <a:ext uri="{FF2B5EF4-FFF2-40B4-BE49-F238E27FC236}">
                <a16:creationId xmlns:a16="http://schemas.microsoft.com/office/drawing/2014/main" id="{3834B492-88E6-469F-89D9-B03E9BCF3883}"/>
              </a:ext>
            </a:extLst>
          </p:cNvPr>
          <p:cNvSpPr>
            <a:spLocks noChangeArrowheads="1"/>
          </p:cNvSpPr>
          <p:nvPr/>
        </p:nvSpPr>
        <p:spPr bwMode="auto">
          <a:xfrm>
            <a:off x="5892781" y="496129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3" name="Freeform 620">
            <a:extLst>
              <a:ext uri="{FF2B5EF4-FFF2-40B4-BE49-F238E27FC236}">
                <a16:creationId xmlns:a16="http://schemas.microsoft.com/office/drawing/2014/main" id="{4DFE500A-5D65-4DCC-8217-7EDAA95AA675}"/>
              </a:ext>
            </a:extLst>
          </p:cNvPr>
          <p:cNvSpPr>
            <a:spLocks noChangeArrowheads="1"/>
          </p:cNvSpPr>
          <p:nvPr/>
        </p:nvSpPr>
        <p:spPr bwMode="auto">
          <a:xfrm>
            <a:off x="5925580" y="4979659"/>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4" name="Freeform 621">
            <a:extLst>
              <a:ext uri="{FF2B5EF4-FFF2-40B4-BE49-F238E27FC236}">
                <a16:creationId xmlns:a16="http://schemas.microsoft.com/office/drawing/2014/main" id="{148E8F7A-4A0B-4A9B-B081-6D130CA147D9}"/>
              </a:ext>
            </a:extLst>
          </p:cNvPr>
          <p:cNvSpPr>
            <a:spLocks noChangeArrowheads="1"/>
          </p:cNvSpPr>
          <p:nvPr/>
        </p:nvSpPr>
        <p:spPr bwMode="auto">
          <a:xfrm>
            <a:off x="10095064" y="4496849"/>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5" name="Freeform 622">
            <a:extLst>
              <a:ext uri="{FF2B5EF4-FFF2-40B4-BE49-F238E27FC236}">
                <a16:creationId xmlns:a16="http://schemas.microsoft.com/office/drawing/2014/main" id="{A7D945AA-3CF7-463C-A22A-F20B784D8DC4}"/>
              </a:ext>
            </a:extLst>
          </p:cNvPr>
          <p:cNvSpPr>
            <a:spLocks noChangeArrowheads="1"/>
          </p:cNvSpPr>
          <p:nvPr/>
        </p:nvSpPr>
        <p:spPr bwMode="auto">
          <a:xfrm>
            <a:off x="10015033" y="4309236"/>
            <a:ext cx="124638" cy="276828"/>
          </a:xfrm>
          <a:custGeom>
            <a:avLst/>
            <a:gdLst>
              <a:gd name="T0" fmla="*/ 377 w 421"/>
              <a:gd name="T1" fmla="*/ 467 h 930"/>
              <a:gd name="T2" fmla="*/ 377 w 421"/>
              <a:gd name="T3" fmla="*/ 488 h 930"/>
              <a:gd name="T4" fmla="*/ 292 w 421"/>
              <a:gd name="T5" fmla="*/ 488 h 930"/>
              <a:gd name="T6" fmla="*/ 292 w 421"/>
              <a:gd name="T7" fmla="*/ 530 h 930"/>
              <a:gd name="T8" fmla="*/ 377 w 421"/>
              <a:gd name="T9" fmla="*/ 530 h 930"/>
              <a:gd name="T10" fmla="*/ 377 w 421"/>
              <a:gd name="T11" fmla="*/ 631 h 930"/>
              <a:gd name="T12" fmla="*/ 340 w 421"/>
              <a:gd name="T13" fmla="*/ 631 h 930"/>
              <a:gd name="T14" fmla="*/ 340 w 421"/>
              <a:gd name="T15" fmla="*/ 674 h 930"/>
              <a:gd name="T16" fmla="*/ 377 w 421"/>
              <a:gd name="T17" fmla="*/ 674 h 930"/>
              <a:gd name="T18" fmla="*/ 377 w 421"/>
              <a:gd name="T19" fmla="*/ 695 h 930"/>
              <a:gd name="T20" fmla="*/ 191 w 421"/>
              <a:gd name="T21" fmla="*/ 695 h 930"/>
              <a:gd name="T22" fmla="*/ 191 w 421"/>
              <a:gd name="T23" fmla="*/ 361 h 930"/>
              <a:gd name="T24" fmla="*/ 377 w 421"/>
              <a:gd name="T25" fmla="*/ 361 h 930"/>
              <a:gd name="T26" fmla="*/ 377 w 421"/>
              <a:gd name="T27" fmla="*/ 424 h 930"/>
              <a:gd name="T28" fmla="*/ 249 w 421"/>
              <a:gd name="T29" fmla="*/ 424 h 930"/>
              <a:gd name="T30" fmla="*/ 249 w 421"/>
              <a:gd name="T31" fmla="*/ 467 h 930"/>
              <a:gd name="T32" fmla="*/ 377 w 421"/>
              <a:gd name="T33" fmla="*/ 467 h 930"/>
              <a:gd name="T34" fmla="*/ 37 w 421"/>
              <a:gd name="T35" fmla="*/ 886 h 930"/>
              <a:gd name="T36" fmla="*/ 37 w 421"/>
              <a:gd name="T37" fmla="*/ 737 h 930"/>
              <a:gd name="T38" fmla="*/ 127 w 421"/>
              <a:gd name="T39" fmla="*/ 737 h 930"/>
              <a:gd name="T40" fmla="*/ 127 w 421"/>
              <a:gd name="T41" fmla="*/ 530 h 930"/>
              <a:gd name="T42" fmla="*/ 37 w 421"/>
              <a:gd name="T43" fmla="*/ 530 h 930"/>
              <a:gd name="T44" fmla="*/ 37 w 421"/>
              <a:gd name="T45" fmla="*/ 169 h 930"/>
              <a:gd name="T46" fmla="*/ 377 w 421"/>
              <a:gd name="T47" fmla="*/ 169 h 930"/>
              <a:gd name="T48" fmla="*/ 377 w 421"/>
              <a:gd name="T49" fmla="*/ 318 h 930"/>
              <a:gd name="T50" fmla="*/ 149 w 421"/>
              <a:gd name="T51" fmla="*/ 318 h 930"/>
              <a:gd name="T52" fmla="*/ 149 w 421"/>
              <a:gd name="T53" fmla="*/ 737 h 930"/>
              <a:gd name="T54" fmla="*/ 377 w 421"/>
              <a:gd name="T55" fmla="*/ 737 h 930"/>
              <a:gd name="T56" fmla="*/ 377 w 421"/>
              <a:gd name="T57" fmla="*/ 886 h 930"/>
              <a:gd name="T58" fmla="*/ 37 w 421"/>
              <a:gd name="T59" fmla="*/ 886 h 930"/>
              <a:gd name="T60" fmla="*/ 37 w 421"/>
              <a:gd name="T61" fmla="*/ 568 h 930"/>
              <a:gd name="T62" fmla="*/ 85 w 421"/>
              <a:gd name="T63" fmla="*/ 568 h 930"/>
              <a:gd name="T64" fmla="*/ 85 w 421"/>
              <a:gd name="T65" fmla="*/ 695 h 930"/>
              <a:gd name="T66" fmla="*/ 37 w 421"/>
              <a:gd name="T67" fmla="*/ 695 h 930"/>
              <a:gd name="T68" fmla="*/ 37 w 421"/>
              <a:gd name="T69" fmla="*/ 568 h 930"/>
              <a:gd name="T70" fmla="*/ 377 w 421"/>
              <a:gd name="T71" fmla="*/ 42 h 930"/>
              <a:gd name="T72" fmla="*/ 377 w 421"/>
              <a:gd name="T73" fmla="*/ 127 h 930"/>
              <a:gd name="T74" fmla="*/ 37 w 421"/>
              <a:gd name="T75" fmla="*/ 127 h 930"/>
              <a:gd name="T76" fmla="*/ 37 w 421"/>
              <a:gd name="T77" fmla="*/ 42 h 930"/>
              <a:gd name="T78" fmla="*/ 377 w 421"/>
              <a:gd name="T79" fmla="*/ 42 h 930"/>
              <a:gd name="T80" fmla="*/ 0 w 421"/>
              <a:gd name="T81" fmla="*/ 0 h 930"/>
              <a:gd name="T82" fmla="*/ 0 w 421"/>
              <a:gd name="T83" fmla="*/ 929 h 930"/>
              <a:gd name="T84" fmla="*/ 420 w 421"/>
              <a:gd name="T85" fmla="*/ 929 h 930"/>
              <a:gd name="T86" fmla="*/ 420 w 421"/>
              <a:gd name="T87" fmla="*/ 0 h 930"/>
              <a:gd name="T88" fmla="*/ 0 w 421"/>
              <a:gd name="T89"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1" h="930">
                <a:moveTo>
                  <a:pt x="377" y="467"/>
                </a:moveTo>
                <a:lnTo>
                  <a:pt x="377" y="488"/>
                </a:lnTo>
                <a:lnTo>
                  <a:pt x="292" y="488"/>
                </a:lnTo>
                <a:lnTo>
                  <a:pt x="292" y="530"/>
                </a:lnTo>
                <a:lnTo>
                  <a:pt x="377" y="530"/>
                </a:lnTo>
                <a:lnTo>
                  <a:pt x="377" y="631"/>
                </a:lnTo>
                <a:lnTo>
                  <a:pt x="340" y="631"/>
                </a:lnTo>
                <a:lnTo>
                  <a:pt x="340" y="674"/>
                </a:lnTo>
                <a:lnTo>
                  <a:pt x="377" y="674"/>
                </a:lnTo>
                <a:lnTo>
                  <a:pt x="377" y="695"/>
                </a:lnTo>
                <a:lnTo>
                  <a:pt x="191" y="695"/>
                </a:lnTo>
                <a:lnTo>
                  <a:pt x="191" y="361"/>
                </a:lnTo>
                <a:lnTo>
                  <a:pt x="377" y="361"/>
                </a:lnTo>
                <a:lnTo>
                  <a:pt x="377" y="424"/>
                </a:lnTo>
                <a:lnTo>
                  <a:pt x="249" y="424"/>
                </a:lnTo>
                <a:lnTo>
                  <a:pt x="249" y="467"/>
                </a:lnTo>
                <a:lnTo>
                  <a:pt x="377" y="467"/>
                </a:lnTo>
                <a:close/>
                <a:moveTo>
                  <a:pt x="37" y="886"/>
                </a:moveTo>
                <a:lnTo>
                  <a:pt x="37" y="737"/>
                </a:lnTo>
                <a:lnTo>
                  <a:pt x="127" y="737"/>
                </a:lnTo>
                <a:lnTo>
                  <a:pt x="127" y="530"/>
                </a:lnTo>
                <a:lnTo>
                  <a:pt x="37" y="530"/>
                </a:lnTo>
                <a:lnTo>
                  <a:pt x="37" y="169"/>
                </a:lnTo>
                <a:lnTo>
                  <a:pt x="377" y="169"/>
                </a:lnTo>
                <a:lnTo>
                  <a:pt x="377" y="318"/>
                </a:lnTo>
                <a:lnTo>
                  <a:pt x="149" y="318"/>
                </a:lnTo>
                <a:lnTo>
                  <a:pt x="149" y="737"/>
                </a:lnTo>
                <a:lnTo>
                  <a:pt x="377" y="737"/>
                </a:lnTo>
                <a:lnTo>
                  <a:pt x="377" y="886"/>
                </a:lnTo>
                <a:lnTo>
                  <a:pt x="37" y="886"/>
                </a:lnTo>
                <a:close/>
                <a:moveTo>
                  <a:pt x="37" y="568"/>
                </a:moveTo>
                <a:lnTo>
                  <a:pt x="85" y="568"/>
                </a:lnTo>
                <a:lnTo>
                  <a:pt x="85" y="695"/>
                </a:lnTo>
                <a:lnTo>
                  <a:pt x="37" y="695"/>
                </a:lnTo>
                <a:lnTo>
                  <a:pt x="37" y="568"/>
                </a:lnTo>
                <a:close/>
                <a:moveTo>
                  <a:pt x="377" y="42"/>
                </a:moveTo>
                <a:lnTo>
                  <a:pt x="377" y="127"/>
                </a:lnTo>
                <a:lnTo>
                  <a:pt x="37" y="127"/>
                </a:lnTo>
                <a:lnTo>
                  <a:pt x="37" y="42"/>
                </a:lnTo>
                <a:lnTo>
                  <a:pt x="377" y="42"/>
                </a:lnTo>
                <a:close/>
                <a:moveTo>
                  <a:pt x="0" y="0"/>
                </a:moveTo>
                <a:lnTo>
                  <a:pt x="0" y="929"/>
                </a:lnTo>
                <a:lnTo>
                  <a:pt x="420" y="929"/>
                </a:lnTo>
                <a:lnTo>
                  <a:pt x="420"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6" name="Freeform 623">
            <a:extLst>
              <a:ext uri="{FF2B5EF4-FFF2-40B4-BE49-F238E27FC236}">
                <a16:creationId xmlns:a16="http://schemas.microsoft.com/office/drawing/2014/main" id="{1C905AE5-62BC-43B1-B23F-E71897246C71}"/>
              </a:ext>
            </a:extLst>
          </p:cNvPr>
          <p:cNvSpPr>
            <a:spLocks noChangeArrowheads="1"/>
          </p:cNvSpPr>
          <p:nvPr/>
        </p:nvSpPr>
        <p:spPr bwMode="auto">
          <a:xfrm>
            <a:off x="10032088" y="4222645"/>
            <a:ext cx="89215" cy="80031"/>
          </a:xfrm>
          <a:custGeom>
            <a:avLst/>
            <a:gdLst>
              <a:gd name="T0" fmla="*/ 42 w 298"/>
              <a:gd name="T1" fmla="*/ 270 h 271"/>
              <a:gd name="T2" fmla="*/ 85 w 298"/>
              <a:gd name="T3" fmla="*/ 270 h 271"/>
              <a:gd name="T4" fmla="*/ 85 w 298"/>
              <a:gd name="T5" fmla="*/ 58 h 271"/>
              <a:gd name="T6" fmla="*/ 212 w 298"/>
              <a:gd name="T7" fmla="*/ 58 h 271"/>
              <a:gd name="T8" fmla="*/ 212 w 298"/>
              <a:gd name="T9" fmla="*/ 270 h 271"/>
              <a:gd name="T10" fmla="*/ 254 w 298"/>
              <a:gd name="T11" fmla="*/ 270 h 271"/>
              <a:gd name="T12" fmla="*/ 254 w 298"/>
              <a:gd name="T13" fmla="*/ 58 h 271"/>
              <a:gd name="T14" fmla="*/ 297 w 298"/>
              <a:gd name="T15" fmla="*/ 58 h 271"/>
              <a:gd name="T16" fmla="*/ 297 w 298"/>
              <a:gd name="T17" fmla="*/ 21 h 271"/>
              <a:gd name="T18" fmla="*/ 132 w 298"/>
              <a:gd name="T19" fmla="*/ 21 h 271"/>
              <a:gd name="T20" fmla="*/ 132 w 298"/>
              <a:gd name="T21" fmla="*/ 0 h 271"/>
              <a:gd name="T22" fmla="*/ 90 w 298"/>
              <a:gd name="T23" fmla="*/ 0 h 271"/>
              <a:gd name="T24" fmla="*/ 90 w 298"/>
              <a:gd name="T25" fmla="*/ 21 h 271"/>
              <a:gd name="T26" fmla="*/ 0 w 298"/>
              <a:gd name="T27" fmla="*/ 21 h 271"/>
              <a:gd name="T28" fmla="*/ 0 w 298"/>
              <a:gd name="T29" fmla="*/ 58 h 271"/>
              <a:gd name="T30" fmla="*/ 42 w 298"/>
              <a:gd name="T31" fmla="*/ 58 h 271"/>
              <a:gd name="T32" fmla="*/ 42 w 298"/>
              <a:gd name="T33" fmla="*/ 27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271">
                <a:moveTo>
                  <a:pt x="42" y="270"/>
                </a:moveTo>
                <a:lnTo>
                  <a:pt x="85" y="270"/>
                </a:lnTo>
                <a:lnTo>
                  <a:pt x="85" y="58"/>
                </a:lnTo>
                <a:lnTo>
                  <a:pt x="212" y="58"/>
                </a:lnTo>
                <a:lnTo>
                  <a:pt x="212" y="270"/>
                </a:lnTo>
                <a:lnTo>
                  <a:pt x="254" y="270"/>
                </a:lnTo>
                <a:lnTo>
                  <a:pt x="254" y="58"/>
                </a:lnTo>
                <a:lnTo>
                  <a:pt x="297" y="58"/>
                </a:lnTo>
                <a:lnTo>
                  <a:pt x="297" y="21"/>
                </a:lnTo>
                <a:lnTo>
                  <a:pt x="132" y="21"/>
                </a:lnTo>
                <a:lnTo>
                  <a:pt x="132" y="0"/>
                </a:lnTo>
                <a:lnTo>
                  <a:pt x="90" y="0"/>
                </a:lnTo>
                <a:lnTo>
                  <a:pt x="90" y="21"/>
                </a:lnTo>
                <a:lnTo>
                  <a:pt x="0" y="21"/>
                </a:lnTo>
                <a:lnTo>
                  <a:pt x="0" y="58"/>
                </a:lnTo>
                <a:lnTo>
                  <a:pt x="42" y="58"/>
                </a:lnTo>
                <a:lnTo>
                  <a:pt x="42" y="2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7" name="Freeform 624">
            <a:extLst>
              <a:ext uri="{FF2B5EF4-FFF2-40B4-BE49-F238E27FC236}">
                <a16:creationId xmlns:a16="http://schemas.microsoft.com/office/drawing/2014/main" id="{E7AFF4F9-60A8-4F6B-8D74-7AA696BF8B1C}"/>
              </a:ext>
            </a:extLst>
          </p:cNvPr>
          <p:cNvSpPr>
            <a:spLocks noChangeArrowheads="1"/>
          </p:cNvSpPr>
          <p:nvPr/>
        </p:nvSpPr>
        <p:spPr bwMode="auto">
          <a:xfrm>
            <a:off x="10039960" y="4181973"/>
            <a:ext cx="74783" cy="38048"/>
          </a:xfrm>
          <a:custGeom>
            <a:avLst/>
            <a:gdLst>
              <a:gd name="T0" fmla="*/ 42 w 250"/>
              <a:gd name="T1" fmla="*/ 106 h 128"/>
              <a:gd name="T2" fmla="*/ 64 w 250"/>
              <a:gd name="T3" fmla="*/ 106 h 128"/>
              <a:gd name="T4" fmla="*/ 64 w 250"/>
              <a:gd name="T5" fmla="*/ 63 h 128"/>
              <a:gd name="T6" fmla="*/ 42 w 250"/>
              <a:gd name="T7" fmla="*/ 63 h 128"/>
              <a:gd name="T8" fmla="*/ 42 w 250"/>
              <a:gd name="T9" fmla="*/ 42 h 128"/>
              <a:gd name="T10" fmla="*/ 207 w 250"/>
              <a:gd name="T11" fmla="*/ 42 h 128"/>
              <a:gd name="T12" fmla="*/ 207 w 250"/>
              <a:gd name="T13" fmla="*/ 127 h 128"/>
              <a:gd name="T14" fmla="*/ 249 w 250"/>
              <a:gd name="T15" fmla="*/ 127 h 128"/>
              <a:gd name="T16" fmla="*/ 249 w 250"/>
              <a:gd name="T17" fmla="*/ 0 h 128"/>
              <a:gd name="T18" fmla="*/ 0 w 250"/>
              <a:gd name="T19" fmla="*/ 0 h 128"/>
              <a:gd name="T20" fmla="*/ 0 w 250"/>
              <a:gd name="T21" fmla="*/ 127 h 128"/>
              <a:gd name="T22" fmla="*/ 42 w 250"/>
              <a:gd name="T23" fmla="*/ 127 h 128"/>
              <a:gd name="T24" fmla="*/ 42 w 250"/>
              <a:gd name="T2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128">
                <a:moveTo>
                  <a:pt x="42" y="106"/>
                </a:moveTo>
                <a:lnTo>
                  <a:pt x="64" y="106"/>
                </a:lnTo>
                <a:lnTo>
                  <a:pt x="64" y="63"/>
                </a:lnTo>
                <a:lnTo>
                  <a:pt x="42" y="63"/>
                </a:lnTo>
                <a:lnTo>
                  <a:pt x="42" y="42"/>
                </a:lnTo>
                <a:lnTo>
                  <a:pt x="207" y="42"/>
                </a:lnTo>
                <a:lnTo>
                  <a:pt x="207" y="127"/>
                </a:lnTo>
                <a:lnTo>
                  <a:pt x="249" y="127"/>
                </a:lnTo>
                <a:lnTo>
                  <a:pt x="249" y="0"/>
                </a:lnTo>
                <a:lnTo>
                  <a:pt x="0" y="0"/>
                </a:lnTo>
                <a:lnTo>
                  <a:pt x="0" y="127"/>
                </a:lnTo>
                <a:lnTo>
                  <a:pt x="42" y="127"/>
                </a:lnTo>
                <a:lnTo>
                  <a:pt x="42" y="10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8" name="Freeform 625">
            <a:extLst>
              <a:ext uri="{FF2B5EF4-FFF2-40B4-BE49-F238E27FC236}">
                <a16:creationId xmlns:a16="http://schemas.microsoft.com/office/drawing/2014/main" id="{C62692CA-725F-4580-BA54-EAB286C201B6}"/>
              </a:ext>
            </a:extLst>
          </p:cNvPr>
          <p:cNvSpPr>
            <a:spLocks noChangeArrowheads="1"/>
          </p:cNvSpPr>
          <p:nvPr/>
        </p:nvSpPr>
        <p:spPr bwMode="auto">
          <a:xfrm>
            <a:off x="10081944" y="420165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9" name="Freeform 626">
            <a:extLst>
              <a:ext uri="{FF2B5EF4-FFF2-40B4-BE49-F238E27FC236}">
                <a16:creationId xmlns:a16="http://schemas.microsoft.com/office/drawing/2014/main" id="{2AD4A07A-C96D-47F3-8E60-C70F64A76151}"/>
              </a:ext>
            </a:extLst>
          </p:cNvPr>
          <p:cNvSpPr>
            <a:spLocks noChangeArrowheads="1"/>
          </p:cNvSpPr>
          <p:nvPr/>
        </p:nvSpPr>
        <p:spPr bwMode="auto">
          <a:xfrm>
            <a:off x="10078008" y="4496849"/>
            <a:ext cx="10496" cy="13120"/>
          </a:xfrm>
          <a:custGeom>
            <a:avLst/>
            <a:gdLst>
              <a:gd name="T0" fmla="*/ 0 w 37"/>
              <a:gd name="T1" fmla="*/ 0 h 44"/>
              <a:gd name="T2" fmla="*/ 36 w 37"/>
              <a:gd name="T3" fmla="*/ 0 h 44"/>
              <a:gd name="T4" fmla="*/ 36 w 37"/>
              <a:gd name="T5" fmla="*/ 43 h 44"/>
              <a:gd name="T6" fmla="*/ 0 w 37"/>
              <a:gd name="T7" fmla="*/ 43 h 44"/>
              <a:gd name="T8" fmla="*/ 0 w 37"/>
              <a:gd name="T9" fmla="*/ 0 h 44"/>
            </a:gdLst>
            <a:ahLst/>
            <a:cxnLst>
              <a:cxn ang="0">
                <a:pos x="T0" y="T1"/>
              </a:cxn>
              <a:cxn ang="0">
                <a:pos x="T2" y="T3"/>
              </a:cxn>
              <a:cxn ang="0">
                <a:pos x="T4" y="T5"/>
              </a:cxn>
              <a:cxn ang="0">
                <a:pos x="T6" y="T7"/>
              </a:cxn>
              <a:cxn ang="0">
                <a:pos x="T8" y="T9"/>
              </a:cxn>
            </a:cxnLst>
            <a:rect l="0" t="0" r="r" b="b"/>
            <a:pathLst>
              <a:path w="37" h="44">
                <a:moveTo>
                  <a:pt x="0" y="0"/>
                </a:moveTo>
                <a:lnTo>
                  <a:pt x="36" y="0"/>
                </a:lnTo>
                <a:lnTo>
                  <a:pt x="3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0" name="Freeform 627">
            <a:extLst>
              <a:ext uri="{FF2B5EF4-FFF2-40B4-BE49-F238E27FC236}">
                <a16:creationId xmlns:a16="http://schemas.microsoft.com/office/drawing/2014/main" id="{21ECB887-1EDF-46AE-9F79-BFA4E83865DF}"/>
              </a:ext>
            </a:extLst>
          </p:cNvPr>
          <p:cNvSpPr>
            <a:spLocks noChangeArrowheads="1"/>
          </p:cNvSpPr>
          <p:nvPr/>
        </p:nvSpPr>
        <p:spPr bwMode="auto">
          <a:xfrm>
            <a:off x="10039960" y="4546704"/>
            <a:ext cx="76095" cy="13120"/>
          </a:xfrm>
          <a:custGeom>
            <a:avLst/>
            <a:gdLst>
              <a:gd name="T0" fmla="*/ 0 w 256"/>
              <a:gd name="T1" fmla="*/ 0 h 44"/>
              <a:gd name="T2" fmla="*/ 255 w 256"/>
              <a:gd name="T3" fmla="*/ 0 h 44"/>
              <a:gd name="T4" fmla="*/ 255 w 256"/>
              <a:gd name="T5" fmla="*/ 43 h 44"/>
              <a:gd name="T6" fmla="*/ 0 w 256"/>
              <a:gd name="T7" fmla="*/ 43 h 44"/>
              <a:gd name="T8" fmla="*/ 0 w 256"/>
              <a:gd name="T9" fmla="*/ 0 h 44"/>
            </a:gdLst>
            <a:ahLst/>
            <a:cxnLst>
              <a:cxn ang="0">
                <a:pos x="T0" y="T1"/>
              </a:cxn>
              <a:cxn ang="0">
                <a:pos x="T2" y="T3"/>
              </a:cxn>
              <a:cxn ang="0">
                <a:pos x="T4" y="T5"/>
              </a:cxn>
              <a:cxn ang="0">
                <a:pos x="T6" y="T7"/>
              </a:cxn>
              <a:cxn ang="0">
                <a:pos x="T8" y="T9"/>
              </a:cxn>
            </a:cxnLst>
            <a:rect l="0" t="0" r="r" b="b"/>
            <a:pathLst>
              <a:path w="256" h="44">
                <a:moveTo>
                  <a:pt x="0" y="0"/>
                </a:moveTo>
                <a:lnTo>
                  <a:pt x="255" y="0"/>
                </a:lnTo>
                <a:lnTo>
                  <a:pt x="25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1" name="Freeform 628">
            <a:extLst>
              <a:ext uri="{FF2B5EF4-FFF2-40B4-BE49-F238E27FC236}">
                <a16:creationId xmlns:a16="http://schemas.microsoft.com/office/drawing/2014/main" id="{2D985C83-5BB3-40F2-AC04-306F9DDCE52B}"/>
              </a:ext>
            </a:extLst>
          </p:cNvPr>
          <p:cNvSpPr>
            <a:spLocks noChangeArrowheads="1"/>
          </p:cNvSpPr>
          <p:nvPr/>
        </p:nvSpPr>
        <p:spPr bwMode="auto">
          <a:xfrm>
            <a:off x="8884103" y="4288244"/>
            <a:ext cx="338492" cy="402778"/>
          </a:xfrm>
          <a:custGeom>
            <a:avLst/>
            <a:gdLst>
              <a:gd name="T0" fmla="*/ 881 w 1137"/>
              <a:gd name="T1" fmla="*/ 239 h 1355"/>
              <a:gd name="T2" fmla="*/ 956 w 1137"/>
              <a:gd name="T3" fmla="*/ 224 h 1355"/>
              <a:gd name="T4" fmla="*/ 1072 w 1137"/>
              <a:gd name="T5" fmla="*/ 399 h 1355"/>
              <a:gd name="T6" fmla="*/ 924 w 1137"/>
              <a:gd name="T7" fmla="*/ 505 h 1355"/>
              <a:gd name="T8" fmla="*/ 785 w 1137"/>
              <a:gd name="T9" fmla="*/ 293 h 1355"/>
              <a:gd name="T10" fmla="*/ 865 w 1137"/>
              <a:gd name="T11" fmla="*/ 314 h 1355"/>
              <a:gd name="T12" fmla="*/ 924 w 1137"/>
              <a:gd name="T13" fmla="*/ 505 h 1355"/>
              <a:gd name="T14" fmla="*/ 451 w 1137"/>
              <a:gd name="T15" fmla="*/ 717 h 1355"/>
              <a:gd name="T16" fmla="*/ 335 w 1137"/>
              <a:gd name="T17" fmla="*/ 515 h 1355"/>
              <a:gd name="T18" fmla="*/ 589 w 1137"/>
              <a:gd name="T19" fmla="*/ 648 h 1355"/>
              <a:gd name="T20" fmla="*/ 781 w 1137"/>
              <a:gd name="T21" fmla="*/ 1211 h 1355"/>
              <a:gd name="T22" fmla="*/ 589 w 1137"/>
              <a:gd name="T23" fmla="*/ 1291 h 1355"/>
              <a:gd name="T24" fmla="*/ 435 w 1137"/>
              <a:gd name="T25" fmla="*/ 1211 h 1355"/>
              <a:gd name="T26" fmla="*/ 382 w 1137"/>
              <a:gd name="T27" fmla="*/ 946 h 1355"/>
              <a:gd name="T28" fmla="*/ 542 w 1137"/>
              <a:gd name="T29" fmla="*/ 701 h 1355"/>
              <a:gd name="T30" fmla="*/ 653 w 1137"/>
              <a:gd name="T31" fmla="*/ 765 h 1355"/>
              <a:gd name="T32" fmla="*/ 749 w 1137"/>
              <a:gd name="T33" fmla="*/ 754 h 1355"/>
              <a:gd name="T34" fmla="*/ 335 w 1137"/>
              <a:gd name="T35" fmla="*/ 1185 h 1355"/>
              <a:gd name="T36" fmla="*/ 228 w 1137"/>
              <a:gd name="T37" fmla="*/ 1163 h 1355"/>
              <a:gd name="T38" fmla="*/ 122 w 1137"/>
              <a:gd name="T39" fmla="*/ 940 h 1355"/>
              <a:gd name="T40" fmla="*/ 196 w 1137"/>
              <a:gd name="T41" fmla="*/ 739 h 1355"/>
              <a:gd name="T42" fmla="*/ 271 w 1137"/>
              <a:gd name="T43" fmla="*/ 786 h 1355"/>
              <a:gd name="T44" fmla="*/ 361 w 1137"/>
              <a:gd name="T45" fmla="*/ 701 h 1355"/>
              <a:gd name="T46" fmla="*/ 414 w 1137"/>
              <a:gd name="T47" fmla="*/ 754 h 1355"/>
              <a:gd name="T48" fmla="*/ 339 w 1137"/>
              <a:gd name="T49" fmla="*/ 1046 h 1355"/>
              <a:gd name="T50" fmla="*/ 403 w 1137"/>
              <a:gd name="T51" fmla="*/ 277 h 1355"/>
              <a:gd name="T52" fmla="*/ 196 w 1137"/>
              <a:gd name="T53" fmla="*/ 266 h 1355"/>
              <a:gd name="T54" fmla="*/ 430 w 1137"/>
              <a:gd name="T55" fmla="*/ 186 h 1355"/>
              <a:gd name="T56" fmla="*/ 546 w 1137"/>
              <a:gd name="T57" fmla="*/ 229 h 1355"/>
              <a:gd name="T58" fmla="*/ 1125 w 1137"/>
              <a:gd name="T59" fmla="*/ 431 h 1355"/>
              <a:gd name="T60" fmla="*/ 988 w 1137"/>
              <a:gd name="T61" fmla="*/ 197 h 1355"/>
              <a:gd name="T62" fmla="*/ 754 w 1137"/>
              <a:gd name="T63" fmla="*/ 59 h 1355"/>
              <a:gd name="T64" fmla="*/ 653 w 1137"/>
              <a:gd name="T65" fmla="*/ 175 h 1355"/>
              <a:gd name="T66" fmla="*/ 435 w 1137"/>
              <a:gd name="T67" fmla="*/ 144 h 1355"/>
              <a:gd name="T68" fmla="*/ 207 w 1137"/>
              <a:gd name="T69" fmla="*/ 213 h 1355"/>
              <a:gd name="T70" fmla="*/ 196 w 1137"/>
              <a:gd name="T71" fmla="*/ 308 h 1355"/>
              <a:gd name="T72" fmla="*/ 414 w 1137"/>
              <a:gd name="T73" fmla="*/ 319 h 1355"/>
              <a:gd name="T74" fmla="*/ 552 w 1137"/>
              <a:gd name="T75" fmla="*/ 308 h 1355"/>
              <a:gd name="T76" fmla="*/ 106 w 1137"/>
              <a:gd name="T77" fmla="*/ 542 h 1355"/>
              <a:gd name="T78" fmla="*/ 0 w 1137"/>
              <a:gd name="T79" fmla="*/ 574 h 1355"/>
              <a:gd name="T80" fmla="*/ 90 w 1137"/>
              <a:gd name="T81" fmla="*/ 590 h 1355"/>
              <a:gd name="T82" fmla="*/ 255 w 1137"/>
              <a:gd name="T83" fmla="*/ 659 h 1355"/>
              <a:gd name="T84" fmla="*/ 101 w 1137"/>
              <a:gd name="T85" fmla="*/ 829 h 1355"/>
              <a:gd name="T86" fmla="*/ 117 w 1137"/>
              <a:gd name="T87" fmla="*/ 1100 h 1355"/>
              <a:gd name="T88" fmla="*/ 308 w 1137"/>
              <a:gd name="T89" fmla="*/ 1227 h 1355"/>
              <a:gd name="T90" fmla="*/ 414 w 1137"/>
              <a:gd name="T91" fmla="*/ 1248 h 1355"/>
              <a:gd name="T92" fmla="*/ 584 w 1137"/>
              <a:gd name="T93" fmla="*/ 1354 h 1355"/>
              <a:gd name="T94" fmla="*/ 717 w 1137"/>
              <a:gd name="T95" fmla="*/ 1328 h 1355"/>
              <a:gd name="T96" fmla="*/ 865 w 1137"/>
              <a:gd name="T97" fmla="*/ 1137 h 1355"/>
              <a:gd name="T98" fmla="*/ 839 w 1137"/>
              <a:gd name="T99" fmla="*/ 807 h 1355"/>
              <a:gd name="T100" fmla="*/ 627 w 1137"/>
              <a:gd name="T101" fmla="*/ 648 h 1355"/>
              <a:gd name="T102" fmla="*/ 722 w 1137"/>
              <a:gd name="T103" fmla="*/ 181 h 1355"/>
              <a:gd name="T104" fmla="*/ 812 w 1137"/>
              <a:gd name="T105" fmla="*/ 441 h 1355"/>
              <a:gd name="T106" fmla="*/ 966 w 1137"/>
              <a:gd name="T107" fmla="*/ 553 h 1355"/>
              <a:gd name="T108" fmla="*/ 1003 w 1137"/>
              <a:gd name="T109" fmla="*/ 414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37" h="1355">
                <a:moveTo>
                  <a:pt x="897" y="287"/>
                </a:moveTo>
                <a:lnTo>
                  <a:pt x="897" y="287"/>
                </a:lnTo>
                <a:lnTo>
                  <a:pt x="870" y="256"/>
                </a:lnTo>
                <a:lnTo>
                  <a:pt x="844" y="229"/>
                </a:lnTo>
                <a:lnTo>
                  <a:pt x="812" y="171"/>
                </a:lnTo>
                <a:lnTo>
                  <a:pt x="881" y="239"/>
                </a:lnTo>
                <a:lnTo>
                  <a:pt x="913" y="213"/>
                </a:lnTo>
                <a:lnTo>
                  <a:pt x="839" y="139"/>
                </a:lnTo>
                <a:lnTo>
                  <a:pt x="839" y="139"/>
                </a:lnTo>
                <a:lnTo>
                  <a:pt x="897" y="175"/>
                </a:lnTo>
                <a:lnTo>
                  <a:pt x="929" y="197"/>
                </a:lnTo>
                <a:lnTo>
                  <a:pt x="956" y="224"/>
                </a:lnTo>
                <a:lnTo>
                  <a:pt x="956" y="224"/>
                </a:lnTo>
                <a:lnTo>
                  <a:pt x="998" y="271"/>
                </a:lnTo>
                <a:lnTo>
                  <a:pt x="1030" y="319"/>
                </a:lnTo>
                <a:lnTo>
                  <a:pt x="1056" y="361"/>
                </a:lnTo>
                <a:lnTo>
                  <a:pt x="1072" y="399"/>
                </a:lnTo>
                <a:lnTo>
                  <a:pt x="1072" y="399"/>
                </a:lnTo>
                <a:lnTo>
                  <a:pt x="1035" y="383"/>
                </a:lnTo>
                <a:lnTo>
                  <a:pt x="992" y="361"/>
                </a:lnTo>
                <a:lnTo>
                  <a:pt x="945" y="325"/>
                </a:lnTo>
                <a:lnTo>
                  <a:pt x="897" y="287"/>
                </a:lnTo>
                <a:close/>
                <a:moveTo>
                  <a:pt x="924" y="505"/>
                </a:moveTo>
                <a:lnTo>
                  <a:pt x="924" y="505"/>
                </a:lnTo>
                <a:lnTo>
                  <a:pt x="897" y="478"/>
                </a:lnTo>
                <a:lnTo>
                  <a:pt x="865" y="436"/>
                </a:lnTo>
                <a:lnTo>
                  <a:pt x="834" y="393"/>
                </a:lnTo>
                <a:lnTo>
                  <a:pt x="802" y="335"/>
                </a:lnTo>
                <a:lnTo>
                  <a:pt x="802" y="335"/>
                </a:lnTo>
                <a:lnTo>
                  <a:pt x="785" y="293"/>
                </a:lnTo>
                <a:lnTo>
                  <a:pt x="775" y="245"/>
                </a:lnTo>
                <a:lnTo>
                  <a:pt x="764" y="171"/>
                </a:lnTo>
                <a:lnTo>
                  <a:pt x="764" y="171"/>
                </a:lnTo>
                <a:lnTo>
                  <a:pt x="807" y="239"/>
                </a:lnTo>
                <a:lnTo>
                  <a:pt x="834" y="277"/>
                </a:lnTo>
                <a:lnTo>
                  <a:pt x="865" y="314"/>
                </a:lnTo>
                <a:lnTo>
                  <a:pt x="865" y="314"/>
                </a:lnTo>
                <a:lnTo>
                  <a:pt x="897" y="340"/>
                </a:lnTo>
                <a:lnTo>
                  <a:pt x="897" y="340"/>
                </a:lnTo>
                <a:lnTo>
                  <a:pt x="908" y="388"/>
                </a:lnTo>
                <a:lnTo>
                  <a:pt x="918" y="436"/>
                </a:lnTo>
                <a:lnTo>
                  <a:pt x="924" y="505"/>
                </a:lnTo>
                <a:close/>
                <a:moveTo>
                  <a:pt x="589" y="648"/>
                </a:moveTo>
                <a:lnTo>
                  <a:pt x="589" y="648"/>
                </a:lnTo>
                <a:lnTo>
                  <a:pt x="552" y="659"/>
                </a:lnTo>
                <a:lnTo>
                  <a:pt x="515" y="670"/>
                </a:lnTo>
                <a:lnTo>
                  <a:pt x="483" y="691"/>
                </a:lnTo>
                <a:lnTo>
                  <a:pt x="451" y="717"/>
                </a:lnTo>
                <a:lnTo>
                  <a:pt x="451" y="717"/>
                </a:lnTo>
                <a:lnTo>
                  <a:pt x="424" y="691"/>
                </a:lnTo>
                <a:lnTo>
                  <a:pt x="398" y="675"/>
                </a:lnTo>
                <a:lnTo>
                  <a:pt x="366" y="659"/>
                </a:lnTo>
                <a:lnTo>
                  <a:pt x="335" y="654"/>
                </a:lnTo>
                <a:lnTo>
                  <a:pt x="335" y="515"/>
                </a:lnTo>
                <a:lnTo>
                  <a:pt x="335" y="515"/>
                </a:lnTo>
                <a:lnTo>
                  <a:pt x="403" y="478"/>
                </a:lnTo>
                <a:lnTo>
                  <a:pt x="472" y="436"/>
                </a:lnTo>
                <a:lnTo>
                  <a:pt x="531" y="388"/>
                </a:lnTo>
                <a:lnTo>
                  <a:pt x="589" y="335"/>
                </a:lnTo>
                <a:lnTo>
                  <a:pt x="589" y="648"/>
                </a:lnTo>
                <a:close/>
                <a:moveTo>
                  <a:pt x="844" y="1004"/>
                </a:moveTo>
                <a:lnTo>
                  <a:pt x="844" y="1004"/>
                </a:lnTo>
                <a:lnTo>
                  <a:pt x="839" y="1062"/>
                </a:lnTo>
                <a:lnTo>
                  <a:pt x="828" y="1115"/>
                </a:lnTo>
                <a:lnTo>
                  <a:pt x="807" y="1168"/>
                </a:lnTo>
                <a:lnTo>
                  <a:pt x="781" y="1211"/>
                </a:lnTo>
                <a:lnTo>
                  <a:pt x="749" y="1253"/>
                </a:lnTo>
                <a:lnTo>
                  <a:pt x="711" y="1280"/>
                </a:lnTo>
                <a:lnTo>
                  <a:pt x="674" y="1301"/>
                </a:lnTo>
                <a:lnTo>
                  <a:pt x="627" y="1312"/>
                </a:lnTo>
                <a:lnTo>
                  <a:pt x="627" y="1291"/>
                </a:lnTo>
                <a:lnTo>
                  <a:pt x="589" y="1291"/>
                </a:lnTo>
                <a:lnTo>
                  <a:pt x="589" y="1312"/>
                </a:lnTo>
                <a:lnTo>
                  <a:pt x="589" y="1312"/>
                </a:lnTo>
                <a:lnTo>
                  <a:pt x="542" y="1301"/>
                </a:lnTo>
                <a:lnTo>
                  <a:pt x="504" y="1280"/>
                </a:lnTo>
                <a:lnTo>
                  <a:pt x="467" y="1248"/>
                </a:lnTo>
                <a:lnTo>
                  <a:pt x="435" y="1211"/>
                </a:lnTo>
                <a:lnTo>
                  <a:pt x="414" y="1168"/>
                </a:lnTo>
                <a:lnTo>
                  <a:pt x="393" y="1115"/>
                </a:lnTo>
                <a:lnTo>
                  <a:pt x="382" y="1062"/>
                </a:lnTo>
                <a:lnTo>
                  <a:pt x="377" y="1004"/>
                </a:lnTo>
                <a:lnTo>
                  <a:pt x="377" y="1004"/>
                </a:lnTo>
                <a:lnTo>
                  <a:pt x="382" y="946"/>
                </a:lnTo>
                <a:lnTo>
                  <a:pt x="393" y="887"/>
                </a:lnTo>
                <a:lnTo>
                  <a:pt x="414" y="839"/>
                </a:lnTo>
                <a:lnTo>
                  <a:pt x="435" y="792"/>
                </a:lnTo>
                <a:lnTo>
                  <a:pt x="467" y="754"/>
                </a:lnTo>
                <a:lnTo>
                  <a:pt x="504" y="722"/>
                </a:lnTo>
                <a:lnTo>
                  <a:pt x="542" y="701"/>
                </a:lnTo>
                <a:lnTo>
                  <a:pt x="589" y="691"/>
                </a:lnTo>
                <a:lnTo>
                  <a:pt x="589" y="765"/>
                </a:lnTo>
                <a:lnTo>
                  <a:pt x="568" y="765"/>
                </a:lnTo>
                <a:lnTo>
                  <a:pt x="568" y="803"/>
                </a:lnTo>
                <a:lnTo>
                  <a:pt x="653" y="803"/>
                </a:lnTo>
                <a:lnTo>
                  <a:pt x="653" y="765"/>
                </a:lnTo>
                <a:lnTo>
                  <a:pt x="627" y="765"/>
                </a:lnTo>
                <a:lnTo>
                  <a:pt x="627" y="691"/>
                </a:lnTo>
                <a:lnTo>
                  <a:pt x="627" y="691"/>
                </a:lnTo>
                <a:lnTo>
                  <a:pt x="674" y="701"/>
                </a:lnTo>
                <a:lnTo>
                  <a:pt x="711" y="722"/>
                </a:lnTo>
                <a:lnTo>
                  <a:pt x="749" y="754"/>
                </a:lnTo>
                <a:lnTo>
                  <a:pt x="781" y="792"/>
                </a:lnTo>
                <a:lnTo>
                  <a:pt x="807" y="834"/>
                </a:lnTo>
                <a:lnTo>
                  <a:pt x="828" y="887"/>
                </a:lnTo>
                <a:lnTo>
                  <a:pt x="839" y="940"/>
                </a:lnTo>
                <a:lnTo>
                  <a:pt x="844" y="1004"/>
                </a:lnTo>
                <a:close/>
                <a:moveTo>
                  <a:pt x="335" y="1185"/>
                </a:moveTo>
                <a:lnTo>
                  <a:pt x="335" y="1163"/>
                </a:lnTo>
                <a:lnTo>
                  <a:pt x="292" y="1163"/>
                </a:lnTo>
                <a:lnTo>
                  <a:pt x="292" y="1185"/>
                </a:lnTo>
                <a:lnTo>
                  <a:pt x="292" y="1185"/>
                </a:lnTo>
                <a:lnTo>
                  <a:pt x="260" y="1179"/>
                </a:lnTo>
                <a:lnTo>
                  <a:pt x="228" y="1163"/>
                </a:lnTo>
                <a:lnTo>
                  <a:pt x="196" y="1137"/>
                </a:lnTo>
                <a:lnTo>
                  <a:pt x="175" y="1105"/>
                </a:lnTo>
                <a:lnTo>
                  <a:pt x="154" y="1073"/>
                </a:lnTo>
                <a:lnTo>
                  <a:pt x="138" y="1031"/>
                </a:lnTo>
                <a:lnTo>
                  <a:pt x="128" y="988"/>
                </a:lnTo>
                <a:lnTo>
                  <a:pt x="122" y="940"/>
                </a:lnTo>
                <a:lnTo>
                  <a:pt x="122" y="940"/>
                </a:lnTo>
                <a:lnTo>
                  <a:pt x="128" y="893"/>
                </a:lnTo>
                <a:lnTo>
                  <a:pt x="138" y="845"/>
                </a:lnTo>
                <a:lnTo>
                  <a:pt x="154" y="807"/>
                </a:lnTo>
                <a:lnTo>
                  <a:pt x="175" y="771"/>
                </a:lnTo>
                <a:lnTo>
                  <a:pt x="196" y="739"/>
                </a:lnTo>
                <a:lnTo>
                  <a:pt x="228" y="717"/>
                </a:lnTo>
                <a:lnTo>
                  <a:pt x="260" y="701"/>
                </a:lnTo>
                <a:lnTo>
                  <a:pt x="292" y="691"/>
                </a:lnTo>
                <a:lnTo>
                  <a:pt x="292" y="744"/>
                </a:lnTo>
                <a:lnTo>
                  <a:pt x="271" y="744"/>
                </a:lnTo>
                <a:lnTo>
                  <a:pt x="271" y="786"/>
                </a:lnTo>
                <a:lnTo>
                  <a:pt x="356" y="786"/>
                </a:lnTo>
                <a:lnTo>
                  <a:pt x="356" y="744"/>
                </a:lnTo>
                <a:lnTo>
                  <a:pt x="335" y="744"/>
                </a:lnTo>
                <a:lnTo>
                  <a:pt x="335" y="696"/>
                </a:lnTo>
                <a:lnTo>
                  <a:pt x="335" y="696"/>
                </a:lnTo>
                <a:lnTo>
                  <a:pt x="361" y="701"/>
                </a:lnTo>
                <a:lnTo>
                  <a:pt x="382" y="712"/>
                </a:lnTo>
                <a:lnTo>
                  <a:pt x="403" y="728"/>
                </a:lnTo>
                <a:lnTo>
                  <a:pt x="424" y="744"/>
                </a:lnTo>
                <a:lnTo>
                  <a:pt x="424" y="744"/>
                </a:lnTo>
                <a:lnTo>
                  <a:pt x="414" y="754"/>
                </a:lnTo>
                <a:lnTo>
                  <a:pt x="414" y="754"/>
                </a:lnTo>
                <a:lnTo>
                  <a:pt x="382" y="807"/>
                </a:lnTo>
                <a:lnTo>
                  <a:pt x="356" y="866"/>
                </a:lnTo>
                <a:lnTo>
                  <a:pt x="339" y="935"/>
                </a:lnTo>
                <a:lnTo>
                  <a:pt x="335" y="1004"/>
                </a:lnTo>
                <a:lnTo>
                  <a:pt x="335" y="1004"/>
                </a:lnTo>
                <a:lnTo>
                  <a:pt x="339" y="1046"/>
                </a:lnTo>
                <a:lnTo>
                  <a:pt x="345" y="1089"/>
                </a:lnTo>
                <a:lnTo>
                  <a:pt x="356" y="1132"/>
                </a:lnTo>
                <a:lnTo>
                  <a:pt x="371" y="1174"/>
                </a:lnTo>
                <a:lnTo>
                  <a:pt x="371" y="1174"/>
                </a:lnTo>
                <a:lnTo>
                  <a:pt x="335" y="1185"/>
                </a:lnTo>
                <a:close/>
                <a:moveTo>
                  <a:pt x="403" y="277"/>
                </a:moveTo>
                <a:lnTo>
                  <a:pt x="403" y="277"/>
                </a:lnTo>
                <a:lnTo>
                  <a:pt x="345" y="282"/>
                </a:lnTo>
                <a:lnTo>
                  <a:pt x="286" y="282"/>
                </a:lnTo>
                <a:lnTo>
                  <a:pt x="239" y="277"/>
                </a:lnTo>
                <a:lnTo>
                  <a:pt x="196" y="266"/>
                </a:lnTo>
                <a:lnTo>
                  <a:pt x="196" y="266"/>
                </a:lnTo>
                <a:lnTo>
                  <a:pt x="234" y="250"/>
                </a:lnTo>
                <a:lnTo>
                  <a:pt x="276" y="229"/>
                </a:lnTo>
                <a:lnTo>
                  <a:pt x="329" y="207"/>
                </a:lnTo>
                <a:lnTo>
                  <a:pt x="393" y="192"/>
                </a:lnTo>
                <a:lnTo>
                  <a:pt x="393" y="192"/>
                </a:lnTo>
                <a:lnTo>
                  <a:pt x="430" y="186"/>
                </a:lnTo>
                <a:lnTo>
                  <a:pt x="467" y="186"/>
                </a:lnTo>
                <a:lnTo>
                  <a:pt x="536" y="192"/>
                </a:lnTo>
                <a:lnTo>
                  <a:pt x="435" y="207"/>
                </a:lnTo>
                <a:lnTo>
                  <a:pt x="446" y="250"/>
                </a:lnTo>
                <a:lnTo>
                  <a:pt x="546" y="229"/>
                </a:lnTo>
                <a:lnTo>
                  <a:pt x="546" y="229"/>
                </a:lnTo>
                <a:lnTo>
                  <a:pt x="483" y="256"/>
                </a:lnTo>
                <a:lnTo>
                  <a:pt x="446" y="266"/>
                </a:lnTo>
                <a:lnTo>
                  <a:pt x="403" y="277"/>
                </a:lnTo>
                <a:close/>
                <a:moveTo>
                  <a:pt x="1136" y="468"/>
                </a:moveTo>
                <a:lnTo>
                  <a:pt x="1125" y="431"/>
                </a:lnTo>
                <a:lnTo>
                  <a:pt x="1125" y="431"/>
                </a:lnTo>
                <a:lnTo>
                  <a:pt x="1120" y="404"/>
                </a:lnTo>
                <a:lnTo>
                  <a:pt x="1094" y="351"/>
                </a:lnTo>
                <a:lnTo>
                  <a:pt x="1072" y="314"/>
                </a:lnTo>
                <a:lnTo>
                  <a:pt x="1051" y="277"/>
                </a:lnTo>
                <a:lnTo>
                  <a:pt x="1019" y="234"/>
                </a:lnTo>
                <a:lnTo>
                  <a:pt x="988" y="197"/>
                </a:lnTo>
                <a:lnTo>
                  <a:pt x="988" y="197"/>
                </a:lnTo>
                <a:lnTo>
                  <a:pt x="950" y="165"/>
                </a:lnTo>
                <a:lnTo>
                  <a:pt x="913" y="133"/>
                </a:lnTo>
                <a:lnTo>
                  <a:pt x="839" y="91"/>
                </a:lnTo>
                <a:lnTo>
                  <a:pt x="781" y="64"/>
                </a:lnTo>
                <a:lnTo>
                  <a:pt x="754" y="59"/>
                </a:lnTo>
                <a:lnTo>
                  <a:pt x="754" y="59"/>
                </a:lnTo>
                <a:lnTo>
                  <a:pt x="770" y="0"/>
                </a:lnTo>
                <a:lnTo>
                  <a:pt x="727" y="0"/>
                </a:lnTo>
                <a:lnTo>
                  <a:pt x="727" y="0"/>
                </a:lnTo>
                <a:lnTo>
                  <a:pt x="695" y="91"/>
                </a:lnTo>
                <a:lnTo>
                  <a:pt x="653" y="175"/>
                </a:lnTo>
                <a:lnTo>
                  <a:pt x="653" y="175"/>
                </a:lnTo>
                <a:lnTo>
                  <a:pt x="627" y="165"/>
                </a:lnTo>
                <a:lnTo>
                  <a:pt x="568" y="154"/>
                </a:lnTo>
                <a:lnTo>
                  <a:pt x="525" y="149"/>
                </a:lnTo>
                <a:lnTo>
                  <a:pt x="483" y="144"/>
                </a:lnTo>
                <a:lnTo>
                  <a:pt x="435" y="144"/>
                </a:lnTo>
                <a:lnTo>
                  <a:pt x="388" y="154"/>
                </a:lnTo>
                <a:lnTo>
                  <a:pt x="388" y="154"/>
                </a:lnTo>
                <a:lnTo>
                  <a:pt x="335" y="165"/>
                </a:lnTo>
                <a:lnTo>
                  <a:pt x="286" y="175"/>
                </a:lnTo>
                <a:lnTo>
                  <a:pt x="244" y="197"/>
                </a:lnTo>
                <a:lnTo>
                  <a:pt x="207" y="213"/>
                </a:lnTo>
                <a:lnTo>
                  <a:pt x="154" y="245"/>
                </a:lnTo>
                <a:lnTo>
                  <a:pt x="138" y="261"/>
                </a:lnTo>
                <a:lnTo>
                  <a:pt x="106" y="282"/>
                </a:lnTo>
                <a:lnTo>
                  <a:pt x="143" y="298"/>
                </a:lnTo>
                <a:lnTo>
                  <a:pt x="143" y="298"/>
                </a:lnTo>
                <a:lnTo>
                  <a:pt x="196" y="308"/>
                </a:lnTo>
                <a:lnTo>
                  <a:pt x="255" y="319"/>
                </a:lnTo>
                <a:lnTo>
                  <a:pt x="324" y="325"/>
                </a:lnTo>
                <a:lnTo>
                  <a:pt x="324" y="325"/>
                </a:lnTo>
                <a:lnTo>
                  <a:pt x="366" y="325"/>
                </a:lnTo>
                <a:lnTo>
                  <a:pt x="414" y="319"/>
                </a:lnTo>
                <a:lnTo>
                  <a:pt x="414" y="319"/>
                </a:lnTo>
                <a:lnTo>
                  <a:pt x="472" y="303"/>
                </a:lnTo>
                <a:lnTo>
                  <a:pt x="525" y="287"/>
                </a:lnTo>
                <a:lnTo>
                  <a:pt x="568" y="266"/>
                </a:lnTo>
                <a:lnTo>
                  <a:pt x="605" y="245"/>
                </a:lnTo>
                <a:lnTo>
                  <a:pt x="605" y="245"/>
                </a:lnTo>
                <a:lnTo>
                  <a:pt x="552" y="308"/>
                </a:lnTo>
                <a:lnTo>
                  <a:pt x="488" y="372"/>
                </a:lnTo>
                <a:lnTo>
                  <a:pt x="424" y="420"/>
                </a:lnTo>
                <a:lnTo>
                  <a:pt x="350" y="463"/>
                </a:lnTo>
                <a:lnTo>
                  <a:pt x="271" y="500"/>
                </a:lnTo>
                <a:lnTo>
                  <a:pt x="191" y="526"/>
                </a:lnTo>
                <a:lnTo>
                  <a:pt x="106" y="542"/>
                </a:lnTo>
                <a:lnTo>
                  <a:pt x="16" y="553"/>
                </a:lnTo>
                <a:lnTo>
                  <a:pt x="16" y="553"/>
                </a:lnTo>
                <a:lnTo>
                  <a:pt x="5" y="558"/>
                </a:lnTo>
                <a:lnTo>
                  <a:pt x="0" y="564"/>
                </a:lnTo>
                <a:lnTo>
                  <a:pt x="0" y="574"/>
                </a:lnTo>
                <a:lnTo>
                  <a:pt x="0" y="574"/>
                </a:lnTo>
                <a:lnTo>
                  <a:pt x="0" y="579"/>
                </a:lnTo>
                <a:lnTo>
                  <a:pt x="5" y="590"/>
                </a:lnTo>
                <a:lnTo>
                  <a:pt x="10" y="590"/>
                </a:lnTo>
                <a:lnTo>
                  <a:pt x="21" y="595"/>
                </a:lnTo>
                <a:lnTo>
                  <a:pt x="21" y="595"/>
                </a:lnTo>
                <a:lnTo>
                  <a:pt x="90" y="590"/>
                </a:lnTo>
                <a:lnTo>
                  <a:pt x="159" y="579"/>
                </a:lnTo>
                <a:lnTo>
                  <a:pt x="228" y="558"/>
                </a:lnTo>
                <a:lnTo>
                  <a:pt x="292" y="537"/>
                </a:lnTo>
                <a:lnTo>
                  <a:pt x="292" y="648"/>
                </a:lnTo>
                <a:lnTo>
                  <a:pt x="292" y="648"/>
                </a:lnTo>
                <a:lnTo>
                  <a:pt x="255" y="659"/>
                </a:lnTo>
                <a:lnTo>
                  <a:pt x="212" y="675"/>
                </a:lnTo>
                <a:lnTo>
                  <a:pt x="181" y="701"/>
                </a:lnTo>
                <a:lnTo>
                  <a:pt x="149" y="739"/>
                </a:lnTo>
                <a:lnTo>
                  <a:pt x="149" y="739"/>
                </a:lnTo>
                <a:lnTo>
                  <a:pt x="117" y="781"/>
                </a:lnTo>
                <a:lnTo>
                  <a:pt x="101" y="829"/>
                </a:lnTo>
                <a:lnTo>
                  <a:pt x="85" y="882"/>
                </a:lnTo>
                <a:lnTo>
                  <a:pt x="79" y="940"/>
                </a:lnTo>
                <a:lnTo>
                  <a:pt x="79" y="940"/>
                </a:lnTo>
                <a:lnTo>
                  <a:pt x="85" y="993"/>
                </a:lnTo>
                <a:lnTo>
                  <a:pt x="101" y="1046"/>
                </a:lnTo>
                <a:lnTo>
                  <a:pt x="117" y="1100"/>
                </a:lnTo>
                <a:lnTo>
                  <a:pt x="149" y="1142"/>
                </a:lnTo>
                <a:lnTo>
                  <a:pt x="149" y="1142"/>
                </a:lnTo>
                <a:lnTo>
                  <a:pt x="181" y="1179"/>
                </a:lnTo>
                <a:lnTo>
                  <a:pt x="217" y="1206"/>
                </a:lnTo>
                <a:lnTo>
                  <a:pt x="265" y="1222"/>
                </a:lnTo>
                <a:lnTo>
                  <a:pt x="308" y="1227"/>
                </a:lnTo>
                <a:lnTo>
                  <a:pt x="308" y="1227"/>
                </a:lnTo>
                <a:lnTo>
                  <a:pt x="350" y="1222"/>
                </a:lnTo>
                <a:lnTo>
                  <a:pt x="388" y="1211"/>
                </a:lnTo>
                <a:lnTo>
                  <a:pt x="388" y="1211"/>
                </a:lnTo>
                <a:lnTo>
                  <a:pt x="414" y="1248"/>
                </a:lnTo>
                <a:lnTo>
                  <a:pt x="414" y="1248"/>
                </a:lnTo>
                <a:lnTo>
                  <a:pt x="456" y="1296"/>
                </a:lnTo>
                <a:lnTo>
                  <a:pt x="478" y="1312"/>
                </a:lnTo>
                <a:lnTo>
                  <a:pt x="504" y="1328"/>
                </a:lnTo>
                <a:lnTo>
                  <a:pt x="531" y="1339"/>
                </a:lnTo>
                <a:lnTo>
                  <a:pt x="557" y="1349"/>
                </a:lnTo>
                <a:lnTo>
                  <a:pt x="584" y="1354"/>
                </a:lnTo>
                <a:lnTo>
                  <a:pt x="610" y="1354"/>
                </a:lnTo>
                <a:lnTo>
                  <a:pt x="610" y="1354"/>
                </a:lnTo>
                <a:lnTo>
                  <a:pt x="637" y="1354"/>
                </a:lnTo>
                <a:lnTo>
                  <a:pt x="663" y="1349"/>
                </a:lnTo>
                <a:lnTo>
                  <a:pt x="690" y="1339"/>
                </a:lnTo>
                <a:lnTo>
                  <a:pt x="717" y="1328"/>
                </a:lnTo>
                <a:lnTo>
                  <a:pt x="738" y="1312"/>
                </a:lnTo>
                <a:lnTo>
                  <a:pt x="764" y="1296"/>
                </a:lnTo>
                <a:lnTo>
                  <a:pt x="807" y="1248"/>
                </a:lnTo>
                <a:lnTo>
                  <a:pt x="807" y="1248"/>
                </a:lnTo>
                <a:lnTo>
                  <a:pt x="839" y="1195"/>
                </a:lnTo>
                <a:lnTo>
                  <a:pt x="865" y="1137"/>
                </a:lnTo>
                <a:lnTo>
                  <a:pt x="881" y="1073"/>
                </a:lnTo>
                <a:lnTo>
                  <a:pt x="887" y="1004"/>
                </a:lnTo>
                <a:lnTo>
                  <a:pt x="887" y="1004"/>
                </a:lnTo>
                <a:lnTo>
                  <a:pt x="881" y="935"/>
                </a:lnTo>
                <a:lnTo>
                  <a:pt x="865" y="866"/>
                </a:lnTo>
                <a:lnTo>
                  <a:pt x="839" y="807"/>
                </a:lnTo>
                <a:lnTo>
                  <a:pt x="807" y="754"/>
                </a:lnTo>
                <a:lnTo>
                  <a:pt x="807" y="754"/>
                </a:lnTo>
                <a:lnTo>
                  <a:pt x="770" y="712"/>
                </a:lnTo>
                <a:lnTo>
                  <a:pt x="722" y="680"/>
                </a:lnTo>
                <a:lnTo>
                  <a:pt x="679" y="659"/>
                </a:lnTo>
                <a:lnTo>
                  <a:pt x="627" y="648"/>
                </a:lnTo>
                <a:lnTo>
                  <a:pt x="627" y="282"/>
                </a:lnTo>
                <a:lnTo>
                  <a:pt x="627" y="282"/>
                </a:lnTo>
                <a:lnTo>
                  <a:pt x="679" y="213"/>
                </a:lnTo>
                <a:lnTo>
                  <a:pt x="717" y="139"/>
                </a:lnTo>
                <a:lnTo>
                  <a:pt x="717" y="139"/>
                </a:lnTo>
                <a:lnTo>
                  <a:pt x="722" y="181"/>
                </a:lnTo>
                <a:lnTo>
                  <a:pt x="727" y="234"/>
                </a:lnTo>
                <a:lnTo>
                  <a:pt x="743" y="293"/>
                </a:lnTo>
                <a:lnTo>
                  <a:pt x="764" y="351"/>
                </a:lnTo>
                <a:lnTo>
                  <a:pt x="764" y="351"/>
                </a:lnTo>
                <a:lnTo>
                  <a:pt x="791" y="399"/>
                </a:lnTo>
                <a:lnTo>
                  <a:pt x="812" y="441"/>
                </a:lnTo>
                <a:lnTo>
                  <a:pt x="844" y="478"/>
                </a:lnTo>
                <a:lnTo>
                  <a:pt x="870" y="510"/>
                </a:lnTo>
                <a:lnTo>
                  <a:pt x="913" y="553"/>
                </a:lnTo>
                <a:lnTo>
                  <a:pt x="929" y="568"/>
                </a:lnTo>
                <a:lnTo>
                  <a:pt x="961" y="590"/>
                </a:lnTo>
                <a:lnTo>
                  <a:pt x="966" y="553"/>
                </a:lnTo>
                <a:lnTo>
                  <a:pt x="966" y="553"/>
                </a:lnTo>
                <a:lnTo>
                  <a:pt x="966" y="500"/>
                </a:lnTo>
                <a:lnTo>
                  <a:pt x="961" y="446"/>
                </a:lnTo>
                <a:lnTo>
                  <a:pt x="950" y="383"/>
                </a:lnTo>
                <a:lnTo>
                  <a:pt x="950" y="383"/>
                </a:lnTo>
                <a:lnTo>
                  <a:pt x="1003" y="414"/>
                </a:lnTo>
                <a:lnTo>
                  <a:pt x="1051" y="436"/>
                </a:lnTo>
                <a:lnTo>
                  <a:pt x="1099" y="457"/>
                </a:lnTo>
                <a:lnTo>
                  <a:pt x="1136" y="46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2" name="Freeform 629">
            <a:extLst>
              <a:ext uri="{FF2B5EF4-FFF2-40B4-BE49-F238E27FC236}">
                <a16:creationId xmlns:a16="http://schemas.microsoft.com/office/drawing/2014/main" id="{AA93EE3B-CD86-48B8-BC21-33BC690F230A}"/>
              </a:ext>
            </a:extLst>
          </p:cNvPr>
          <p:cNvSpPr>
            <a:spLocks noChangeArrowheads="1"/>
          </p:cNvSpPr>
          <p:nvPr/>
        </p:nvSpPr>
        <p:spPr bwMode="auto">
          <a:xfrm>
            <a:off x="9021861" y="4572944"/>
            <a:ext cx="31488" cy="73471"/>
          </a:xfrm>
          <a:custGeom>
            <a:avLst/>
            <a:gdLst>
              <a:gd name="T0" fmla="*/ 0 w 107"/>
              <a:gd name="T1" fmla="*/ 0 h 245"/>
              <a:gd name="T2" fmla="*/ 0 w 107"/>
              <a:gd name="T3" fmla="*/ 0 h 245"/>
              <a:gd name="T4" fmla="*/ 5 w 107"/>
              <a:gd name="T5" fmla="*/ 69 h 245"/>
              <a:gd name="T6" fmla="*/ 21 w 107"/>
              <a:gd name="T7" fmla="*/ 138 h 245"/>
              <a:gd name="T8" fmla="*/ 42 w 107"/>
              <a:gd name="T9" fmla="*/ 197 h 245"/>
              <a:gd name="T10" fmla="*/ 58 w 107"/>
              <a:gd name="T11" fmla="*/ 223 h 245"/>
              <a:gd name="T12" fmla="*/ 74 w 107"/>
              <a:gd name="T13" fmla="*/ 244 h 245"/>
              <a:gd name="T14" fmla="*/ 106 w 107"/>
              <a:gd name="T15" fmla="*/ 218 h 245"/>
              <a:gd name="T16" fmla="*/ 106 w 107"/>
              <a:gd name="T17" fmla="*/ 218 h 245"/>
              <a:gd name="T18" fmla="*/ 80 w 107"/>
              <a:gd name="T19" fmla="*/ 176 h 245"/>
              <a:gd name="T20" fmla="*/ 58 w 107"/>
              <a:gd name="T21" fmla="*/ 122 h 245"/>
              <a:gd name="T22" fmla="*/ 48 w 107"/>
              <a:gd name="T23" fmla="*/ 64 h 245"/>
              <a:gd name="T24" fmla="*/ 42 w 107"/>
              <a:gd name="T25" fmla="*/ 0 h 245"/>
              <a:gd name="T26" fmla="*/ 0 w 107"/>
              <a:gd name="T2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45">
                <a:moveTo>
                  <a:pt x="0" y="0"/>
                </a:moveTo>
                <a:lnTo>
                  <a:pt x="0" y="0"/>
                </a:lnTo>
                <a:lnTo>
                  <a:pt x="5" y="69"/>
                </a:lnTo>
                <a:lnTo>
                  <a:pt x="21" y="138"/>
                </a:lnTo>
                <a:lnTo>
                  <a:pt x="42" y="197"/>
                </a:lnTo>
                <a:lnTo>
                  <a:pt x="58" y="223"/>
                </a:lnTo>
                <a:lnTo>
                  <a:pt x="74" y="244"/>
                </a:lnTo>
                <a:lnTo>
                  <a:pt x="106" y="218"/>
                </a:lnTo>
                <a:lnTo>
                  <a:pt x="106" y="218"/>
                </a:lnTo>
                <a:lnTo>
                  <a:pt x="80" y="176"/>
                </a:lnTo>
                <a:lnTo>
                  <a:pt x="58" y="122"/>
                </a:lnTo>
                <a:lnTo>
                  <a:pt x="48" y="64"/>
                </a:lnTo>
                <a:lnTo>
                  <a:pt x="42"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3" name="Freeform 630">
            <a:extLst>
              <a:ext uri="{FF2B5EF4-FFF2-40B4-BE49-F238E27FC236}">
                <a16:creationId xmlns:a16="http://schemas.microsoft.com/office/drawing/2014/main" id="{B7C3DEF9-4CB7-4D16-9BA0-759B4BE18915}"/>
              </a:ext>
            </a:extLst>
          </p:cNvPr>
          <p:cNvSpPr>
            <a:spLocks noChangeArrowheads="1"/>
          </p:cNvSpPr>
          <p:nvPr/>
        </p:nvSpPr>
        <p:spPr bwMode="auto">
          <a:xfrm>
            <a:off x="8935270" y="4551952"/>
            <a:ext cx="18368" cy="47231"/>
          </a:xfrm>
          <a:custGeom>
            <a:avLst/>
            <a:gdLst>
              <a:gd name="T0" fmla="*/ 37 w 60"/>
              <a:gd name="T1" fmla="*/ 6 h 160"/>
              <a:gd name="T2" fmla="*/ 0 w 60"/>
              <a:gd name="T3" fmla="*/ 0 h 160"/>
              <a:gd name="T4" fmla="*/ 0 w 60"/>
              <a:gd name="T5" fmla="*/ 0 h 160"/>
              <a:gd name="T6" fmla="*/ 0 w 60"/>
              <a:gd name="T7" fmla="*/ 42 h 160"/>
              <a:gd name="T8" fmla="*/ 6 w 60"/>
              <a:gd name="T9" fmla="*/ 85 h 160"/>
              <a:gd name="T10" fmla="*/ 11 w 60"/>
              <a:gd name="T11" fmla="*/ 123 h 160"/>
              <a:gd name="T12" fmla="*/ 21 w 60"/>
              <a:gd name="T13" fmla="*/ 159 h 160"/>
              <a:gd name="T14" fmla="*/ 59 w 60"/>
              <a:gd name="T15" fmla="*/ 144 h 160"/>
              <a:gd name="T16" fmla="*/ 59 w 60"/>
              <a:gd name="T17" fmla="*/ 144 h 160"/>
              <a:gd name="T18" fmla="*/ 53 w 60"/>
              <a:gd name="T19" fmla="*/ 112 h 160"/>
              <a:gd name="T20" fmla="*/ 42 w 60"/>
              <a:gd name="T21" fmla="*/ 74 h 160"/>
              <a:gd name="T22" fmla="*/ 37 w 60"/>
              <a:gd name="T23" fmla="*/ 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60">
                <a:moveTo>
                  <a:pt x="37" y="6"/>
                </a:moveTo>
                <a:lnTo>
                  <a:pt x="0" y="0"/>
                </a:lnTo>
                <a:lnTo>
                  <a:pt x="0" y="0"/>
                </a:lnTo>
                <a:lnTo>
                  <a:pt x="0" y="42"/>
                </a:lnTo>
                <a:lnTo>
                  <a:pt x="6" y="85"/>
                </a:lnTo>
                <a:lnTo>
                  <a:pt x="11" y="123"/>
                </a:lnTo>
                <a:lnTo>
                  <a:pt x="21" y="159"/>
                </a:lnTo>
                <a:lnTo>
                  <a:pt x="59" y="144"/>
                </a:lnTo>
                <a:lnTo>
                  <a:pt x="59" y="144"/>
                </a:lnTo>
                <a:lnTo>
                  <a:pt x="53" y="112"/>
                </a:lnTo>
                <a:lnTo>
                  <a:pt x="42" y="74"/>
                </a:lnTo>
                <a:lnTo>
                  <a:pt x="37" y="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4" name="Freeform 631">
            <a:extLst>
              <a:ext uri="{FF2B5EF4-FFF2-40B4-BE49-F238E27FC236}">
                <a16:creationId xmlns:a16="http://schemas.microsoft.com/office/drawing/2014/main" id="{A11BCE2D-F541-4524-A863-7045AB608C17}"/>
              </a:ext>
            </a:extLst>
          </p:cNvPr>
          <p:cNvSpPr>
            <a:spLocks noChangeArrowheads="1"/>
          </p:cNvSpPr>
          <p:nvPr/>
        </p:nvSpPr>
        <p:spPr bwMode="auto">
          <a:xfrm>
            <a:off x="3930054" y="2497386"/>
            <a:ext cx="376539" cy="401467"/>
          </a:xfrm>
          <a:custGeom>
            <a:avLst/>
            <a:gdLst>
              <a:gd name="T0" fmla="*/ 1009 w 1264"/>
              <a:gd name="T1" fmla="*/ 1078 h 1350"/>
              <a:gd name="T2" fmla="*/ 834 w 1264"/>
              <a:gd name="T3" fmla="*/ 1152 h 1350"/>
              <a:gd name="T4" fmla="*/ 525 w 1264"/>
              <a:gd name="T5" fmla="*/ 1157 h 1350"/>
              <a:gd name="T6" fmla="*/ 382 w 1264"/>
              <a:gd name="T7" fmla="*/ 1141 h 1350"/>
              <a:gd name="T8" fmla="*/ 217 w 1264"/>
              <a:gd name="T9" fmla="*/ 1051 h 1350"/>
              <a:gd name="T10" fmla="*/ 122 w 1264"/>
              <a:gd name="T11" fmla="*/ 945 h 1350"/>
              <a:gd name="T12" fmla="*/ 48 w 1264"/>
              <a:gd name="T13" fmla="*/ 770 h 1350"/>
              <a:gd name="T14" fmla="*/ 42 w 1264"/>
              <a:gd name="T15" fmla="*/ 627 h 1350"/>
              <a:gd name="T16" fmla="*/ 96 w 1264"/>
              <a:gd name="T17" fmla="*/ 446 h 1350"/>
              <a:gd name="T18" fmla="*/ 181 w 1264"/>
              <a:gd name="T19" fmla="*/ 329 h 1350"/>
              <a:gd name="T20" fmla="*/ 339 w 1264"/>
              <a:gd name="T21" fmla="*/ 223 h 1350"/>
              <a:gd name="T22" fmla="*/ 525 w 1264"/>
              <a:gd name="T23" fmla="*/ 191 h 1350"/>
              <a:gd name="T24" fmla="*/ 578 w 1264"/>
              <a:gd name="T25" fmla="*/ 181 h 1350"/>
              <a:gd name="T26" fmla="*/ 631 w 1264"/>
              <a:gd name="T27" fmla="*/ 106 h 1350"/>
              <a:gd name="T28" fmla="*/ 631 w 1264"/>
              <a:gd name="T29" fmla="*/ 101 h 1350"/>
              <a:gd name="T30" fmla="*/ 637 w 1264"/>
              <a:gd name="T31" fmla="*/ 138 h 1350"/>
              <a:gd name="T32" fmla="*/ 717 w 1264"/>
              <a:gd name="T33" fmla="*/ 191 h 1350"/>
              <a:gd name="T34" fmla="*/ 834 w 1264"/>
              <a:gd name="T35" fmla="*/ 196 h 1350"/>
              <a:gd name="T36" fmla="*/ 1009 w 1264"/>
              <a:gd name="T37" fmla="*/ 271 h 1350"/>
              <a:gd name="T38" fmla="*/ 1115 w 1264"/>
              <a:gd name="T39" fmla="*/ 366 h 1350"/>
              <a:gd name="T40" fmla="*/ 1200 w 1264"/>
              <a:gd name="T41" fmla="*/ 531 h 1350"/>
              <a:gd name="T42" fmla="*/ 1221 w 1264"/>
              <a:gd name="T43" fmla="*/ 674 h 1350"/>
              <a:gd name="T44" fmla="*/ 1184 w 1264"/>
              <a:gd name="T45" fmla="*/ 860 h 1350"/>
              <a:gd name="T46" fmla="*/ 1083 w 1264"/>
              <a:gd name="T47" fmla="*/ 1020 h 1350"/>
              <a:gd name="T48" fmla="*/ 1030 w 1264"/>
              <a:gd name="T49" fmla="*/ 234 h 1350"/>
              <a:gd name="T50" fmla="*/ 838 w 1264"/>
              <a:gd name="T51" fmla="*/ 159 h 1350"/>
              <a:gd name="T52" fmla="*/ 717 w 1264"/>
              <a:gd name="T53" fmla="*/ 149 h 1350"/>
              <a:gd name="T54" fmla="*/ 674 w 1264"/>
              <a:gd name="T55" fmla="*/ 106 h 1350"/>
              <a:gd name="T56" fmla="*/ 701 w 1264"/>
              <a:gd name="T57" fmla="*/ 63 h 1350"/>
              <a:gd name="T58" fmla="*/ 695 w 1264"/>
              <a:gd name="T59" fmla="*/ 21 h 1350"/>
              <a:gd name="T60" fmla="*/ 653 w 1264"/>
              <a:gd name="T61" fmla="*/ 0 h 1350"/>
              <a:gd name="T62" fmla="*/ 595 w 1264"/>
              <a:gd name="T63" fmla="*/ 37 h 1350"/>
              <a:gd name="T64" fmla="*/ 547 w 1264"/>
              <a:gd name="T65" fmla="*/ 63 h 1350"/>
              <a:gd name="T66" fmla="*/ 584 w 1264"/>
              <a:gd name="T67" fmla="*/ 90 h 1350"/>
              <a:gd name="T68" fmla="*/ 578 w 1264"/>
              <a:gd name="T69" fmla="*/ 133 h 1350"/>
              <a:gd name="T70" fmla="*/ 525 w 1264"/>
              <a:gd name="T71" fmla="*/ 149 h 1350"/>
              <a:gd name="T72" fmla="*/ 324 w 1264"/>
              <a:gd name="T73" fmla="*/ 186 h 1350"/>
              <a:gd name="T74" fmla="*/ 154 w 1264"/>
              <a:gd name="T75" fmla="*/ 302 h 1350"/>
              <a:gd name="T76" fmla="*/ 58 w 1264"/>
              <a:gd name="T77" fmla="*/ 424 h 1350"/>
              <a:gd name="T78" fmla="*/ 0 w 1264"/>
              <a:gd name="T79" fmla="*/ 621 h 1350"/>
              <a:gd name="T80" fmla="*/ 10 w 1264"/>
              <a:gd name="T81" fmla="*/ 781 h 1350"/>
              <a:gd name="T82" fmla="*/ 85 w 1264"/>
              <a:gd name="T83" fmla="*/ 966 h 1350"/>
              <a:gd name="T84" fmla="*/ 191 w 1264"/>
              <a:gd name="T85" fmla="*/ 1083 h 1350"/>
              <a:gd name="T86" fmla="*/ 371 w 1264"/>
              <a:gd name="T87" fmla="*/ 1178 h 1350"/>
              <a:gd name="T88" fmla="*/ 589 w 1264"/>
              <a:gd name="T89" fmla="*/ 1200 h 1350"/>
              <a:gd name="T90" fmla="*/ 610 w 1264"/>
              <a:gd name="T91" fmla="*/ 1269 h 1350"/>
              <a:gd name="T92" fmla="*/ 674 w 1264"/>
              <a:gd name="T93" fmla="*/ 1317 h 1350"/>
              <a:gd name="T94" fmla="*/ 738 w 1264"/>
              <a:gd name="T95" fmla="*/ 1200 h 1350"/>
              <a:gd name="T96" fmla="*/ 892 w 1264"/>
              <a:gd name="T97" fmla="*/ 1178 h 1350"/>
              <a:gd name="T98" fmla="*/ 1073 w 1264"/>
              <a:gd name="T99" fmla="*/ 1083 h 1350"/>
              <a:gd name="T100" fmla="*/ 1178 w 1264"/>
              <a:gd name="T101" fmla="*/ 966 h 1350"/>
              <a:gd name="T102" fmla="*/ 1253 w 1264"/>
              <a:gd name="T103" fmla="*/ 781 h 1350"/>
              <a:gd name="T104" fmla="*/ 1263 w 1264"/>
              <a:gd name="T105" fmla="*/ 621 h 1350"/>
              <a:gd name="T106" fmla="*/ 1205 w 1264"/>
              <a:gd name="T107" fmla="*/ 424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64" h="1350">
                <a:moveTo>
                  <a:pt x="1083" y="1020"/>
                </a:moveTo>
                <a:lnTo>
                  <a:pt x="1083" y="1020"/>
                </a:lnTo>
                <a:lnTo>
                  <a:pt x="1045" y="1051"/>
                </a:lnTo>
                <a:lnTo>
                  <a:pt x="1009" y="1078"/>
                </a:lnTo>
                <a:lnTo>
                  <a:pt x="966" y="1104"/>
                </a:lnTo>
                <a:lnTo>
                  <a:pt x="924" y="1126"/>
                </a:lnTo>
                <a:lnTo>
                  <a:pt x="881" y="1141"/>
                </a:lnTo>
                <a:lnTo>
                  <a:pt x="834" y="1152"/>
                </a:lnTo>
                <a:lnTo>
                  <a:pt x="785" y="1157"/>
                </a:lnTo>
                <a:lnTo>
                  <a:pt x="738" y="1157"/>
                </a:lnTo>
                <a:lnTo>
                  <a:pt x="631" y="1157"/>
                </a:lnTo>
                <a:lnTo>
                  <a:pt x="525" y="1157"/>
                </a:lnTo>
                <a:lnTo>
                  <a:pt x="525" y="1157"/>
                </a:lnTo>
                <a:lnTo>
                  <a:pt x="478" y="1157"/>
                </a:lnTo>
                <a:lnTo>
                  <a:pt x="430" y="1152"/>
                </a:lnTo>
                <a:lnTo>
                  <a:pt x="382" y="1141"/>
                </a:lnTo>
                <a:lnTo>
                  <a:pt x="339" y="1126"/>
                </a:lnTo>
                <a:lnTo>
                  <a:pt x="297" y="1104"/>
                </a:lnTo>
                <a:lnTo>
                  <a:pt x="255" y="1078"/>
                </a:lnTo>
                <a:lnTo>
                  <a:pt x="217" y="1051"/>
                </a:lnTo>
                <a:lnTo>
                  <a:pt x="181" y="1020"/>
                </a:lnTo>
                <a:lnTo>
                  <a:pt x="181" y="1020"/>
                </a:lnTo>
                <a:lnTo>
                  <a:pt x="149" y="982"/>
                </a:lnTo>
                <a:lnTo>
                  <a:pt x="122" y="945"/>
                </a:lnTo>
                <a:lnTo>
                  <a:pt x="96" y="902"/>
                </a:lnTo>
                <a:lnTo>
                  <a:pt x="74" y="860"/>
                </a:lnTo>
                <a:lnTo>
                  <a:pt x="58" y="817"/>
                </a:lnTo>
                <a:lnTo>
                  <a:pt x="48" y="770"/>
                </a:lnTo>
                <a:lnTo>
                  <a:pt x="42" y="722"/>
                </a:lnTo>
                <a:lnTo>
                  <a:pt x="37" y="674"/>
                </a:lnTo>
                <a:lnTo>
                  <a:pt x="37" y="674"/>
                </a:lnTo>
                <a:lnTo>
                  <a:pt x="42" y="627"/>
                </a:lnTo>
                <a:lnTo>
                  <a:pt x="48" y="579"/>
                </a:lnTo>
                <a:lnTo>
                  <a:pt x="58" y="531"/>
                </a:lnTo>
                <a:lnTo>
                  <a:pt x="74" y="488"/>
                </a:lnTo>
                <a:lnTo>
                  <a:pt x="96" y="446"/>
                </a:lnTo>
                <a:lnTo>
                  <a:pt x="122" y="403"/>
                </a:lnTo>
                <a:lnTo>
                  <a:pt x="149" y="366"/>
                </a:lnTo>
                <a:lnTo>
                  <a:pt x="181" y="329"/>
                </a:lnTo>
                <a:lnTo>
                  <a:pt x="181" y="329"/>
                </a:lnTo>
                <a:lnTo>
                  <a:pt x="217" y="297"/>
                </a:lnTo>
                <a:lnTo>
                  <a:pt x="255" y="271"/>
                </a:lnTo>
                <a:lnTo>
                  <a:pt x="297" y="244"/>
                </a:lnTo>
                <a:lnTo>
                  <a:pt x="339" y="223"/>
                </a:lnTo>
                <a:lnTo>
                  <a:pt x="382" y="207"/>
                </a:lnTo>
                <a:lnTo>
                  <a:pt x="430" y="196"/>
                </a:lnTo>
                <a:lnTo>
                  <a:pt x="478" y="191"/>
                </a:lnTo>
                <a:lnTo>
                  <a:pt x="525" y="191"/>
                </a:lnTo>
                <a:lnTo>
                  <a:pt x="547" y="191"/>
                </a:lnTo>
                <a:lnTo>
                  <a:pt x="547" y="191"/>
                </a:lnTo>
                <a:lnTo>
                  <a:pt x="563" y="186"/>
                </a:lnTo>
                <a:lnTo>
                  <a:pt x="578" y="181"/>
                </a:lnTo>
                <a:lnTo>
                  <a:pt x="605" y="164"/>
                </a:lnTo>
                <a:lnTo>
                  <a:pt x="627" y="138"/>
                </a:lnTo>
                <a:lnTo>
                  <a:pt x="627" y="122"/>
                </a:lnTo>
                <a:lnTo>
                  <a:pt x="631" y="106"/>
                </a:lnTo>
                <a:lnTo>
                  <a:pt x="631" y="106"/>
                </a:lnTo>
                <a:lnTo>
                  <a:pt x="631" y="101"/>
                </a:lnTo>
                <a:lnTo>
                  <a:pt x="631" y="101"/>
                </a:lnTo>
                <a:lnTo>
                  <a:pt x="631" y="101"/>
                </a:lnTo>
                <a:lnTo>
                  <a:pt x="631" y="106"/>
                </a:lnTo>
                <a:lnTo>
                  <a:pt x="631" y="106"/>
                </a:lnTo>
                <a:lnTo>
                  <a:pt x="631" y="122"/>
                </a:lnTo>
                <a:lnTo>
                  <a:pt x="637" y="138"/>
                </a:lnTo>
                <a:lnTo>
                  <a:pt x="658" y="164"/>
                </a:lnTo>
                <a:lnTo>
                  <a:pt x="685" y="181"/>
                </a:lnTo>
                <a:lnTo>
                  <a:pt x="701" y="186"/>
                </a:lnTo>
                <a:lnTo>
                  <a:pt x="717" y="191"/>
                </a:lnTo>
                <a:lnTo>
                  <a:pt x="738" y="191"/>
                </a:lnTo>
                <a:lnTo>
                  <a:pt x="738" y="191"/>
                </a:lnTo>
                <a:lnTo>
                  <a:pt x="785" y="191"/>
                </a:lnTo>
                <a:lnTo>
                  <a:pt x="834" y="196"/>
                </a:lnTo>
                <a:lnTo>
                  <a:pt x="881" y="207"/>
                </a:lnTo>
                <a:lnTo>
                  <a:pt x="924" y="223"/>
                </a:lnTo>
                <a:lnTo>
                  <a:pt x="966" y="244"/>
                </a:lnTo>
                <a:lnTo>
                  <a:pt x="1009" y="271"/>
                </a:lnTo>
                <a:lnTo>
                  <a:pt x="1045" y="297"/>
                </a:lnTo>
                <a:lnTo>
                  <a:pt x="1083" y="329"/>
                </a:lnTo>
                <a:lnTo>
                  <a:pt x="1083" y="329"/>
                </a:lnTo>
                <a:lnTo>
                  <a:pt x="1115" y="366"/>
                </a:lnTo>
                <a:lnTo>
                  <a:pt x="1141" y="403"/>
                </a:lnTo>
                <a:lnTo>
                  <a:pt x="1168" y="446"/>
                </a:lnTo>
                <a:lnTo>
                  <a:pt x="1184" y="488"/>
                </a:lnTo>
                <a:lnTo>
                  <a:pt x="1200" y="531"/>
                </a:lnTo>
                <a:lnTo>
                  <a:pt x="1216" y="579"/>
                </a:lnTo>
                <a:lnTo>
                  <a:pt x="1221" y="627"/>
                </a:lnTo>
                <a:lnTo>
                  <a:pt x="1221" y="674"/>
                </a:lnTo>
                <a:lnTo>
                  <a:pt x="1221" y="674"/>
                </a:lnTo>
                <a:lnTo>
                  <a:pt x="1221" y="722"/>
                </a:lnTo>
                <a:lnTo>
                  <a:pt x="1216" y="770"/>
                </a:lnTo>
                <a:lnTo>
                  <a:pt x="1200" y="817"/>
                </a:lnTo>
                <a:lnTo>
                  <a:pt x="1184" y="860"/>
                </a:lnTo>
                <a:lnTo>
                  <a:pt x="1168" y="902"/>
                </a:lnTo>
                <a:lnTo>
                  <a:pt x="1141" y="945"/>
                </a:lnTo>
                <a:lnTo>
                  <a:pt x="1115" y="982"/>
                </a:lnTo>
                <a:lnTo>
                  <a:pt x="1083" y="1020"/>
                </a:lnTo>
                <a:close/>
                <a:moveTo>
                  <a:pt x="1109" y="302"/>
                </a:moveTo>
                <a:lnTo>
                  <a:pt x="1109" y="302"/>
                </a:lnTo>
                <a:lnTo>
                  <a:pt x="1073" y="266"/>
                </a:lnTo>
                <a:lnTo>
                  <a:pt x="1030" y="234"/>
                </a:lnTo>
                <a:lnTo>
                  <a:pt x="987" y="207"/>
                </a:lnTo>
                <a:lnTo>
                  <a:pt x="940" y="186"/>
                </a:lnTo>
                <a:lnTo>
                  <a:pt x="892" y="170"/>
                </a:lnTo>
                <a:lnTo>
                  <a:pt x="838" y="159"/>
                </a:lnTo>
                <a:lnTo>
                  <a:pt x="791" y="149"/>
                </a:lnTo>
                <a:lnTo>
                  <a:pt x="738" y="149"/>
                </a:lnTo>
                <a:lnTo>
                  <a:pt x="717" y="149"/>
                </a:lnTo>
                <a:lnTo>
                  <a:pt x="717" y="149"/>
                </a:lnTo>
                <a:lnTo>
                  <a:pt x="701" y="143"/>
                </a:lnTo>
                <a:lnTo>
                  <a:pt x="685" y="133"/>
                </a:lnTo>
                <a:lnTo>
                  <a:pt x="680" y="122"/>
                </a:lnTo>
                <a:lnTo>
                  <a:pt x="674" y="106"/>
                </a:lnTo>
                <a:lnTo>
                  <a:pt x="674" y="106"/>
                </a:lnTo>
                <a:lnTo>
                  <a:pt x="680" y="90"/>
                </a:lnTo>
                <a:lnTo>
                  <a:pt x="685" y="74"/>
                </a:lnTo>
                <a:lnTo>
                  <a:pt x="701" y="63"/>
                </a:lnTo>
                <a:lnTo>
                  <a:pt x="717" y="63"/>
                </a:lnTo>
                <a:lnTo>
                  <a:pt x="717" y="21"/>
                </a:lnTo>
                <a:lnTo>
                  <a:pt x="717" y="21"/>
                </a:lnTo>
                <a:lnTo>
                  <a:pt x="695" y="21"/>
                </a:lnTo>
                <a:lnTo>
                  <a:pt x="680" y="27"/>
                </a:lnTo>
                <a:lnTo>
                  <a:pt x="663" y="37"/>
                </a:lnTo>
                <a:lnTo>
                  <a:pt x="653" y="53"/>
                </a:lnTo>
                <a:lnTo>
                  <a:pt x="653" y="0"/>
                </a:lnTo>
                <a:lnTo>
                  <a:pt x="610" y="0"/>
                </a:lnTo>
                <a:lnTo>
                  <a:pt x="610" y="48"/>
                </a:lnTo>
                <a:lnTo>
                  <a:pt x="610" y="48"/>
                </a:lnTo>
                <a:lnTo>
                  <a:pt x="595" y="37"/>
                </a:lnTo>
                <a:lnTo>
                  <a:pt x="584" y="27"/>
                </a:lnTo>
                <a:lnTo>
                  <a:pt x="563" y="21"/>
                </a:lnTo>
                <a:lnTo>
                  <a:pt x="547" y="21"/>
                </a:lnTo>
                <a:lnTo>
                  <a:pt x="547" y="63"/>
                </a:lnTo>
                <a:lnTo>
                  <a:pt x="547" y="63"/>
                </a:lnTo>
                <a:lnTo>
                  <a:pt x="563" y="63"/>
                </a:lnTo>
                <a:lnTo>
                  <a:pt x="578" y="74"/>
                </a:lnTo>
                <a:lnTo>
                  <a:pt x="584" y="90"/>
                </a:lnTo>
                <a:lnTo>
                  <a:pt x="589" y="106"/>
                </a:lnTo>
                <a:lnTo>
                  <a:pt x="589" y="106"/>
                </a:lnTo>
                <a:lnTo>
                  <a:pt x="584" y="122"/>
                </a:lnTo>
                <a:lnTo>
                  <a:pt x="578" y="133"/>
                </a:lnTo>
                <a:lnTo>
                  <a:pt x="563" y="143"/>
                </a:lnTo>
                <a:lnTo>
                  <a:pt x="547" y="149"/>
                </a:lnTo>
                <a:lnTo>
                  <a:pt x="525" y="149"/>
                </a:lnTo>
                <a:lnTo>
                  <a:pt x="525" y="149"/>
                </a:lnTo>
                <a:lnTo>
                  <a:pt x="472" y="149"/>
                </a:lnTo>
                <a:lnTo>
                  <a:pt x="424" y="159"/>
                </a:lnTo>
                <a:lnTo>
                  <a:pt x="371" y="170"/>
                </a:lnTo>
                <a:lnTo>
                  <a:pt x="324" y="186"/>
                </a:lnTo>
                <a:lnTo>
                  <a:pt x="276" y="207"/>
                </a:lnTo>
                <a:lnTo>
                  <a:pt x="234" y="234"/>
                </a:lnTo>
                <a:lnTo>
                  <a:pt x="191" y="266"/>
                </a:lnTo>
                <a:lnTo>
                  <a:pt x="154" y="302"/>
                </a:lnTo>
                <a:lnTo>
                  <a:pt x="154" y="302"/>
                </a:lnTo>
                <a:lnTo>
                  <a:pt x="117" y="340"/>
                </a:lnTo>
                <a:lnTo>
                  <a:pt x="85" y="382"/>
                </a:lnTo>
                <a:lnTo>
                  <a:pt x="58" y="424"/>
                </a:lnTo>
                <a:lnTo>
                  <a:pt x="37" y="473"/>
                </a:lnTo>
                <a:lnTo>
                  <a:pt x="21" y="520"/>
                </a:lnTo>
                <a:lnTo>
                  <a:pt x="10" y="568"/>
                </a:lnTo>
                <a:lnTo>
                  <a:pt x="0" y="621"/>
                </a:lnTo>
                <a:lnTo>
                  <a:pt x="0" y="674"/>
                </a:lnTo>
                <a:lnTo>
                  <a:pt x="0" y="674"/>
                </a:lnTo>
                <a:lnTo>
                  <a:pt x="0" y="727"/>
                </a:lnTo>
                <a:lnTo>
                  <a:pt x="10" y="781"/>
                </a:lnTo>
                <a:lnTo>
                  <a:pt x="21" y="828"/>
                </a:lnTo>
                <a:lnTo>
                  <a:pt x="37" y="876"/>
                </a:lnTo>
                <a:lnTo>
                  <a:pt x="58" y="924"/>
                </a:lnTo>
                <a:lnTo>
                  <a:pt x="85" y="966"/>
                </a:lnTo>
                <a:lnTo>
                  <a:pt x="117" y="1009"/>
                </a:lnTo>
                <a:lnTo>
                  <a:pt x="154" y="1046"/>
                </a:lnTo>
                <a:lnTo>
                  <a:pt x="154" y="1046"/>
                </a:lnTo>
                <a:lnTo>
                  <a:pt x="191" y="1083"/>
                </a:lnTo>
                <a:lnTo>
                  <a:pt x="234" y="1115"/>
                </a:lnTo>
                <a:lnTo>
                  <a:pt x="276" y="1141"/>
                </a:lnTo>
                <a:lnTo>
                  <a:pt x="324" y="1163"/>
                </a:lnTo>
                <a:lnTo>
                  <a:pt x="371" y="1178"/>
                </a:lnTo>
                <a:lnTo>
                  <a:pt x="424" y="1189"/>
                </a:lnTo>
                <a:lnTo>
                  <a:pt x="472" y="1200"/>
                </a:lnTo>
                <a:lnTo>
                  <a:pt x="525" y="1200"/>
                </a:lnTo>
                <a:lnTo>
                  <a:pt x="589" y="1200"/>
                </a:lnTo>
                <a:lnTo>
                  <a:pt x="589" y="1221"/>
                </a:lnTo>
                <a:lnTo>
                  <a:pt x="552" y="1301"/>
                </a:lnTo>
                <a:lnTo>
                  <a:pt x="589" y="1317"/>
                </a:lnTo>
                <a:lnTo>
                  <a:pt x="610" y="1269"/>
                </a:lnTo>
                <a:lnTo>
                  <a:pt x="610" y="1349"/>
                </a:lnTo>
                <a:lnTo>
                  <a:pt x="653" y="1349"/>
                </a:lnTo>
                <a:lnTo>
                  <a:pt x="653" y="1269"/>
                </a:lnTo>
                <a:lnTo>
                  <a:pt x="674" y="1317"/>
                </a:lnTo>
                <a:lnTo>
                  <a:pt x="711" y="1301"/>
                </a:lnTo>
                <a:lnTo>
                  <a:pt x="674" y="1221"/>
                </a:lnTo>
                <a:lnTo>
                  <a:pt x="674" y="1200"/>
                </a:lnTo>
                <a:lnTo>
                  <a:pt x="738" y="1200"/>
                </a:lnTo>
                <a:lnTo>
                  <a:pt x="738" y="1200"/>
                </a:lnTo>
                <a:lnTo>
                  <a:pt x="791" y="1200"/>
                </a:lnTo>
                <a:lnTo>
                  <a:pt x="838" y="1189"/>
                </a:lnTo>
                <a:lnTo>
                  <a:pt x="892" y="1178"/>
                </a:lnTo>
                <a:lnTo>
                  <a:pt x="940" y="1163"/>
                </a:lnTo>
                <a:lnTo>
                  <a:pt x="987" y="1141"/>
                </a:lnTo>
                <a:lnTo>
                  <a:pt x="1030" y="1115"/>
                </a:lnTo>
                <a:lnTo>
                  <a:pt x="1073" y="1083"/>
                </a:lnTo>
                <a:lnTo>
                  <a:pt x="1109" y="1046"/>
                </a:lnTo>
                <a:lnTo>
                  <a:pt x="1109" y="1046"/>
                </a:lnTo>
                <a:lnTo>
                  <a:pt x="1147" y="1009"/>
                </a:lnTo>
                <a:lnTo>
                  <a:pt x="1178" y="966"/>
                </a:lnTo>
                <a:lnTo>
                  <a:pt x="1205" y="924"/>
                </a:lnTo>
                <a:lnTo>
                  <a:pt x="1226" y="876"/>
                </a:lnTo>
                <a:lnTo>
                  <a:pt x="1242" y="828"/>
                </a:lnTo>
                <a:lnTo>
                  <a:pt x="1253" y="781"/>
                </a:lnTo>
                <a:lnTo>
                  <a:pt x="1263" y="727"/>
                </a:lnTo>
                <a:lnTo>
                  <a:pt x="1263" y="674"/>
                </a:lnTo>
                <a:lnTo>
                  <a:pt x="1263" y="674"/>
                </a:lnTo>
                <a:lnTo>
                  <a:pt x="1263" y="621"/>
                </a:lnTo>
                <a:lnTo>
                  <a:pt x="1253" y="568"/>
                </a:lnTo>
                <a:lnTo>
                  <a:pt x="1242" y="520"/>
                </a:lnTo>
                <a:lnTo>
                  <a:pt x="1226" y="473"/>
                </a:lnTo>
                <a:lnTo>
                  <a:pt x="1205" y="424"/>
                </a:lnTo>
                <a:lnTo>
                  <a:pt x="1178" y="382"/>
                </a:lnTo>
                <a:lnTo>
                  <a:pt x="1147" y="340"/>
                </a:lnTo>
                <a:lnTo>
                  <a:pt x="1109" y="30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5" name="Freeform 632">
            <a:extLst>
              <a:ext uri="{FF2B5EF4-FFF2-40B4-BE49-F238E27FC236}">
                <a16:creationId xmlns:a16="http://schemas.microsoft.com/office/drawing/2014/main" id="{7C4406F0-9BD6-43BF-B80C-3460D67DCE0A}"/>
              </a:ext>
            </a:extLst>
          </p:cNvPr>
          <p:cNvSpPr>
            <a:spLocks noChangeArrowheads="1"/>
          </p:cNvSpPr>
          <p:nvPr/>
        </p:nvSpPr>
        <p:spPr bwMode="auto">
          <a:xfrm>
            <a:off x="4067812" y="2560361"/>
            <a:ext cx="101023" cy="31488"/>
          </a:xfrm>
          <a:custGeom>
            <a:avLst/>
            <a:gdLst>
              <a:gd name="T0" fmla="*/ 169 w 341"/>
              <a:gd name="T1" fmla="*/ 63 h 107"/>
              <a:gd name="T2" fmla="*/ 169 w 341"/>
              <a:gd name="T3" fmla="*/ 63 h 107"/>
              <a:gd name="T4" fmla="*/ 116 w 341"/>
              <a:gd name="T5" fmla="*/ 58 h 107"/>
              <a:gd name="T6" fmla="*/ 79 w 341"/>
              <a:gd name="T7" fmla="*/ 42 h 107"/>
              <a:gd name="T8" fmla="*/ 63 w 341"/>
              <a:gd name="T9" fmla="*/ 31 h 107"/>
              <a:gd name="T10" fmla="*/ 53 w 341"/>
              <a:gd name="T11" fmla="*/ 21 h 107"/>
              <a:gd name="T12" fmla="*/ 42 w 341"/>
              <a:gd name="T13" fmla="*/ 10 h 107"/>
              <a:gd name="T14" fmla="*/ 42 w 341"/>
              <a:gd name="T15" fmla="*/ 0 h 107"/>
              <a:gd name="T16" fmla="*/ 0 w 341"/>
              <a:gd name="T17" fmla="*/ 0 h 107"/>
              <a:gd name="T18" fmla="*/ 0 w 341"/>
              <a:gd name="T19" fmla="*/ 0 h 107"/>
              <a:gd name="T20" fmla="*/ 5 w 341"/>
              <a:gd name="T21" fmla="*/ 21 h 107"/>
              <a:gd name="T22" fmla="*/ 16 w 341"/>
              <a:gd name="T23" fmla="*/ 36 h 107"/>
              <a:gd name="T24" fmla="*/ 32 w 341"/>
              <a:gd name="T25" fmla="*/ 58 h 107"/>
              <a:gd name="T26" fmla="*/ 48 w 341"/>
              <a:gd name="T27" fmla="*/ 74 h 107"/>
              <a:gd name="T28" fmla="*/ 74 w 341"/>
              <a:gd name="T29" fmla="*/ 84 h 107"/>
              <a:gd name="T30" fmla="*/ 101 w 341"/>
              <a:gd name="T31" fmla="*/ 95 h 107"/>
              <a:gd name="T32" fmla="*/ 133 w 341"/>
              <a:gd name="T33" fmla="*/ 100 h 107"/>
              <a:gd name="T34" fmla="*/ 169 w 341"/>
              <a:gd name="T35" fmla="*/ 106 h 107"/>
              <a:gd name="T36" fmla="*/ 169 w 341"/>
              <a:gd name="T37" fmla="*/ 106 h 107"/>
              <a:gd name="T38" fmla="*/ 201 w 341"/>
              <a:gd name="T39" fmla="*/ 100 h 107"/>
              <a:gd name="T40" fmla="*/ 233 w 341"/>
              <a:gd name="T41" fmla="*/ 95 h 107"/>
              <a:gd name="T42" fmla="*/ 265 w 341"/>
              <a:gd name="T43" fmla="*/ 84 h 107"/>
              <a:gd name="T44" fmla="*/ 287 w 341"/>
              <a:gd name="T45" fmla="*/ 74 h 107"/>
              <a:gd name="T46" fmla="*/ 308 w 341"/>
              <a:gd name="T47" fmla="*/ 58 h 107"/>
              <a:gd name="T48" fmla="*/ 323 w 341"/>
              <a:gd name="T49" fmla="*/ 36 h 107"/>
              <a:gd name="T50" fmla="*/ 334 w 341"/>
              <a:gd name="T51" fmla="*/ 21 h 107"/>
              <a:gd name="T52" fmla="*/ 340 w 341"/>
              <a:gd name="T53" fmla="*/ 0 h 107"/>
              <a:gd name="T54" fmla="*/ 297 w 341"/>
              <a:gd name="T55" fmla="*/ 0 h 107"/>
              <a:gd name="T56" fmla="*/ 297 w 341"/>
              <a:gd name="T57" fmla="*/ 0 h 107"/>
              <a:gd name="T58" fmla="*/ 292 w 341"/>
              <a:gd name="T59" fmla="*/ 10 h 107"/>
              <a:gd name="T60" fmla="*/ 287 w 341"/>
              <a:gd name="T61" fmla="*/ 21 h 107"/>
              <a:gd name="T62" fmla="*/ 276 w 341"/>
              <a:gd name="T63" fmla="*/ 31 h 107"/>
              <a:gd name="T64" fmla="*/ 260 w 341"/>
              <a:gd name="T65" fmla="*/ 42 h 107"/>
              <a:gd name="T66" fmla="*/ 223 w 341"/>
              <a:gd name="T67" fmla="*/ 58 h 107"/>
              <a:gd name="T68" fmla="*/ 169 w 341"/>
              <a:gd name="T69" fmla="*/ 6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107">
                <a:moveTo>
                  <a:pt x="169" y="63"/>
                </a:moveTo>
                <a:lnTo>
                  <a:pt x="169" y="63"/>
                </a:lnTo>
                <a:lnTo>
                  <a:pt x="116" y="58"/>
                </a:lnTo>
                <a:lnTo>
                  <a:pt x="79" y="42"/>
                </a:lnTo>
                <a:lnTo>
                  <a:pt x="63" y="31"/>
                </a:lnTo>
                <a:lnTo>
                  <a:pt x="53" y="21"/>
                </a:lnTo>
                <a:lnTo>
                  <a:pt x="42" y="10"/>
                </a:lnTo>
                <a:lnTo>
                  <a:pt x="42" y="0"/>
                </a:lnTo>
                <a:lnTo>
                  <a:pt x="0" y="0"/>
                </a:lnTo>
                <a:lnTo>
                  <a:pt x="0" y="0"/>
                </a:lnTo>
                <a:lnTo>
                  <a:pt x="5" y="21"/>
                </a:lnTo>
                <a:lnTo>
                  <a:pt x="16" y="36"/>
                </a:lnTo>
                <a:lnTo>
                  <a:pt x="32" y="58"/>
                </a:lnTo>
                <a:lnTo>
                  <a:pt x="48" y="74"/>
                </a:lnTo>
                <a:lnTo>
                  <a:pt x="74" y="84"/>
                </a:lnTo>
                <a:lnTo>
                  <a:pt x="101" y="95"/>
                </a:lnTo>
                <a:lnTo>
                  <a:pt x="133" y="100"/>
                </a:lnTo>
                <a:lnTo>
                  <a:pt x="169" y="106"/>
                </a:lnTo>
                <a:lnTo>
                  <a:pt x="169" y="106"/>
                </a:lnTo>
                <a:lnTo>
                  <a:pt x="201" y="100"/>
                </a:lnTo>
                <a:lnTo>
                  <a:pt x="233" y="95"/>
                </a:lnTo>
                <a:lnTo>
                  <a:pt x="265" y="84"/>
                </a:lnTo>
                <a:lnTo>
                  <a:pt x="287" y="74"/>
                </a:lnTo>
                <a:lnTo>
                  <a:pt x="308" y="58"/>
                </a:lnTo>
                <a:lnTo>
                  <a:pt x="323" y="36"/>
                </a:lnTo>
                <a:lnTo>
                  <a:pt x="334" y="21"/>
                </a:lnTo>
                <a:lnTo>
                  <a:pt x="340" y="0"/>
                </a:lnTo>
                <a:lnTo>
                  <a:pt x="297" y="0"/>
                </a:lnTo>
                <a:lnTo>
                  <a:pt x="297" y="0"/>
                </a:lnTo>
                <a:lnTo>
                  <a:pt x="292" y="10"/>
                </a:lnTo>
                <a:lnTo>
                  <a:pt x="287" y="21"/>
                </a:lnTo>
                <a:lnTo>
                  <a:pt x="276" y="31"/>
                </a:lnTo>
                <a:lnTo>
                  <a:pt x="260" y="42"/>
                </a:lnTo>
                <a:lnTo>
                  <a:pt x="223" y="58"/>
                </a:lnTo>
                <a:lnTo>
                  <a:pt x="169" y="6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6" name="Freeform 633">
            <a:extLst>
              <a:ext uri="{FF2B5EF4-FFF2-40B4-BE49-F238E27FC236}">
                <a16:creationId xmlns:a16="http://schemas.microsoft.com/office/drawing/2014/main" id="{83BF7651-389A-4A01-8D7C-95F338A07F05}"/>
              </a:ext>
            </a:extLst>
          </p:cNvPr>
          <p:cNvSpPr>
            <a:spLocks noChangeArrowheads="1"/>
          </p:cNvSpPr>
          <p:nvPr/>
        </p:nvSpPr>
        <p:spPr bwMode="auto">
          <a:xfrm>
            <a:off x="4067812" y="2805703"/>
            <a:ext cx="101023" cy="30175"/>
          </a:xfrm>
          <a:custGeom>
            <a:avLst/>
            <a:gdLst>
              <a:gd name="T0" fmla="*/ 169 w 341"/>
              <a:gd name="T1" fmla="*/ 0 h 102"/>
              <a:gd name="T2" fmla="*/ 169 w 341"/>
              <a:gd name="T3" fmla="*/ 0 h 102"/>
              <a:gd name="T4" fmla="*/ 133 w 341"/>
              <a:gd name="T5" fmla="*/ 0 h 102"/>
              <a:gd name="T6" fmla="*/ 101 w 341"/>
              <a:gd name="T7" fmla="*/ 6 h 102"/>
              <a:gd name="T8" fmla="*/ 74 w 341"/>
              <a:gd name="T9" fmla="*/ 16 h 102"/>
              <a:gd name="T10" fmla="*/ 48 w 341"/>
              <a:gd name="T11" fmla="*/ 27 h 102"/>
              <a:gd name="T12" fmla="*/ 32 w 341"/>
              <a:gd name="T13" fmla="*/ 43 h 102"/>
              <a:gd name="T14" fmla="*/ 16 w 341"/>
              <a:gd name="T15" fmla="*/ 64 h 102"/>
              <a:gd name="T16" fmla="*/ 5 w 341"/>
              <a:gd name="T17" fmla="*/ 80 h 102"/>
              <a:gd name="T18" fmla="*/ 0 w 341"/>
              <a:gd name="T19" fmla="*/ 101 h 102"/>
              <a:gd name="T20" fmla="*/ 42 w 341"/>
              <a:gd name="T21" fmla="*/ 101 h 102"/>
              <a:gd name="T22" fmla="*/ 42 w 341"/>
              <a:gd name="T23" fmla="*/ 101 h 102"/>
              <a:gd name="T24" fmla="*/ 42 w 341"/>
              <a:gd name="T25" fmla="*/ 91 h 102"/>
              <a:gd name="T26" fmla="*/ 53 w 341"/>
              <a:gd name="T27" fmla="*/ 80 h 102"/>
              <a:gd name="T28" fmla="*/ 79 w 341"/>
              <a:gd name="T29" fmla="*/ 59 h 102"/>
              <a:gd name="T30" fmla="*/ 116 w 341"/>
              <a:gd name="T31" fmla="*/ 43 h 102"/>
              <a:gd name="T32" fmla="*/ 143 w 341"/>
              <a:gd name="T33" fmla="*/ 43 h 102"/>
              <a:gd name="T34" fmla="*/ 169 w 341"/>
              <a:gd name="T35" fmla="*/ 38 h 102"/>
              <a:gd name="T36" fmla="*/ 169 w 341"/>
              <a:gd name="T37" fmla="*/ 38 h 102"/>
              <a:gd name="T38" fmla="*/ 196 w 341"/>
              <a:gd name="T39" fmla="*/ 43 h 102"/>
              <a:gd name="T40" fmla="*/ 223 w 341"/>
              <a:gd name="T41" fmla="*/ 43 h 102"/>
              <a:gd name="T42" fmla="*/ 260 w 341"/>
              <a:gd name="T43" fmla="*/ 59 h 102"/>
              <a:gd name="T44" fmla="*/ 287 w 341"/>
              <a:gd name="T45" fmla="*/ 80 h 102"/>
              <a:gd name="T46" fmla="*/ 292 w 341"/>
              <a:gd name="T47" fmla="*/ 91 h 102"/>
              <a:gd name="T48" fmla="*/ 297 w 341"/>
              <a:gd name="T49" fmla="*/ 101 h 102"/>
              <a:gd name="T50" fmla="*/ 340 w 341"/>
              <a:gd name="T51" fmla="*/ 101 h 102"/>
              <a:gd name="T52" fmla="*/ 340 w 341"/>
              <a:gd name="T53" fmla="*/ 101 h 102"/>
              <a:gd name="T54" fmla="*/ 334 w 341"/>
              <a:gd name="T55" fmla="*/ 80 h 102"/>
              <a:gd name="T56" fmla="*/ 323 w 341"/>
              <a:gd name="T57" fmla="*/ 64 h 102"/>
              <a:gd name="T58" fmla="*/ 308 w 341"/>
              <a:gd name="T59" fmla="*/ 43 h 102"/>
              <a:gd name="T60" fmla="*/ 287 w 341"/>
              <a:gd name="T61" fmla="*/ 27 h 102"/>
              <a:gd name="T62" fmla="*/ 265 w 341"/>
              <a:gd name="T63" fmla="*/ 16 h 102"/>
              <a:gd name="T64" fmla="*/ 233 w 341"/>
              <a:gd name="T65" fmla="*/ 6 h 102"/>
              <a:gd name="T66" fmla="*/ 201 w 341"/>
              <a:gd name="T67" fmla="*/ 0 h 102"/>
              <a:gd name="T68" fmla="*/ 169 w 341"/>
              <a:gd name="T6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102">
                <a:moveTo>
                  <a:pt x="169" y="0"/>
                </a:moveTo>
                <a:lnTo>
                  <a:pt x="169" y="0"/>
                </a:lnTo>
                <a:lnTo>
                  <a:pt x="133" y="0"/>
                </a:lnTo>
                <a:lnTo>
                  <a:pt x="101" y="6"/>
                </a:lnTo>
                <a:lnTo>
                  <a:pt x="74" y="16"/>
                </a:lnTo>
                <a:lnTo>
                  <a:pt x="48" y="27"/>
                </a:lnTo>
                <a:lnTo>
                  <a:pt x="32" y="43"/>
                </a:lnTo>
                <a:lnTo>
                  <a:pt x="16" y="64"/>
                </a:lnTo>
                <a:lnTo>
                  <a:pt x="5" y="80"/>
                </a:lnTo>
                <a:lnTo>
                  <a:pt x="0" y="101"/>
                </a:lnTo>
                <a:lnTo>
                  <a:pt x="42" y="101"/>
                </a:lnTo>
                <a:lnTo>
                  <a:pt x="42" y="101"/>
                </a:lnTo>
                <a:lnTo>
                  <a:pt x="42" y="91"/>
                </a:lnTo>
                <a:lnTo>
                  <a:pt x="53" y="80"/>
                </a:lnTo>
                <a:lnTo>
                  <a:pt x="79" y="59"/>
                </a:lnTo>
                <a:lnTo>
                  <a:pt x="116" y="43"/>
                </a:lnTo>
                <a:lnTo>
                  <a:pt x="143" y="43"/>
                </a:lnTo>
                <a:lnTo>
                  <a:pt x="169" y="38"/>
                </a:lnTo>
                <a:lnTo>
                  <a:pt x="169" y="38"/>
                </a:lnTo>
                <a:lnTo>
                  <a:pt x="196" y="43"/>
                </a:lnTo>
                <a:lnTo>
                  <a:pt x="223" y="43"/>
                </a:lnTo>
                <a:lnTo>
                  <a:pt x="260" y="59"/>
                </a:lnTo>
                <a:lnTo>
                  <a:pt x="287" y="80"/>
                </a:lnTo>
                <a:lnTo>
                  <a:pt x="292" y="91"/>
                </a:lnTo>
                <a:lnTo>
                  <a:pt x="297" y="101"/>
                </a:lnTo>
                <a:lnTo>
                  <a:pt x="340" y="101"/>
                </a:lnTo>
                <a:lnTo>
                  <a:pt x="340" y="101"/>
                </a:lnTo>
                <a:lnTo>
                  <a:pt x="334" y="80"/>
                </a:lnTo>
                <a:lnTo>
                  <a:pt x="323" y="64"/>
                </a:lnTo>
                <a:lnTo>
                  <a:pt x="308" y="43"/>
                </a:lnTo>
                <a:lnTo>
                  <a:pt x="287" y="27"/>
                </a:lnTo>
                <a:lnTo>
                  <a:pt x="265" y="16"/>
                </a:lnTo>
                <a:lnTo>
                  <a:pt x="233" y="6"/>
                </a:lnTo>
                <a:lnTo>
                  <a:pt x="201" y="0"/>
                </a:lnTo>
                <a:lnTo>
                  <a:pt x="16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7" name="Freeform 634">
            <a:extLst>
              <a:ext uri="{FF2B5EF4-FFF2-40B4-BE49-F238E27FC236}">
                <a16:creationId xmlns:a16="http://schemas.microsoft.com/office/drawing/2014/main" id="{9156227E-115C-48BF-ADAB-50EFEAE4BD0B}"/>
              </a:ext>
            </a:extLst>
          </p:cNvPr>
          <p:cNvSpPr>
            <a:spLocks noChangeArrowheads="1"/>
          </p:cNvSpPr>
          <p:nvPr/>
        </p:nvSpPr>
        <p:spPr bwMode="auto">
          <a:xfrm>
            <a:off x="4004837" y="2589225"/>
            <a:ext cx="36736" cy="38048"/>
          </a:xfrm>
          <a:custGeom>
            <a:avLst/>
            <a:gdLst>
              <a:gd name="T0" fmla="*/ 107 w 123"/>
              <a:gd name="T1" fmla="*/ 16 h 128"/>
              <a:gd name="T2" fmla="*/ 107 w 123"/>
              <a:gd name="T3" fmla="*/ 16 h 128"/>
              <a:gd name="T4" fmla="*/ 96 w 123"/>
              <a:gd name="T5" fmla="*/ 0 h 128"/>
              <a:gd name="T6" fmla="*/ 96 w 123"/>
              <a:gd name="T7" fmla="*/ 0 h 128"/>
              <a:gd name="T8" fmla="*/ 43 w 123"/>
              <a:gd name="T9" fmla="*/ 48 h 128"/>
              <a:gd name="T10" fmla="*/ 0 w 123"/>
              <a:gd name="T11" fmla="*/ 101 h 128"/>
              <a:gd name="T12" fmla="*/ 38 w 123"/>
              <a:gd name="T13" fmla="*/ 127 h 128"/>
              <a:gd name="T14" fmla="*/ 38 w 123"/>
              <a:gd name="T15" fmla="*/ 127 h 128"/>
              <a:gd name="T16" fmla="*/ 75 w 123"/>
              <a:gd name="T17" fmla="*/ 74 h 128"/>
              <a:gd name="T18" fmla="*/ 122 w 123"/>
              <a:gd name="T19" fmla="*/ 32 h 128"/>
              <a:gd name="T20" fmla="*/ 107 w 123"/>
              <a:gd name="T21"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28">
                <a:moveTo>
                  <a:pt x="107" y="16"/>
                </a:moveTo>
                <a:lnTo>
                  <a:pt x="107" y="16"/>
                </a:lnTo>
                <a:lnTo>
                  <a:pt x="96" y="0"/>
                </a:lnTo>
                <a:lnTo>
                  <a:pt x="96" y="0"/>
                </a:lnTo>
                <a:lnTo>
                  <a:pt x="43" y="48"/>
                </a:lnTo>
                <a:lnTo>
                  <a:pt x="0" y="101"/>
                </a:lnTo>
                <a:lnTo>
                  <a:pt x="38" y="127"/>
                </a:lnTo>
                <a:lnTo>
                  <a:pt x="38" y="127"/>
                </a:lnTo>
                <a:lnTo>
                  <a:pt x="75" y="74"/>
                </a:lnTo>
                <a:lnTo>
                  <a:pt x="122" y="32"/>
                </a:lnTo>
                <a:lnTo>
                  <a:pt x="107" y="1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8" name="Freeform 635">
            <a:extLst>
              <a:ext uri="{FF2B5EF4-FFF2-40B4-BE49-F238E27FC236}">
                <a16:creationId xmlns:a16="http://schemas.microsoft.com/office/drawing/2014/main" id="{27442B92-4EBC-4E09-8958-7684ED7C3C9C}"/>
              </a:ext>
            </a:extLst>
          </p:cNvPr>
          <p:cNvSpPr>
            <a:spLocks noChangeArrowheads="1"/>
          </p:cNvSpPr>
          <p:nvPr/>
        </p:nvSpPr>
        <p:spPr bwMode="auto">
          <a:xfrm>
            <a:off x="3981221" y="2632521"/>
            <a:ext cx="27552" cy="132510"/>
          </a:xfrm>
          <a:custGeom>
            <a:avLst/>
            <a:gdLst>
              <a:gd name="T0" fmla="*/ 90 w 91"/>
              <a:gd name="T1" fmla="*/ 21 h 446"/>
              <a:gd name="T2" fmla="*/ 53 w 91"/>
              <a:gd name="T3" fmla="*/ 0 h 446"/>
              <a:gd name="T4" fmla="*/ 53 w 91"/>
              <a:gd name="T5" fmla="*/ 0 h 446"/>
              <a:gd name="T6" fmla="*/ 26 w 91"/>
              <a:gd name="T7" fmla="*/ 52 h 446"/>
              <a:gd name="T8" fmla="*/ 11 w 91"/>
              <a:gd name="T9" fmla="*/ 111 h 446"/>
              <a:gd name="T10" fmla="*/ 0 w 91"/>
              <a:gd name="T11" fmla="*/ 164 h 446"/>
              <a:gd name="T12" fmla="*/ 0 w 91"/>
              <a:gd name="T13" fmla="*/ 222 h 446"/>
              <a:gd name="T14" fmla="*/ 0 w 91"/>
              <a:gd name="T15" fmla="*/ 222 h 446"/>
              <a:gd name="T16" fmla="*/ 0 w 91"/>
              <a:gd name="T17" fmla="*/ 281 h 446"/>
              <a:gd name="T18" fmla="*/ 11 w 91"/>
              <a:gd name="T19" fmla="*/ 339 h 446"/>
              <a:gd name="T20" fmla="*/ 26 w 91"/>
              <a:gd name="T21" fmla="*/ 392 h 446"/>
              <a:gd name="T22" fmla="*/ 53 w 91"/>
              <a:gd name="T23" fmla="*/ 445 h 446"/>
              <a:gd name="T24" fmla="*/ 90 w 91"/>
              <a:gd name="T25" fmla="*/ 424 h 446"/>
              <a:gd name="T26" fmla="*/ 90 w 91"/>
              <a:gd name="T27" fmla="*/ 424 h 446"/>
              <a:gd name="T28" fmla="*/ 69 w 91"/>
              <a:gd name="T29" fmla="*/ 376 h 446"/>
              <a:gd name="T30" fmla="*/ 53 w 91"/>
              <a:gd name="T31" fmla="*/ 329 h 446"/>
              <a:gd name="T32" fmla="*/ 42 w 91"/>
              <a:gd name="T33" fmla="*/ 275 h 446"/>
              <a:gd name="T34" fmla="*/ 37 w 91"/>
              <a:gd name="T35" fmla="*/ 222 h 446"/>
              <a:gd name="T36" fmla="*/ 37 w 91"/>
              <a:gd name="T37" fmla="*/ 222 h 446"/>
              <a:gd name="T38" fmla="*/ 42 w 91"/>
              <a:gd name="T39" fmla="*/ 169 h 446"/>
              <a:gd name="T40" fmla="*/ 53 w 91"/>
              <a:gd name="T41" fmla="*/ 116 h 446"/>
              <a:gd name="T42" fmla="*/ 69 w 91"/>
              <a:gd name="T43" fmla="*/ 68 h 446"/>
              <a:gd name="T44" fmla="*/ 90 w 91"/>
              <a:gd name="T45" fmla="*/ 21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446">
                <a:moveTo>
                  <a:pt x="90" y="21"/>
                </a:moveTo>
                <a:lnTo>
                  <a:pt x="53" y="0"/>
                </a:lnTo>
                <a:lnTo>
                  <a:pt x="53" y="0"/>
                </a:lnTo>
                <a:lnTo>
                  <a:pt x="26" y="52"/>
                </a:lnTo>
                <a:lnTo>
                  <a:pt x="11" y="111"/>
                </a:lnTo>
                <a:lnTo>
                  <a:pt x="0" y="164"/>
                </a:lnTo>
                <a:lnTo>
                  <a:pt x="0" y="222"/>
                </a:lnTo>
                <a:lnTo>
                  <a:pt x="0" y="222"/>
                </a:lnTo>
                <a:lnTo>
                  <a:pt x="0" y="281"/>
                </a:lnTo>
                <a:lnTo>
                  <a:pt x="11" y="339"/>
                </a:lnTo>
                <a:lnTo>
                  <a:pt x="26" y="392"/>
                </a:lnTo>
                <a:lnTo>
                  <a:pt x="53" y="445"/>
                </a:lnTo>
                <a:lnTo>
                  <a:pt x="90" y="424"/>
                </a:lnTo>
                <a:lnTo>
                  <a:pt x="90" y="424"/>
                </a:lnTo>
                <a:lnTo>
                  <a:pt x="69" y="376"/>
                </a:lnTo>
                <a:lnTo>
                  <a:pt x="53" y="329"/>
                </a:lnTo>
                <a:lnTo>
                  <a:pt x="42" y="275"/>
                </a:lnTo>
                <a:lnTo>
                  <a:pt x="37" y="222"/>
                </a:lnTo>
                <a:lnTo>
                  <a:pt x="37" y="222"/>
                </a:lnTo>
                <a:lnTo>
                  <a:pt x="42" y="169"/>
                </a:lnTo>
                <a:lnTo>
                  <a:pt x="53" y="116"/>
                </a:lnTo>
                <a:lnTo>
                  <a:pt x="69" y="68"/>
                </a:lnTo>
                <a:lnTo>
                  <a:pt x="90"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9" name="Freeform 636">
            <a:extLst>
              <a:ext uri="{FF2B5EF4-FFF2-40B4-BE49-F238E27FC236}">
                <a16:creationId xmlns:a16="http://schemas.microsoft.com/office/drawing/2014/main" id="{9285F77A-4E76-48CE-81EF-6F7C2494E21F}"/>
              </a:ext>
            </a:extLst>
          </p:cNvPr>
          <p:cNvSpPr>
            <a:spLocks noChangeArrowheads="1"/>
          </p:cNvSpPr>
          <p:nvPr/>
        </p:nvSpPr>
        <p:spPr bwMode="auto">
          <a:xfrm>
            <a:off x="8398670" y="447454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0" name="Freeform 637">
            <a:extLst>
              <a:ext uri="{FF2B5EF4-FFF2-40B4-BE49-F238E27FC236}">
                <a16:creationId xmlns:a16="http://schemas.microsoft.com/office/drawing/2014/main" id="{86839B44-0D13-423B-920C-EBC2B4944A0B}"/>
              </a:ext>
            </a:extLst>
          </p:cNvPr>
          <p:cNvSpPr>
            <a:spLocks noChangeArrowheads="1"/>
          </p:cNvSpPr>
          <p:nvPr/>
        </p:nvSpPr>
        <p:spPr bwMode="auto">
          <a:xfrm>
            <a:off x="8435405" y="4494225"/>
            <a:ext cx="13120" cy="11808"/>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1" name="Freeform 638">
            <a:extLst>
              <a:ext uri="{FF2B5EF4-FFF2-40B4-BE49-F238E27FC236}">
                <a16:creationId xmlns:a16="http://schemas.microsoft.com/office/drawing/2014/main" id="{A231AD54-6F37-433A-8400-B717B6B823EF}"/>
              </a:ext>
            </a:extLst>
          </p:cNvPr>
          <p:cNvSpPr>
            <a:spLocks noChangeArrowheads="1"/>
          </p:cNvSpPr>
          <p:nvPr/>
        </p:nvSpPr>
        <p:spPr bwMode="auto">
          <a:xfrm>
            <a:off x="8447213" y="450472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2" name="Freeform 639">
            <a:extLst>
              <a:ext uri="{FF2B5EF4-FFF2-40B4-BE49-F238E27FC236}">
                <a16:creationId xmlns:a16="http://schemas.microsoft.com/office/drawing/2014/main" id="{A1560C55-DCBA-41F8-9786-64393DA6F2AA}"/>
              </a:ext>
            </a:extLst>
          </p:cNvPr>
          <p:cNvSpPr>
            <a:spLocks noChangeArrowheads="1"/>
          </p:cNvSpPr>
          <p:nvPr/>
        </p:nvSpPr>
        <p:spPr bwMode="auto">
          <a:xfrm>
            <a:off x="8398670" y="452440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3" name="Freeform 640">
            <a:extLst>
              <a:ext uri="{FF2B5EF4-FFF2-40B4-BE49-F238E27FC236}">
                <a16:creationId xmlns:a16="http://schemas.microsoft.com/office/drawing/2014/main" id="{5ED77DCC-B4D5-4F0A-8484-C8E7B24D11FB}"/>
              </a:ext>
            </a:extLst>
          </p:cNvPr>
          <p:cNvSpPr>
            <a:spLocks noChangeArrowheads="1"/>
          </p:cNvSpPr>
          <p:nvPr/>
        </p:nvSpPr>
        <p:spPr bwMode="auto">
          <a:xfrm>
            <a:off x="8503628" y="452964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4" name="Freeform 641">
            <a:extLst>
              <a:ext uri="{FF2B5EF4-FFF2-40B4-BE49-F238E27FC236}">
                <a16:creationId xmlns:a16="http://schemas.microsoft.com/office/drawing/2014/main" id="{4604DB56-4C65-4BC0-858E-FD8A6C6B1D5F}"/>
              </a:ext>
            </a:extLst>
          </p:cNvPr>
          <p:cNvSpPr>
            <a:spLocks noChangeArrowheads="1"/>
          </p:cNvSpPr>
          <p:nvPr/>
        </p:nvSpPr>
        <p:spPr bwMode="auto">
          <a:xfrm>
            <a:off x="8539051" y="447454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5" name="Freeform 642">
            <a:extLst>
              <a:ext uri="{FF2B5EF4-FFF2-40B4-BE49-F238E27FC236}">
                <a16:creationId xmlns:a16="http://schemas.microsoft.com/office/drawing/2014/main" id="{AA90EE01-1A96-49C0-86C1-897A43CFB1A9}"/>
              </a:ext>
            </a:extLst>
          </p:cNvPr>
          <p:cNvSpPr>
            <a:spLocks noChangeArrowheads="1"/>
          </p:cNvSpPr>
          <p:nvPr/>
        </p:nvSpPr>
        <p:spPr bwMode="auto">
          <a:xfrm>
            <a:off x="8465580" y="4462737"/>
            <a:ext cx="26240" cy="19680"/>
          </a:xfrm>
          <a:custGeom>
            <a:avLst/>
            <a:gdLst>
              <a:gd name="T0" fmla="*/ 43 w 86"/>
              <a:gd name="T1" fmla="*/ 21 h 64"/>
              <a:gd name="T2" fmla="*/ 0 w 86"/>
              <a:gd name="T3" fmla="*/ 21 h 64"/>
              <a:gd name="T4" fmla="*/ 0 w 86"/>
              <a:gd name="T5" fmla="*/ 63 h 64"/>
              <a:gd name="T6" fmla="*/ 43 w 86"/>
              <a:gd name="T7" fmla="*/ 63 h 64"/>
              <a:gd name="T8" fmla="*/ 43 w 86"/>
              <a:gd name="T9" fmla="*/ 42 h 64"/>
              <a:gd name="T10" fmla="*/ 85 w 86"/>
              <a:gd name="T11" fmla="*/ 42 h 64"/>
              <a:gd name="T12" fmla="*/ 85 w 86"/>
              <a:gd name="T13" fmla="*/ 0 h 64"/>
              <a:gd name="T14" fmla="*/ 43 w 86"/>
              <a:gd name="T15" fmla="*/ 0 h 64"/>
              <a:gd name="T16" fmla="*/ 43 w 86"/>
              <a:gd name="T17"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64">
                <a:moveTo>
                  <a:pt x="43" y="21"/>
                </a:moveTo>
                <a:lnTo>
                  <a:pt x="0" y="21"/>
                </a:lnTo>
                <a:lnTo>
                  <a:pt x="0" y="63"/>
                </a:lnTo>
                <a:lnTo>
                  <a:pt x="43" y="63"/>
                </a:lnTo>
                <a:lnTo>
                  <a:pt x="43" y="42"/>
                </a:lnTo>
                <a:lnTo>
                  <a:pt x="85" y="42"/>
                </a:lnTo>
                <a:lnTo>
                  <a:pt x="85" y="0"/>
                </a:lnTo>
                <a:lnTo>
                  <a:pt x="43" y="0"/>
                </a:lnTo>
                <a:lnTo>
                  <a:pt x="43"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6" name="Freeform 643">
            <a:extLst>
              <a:ext uri="{FF2B5EF4-FFF2-40B4-BE49-F238E27FC236}">
                <a16:creationId xmlns:a16="http://schemas.microsoft.com/office/drawing/2014/main" id="{7316A2D2-4151-47E2-877C-DF93F81249BA}"/>
              </a:ext>
            </a:extLst>
          </p:cNvPr>
          <p:cNvSpPr>
            <a:spLocks noChangeArrowheads="1"/>
          </p:cNvSpPr>
          <p:nvPr/>
        </p:nvSpPr>
        <p:spPr bwMode="auto">
          <a:xfrm>
            <a:off x="8562667" y="4542769"/>
            <a:ext cx="13120" cy="11807"/>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7" name="Freeform 644">
            <a:extLst>
              <a:ext uri="{FF2B5EF4-FFF2-40B4-BE49-F238E27FC236}">
                <a16:creationId xmlns:a16="http://schemas.microsoft.com/office/drawing/2014/main" id="{84C7FED0-1770-4C60-9319-6F848DA41A45}"/>
              </a:ext>
            </a:extLst>
          </p:cNvPr>
          <p:cNvSpPr>
            <a:spLocks noChangeArrowheads="1"/>
          </p:cNvSpPr>
          <p:nvPr/>
        </p:nvSpPr>
        <p:spPr bwMode="auto">
          <a:xfrm>
            <a:off x="8465580" y="459000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8" name="Freeform 645">
            <a:extLst>
              <a:ext uri="{FF2B5EF4-FFF2-40B4-BE49-F238E27FC236}">
                <a16:creationId xmlns:a16="http://schemas.microsoft.com/office/drawing/2014/main" id="{DD5F12CE-7240-4654-AE15-02895F359AC6}"/>
              </a:ext>
            </a:extLst>
          </p:cNvPr>
          <p:cNvSpPr>
            <a:spLocks noChangeArrowheads="1"/>
          </p:cNvSpPr>
          <p:nvPr/>
        </p:nvSpPr>
        <p:spPr bwMode="auto">
          <a:xfrm>
            <a:off x="8453773" y="4603120"/>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9" name="Freeform 646">
            <a:extLst>
              <a:ext uri="{FF2B5EF4-FFF2-40B4-BE49-F238E27FC236}">
                <a16:creationId xmlns:a16="http://schemas.microsoft.com/office/drawing/2014/main" id="{D609DFF6-4545-4153-83A0-8ECE1C1D0828}"/>
              </a:ext>
            </a:extLst>
          </p:cNvPr>
          <p:cNvSpPr>
            <a:spLocks noChangeArrowheads="1"/>
          </p:cNvSpPr>
          <p:nvPr/>
        </p:nvSpPr>
        <p:spPr bwMode="auto">
          <a:xfrm>
            <a:off x="8477389" y="462279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0" name="Freeform 647">
            <a:extLst>
              <a:ext uri="{FF2B5EF4-FFF2-40B4-BE49-F238E27FC236}">
                <a16:creationId xmlns:a16="http://schemas.microsoft.com/office/drawing/2014/main" id="{FEE5349D-5D1B-49EA-B8A3-09AF67ADC8C0}"/>
              </a:ext>
            </a:extLst>
          </p:cNvPr>
          <p:cNvSpPr>
            <a:spLocks noChangeArrowheads="1"/>
          </p:cNvSpPr>
          <p:nvPr/>
        </p:nvSpPr>
        <p:spPr bwMode="auto">
          <a:xfrm>
            <a:off x="8373741" y="450472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1" name="Freeform 648">
            <a:extLst>
              <a:ext uri="{FF2B5EF4-FFF2-40B4-BE49-F238E27FC236}">
                <a16:creationId xmlns:a16="http://schemas.microsoft.com/office/drawing/2014/main" id="{EC525330-3A0C-4440-A4EF-B6B9F47B4B91}"/>
              </a:ext>
            </a:extLst>
          </p:cNvPr>
          <p:cNvSpPr>
            <a:spLocks noChangeArrowheads="1"/>
          </p:cNvSpPr>
          <p:nvPr/>
        </p:nvSpPr>
        <p:spPr bwMode="auto">
          <a:xfrm>
            <a:off x="8411789" y="4566384"/>
            <a:ext cx="11807"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2" name="Freeform 649">
            <a:extLst>
              <a:ext uri="{FF2B5EF4-FFF2-40B4-BE49-F238E27FC236}">
                <a16:creationId xmlns:a16="http://schemas.microsoft.com/office/drawing/2014/main" id="{6B32217E-46A9-4B9A-B165-7E7FEF6A0D61}"/>
              </a:ext>
            </a:extLst>
          </p:cNvPr>
          <p:cNvSpPr>
            <a:spLocks noChangeArrowheads="1"/>
          </p:cNvSpPr>
          <p:nvPr/>
        </p:nvSpPr>
        <p:spPr bwMode="auto">
          <a:xfrm>
            <a:off x="8398670" y="459655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3" name="Freeform 650">
            <a:extLst>
              <a:ext uri="{FF2B5EF4-FFF2-40B4-BE49-F238E27FC236}">
                <a16:creationId xmlns:a16="http://schemas.microsoft.com/office/drawing/2014/main" id="{F652EEC2-D179-47AE-9B1E-F3D9C380A61D}"/>
              </a:ext>
            </a:extLst>
          </p:cNvPr>
          <p:cNvSpPr>
            <a:spLocks noChangeArrowheads="1"/>
          </p:cNvSpPr>
          <p:nvPr/>
        </p:nvSpPr>
        <p:spPr bwMode="auto">
          <a:xfrm>
            <a:off x="8422285" y="455326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4" name="Freeform 651">
            <a:extLst>
              <a:ext uri="{FF2B5EF4-FFF2-40B4-BE49-F238E27FC236}">
                <a16:creationId xmlns:a16="http://schemas.microsoft.com/office/drawing/2014/main" id="{1AF1474A-BCA6-4E9D-AEE3-262A10B26E6F}"/>
              </a:ext>
            </a:extLst>
          </p:cNvPr>
          <p:cNvSpPr>
            <a:spLocks noChangeArrowheads="1"/>
          </p:cNvSpPr>
          <p:nvPr/>
        </p:nvSpPr>
        <p:spPr bwMode="auto">
          <a:xfrm>
            <a:off x="8339630" y="4317107"/>
            <a:ext cx="402779" cy="360795"/>
          </a:xfrm>
          <a:custGeom>
            <a:avLst/>
            <a:gdLst>
              <a:gd name="T0" fmla="*/ 758 w 1354"/>
              <a:gd name="T1" fmla="*/ 1078 h 1212"/>
              <a:gd name="T2" fmla="*/ 674 w 1354"/>
              <a:gd name="T3" fmla="*/ 860 h 1212"/>
              <a:gd name="T4" fmla="*/ 811 w 1354"/>
              <a:gd name="T5" fmla="*/ 1099 h 1212"/>
              <a:gd name="T6" fmla="*/ 1103 w 1354"/>
              <a:gd name="T7" fmla="*/ 1126 h 1212"/>
              <a:gd name="T8" fmla="*/ 1284 w 1354"/>
              <a:gd name="T9" fmla="*/ 914 h 1212"/>
              <a:gd name="T10" fmla="*/ 1252 w 1354"/>
              <a:gd name="T11" fmla="*/ 1036 h 1212"/>
              <a:gd name="T12" fmla="*/ 233 w 1354"/>
              <a:gd name="T13" fmla="*/ 1072 h 1212"/>
              <a:gd name="T14" fmla="*/ 175 w 1354"/>
              <a:gd name="T15" fmla="*/ 1014 h 1212"/>
              <a:gd name="T16" fmla="*/ 79 w 1354"/>
              <a:gd name="T17" fmla="*/ 797 h 1212"/>
              <a:gd name="T18" fmla="*/ 111 w 1354"/>
              <a:gd name="T19" fmla="*/ 589 h 1212"/>
              <a:gd name="T20" fmla="*/ 307 w 1354"/>
              <a:gd name="T21" fmla="*/ 430 h 1212"/>
              <a:gd name="T22" fmla="*/ 445 w 1354"/>
              <a:gd name="T23" fmla="*/ 367 h 1212"/>
              <a:gd name="T24" fmla="*/ 488 w 1354"/>
              <a:gd name="T25" fmla="*/ 409 h 1212"/>
              <a:gd name="T26" fmla="*/ 732 w 1354"/>
              <a:gd name="T27" fmla="*/ 468 h 1212"/>
              <a:gd name="T28" fmla="*/ 785 w 1354"/>
              <a:gd name="T29" fmla="*/ 531 h 1212"/>
              <a:gd name="T30" fmla="*/ 860 w 1354"/>
              <a:gd name="T31" fmla="*/ 711 h 1212"/>
              <a:gd name="T32" fmla="*/ 610 w 1354"/>
              <a:gd name="T33" fmla="*/ 839 h 1212"/>
              <a:gd name="T34" fmla="*/ 625 w 1354"/>
              <a:gd name="T35" fmla="*/ 940 h 1212"/>
              <a:gd name="T36" fmla="*/ 647 w 1354"/>
              <a:gd name="T37" fmla="*/ 1110 h 1212"/>
              <a:gd name="T38" fmla="*/ 344 w 1354"/>
              <a:gd name="T39" fmla="*/ 1131 h 1212"/>
              <a:gd name="T40" fmla="*/ 334 w 1354"/>
              <a:gd name="T41" fmla="*/ 287 h 1212"/>
              <a:gd name="T42" fmla="*/ 132 w 1354"/>
              <a:gd name="T43" fmla="*/ 292 h 1212"/>
              <a:gd name="T44" fmla="*/ 143 w 1354"/>
              <a:gd name="T45" fmla="*/ 244 h 1212"/>
              <a:gd name="T46" fmla="*/ 339 w 1354"/>
              <a:gd name="T47" fmla="*/ 255 h 1212"/>
              <a:gd name="T48" fmla="*/ 424 w 1354"/>
              <a:gd name="T49" fmla="*/ 239 h 1212"/>
              <a:gd name="T50" fmla="*/ 397 w 1354"/>
              <a:gd name="T51" fmla="*/ 122 h 1212"/>
              <a:gd name="T52" fmla="*/ 435 w 1354"/>
              <a:gd name="T53" fmla="*/ 181 h 1212"/>
              <a:gd name="T54" fmla="*/ 254 w 1354"/>
              <a:gd name="T55" fmla="*/ 223 h 1212"/>
              <a:gd name="T56" fmla="*/ 68 w 1354"/>
              <a:gd name="T57" fmla="*/ 160 h 1212"/>
              <a:gd name="T58" fmla="*/ 254 w 1354"/>
              <a:gd name="T59" fmla="*/ 96 h 1212"/>
              <a:gd name="T60" fmla="*/ 1231 w 1354"/>
              <a:gd name="T61" fmla="*/ 940 h 1212"/>
              <a:gd name="T62" fmla="*/ 1125 w 1354"/>
              <a:gd name="T63" fmla="*/ 1067 h 1212"/>
              <a:gd name="T64" fmla="*/ 960 w 1354"/>
              <a:gd name="T65" fmla="*/ 1104 h 1212"/>
              <a:gd name="T66" fmla="*/ 960 w 1354"/>
              <a:gd name="T67" fmla="*/ 892 h 1212"/>
              <a:gd name="T68" fmla="*/ 716 w 1354"/>
              <a:gd name="T69" fmla="*/ 860 h 1212"/>
              <a:gd name="T70" fmla="*/ 902 w 1354"/>
              <a:gd name="T71" fmla="*/ 759 h 1212"/>
              <a:gd name="T72" fmla="*/ 833 w 1354"/>
              <a:gd name="T73" fmla="*/ 521 h 1212"/>
              <a:gd name="T74" fmla="*/ 647 w 1354"/>
              <a:gd name="T75" fmla="*/ 367 h 1212"/>
              <a:gd name="T76" fmla="*/ 541 w 1354"/>
              <a:gd name="T77" fmla="*/ 32 h 1212"/>
              <a:gd name="T78" fmla="*/ 414 w 1354"/>
              <a:gd name="T79" fmla="*/ 85 h 1212"/>
              <a:gd name="T80" fmla="*/ 207 w 1354"/>
              <a:gd name="T81" fmla="*/ 58 h 1212"/>
              <a:gd name="T82" fmla="*/ 4 w 1354"/>
              <a:gd name="T83" fmla="*/ 160 h 1212"/>
              <a:gd name="T84" fmla="*/ 21 w 1354"/>
              <a:gd name="T85" fmla="*/ 260 h 1212"/>
              <a:gd name="T86" fmla="*/ 143 w 1354"/>
              <a:gd name="T87" fmla="*/ 340 h 1212"/>
              <a:gd name="T88" fmla="*/ 307 w 1354"/>
              <a:gd name="T89" fmla="*/ 335 h 1212"/>
              <a:gd name="T90" fmla="*/ 445 w 1354"/>
              <a:gd name="T91" fmla="*/ 324 h 1212"/>
              <a:gd name="T92" fmla="*/ 249 w 1354"/>
              <a:gd name="T93" fmla="*/ 382 h 1212"/>
              <a:gd name="T94" fmla="*/ 84 w 1354"/>
              <a:gd name="T95" fmla="*/ 558 h 1212"/>
              <a:gd name="T96" fmla="*/ 36 w 1354"/>
              <a:gd name="T97" fmla="*/ 759 h 1212"/>
              <a:gd name="T98" fmla="*/ 111 w 1354"/>
              <a:gd name="T99" fmla="*/ 998 h 1212"/>
              <a:gd name="T100" fmla="*/ 302 w 1354"/>
              <a:gd name="T101" fmla="*/ 1157 h 1212"/>
              <a:gd name="T102" fmla="*/ 535 w 1354"/>
              <a:gd name="T103" fmla="*/ 1184 h 1212"/>
              <a:gd name="T104" fmla="*/ 780 w 1354"/>
              <a:gd name="T105" fmla="*/ 1147 h 1212"/>
              <a:gd name="T106" fmla="*/ 981 w 1354"/>
              <a:gd name="T107" fmla="*/ 1211 h 1212"/>
              <a:gd name="T108" fmla="*/ 1162 w 1354"/>
              <a:gd name="T109" fmla="*/ 1163 h 1212"/>
              <a:gd name="T110" fmla="*/ 1310 w 1354"/>
              <a:gd name="T111" fmla="*/ 1014 h 1212"/>
              <a:gd name="T112" fmla="*/ 1353 w 1354"/>
              <a:gd name="T113" fmla="*/ 818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212">
                <a:moveTo>
                  <a:pt x="981" y="1168"/>
                </a:moveTo>
                <a:lnTo>
                  <a:pt x="981" y="1168"/>
                </a:lnTo>
                <a:lnTo>
                  <a:pt x="918" y="1163"/>
                </a:lnTo>
                <a:lnTo>
                  <a:pt x="860" y="1147"/>
                </a:lnTo>
                <a:lnTo>
                  <a:pt x="806" y="1115"/>
                </a:lnTo>
                <a:lnTo>
                  <a:pt x="758" y="1078"/>
                </a:lnTo>
                <a:lnTo>
                  <a:pt x="716" y="1036"/>
                </a:lnTo>
                <a:lnTo>
                  <a:pt x="684" y="982"/>
                </a:lnTo>
                <a:lnTo>
                  <a:pt x="663" y="924"/>
                </a:lnTo>
                <a:lnTo>
                  <a:pt x="653" y="860"/>
                </a:lnTo>
                <a:lnTo>
                  <a:pt x="674" y="860"/>
                </a:lnTo>
                <a:lnTo>
                  <a:pt x="674" y="860"/>
                </a:lnTo>
                <a:lnTo>
                  <a:pt x="684" y="914"/>
                </a:lnTo>
                <a:lnTo>
                  <a:pt x="700" y="966"/>
                </a:lnTo>
                <a:lnTo>
                  <a:pt x="727" y="1014"/>
                </a:lnTo>
                <a:lnTo>
                  <a:pt x="764" y="1057"/>
                </a:lnTo>
                <a:lnTo>
                  <a:pt x="764" y="1057"/>
                </a:lnTo>
                <a:lnTo>
                  <a:pt x="811" y="1099"/>
                </a:lnTo>
                <a:lnTo>
                  <a:pt x="864" y="1126"/>
                </a:lnTo>
                <a:lnTo>
                  <a:pt x="923" y="1142"/>
                </a:lnTo>
                <a:lnTo>
                  <a:pt x="981" y="1147"/>
                </a:lnTo>
                <a:lnTo>
                  <a:pt x="981" y="1147"/>
                </a:lnTo>
                <a:lnTo>
                  <a:pt x="1045" y="1142"/>
                </a:lnTo>
                <a:lnTo>
                  <a:pt x="1103" y="1126"/>
                </a:lnTo>
                <a:lnTo>
                  <a:pt x="1157" y="1099"/>
                </a:lnTo>
                <a:lnTo>
                  <a:pt x="1204" y="1057"/>
                </a:lnTo>
                <a:lnTo>
                  <a:pt x="1204" y="1057"/>
                </a:lnTo>
                <a:lnTo>
                  <a:pt x="1236" y="1014"/>
                </a:lnTo>
                <a:lnTo>
                  <a:pt x="1263" y="966"/>
                </a:lnTo>
                <a:lnTo>
                  <a:pt x="1284" y="914"/>
                </a:lnTo>
                <a:lnTo>
                  <a:pt x="1295" y="860"/>
                </a:lnTo>
                <a:lnTo>
                  <a:pt x="1310" y="860"/>
                </a:lnTo>
                <a:lnTo>
                  <a:pt x="1310" y="860"/>
                </a:lnTo>
                <a:lnTo>
                  <a:pt x="1300" y="924"/>
                </a:lnTo>
                <a:lnTo>
                  <a:pt x="1278" y="982"/>
                </a:lnTo>
                <a:lnTo>
                  <a:pt x="1252" y="1036"/>
                </a:lnTo>
                <a:lnTo>
                  <a:pt x="1210" y="1078"/>
                </a:lnTo>
                <a:lnTo>
                  <a:pt x="1162" y="1115"/>
                </a:lnTo>
                <a:lnTo>
                  <a:pt x="1109" y="1147"/>
                </a:lnTo>
                <a:lnTo>
                  <a:pt x="1045" y="1163"/>
                </a:lnTo>
                <a:lnTo>
                  <a:pt x="981" y="1168"/>
                </a:lnTo>
                <a:close/>
                <a:moveTo>
                  <a:pt x="233" y="1072"/>
                </a:moveTo>
                <a:lnTo>
                  <a:pt x="265" y="1072"/>
                </a:lnTo>
                <a:lnTo>
                  <a:pt x="265" y="1030"/>
                </a:lnTo>
                <a:lnTo>
                  <a:pt x="222" y="1030"/>
                </a:lnTo>
                <a:lnTo>
                  <a:pt x="222" y="1062"/>
                </a:lnTo>
                <a:lnTo>
                  <a:pt x="222" y="1062"/>
                </a:lnTo>
                <a:lnTo>
                  <a:pt x="175" y="1014"/>
                </a:lnTo>
                <a:lnTo>
                  <a:pt x="132" y="961"/>
                </a:lnTo>
                <a:lnTo>
                  <a:pt x="105" y="903"/>
                </a:lnTo>
                <a:lnTo>
                  <a:pt x="84" y="839"/>
                </a:lnTo>
                <a:lnTo>
                  <a:pt x="116" y="839"/>
                </a:lnTo>
                <a:lnTo>
                  <a:pt x="116" y="797"/>
                </a:lnTo>
                <a:lnTo>
                  <a:pt x="79" y="797"/>
                </a:lnTo>
                <a:lnTo>
                  <a:pt x="79" y="797"/>
                </a:lnTo>
                <a:lnTo>
                  <a:pt x="79" y="759"/>
                </a:lnTo>
                <a:lnTo>
                  <a:pt x="79" y="759"/>
                </a:lnTo>
                <a:lnTo>
                  <a:pt x="79" y="701"/>
                </a:lnTo>
                <a:lnTo>
                  <a:pt x="95" y="643"/>
                </a:lnTo>
                <a:lnTo>
                  <a:pt x="111" y="589"/>
                </a:lnTo>
                <a:lnTo>
                  <a:pt x="143" y="542"/>
                </a:lnTo>
                <a:lnTo>
                  <a:pt x="175" y="499"/>
                </a:lnTo>
                <a:lnTo>
                  <a:pt x="211" y="462"/>
                </a:lnTo>
                <a:lnTo>
                  <a:pt x="254" y="430"/>
                </a:lnTo>
                <a:lnTo>
                  <a:pt x="307" y="404"/>
                </a:lnTo>
                <a:lnTo>
                  <a:pt x="307" y="430"/>
                </a:lnTo>
                <a:lnTo>
                  <a:pt x="344" y="430"/>
                </a:lnTo>
                <a:lnTo>
                  <a:pt x="344" y="388"/>
                </a:lnTo>
                <a:lnTo>
                  <a:pt x="339" y="388"/>
                </a:lnTo>
                <a:lnTo>
                  <a:pt x="339" y="388"/>
                </a:lnTo>
                <a:lnTo>
                  <a:pt x="392" y="372"/>
                </a:lnTo>
                <a:lnTo>
                  <a:pt x="445" y="367"/>
                </a:lnTo>
                <a:lnTo>
                  <a:pt x="445" y="409"/>
                </a:lnTo>
                <a:lnTo>
                  <a:pt x="424" y="409"/>
                </a:lnTo>
                <a:lnTo>
                  <a:pt x="424" y="451"/>
                </a:lnTo>
                <a:lnTo>
                  <a:pt x="509" y="451"/>
                </a:lnTo>
                <a:lnTo>
                  <a:pt x="509" y="409"/>
                </a:lnTo>
                <a:lnTo>
                  <a:pt x="488" y="409"/>
                </a:lnTo>
                <a:lnTo>
                  <a:pt x="488" y="367"/>
                </a:lnTo>
                <a:lnTo>
                  <a:pt x="488" y="367"/>
                </a:lnTo>
                <a:lnTo>
                  <a:pt x="557" y="377"/>
                </a:lnTo>
                <a:lnTo>
                  <a:pt x="621" y="398"/>
                </a:lnTo>
                <a:lnTo>
                  <a:pt x="679" y="430"/>
                </a:lnTo>
                <a:lnTo>
                  <a:pt x="732" y="468"/>
                </a:lnTo>
                <a:lnTo>
                  <a:pt x="716" y="468"/>
                </a:lnTo>
                <a:lnTo>
                  <a:pt x="716" y="510"/>
                </a:lnTo>
                <a:lnTo>
                  <a:pt x="753" y="510"/>
                </a:lnTo>
                <a:lnTo>
                  <a:pt x="753" y="494"/>
                </a:lnTo>
                <a:lnTo>
                  <a:pt x="753" y="494"/>
                </a:lnTo>
                <a:lnTo>
                  <a:pt x="785" y="531"/>
                </a:lnTo>
                <a:lnTo>
                  <a:pt x="817" y="574"/>
                </a:lnTo>
                <a:lnTo>
                  <a:pt x="838" y="621"/>
                </a:lnTo>
                <a:lnTo>
                  <a:pt x="849" y="675"/>
                </a:lnTo>
                <a:lnTo>
                  <a:pt x="838" y="675"/>
                </a:lnTo>
                <a:lnTo>
                  <a:pt x="838" y="711"/>
                </a:lnTo>
                <a:lnTo>
                  <a:pt x="860" y="711"/>
                </a:lnTo>
                <a:lnTo>
                  <a:pt x="860" y="711"/>
                </a:lnTo>
                <a:lnTo>
                  <a:pt x="860" y="759"/>
                </a:lnTo>
                <a:lnTo>
                  <a:pt x="860" y="759"/>
                </a:lnTo>
                <a:lnTo>
                  <a:pt x="854" y="818"/>
                </a:lnTo>
                <a:lnTo>
                  <a:pt x="610" y="818"/>
                </a:lnTo>
                <a:lnTo>
                  <a:pt x="610" y="839"/>
                </a:lnTo>
                <a:lnTo>
                  <a:pt x="610" y="839"/>
                </a:lnTo>
                <a:lnTo>
                  <a:pt x="615" y="903"/>
                </a:lnTo>
                <a:lnTo>
                  <a:pt x="610" y="903"/>
                </a:lnTo>
                <a:lnTo>
                  <a:pt x="610" y="940"/>
                </a:lnTo>
                <a:lnTo>
                  <a:pt x="625" y="940"/>
                </a:lnTo>
                <a:lnTo>
                  <a:pt x="625" y="940"/>
                </a:lnTo>
                <a:lnTo>
                  <a:pt x="642" y="977"/>
                </a:lnTo>
                <a:lnTo>
                  <a:pt x="657" y="1014"/>
                </a:lnTo>
                <a:lnTo>
                  <a:pt x="674" y="1046"/>
                </a:lnTo>
                <a:lnTo>
                  <a:pt x="700" y="1078"/>
                </a:lnTo>
                <a:lnTo>
                  <a:pt x="700" y="1078"/>
                </a:lnTo>
                <a:lnTo>
                  <a:pt x="647" y="1110"/>
                </a:lnTo>
                <a:lnTo>
                  <a:pt x="589" y="1131"/>
                </a:lnTo>
                <a:lnTo>
                  <a:pt x="530" y="1147"/>
                </a:lnTo>
                <a:lnTo>
                  <a:pt x="467" y="1147"/>
                </a:lnTo>
                <a:lnTo>
                  <a:pt x="467" y="1147"/>
                </a:lnTo>
                <a:lnTo>
                  <a:pt x="403" y="1142"/>
                </a:lnTo>
                <a:lnTo>
                  <a:pt x="344" y="1131"/>
                </a:lnTo>
                <a:lnTo>
                  <a:pt x="286" y="1104"/>
                </a:lnTo>
                <a:lnTo>
                  <a:pt x="233" y="1072"/>
                </a:lnTo>
                <a:close/>
                <a:moveTo>
                  <a:pt x="397" y="260"/>
                </a:moveTo>
                <a:lnTo>
                  <a:pt x="397" y="260"/>
                </a:lnTo>
                <a:lnTo>
                  <a:pt x="371" y="271"/>
                </a:lnTo>
                <a:lnTo>
                  <a:pt x="334" y="287"/>
                </a:lnTo>
                <a:lnTo>
                  <a:pt x="260" y="303"/>
                </a:lnTo>
                <a:lnTo>
                  <a:pt x="260" y="303"/>
                </a:lnTo>
                <a:lnTo>
                  <a:pt x="217" y="308"/>
                </a:lnTo>
                <a:lnTo>
                  <a:pt x="217" y="308"/>
                </a:lnTo>
                <a:lnTo>
                  <a:pt x="175" y="303"/>
                </a:lnTo>
                <a:lnTo>
                  <a:pt x="132" y="292"/>
                </a:lnTo>
                <a:lnTo>
                  <a:pt x="95" y="282"/>
                </a:lnTo>
                <a:lnTo>
                  <a:pt x="68" y="271"/>
                </a:lnTo>
                <a:lnTo>
                  <a:pt x="68" y="271"/>
                </a:lnTo>
                <a:lnTo>
                  <a:pt x="111" y="234"/>
                </a:lnTo>
                <a:lnTo>
                  <a:pt x="111" y="234"/>
                </a:lnTo>
                <a:lnTo>
                  <a:pt x="143" y="244"/>
                </a:lnTo>
                <a:lnTo>
                  <a:pt x="175" y="255"/>
                </a:lnTo>
                <a:lnTo>
                  <a:pt x="211" y="260"/>
                </a:lnTo>
                <a:lnTo>
                  <a:pt x="254" y="265"/>
                </a:lnTo>
                <a:lnTo>
                  <a:pt x="254" y="265"/>
                </a:lnTo>
                <a:lnTo>
                  <a:pt x="296" y="260"/>
                </a:lnTo>
                <a:lnTo>
                  <a:pt x="339" y="255"/>
                </a:lnTo>
                <a:lnTo>
                  <a:pt x="376" y="250"/>
                </a:lnTo>
                <a:lnTo>
                  <a:pt x="414" y="239"/>
                </a:lnTo>
                <a:lnTo>
                  <a:pt x="414" y="239"/>
                </a:lnTo>
                <a:lnTo>
                  <a:pt x="440" y="229"/>
                </a:lnTo>
                <a:lnTo>
                  <a:pt x="440" y="229"/>
                </a:lnTo>
                <a:lnTo>
                  <a:pt x="424" y="239"/>
                </a:lnTo>
                <a:lnTo>
                  <a:pt x="397" y="260"/>
                </a:lnTo>
                <a:close/>
                <a:moveTo>
                  <a:pt x="254" y="96"/>
                </a:moveTo>
                <a:lnTo>
                  <a:pt x="254" y="96"/>
                </a:lnTo>
                <a:lnTo>
                  <a:pt x="328" y="107"/>
                </a:lnTo>
                <a:lnTo>
                  <a:pt x="365" y="111"/>
                </a:lnTo>
                <a:lnTo>
                  <a:pt x="397" y="122"/>
                </a:lnTo>
                <a:lnTo>
                  <a:pt x="397" y="122"/>
                </a:lnTo>
                <a:lnTo>
                  <a:pt x="429" y="138"/>
                </a:lnTo>
                <a:lnTo>
                  <a:pt x="344" y="138"/>
                </a:lnTo>
                <a:lnTo>
                  <a:pt x="344" y="181"/>
                </a:lnTo>
                <a:lnTo>
                  <a:pt x="435" y="181"/>
                </a:lnTo>
                <a:lnTo>
                  <a:pt x="435" y="181"/>
                </a:lnTo>
                <a:lnTo>
                  <a:pt x="418" y="191"/>
                </a:lnTo>
                <a:lnTo>
                  <a:pt x="397" y="197"/>
                </a:lnTo>
                <a:lnTo>
                  <a:pt x="397" y="197"/>
                </a:lnTo>
                <a:lnTo>
                  <a:pt x="365" y="207"/>
                </a:lnTo>
                <a:lnTo>
                  <a:pt x="328" y="218"/>
                </a:lnTo>
                <a:lnTo>
                  <a:pt x="254" y="223"/>
                </a:lnTo>
                <a:lnTo>
                  <a:pt x="254" y="223"/>
                </a:lnTo>
                <a:lnTo>
                  <a:pt x="222" y="218"/>
                </a:lnTo>
                <a:lnTo>
                  <a:pt x="196" y="218"/>
                </a:lnTo>
                <a:lnTo>
                  <a:pt x="143" y="202"/>
                </a:lnTo>
                <a:lnTo>
                  <a:pt x="100" y="181"/>
                </a:lnTo>
                <a:lnTo>
                  <a:pt x="68" y="160"/>
                </a:lnTo>
                <a:lnTo>
                  <a:pt x="68" y="160"/>
                </a:lnTo>
                <a:lnTo>
                  <a:pt x="100" y="143"/>
                </a:lnTo>
                <a:lnTo>
                  <a:pt x="143" y="122"/>
                </a:lnTo>
                <a:lnTo>
                  <a:pt x="196" y="107"/>
                </a:lnTo>
                <a:lnTo>
                  <a:pt x="222" y="101"/>
                </a:lnTo>
                <a:lnTo>
                  <a:pt x="254" y="96"/>
                </a:lnTo>
                <a:close/>
                <a:moveTo>
                  <a:pt x="1188" y="1014"/>
                </a:moveTo>
                <a:lnTo>
                  <a:pt x="1029" y="860"/>
                </a:lnTo>
                <a:lnTo>
                  <a:pt x="1252" y="860"/>
                </a:lnTo>
                <a:lnTo>
                  <a:pt x="1252" y="860"/>
                </a:lnTo>
                <a:lnTo>
                  <a:pt x="1242" y="903"/>
                </a:lnTo>
                <a:lnTo>
                  <a:pt x="1231" y="940"/>
                </a:lnTo>
                <a:lnTo>
                  <a:pt x="1210" y="982"/>
                </a:lnTo>
                <a:lnTo>
                  <a:pt x="1188" y="1014"/>
                </a:lnTo>
                <a:close/>
                <a:moveTo>
                  <a:pt x="1003" y="887"/>
                </a:moveTo>
                <a:lnTo>
                  <a:pt x="1157" y="1046"/>
                </a:lnTo>
                <a:lnTo>
                  <a:pt x="1157" y="1046"/>
                </a:lnTo>
                <a:lnTo>
                  <a:pt x="1125" y="1067"/>
                </a:lnTo>
                <a:lnTo>
                  <a:pt x="1088" y="1089"/>
                </a:lnTo>
                <a:lnTo>
                  <a:pt x="1045" y="1099"/>
                </a:lnTo>
                <a:lnTo>
                  <a:pt x="1003" y="1104"/>
                </a:lnTo>
                <a:lnTo>
                  <a:pt x="1003" y="887"/>
                </a:lnTo>
                <a:close/>
                <a:moveTo>
                  <a:pt x="960" y="892"/>
                </a:moveTo>
                <a:lnTo>
                  <a:pt x="960" y="1104"/>
                </a:lnTo>
                <a:lnTo>
                  <a:pt x="960" y="1104"/>
                </a:lnTo>
                <a:lnTo>
                  <a:pt x="918" y="1099"/>
                </a:lnTo>
                <a:lnTo>
                  <a:pt x="881" y="1089"/>
                </a:lnTo>
                <a:lnTo>
                  <a:pt x="843" y="1067"/>
                </a:lnTo>
                <a:lnTo>
                  <a:pt x="811" y="1046"/>
                </a:lnTo>
                <a:lnTo>
                  <a:pt x="960" y="892"/>
                </a:lnTo>
                <a:close/>
                <a:moveTo>
                  <a:pt x="780" y="1014"/>
                </a:moveTo>
                <a:lnTo>
                  <a:pt x="780" y="1014"/>
                </a:lnTo>
                <a:lnTo>
                  <a:pt x="753" y="982"/>
                </a:lnTo>
                <a:lnTo>
                  <a:pt x="737" y="940"/>
                </a:lnTo>
                <a:lnTo>
                  <a:pt x="721" y="903"/>
                </a:lnTo>
                <a:lnTo>
                  <a:pt x="716" y="860"/>
                </a:lnTo>
                <a:lnTo>
                  <a:pt x="934" y="860"/>
                </a:lnTo>
                <a:lnTo>
                  <a:pt x="780" y="1014"/>
                </a:lnTo>
                <a:close/>
                <a:moveTo>
                  <a:pt x="896" y="818"/>
                </a:moveTo>
                <a:lnTo>
                  <a:pt x="896" y="818"/>
                </a:lnTo>
                <a:lnTo>
                  <a:pt x="902" y="759"/>
                </a:lnTo>
                <a:lnTo>
                  <a:pt x="902" y="759"/>
                </a:lnTo>
                <a:lnTo>
                  <a:pt x="896" y="717"/>
                </a:lnTo>
                <a:lnTo>
                  <a:pt x="891" y="675"/>
                </a:lnTo>
                <a:lnTo>
                  <a:pt x="881" y="632"/>
                </a:lnTo>
                <a:lnTo>
                  <a:pt x="870" y="595"/>
                </a:lnTo>
                <a:lnTo>
                  <a:pt x="849" y="558"/>
                </a:lnTo>
                <a:lnTo>
                  <a:pt x="833" y="521"/>
                </a:lnTo>
                <a:lnTo>
                  <a:pt x="806" y="489"/>
                </a:lnTo>
                <a:lnTo>
                  <a:pt x="780" y="457"/>
                </a:lnTo>
                <a:lnTo>
                  <a:pt x="753" y="430"/>
                </a:lnTo>
                <a:lnTo>
                  <a:pt x="721" y="404"/>
                </a:lnTo>
                <a:lnTo>
                  <a:pt x="684" y="382"/>
                </a:lnTo>
                <a:lnTo>
                  <a:pt x="647" y="367"/>
                </a:lnTo>
                <a:lnTo>
                  <a:pt x="610" y="350"/>
                </a:lnTo>
                <a:lnTo>
                  <a:pt x="573" y="340"/>
                </a:lnTo>
                <a:lnTo>
                  <a:pt x="530" y="329"/>
                </a:lnTo>
                <a:lnTo>
                  <a:pt x="488" y="324"/>
                </a:lnTo>
                <a:lnTo>
                  <a:pt x="488" y="69"/>
                </a:lnTo>
                <a:lnTo>
                  <a:pt x="541" y="32"/>
                </a:lnTo>
                <a:lnTo>
                  <a:pt x="520" y="0"/>
                </a:lnTo>
                <a:lnTo>
                  <a:pt x="445" y="48"/>
                </a:lnTo>
                <a:lnTo>
                  <a:pt x="445" y="101"/>
                </a:lnTo>
                <a:lnTo>
                  <a:pt x="445" y="101"/>
                </a:lnTo>
                <a:lnTo>
                  <a:pt x="414" y="85"/>
                </a:lnTo>
                <a:lnTo>
                  <a:pt x="414" y="85"/>
                </a:lnTo>
                <a:lnTo>
                  <a:pt x="376" y="69"/>
                </a:lnTo>
                <a:lnTo>
                  <a:pt x="339" y="64"/>
                </a:lnTo>
                <a:lnTo>
                  <a:pt x="296" y="58"/>
                </a:lnTo>
                <a:lnTo>
                  <a:pt x="254" y="58"/>
                </a:lnTo>
                <a:lnTo>
                  <a:pt x="254" y="58"/>
                </a:lnTo>
                <a:lnTo>
                  <a:pt x="207" y="58"/>
                </a:lnTo>
                <a:lnTo>
                  <a:pt x="164" y="69"/>
                </a:lnTo>
                <a:lnTo>
                  <a:pt x="127" y="85"/>
                </a:lnTo>
                <a:lnTo>
                  <a:pt x="89" y="101"/>
                </a:lnTo>
                <a:lnTo>
                  <a:pt x="42" y="128"/>
                </a:lnTo>
                <a:lnTo>
                  <a:pt x="21" y="143"/>
                </a:lnTo>
                <a:lnTo>
                  <a:pt x="4" y="160"/>
                </a:lnTo>
                <a:lnTo>
                  <a:pt x="21" y="175"/>
                </a:lnTo>
                <a:lnTo>
                  <a:pt x="21" y="175"/>
                </a:lnTo>
                <a:lnTo>
                  <a:pt x="36" y="186"/>
                </a:lnTo>
                <a:lnTo>
                  <a:pt x="74" y="212"/>
                </a:lnTo>
                <a:lnTo>
                  <a:pt x="74" y="212"/>
                </a:lnTo>
                <a:lnTo>
                  <a:pt x="21" y="260"/>
                </a:lnTo>
                <a:lnTo>
                  <a:pt x="0" y="282"/>
                </a:lnTo>
                <a:lnTo>
                  <a:pt x="26" y="292"/>
                </a:lnTo>
                <a:lnTo>
                  <a:pt x="26" y="292"/>
                </a:lnTo>
                <a:lnTo>
                  <a:pt x="42" y="303"/>
                </a:lnTo>
                <a:lnTo>
                  <a:pt x="84" y="324"/>
                </a:lnTo>
                <a:lnTo>
                  <a:pt x="143" y="340"/>
                </a:lnTo>
                <a:lnTo>
                  <a:pt x="180" y="345"/>
                </a:lnTo>
                <a:lnTo>
                  <a:pt x="217" y="350"/>
                </a:lnTo>
                <a:lnTo>
                  <a:pt x="217" y="350"/>
                </a:lnTo>
                <a:lnTo>
                  <a:pt x="265" y="345"/>
                </a:lnTo>
                <a:lnTo>
                  <a:pt x="265" y="345"/>
                </a:lnTo>
                <a:lnTo>
                  <a:pt x="307" y="335"/>
                </a:lnTo>
                <a:lnTo>
                  <a:pt x="350" y="324"/>
                </a:lnTo>
                <a:lnTo>
                  <a:pt x="387" y="314"/>
                </a:lnTo>
                <a:lnTo>
                  <a:pt x="418" y="292"/>
                </a:lnTo>
                <a:lnTo>
                  <a:pt x="418" y="292"/>
                </a:lnTo>
                <a:lnTo>
                  <a:pt x="445" y="276"/>
                </a:lnTo>
                <a:lnTo>
                  <a:pt x="445" y="324"/>
                </a:lnTo>
                <a:lnTo>
                  <a:pt x="445" y="324"/>
                </a:lnTo>
                <a:lnTo>
                  <a:pt x="403" y="329"/>
                </a:lnTo>
                <a:lnTo>
                  <a:pt x="365" y="340"/>
                </a:lnTo>
                <a:lnTo>
                  <a:pt x="323" y="350"/>
                </a:lnTo>
                <a:lnTo>
                  <a:pt x="286" y="367"/>
                </a:lnTo>
                <a:lnTo>
                  <a:pt x="249" y="382"/>
                </a:lnTo>
                <a:lnTo>
                  <a:pt x="217" y="404"/>
                </a:lnTo>
                <a:lnTo>
                  <a:pt x="185" y="430"/>
                </a:lnTo>
                <a:lnTo>
                  <a:pt x="153" y="457"/>
                </a:lnTo>
                <a:lnTo>
                  <a:pt x="127" y="489"/>
                </a:lnTo>
                <a:lnTo>
                  <a:pt x="105" y="521"/>
                </a:lnTo>
                <a:lnTo>
                  <a:pt x="84" y="558"/>
                </a:lnTo>
                <a:lnTo>
                  <a:pt x="68" y="595"/>
                </a:lnTo>
                <a:lnTo>
                  <a:pt x="53" y="632"/>
                </a:lnTo>
                <a:lnTo>
                  <a:pt x="42" y="675"/>
                </a:lnTo>
                <a:lnTo>
                  <a:pt x="36" y="717"/>
                </a:lnTo>
                <a:lnTo>
                  <a:pt x="36" y="759"/>
                </a:lnTo>
                <a:lnTo>
                  <a:pt x="36" y="759"/>
                </a:lnTo>
                <a:lnTo>
                  <a:pt x="36" y="802"/>
                </a:lnTo>
                <a:lnTo>
                  <a:pt x="42" y="844"/>
                </a:lnTo>
                <a:lnTo>
                  <a:pt x="53" y="887"/>
                </a:lnTo>
                <a:lnTo>
                  <a:pt x="68" y="924"/>
                </a:lnTo>
                <a:lnTo>
                  <a:pt x="89" y="966"/>
                </a:lnTo>
                <a:lnTo>
                  <a:pt x="111" y="998"/>
                </a:lnTo>
                <a:lnTo>
                  <a:pt x="132" y="1036"/>
                </a:lnTo>
                <a:lnTo>
                  <a:pt x="164" y="1062"/>
                </a:lnTo>
                <a:lnTo>
                  <a:pt x="190" y="1094"/>
                </a:lnTo>
                <a:lnTo>
                  <a:pt x="228" y="1115"/>
                </a:lnTo>
                <a:lnTo>
                  <a:pt x="260" y="1136"/>
                </a:lnTo>
                <a:lnTo>
                  <a:pt x="302" y="1157"/>
                </a:lnTo>
                <a:lnTo>
                  <a:pt x="339" y="1173"/>
                </a:lnTo>
                <a:lnTo>
                  <a:pt x="382" y="1184"/>
                </a:lnTo>
                <a:lnTo>
                  <a:pt x="424" y="1189"/>
                </a:lnTo>
                <a:lnTo>
                  <a:pt x="467" y="1189"/>
                </a:lnTo>
                <a:lnTo>
                  <a:pt x="467" y="1189"/>
                </a:lnTo>
                <a:lnTo>
                  <a:pt x="535" y="1184"/>
                </a:lnTo>
                <a:lnTo>
                  <a:pt x="604" y="1168"/>
                </a:lnTo>
                <a:lnTo>
                  <a:pt x="668" y="1142"/>
                </a:lnTo>
                <a:lnTo>
                  <a:pt x="727" y="1104"/>
                </a:lnTo>
                <a:lnTo>
                  <a:pt x="727" y="1104"/>
                </a:lnTo>
                <a:lnTo>
                  <a:pt x="753" y="1131"/>
                </a:lnTo>
                <a:lnTo>
                  <a:pt x="780" y="1147"/>
                </a:lnTo>
                <a:lnTo>
                  <a:pt x="811" y="1168"/>
                </a:lnTo>
                <a:lnTo>
                  <a:pt x="843" y="1184"/>
                </a:lnTo>
                <a:lnTo>
                  <a:pt x="875" y="1195"/>
                </a:lnTo>
                <a:lnTo>
                  <a:pt x="913" y="1205"/>
                </a:lnTo>
                <a:lnTo>
                  <a:pt x="944" y="1211"/>
                </a:lnTo>
                <a:lnTo>
                  <a:pt x="981" y="1211"/>
                </a:lnTo>
                <a:lnTo>
                  <a:pt x="981" y="1211"/>
                </a:lnTo>
                <a:lnTo>
                  <a:pt x="1018" y="1211"/>
                </a:lnTo>
                <a:lnTo>
                  <a:pt x="1056" y="1200"/>
                </a:lnTo>
                <a:lnTo>
                  <a:pt x="1093" y="1195"/>
                </a:lnTo>
                <a:lnTo>
                  <a:pt x="1125" y="1179"/>
                </a:lnTo>
                <a:lnTo>
                  <a:pt x="1162" y="1163"/>
                </a:lnTo>
                <a:lnTo>
                  <a:pt x="1188" y="1147"/>
                </a:lnTo>
                <a:lnTo>
                  <a:pt x="1220" y="1126"/>
                </a:lnTo>
                <a:lnTo>
                  <a:pt x="1247" y="1099"/>
                </a:lnTo>
                <a:lnTo>
                  <a:pt x="1268" y="1072"/>
                </a:lnTo>
                <a:lnTo>
                  <a:pt x="1289" y="1046"/>
                </a:lnTo>
                <a:lnTo>
                  <a:pt x="1310" y="1014"/>
                </a:lnTo>
                <a:lnTo>
                  <a:pt x="1327" y="982"/>
                </a:lnTo>
                <a:lnTo>
                  <a:pt x="1337" y="950"/>
                </a:lnTo>
                <a:lnTo>
                  <a:pt x="1348" y="914"/>
                </a:lnTo>
                <a:lnTo>
                  <a:pt x="1353" y="876"/>
                </a:lnTo>
                <a:lnTo>
                  <a:pt x="1353" y="839"/>
                </a:lnTo>
                <a:lnTo>
                  <a:pt x="1353" y="818"/>
                </a:lnTo>
                <a:lnTo>
                  <a:pt x="896" y="81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5" name="Freeform 652">
            <a:extLst>
              <a:ext uri="{FF2B5EF4-FFF2-40B4-BE49-F238E27FC236}">
                <a16:creationId xmlns:a16="http://schemas.microsoft.com/office/drawing/2014/main" id="{B31B68E3-D906-44F6-8BD8-050F78F2389F}"/>
              </a:ext>
            </a:extLst>
          </p:cNvPr>
          <p:cNvSpPr>
            <a:spLocks noChangeArrowheads="1"/>
          </p:cNvSpPr>
          <p:nvPr/>
        </p:nvSpPr>
        <p:spPr bwMode="auto">
          <a:xfrm>
            <a:off x="8600715" y="4622799"/>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6" name="Freeform 653">
            <a:extLst>
              <a:ext uri="{FF2B5EF4-FFF2-40B4-BE49-F238E27FC236}">
                <a16:creationId xmlns:a16="http://schemas.microsoft.com/office/drawing/2014/main" id="{D8104766-FC77-4D6B-AF52-6971958152E1}"/>
              </a:ext>
            </a:extLst>
          </p:cNvPr>
          <p:cNvSpPr>
            <a:spLocks noChangeArrowheads="1"/>
          </p:cNvSpPr>
          <p:nvPr/>
        </p:nvSpPr>
        <p:spPr bwMode="auto">
          <a:xfrm>
            <a:off x="8685994" y="457950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7" name="Freeform 654">
            <a:extLst>
              <a:ext uri="{FF2B5EF4-FFF2-40B4-BE49-F238E27FC236}">
                <a16:creationId xmlns:a16="http://schemas.microsoft.com/office/drawing/2014/main" id="{5E720AE2-66B4-4270-945B-3FA91476F5B9}"/>
              </a:ext>
            </a:extLst>
          </p:cNvPr>
          <p:cNvSpPr>
            <a:spLocks noChangeArrowheads="1"/>
          </p:cNvSpPr>
          <p:nvPr/>
        </p:nvSpPr>
        <p:spPr bwMode="auto">
          <a:xfrm>
            <a:off x="7791221" y="4318419"/>
            <a:ext cx="402779" cy="314876"/>
          </a:xfrm>
          <a:custGeom>
            <a:avLst/>
            <a:gdLst>
              <a:gd name="T0" fmla="*/ 42 w 1355"/>
              <a:gd name="T1" fmla="*/ 930 h 1058"/>
              <a:gd name="T2" fmla="*/ 1226 w 1355"/>
              <a:gd name="T3" fmla="*/ 1014 h 1058"/>
              <a:gd name="T4" fmla="*/ 1173 w 1355"/>
              <a:gd name="T5" fmla="*/ 828 h 1058"/>
              <a:gd name="T6" fmla="*/ 1173 w 1355"/>
              <a:gd name="T7" fmla="*/ 892 h 1058"/>
              <a:gd name="T8" fmla="*/ 149 w 1355"/>
              <a:gd name="T9" fmla="*/ 738 h 1058"/>
              <a:gd name="T10" fmla="*/ 1205 w 1355"/>
              <a:gd name="T11" fmla="*/ 754 h 1058"/>
              <a:gd name="T12" fmla="*/ 159 w 1355"/>
              <a:gd name="T13" fmla="*/ 776 h 1058"/>
              <a:gd name="T14" fmla="*/ 382 w 1355"/>
              <a:gd name="T15" fmla="*/ 616 h 1058"/>
              <a:gd name="T16" fmla="*/ 149 w 1355"/>
              <a:gd name="T17" fmla="*/ 531 h 1058"/>
              <a:gd name="T18" fmla="*/ 159 w 1355"/>
              <a:gd name="T19" fmla="*/ 457 h 1058"/>
              <a:gd name="T20" fmla="*/ 329 w 1355"/>
              <a:gd name="T21" fmla="*/ 404 h 1058"/>
              <a:gd name="T22" fmla="*/ 398 w 1355"/>
              <a:gd name="T23" fmla="*/ 569 h 1058"/>
              <a:gd name="T24" fmla="*/ 494 w 1355"/>
              <a:gd name="T25" fmla="*/ 611 h 1058"/>
              <a:gd name="T26" fmla="*/ 573 w 1355"/>
              <a:gd name="T27" fmla="*/ 457 h 1058"/>
              <a:gd name="T28" fmla="*/ 812 w 1355"/>
              <a:gd name="T29" fmla="*/ 414 h 1058"/>
              <a:gd name="T30" fmla="*/ 892 w 1355"/>
              <a:gd name="T31" fmla="*/ 547 h 1058"/>
              <a:gd name="T32" fmla="*/ 993 w 1355"/>
              <a:gd name="T33" fmla="*/ 446 h 1058"/>
              <a:gd name="T34" fmla="*/ 1173 w 1355"/>
              <a:gd name="T35" fmla="*/ 404 h 1058"/>
              <a:gd name="T36" fmla="*/ 1194 w 1355"/>
              <a:gd name="T37" fmla="*/ 457 h 1058"/>
              <a:gd name="T38" fmla="*/ 1205 w 1355"/>
              <a:gd name="T39" fmla="*/ 526 h 1058"/>
              <a:gd name="T40" fmla="*/ 1173 w 1355"/>
              <a:gd name="T41" fmla="*/ 616 h 1058"/>
              <a:gd name="T42" fmla="*/ 1184 w 1355"/>
              <a:gd name="T43" fmla="*/ 674 h 1058"/>
              <a:gd name="T44" fmla="*/ 154 w 1355"/>
              <a:gd name="T45" fmla="*/ 351 h 1058"/>
              <a:gd name="T46" fmla="*/ 1173 w 1355"/>
              <a:gd name="T47" fmla="*/ 298 h 1058"/>
              <a:gd name="T48" fmla="*/ 1184 w 1355"/>
              <a:gd name="T49" fmla="*/ 362 h 1058"/>
              <a:gd name="T50" fmla="*/ 961 w 1355"/>
              <a:gd name="T51" fmla="*/ 414 h 1058"/>
              <a:gd name="T52" fmla="*/ 908 w 1355"/>
              <a:gd name="T53" fmla="*/ 510 h 1058"/>
              <a:gd name="T54" fmla="*/ 850 w 1355"/>
              <a:gd name="T55" fmla="*/ 399 h 1058"/>
              <a:gd name="T56" fmla="*/ 590 w 1355"/>
              <a:gd name="T57" fmla="*/ 372 h 1058"/>
              <a:gd name="T58" fmla="*/ 526 w 1355"/>
              <a:gd name="T59" fmla="*/ 542 h 1058"/>
              <a:gd name="T60" fmla="*/ 425 w 1355"/>
              <a:gd name="T61" fmla="*/ 516 h 1058"/>
              <a:gd name="T62" fmla="*/ 345 w 1355"/>
              <a:gd name="T63" fmla="*/ 367 h 1058"/>
              <a:gd name="T64" fmla="*/ 446 w 1355"/>
              <a:gd name="T65" fmla="*/ 213 h 1058"/>
              <a:gd name="T66" fmla="*/ 531 w 1355"/>
              <a:gd name="T67" fmla="*/ 53 h 1058"/>
              <a:gd name="T68" fmla="*/ 727 w 1355"/>
              <a:gd name="T69" fmla="*/ 102 h 1058"/>
              <a:gd name="T70" fmla="*/ 658 w 1355"/>
              <a:gd name="T71" fmla="*/ 155 h 1058"/>
              <a:gd name="T72" fmla="*/ 526 w 1355"/>
              <a:gd name="T73" fmla="*/ 234 h 1058"/>
              <a:gd name="T74" fmla="*/ 717 w 1355"/>
              <a:gd name="T75" fmla="*/ 170 h 1058"/>
              <a:gd name="T76" fmla="*/ 738 w 1355"/>
              <a:gd name="T77" fmla="*/ 255 h 1058"/>
              <a:gd name="T78" fmla="*/ 860 w 1355"/>
              <a:gd name="T79" fmla="*/ 176 h 1058"/>
              <a:gd name="T80" fmla="*/ 844 w 1355"/>
              <a:gd name="T81" fmla="*/ 255 h 1058"/>
              <a:gd name="T82" fmla="*/ 844 w 1355"/>
              <a:gd name="T83" fmla="*/ 170 h 1058"/>
              <a:gd name="T84" fmla="*/ 1004 w 1355"/>
              <a:gd name="T85" fmla="*/ 245 h 1058"/>
              <a:gd name="T86" fmla="*/ 934 w 1355"/>
              <a:gd name="T87" fmla="*/ 197 h 1058"/>
              <a:gd name="T88" fmla="*/ 1243 w 1355"/>
              <a:gd name="T89" fmla="*/ 828 h 1058"/>
              <a:gd name="T90" fmla="*/ 1243 w 1355"/>
              <a:gd name="T91" fmla="*/ 674 h 1058"/>
              <a:gd name="T92" fmla="*/ 1248 w 1355"/>
              <a:gd name="T93" fmla="*/ 542 h 1058"/>
              <a:gd name="T94" fmla="*/ 1226 w 1355"/>
              <a:gd name="T95" fmla="*/ 489 h 1058"/>
              <a:gd name="T96" fmla="*/ 1237 w 1355"/>
              <a:gd name="T97" fmla="*/ 362 h 1058"/>
              <a:gd name="T98" fmla="*/ 1205 w 1355"/>
              <a:gd name="T99" fmla="*/ 260 h 1058"/>
              <a:gd name="T100" fmla="*/ 1051 w 1355"/>
              <a:gd name="T101" fmla="*/ 181 h 1058"/>
              <a:gd name="T102" fmla="*/ 908 w 1355"/>
              <a:gd name="T103" fmla="*/ 160 h 1058"/>
              <a:gd name="T104" fmla="*/ 807 w 1355"/>
              <a:gd name="T105" fmla="*/ 138 h 1058"/>
              <a:gd name="T106" fmla="*/ 595 w 1355"/>
              <a:gd name="T107" fmla="*/ 0 h 1058"/>
              <a:gd name="T108" fmla="*/ 361 w 1355"/>
              <a:gd name="T109" fmla="*/ 255 h 1058"/>
              <a:gd name="T110" fmla="*/ 112 w 1355"/>
              <a:gd name="T111" fmla="*/ 351 h 1058"/>
              <a:gd name="T112" fmla="*/ 112 w 1355"/>
              <a:gd name="T113" fmla="*/ 463 h 1058"/>
              <a:gd name="T114" fmla="*/ 112 w 1355"/>
              <a:gd name="T115" fmla="*/ 616 h 1058"/>
              <a:gd name="T116" fmla="*/ 112 w 1355"/>
              <a:gd name="T117" fmla="*/ 781 h 1058"/>
              <a:gd name="T118" fmla="*/ 0 w 1355"/>
              <a:gd name="T119" fmla="*/ 913 h 1058"/>
              <a:gd name="T120" fmla="*/ 149 w 1355"/>
              <a:gd name="T121" fmla="*/ 1057 h 1058"/>
              <a:gd name="T122" fmla="*/ 1348 w 1355"/>
              <a:gd name="T123" fmla="*/ 94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5" h="1058">
                <a:moveTo>
                  <a:pt x="1205" y="1020"/>
                </a:moveTo>
                <a:lnTo>
                  <a:pt x="149" y="1020"/>
                </a:lnTo>
                <a:lnTo>
                  <a:pt x="149" y="1020"/>
                </a:lnTo>
                <a:lnTo>
                  <a:pt x="127" y="1014"/>
                </a:lnTo>
                <a:lnTo>
                  <a:pt x="112" y="1009"/>
                </a:lnTo>
                <a:lnTo>
                  <a:pt x="80" y="993"/>
                </a:lnTo>
                <a:lnTo>
                  <a:pt x="59" y="967"/>
                </a:lnTo>
                <a:lnTo>
                  <a:pt x="48" y="951"/>
                </a:lnTo>
                <a:lnTo>
                  <a:pt x="42" y="930"/>
                </a:lnTo>
                <a:lnTo>
                  <a:pt x="180" y="930"/>
                </a:lnTo>
                <a:lnTo>
                  <a:pt x="1173" y="930"/>
                </a:lnTo>
                <a:lnTo>
                  <a:pt x="1311" y="930"/>
                </a:lnTo>
                <a:lnTo>
                  <a:pt x="1311" y="930"/>
                </a:lnTo>
                <a:lnTo>
                  <a:pt x="1306" y="951"/>
                </a:lnTo>
                <a:lnTo>
                  <a:pt x="1295" y="967"/>
                </a:lnTo>
                <a:lnTo>
                  <a:pt x="1274" y="993"/>
                </a:lnTo>
                <a:lnTo>
                  <a:pt x="1243" y="1009"/>
                </a:lnTo>
                <a:lnTo>
                  <a:pt x="1226" y="1014"/>
                </a:lnTo>
                <a:lnTo>
                  <a:pt x="1205" y="1020"/>
                </a:lnTo>
                <a:close/>
                <a:moveTo>
                  <a:pt x="149" y="860"/>
                </a:moveTo>
                <a:lnTo>
                  <a:pt x="149" y="860"/>
                </a:lnTo>
                <a:lnTo>
                  <a:pt x="149" y="845"/>
                </a:lnTo>
                <a:lnTo>
                  <a:pt x="159" y="834"/>
                </a:lnTo>
                <a:lnTo>
                  <a:pt x="170" y="828"/>
                </a:lnTo>
                <a:lnTo>
                  <a:pt x="180" y="828"/>
                </a:lnTo>
                <a:lnTo>
                  <a:pt x="1173" y="828"/>
                </a:lnTo>
                <a:lnTo>
                  <a:pt x="1173" y="828"/>
                </a:lnTo>
                <a:lnTo>
                  <a:pt x="1184" y="828"/>
                </a:lnTo>
                <a:lnTo>
                  <a:pt x="1194" y="834"/>
                </a:lnTo>
                <a:lnTo>
                  <a:pt x="1205" y="845"/>
                </a:lnTo>
                <a:lnTo>
                  <a:pt x="1205" y="860"/>
                </a:lnTo>
                <a:lnTo>
                  <a:pt x="1205" y="860"/>
                </a:lnTo>
                <a:lnTo>
                  <a:pt x="1205" y="871"/>
                </a:lnTo>
                <a:lnTo>
                  <a:pt x="1194" y="882"/>
                </a:lnTo>
                <a:lnTo>
                  <a:pt x="1184" y="887"/>
                </a:lnTo>
                <a:lnTo>
                  <a:pt x="1173" y="892"/>
                </a:lnTo>
                <a:lnTo>
                  <a:pt x="180" y="892"/>
                </a:lnTo>
                <a:lnTo>
                  <a:pt x="180" y="892"/>
                </a:lnTo>
                <a:lnTo>
                  <a:pt x="170" y="887"/>
                </a:lnTo>
                <a:lnTo>
                  <a:pt x="159" y="882"/>
                </a:lnTo>
                <a:lnTo>
                  <a:pt x="149" y="871"/>
                </a:lnTo>
                <a:lnTo>
                  <a:pt x="149" y="860"/>
                </a:lnTo>
                <a:close/>
                <a:moveTo>
                  <a:pt x="149" y="754"/>
                </a:moveTo>
                <a:lnTo>
                  <a:pt x="149" y="754"/>
                </a:lnTo>
                <a:lnTo>
                  <a:pt x="149" y="738"/>
                </a:lnTo>
                <a:lnTo>
                  <a:pt x="159" y="728"/>
                </a:lnTo>
                <a:lnTo>
                  <a:pt x="170" y="723"/>
                </a:lnTo>
                <a:lnTo>
                  <a:pt x="180" y="723"/>
                </a:lnTo>
                <a:lnTo>
                  <a:pt x="1173" y="723"/>
                </a:lnTo>
                <a:lnTo>
                  <a:pt x="1173" y="723"/>
                </a:lnTo>
                <a:lnTo>
                  <a:pt x="1184" y="723"/>
                </a:lnTo>
                <a:lnTo>
                  <a:pt x="1194" y="728"/>
                </a:lnTo>
                <a:lnTo>
                  <a:pt x="1205" y="738"/>
                </a:lnTo>
                <a:lnTo>
                  <a:pt x="1205" y="754"/>
                </a:lnTo>
                <a:lnTo>
                  <a:pt x="1205" y="754"/>
                </a:lnTo>
                <a:lnTo>
                  <a:pt x="1205" y="765"/>
                </a:lnTo>
                <a:lnTo>
                  <a:pt x="1194" y="776"/>
                </a:lnTo>
                <a:lnTo>
                  <a:pt x="1184" y="781"/>
                </a:lnTo>
                <a:lnTo>
                  <a:pt x="1173" y="786"/>
                </a:lnTo>
                <a:lnTo>
                  <a:pt x="180" y="786"/>
                </a:lnTo>
                <a:lnTo>
                  <a:pt x="180" y="786"/>
                </a:lnTo>
                <a:lnTo>
                  <a:pt x="170" y="781"/>
                </a:lnTo>
                <a:lnTo>
                  <a:pt x="159" y="776"/>
                </a:lnTo>
                <a:lnTo>
                  <a:pt x="149" y="765"/>
                </a:lnTo>
                <a:lnTo>
                  <a:pt x="149" y="754"/>
                </a:lnTo>
                <a:close/>
                <a:moveTo>
                  <a:pt x="149" y="648"/>
                </a:moveTo>
                <a:lnTo>
                  <a:pt x="149" y="648"/>
                </a:lnTo>
                <a:lnTo>
                  <a:pt x="149" y="632"/>
                </a:lnTo>
                <a:lnTo>
                  <a:pt x="159" y="627"/>
                </a:lnTo>
                <a:lnTo>
                  <a:pt x="170" y="616"/>
                </a:lnTo>
                <a:lnTo>
                  <a:pt x="180" y="616"/>
                </a:lnTo>
                <a:lnTo>
                  <a:pt x="382" y="616"/>
                </a:lnTo>
                <a:lnTo>
                  <a:pt x="382" y="574"/>
                </a:lnTo>
                <a:lnTo>
                  <a:pt x="180" y="574"/>
                </a:lnTo>
                <a:lnTo>
                  <a:pt x="180" y="574"/>
                </a:lnTo>
                <a:lnTo>
                  <a:pt x="170" y="569"/>
                </a:lnTo>
                <a:lnTo>
                  <a:pt x="159" y="563"/>
                </a:lnTo>
                <a:lnTo>
                  <a:pt x="149" y="553"/>
                </a:lnTo>
                <a:lnTo>
                  <a:pt x="149" y="542"/>
                </a:lnTo>
                <a:lnTo>
                  <a:pt x="149" y="542"/>
                </a:lnTo>
                <a:lnTo>
                  <a:pt x="149" y="531"/>
                </a:lnTo>
                <a:lnTo>
                  <a:pt x="159" y="521"/>
                </a:lnTo>
                <a:lnTo>
                  <a:pt x="170" y="510"/>
                </a:lnTo>
                <a:lnTo>
                  <a:pt x="180" y="510"/>
                </a:lnTo>
                <a:lnTo>
                  <a:pt x="361" y="510"/>
                </a:lnTo>
                <a:lnTo>
                  <a:pt x="361" y="467"/>
                </a:lnTo>
                <a:lnTo>
                  <a:pt x="180" y="467"/>
                </a:lnTo>
                <a:lnTo>
                  <a:pt x="180" y="467"/>
                </a:lnTo>
                <a:lnTo>
                  <a:pt x="170" y="467"/>
                </a:lnTo>
                <a:lnTo>
                  <a:pt x="159" y="457"/>
                </a:lnTo>
                <a:lnTo>
                  <a:pt x="149" y="446"/>
                </a:lnTo>
                <a:lnTo>
                  <a:pt x="149" y="436"/>
                </a:lnTo>
                <a:lnTo>
                  <a:pt x="149" y="436"/>
                </a:lnTo>
                <a:lnTo>
                  <a:pt x="149" y="425"/>
                </a:lnTo>
                <a:lnTo>
                  <a:pt x="159" y="414"/>
                </a:lnTo>
                <a:lnTo>
                  <a:pt x="170" y="404"/>
                </a:lnTo>
                <a:lnTo>
                  <a:pt x="180" y="404"/>
                </a:lnTo>
                <a:lnTo>
                  <a:pt x="329" y="404"/>
                </a:lnTo>
                <a:lnTo>
                  <a:pt x="329" y="404"/>
                </a:lnTo>
                <a:lnTo>
                  <a:pt x="351" y="409"/>
                </a:lnTo>
                <a:lnTo>
                  <a:pt x="366" y="420"/>
                </a:lnTo>
                <a:lnTo>
                  <a:pt x="377" y="436"/>
                </a:lnTo>
                <a:lnTo>
                  <a:pt x="382" y="457"/>
                </a:lnTo>
                <a:lnTo>
                  <a:pt x="382" y="516"/>
                </a:lnTo>
                <a:lnTo>
                  <a:pt x="382" y="516"/>
                </a:lnTo>
                <a:lnTo>
                  <a:pt x="382" y="537"/>
                </a:lnTo>
                <a:lnTo>
                  <a:pt x="388" y="553"/>
                </a:lnTo>
                <a:lnTo>
                  <a:pt x="398" y="569"/>
                </a:lnTo>
                <a:lnTo>
                  <a:pt x="409" y="584"/>
                </a:lnTo>
                <a:lnTo>
                  <a:pt x="419" y="595"/>
                </a:lnTo>
                <a:lnTo>
                  <a:pt x="435" y="606"/>
                </a:lnTo>
                <a:lnTo>
                  <a:pt x="451" y="611"/>
                </a:lnTo>
                <a:lnTo>
                  <a:pt x="473" y="616"/>
                </a:lnTo>
                <a:lnTo>
                  <a:pt x="473" y="616"/>
                </a:lnTo>
                <a:lnTo>
                  <a:pt x="478" y="616"/>
                </a:lnTo>
                <a:lnTo>
                  <a:pt x="478" y="616"/>
                </a:lnTo>
                <a:lnTo>
                  <a:pt x="494" y="611"/>
                </a:lnTo>
                <a:lnTo>
                  <a:pt x="509" y="606"/>
                </a:lnTo>
                <a:lnTo>
                  <a:pt x="526" y="600"/>
                </a:lnTo>
                <a:lnTo>
                  <a:pt x="541" y="590"/>
                </a:lnTo>
                <a:lnTo>
                  <a:pt x="541" y="590"/>
                </a:lnTo>
                <a:lnTo>
                  <a:pt x="552" y="574"/>
                </a:lnTo>
                <a:lnTo>
                  <a:pt x="563" y="558"/>
                </a:lnTo>
                <a:lnTo>
                  <a:pt x="568" y="542"/>
                </a:lnTo>
                <a:lnTo>
                  <a:pt x="573" y="521"/>
                </a:lnTo>
                <a:lnTo>
                  <a:pt x="573" y="457"/>
                </a:lnTo>
                <a:lnTo>
                  <a:pt x="573" y="457"/>
                </a:lnTo>
                <a:lnTo>
                  <a:pt x="573" y="436"/>
                </a:lnTo>
                <a:lnTo>
                  <a:pt x="584" y="420"/>
                </a:lnTo>
                <a:lnTo>
                  <a:pt x="605" y="409"/>
                </a:lnTo>
                <a:lnTo>
                  <a:pt x="626" y="404"/>
                </a:lnTo>
                <a:lnTo>
                  <a:pt x="780" y="404"/>
                </a:lnTo>
                <a:lnTo>
                  <a:pt x="780" y="404"/>
                </a:lnTo>
                <a:lnTo>
                  <a:pt x="797" y="409"/>
                </a:lnTo>
                <a:lnTo>
                  <a:pt x="812" y="414"/>
                </a:lnTo>
                <a:lnTo>
                  <a:pt x="823" y="431"/>
                </a:lnTo>
                <a:lnTo>
                  <a:pt x="823" y="446"/>
                </a:lnTo>
                <a:lnTo>
                  <a:pt x="823" y="467"/>
                </a:lnTo>
                <a:lnTo>
                  <a:pt x="823" y="467"/>
                </a:lnTo>
                <a:lnTo>
                  <a:pt x="828" y="484"/>
                </a:lnTo>
                <a:lnTo>
                  <a:pt x="833" y="499"/>
                </a:lnTo>
                <a:lnTo>
                  <a:pt x="850" y="526"/>
                </a:lnTo>
                <a:lnTo>
                  <a:pt x="876" y="547"/>
                </a:lnTo>
                <a:lnTo>
                  <a:pt x="892" y="547"/>
                </a:lnTo>
                <a:lnTo>
                  <a:pt x="908" y="553"/>
                </a:lnTo>
                <a:lnTo>
                  <a:pt x="908" y="553"/>
                </a:lnTo>
                <a:lnTo>
                  <a:pt x="924" y="547"/>
                </a:lnTo>
                <a:lnTo>
                  <a:pt x="940" y="547"/>
                </a:lnTo>
                <a:lnTo>
                  <a:pt x="966" y="526"/>
                </a:lnTo>
                <a:lnTo>
                  <a:pt x="987" y="499"/>
                </a:lnTo>
                <a:lnTo>
                  <a:pt x="993" y="484"/>
                </a:lnTo>
                <a:lnTo>
                  <a:pt x="993" y="467"/>
                </a:lnTo>
                <a:lnTo>
                  <a:pt x="993" y="446"/>
                </a:lnTo>
                <a:lnTo>
                  <a:pt x="993" y="446"/>
                </a:lnTo>
                <a:lnTo>
                  <a:pt x="998" y="431"/>
                </a:lnTo>
                <a:lnTo>
                  <a:pt x="1009" y="414"/>
                </a:lnTo>
                <a:lnTo>
                  <a:pt x="1019" y="409"/>
                </a:lnTo>
                <a:lnTo>
                  <a:pt x="1035" y="404"/>
                </a:lnTo>
                <a:lnTo>
                  <a:pt x="1168" y="404"/>
                </a:lnTo>
                <a:lnTo>
                  <a:pt x="1168" y="404"/>
                </a:lnTo>
                <a:lnTo>
                  <a:pt x="1173" y="404"/>
                </a:lnTo>
                <a:lnTo>
                  <a:pt x="1173" y="404"/>
                </a:lnTo>
                <a:lnTo>
                  <a:pt x="1173" y="404"/>
                </a:lnTo>
                <a:lnTo>
                  <a:pt x="1190" y="404"/>
                </a:lnTo>
                <a:lnTo>
                  <a:pt x="1194" y="414"/>
                </a:lnTo>
                <a:lnTo>
                  <a:pt x="1205" y="425"/>
                </a:lnTo>
                <a:lnTo>
                  <a:pt x="1205" y="436"/>
                </a:lnTo>
                <a:lnTo>
                  <a:pt x="1205" y="436"/>
                </a:lnTo>
                <a:lnTo>
                  <a:pt x="1205" y="436"/>
                </a:lnTo>
                <a:lnTo>
                  <a:pt x="1205" y="446"/>
                </a:lnTo>
                <a:lnTo>
                  <a:pt x="1194" y="457"/>
                </a:lnTo>
                <a:lnTo>
                  <a:pt x="1184" y="463"/>
                </a:lnTo>
                <a:lnTo>
                  <a:pt x="1173" y="467"/>
                </a:lnTo>
                <a:lnTo>
                  <a:pt x="1014" y="467"/>
                </a:lnTo>
                <a:lnTo>
                  <a:pt x="1014" y="510"/>
                </a:lnTo>
                <a:lnTo>
                  <a:pt x="1173" y="510"/>
                </a:lnTo>
                <a:lnTo>
                  <a:pt x="1173" y="510"/>
                </a:lnTo>
                <a:lnTo>
                  <a:pt x="1190" y="510"/>
                </a:lnTo>
                <a:lnTo>
                  <a:pt x="1200" y="516"/>
                </a:lnTo>
                <a:lnTo>
                  <a:pt x="1205" y="526"/>
                </a:lnTo>
                <a:lnTo>
                  <a:pt x="1211" y="542"/>
                </a:lnTo>
                <a:lnTo>
                  <a:pt x="1211" y="542"/>
                </a:lnTo>
                <a:lnTo>
                  <a:pt x="1205" y="553"/>
                </a:lnTo>
                <a:lnTo>
                  <a:pt x="1200" y="563"/>
                </a:lnTo>
                <a:lnTo>
                  <a:pt x="1184" y="574"/>
                </a:lnTo>
                <a:lnTo>
                  <a:pt x="1173" y="574"/>
                </a:lnTo>
                <a:lnTo>
                  <a:pt x="573" y="574"/>
                </a:lnTo>
                <a:lnTo>
                  <a:pt x="573" y="616"/>
                </a:lnTo>
                <a:lnTo>
                  <a:pt x="1173" y="616"/>
                </a:lnTo>
                <a:lnTo>
                  <a:pt x="1173" y="616"/>
                </a:lnTo>
                <a:lnTo>
                  <a:pt x="1184" y="616"/>
                </a:lnTo>
                <a:lnTo>
                  <a:pt x="1194" y="627"/>
                </a:lnTo>
                <a:lnTo>
                  <a:pt x="1205" y="632"/>
                </a:lnTo>
                <a:lnTo>
                  <a:pt x="1205" y="648"/>
                </a:lnTo>
                <a:lnTo>
                  <a:pt x="1205" y="648"/>
                </a:lnTo>
                <a:lnTo>
                  <a:pt x="1205" y="659"/>
                </a:lnTo>
                <a:lnTo>
                  <a:pt x="1194" y="670"/>
                </a:lnTo>
                <a:lnTo>
                  <a:pt x="1184" y="674"/>
                </a:lnTo>
                <a:lnTo>
                  <a:pt x="1173" y="680"/>
                </a:lnTo>
                <a:lnTo>
                  <a:pt x="180" y="680"/>
                </a:lnTo>
                <a:lnTo>
                  <a:pt x="180" y="680"/>
                </a:lnTo>
                <a:lnTo>
                  <a:pt x="170" y="674"/>
                </a:lnTo>
                <a:lnTo>
                  <a:pt x="159" y="670"/>
                </a:lnTo>
                <a:lnTo>
                  <a:pt x="149" y="659"/>
                </a:lnTo>
                <a:lnTo>
                  <a:pt x="149" y="648"/>
                </a:lnTo>
                <a:close/>
                <a:moveTo>
                  <a:pt x="154" y="351"/>
                </a:moveTo>
                <a:lnTo>
                  <a:pt x="154" y="351"/>
                </a:lnTo>
                <a:lnTo>
                  <a:pt x="149" y="340"/>
                </a:lnTo>
                <a:lnTo>
                  <a:pt x="149" y="324"/>
                </a:lnTo>
                <a:lnTo>
                  <a:pt x="149" y="324"/>
                </a:lnTo>
                <a:lnTo>
                  <a:pt x="154" y="313"/>
                </a:lnTo>
                <a:lnTo>
                  <a:pt x="159" y="309"/>
                </a:lnTo>
                <a:lnTo>
                  <a:pt x="170" y="298"/>
                </a:lnTo>
                <a:lnTo>
                  <a:pt x="186" y="298"/>
                </a:lnTo>
                <a:lnTo>
                  <a:pt x="1173" y="298"/>
                </a:lnTo>
                <a:lnTo>
                  <a:pt x="1173" y="298"/>
                </a:lnTo>
                <a:lnTo>
                  <a:pt x="1190" y="303"/>
                </a:lnTo>
                <a:lnTo>
                  <a:pt x="1200" y="309"/>
                </a:lnTo>
                <a:lnTo>
                  <a:pt x="1200" y="309"/>
                </a:lnTo>
                <a:lnTo>
                  <a:pt x="1205" y="319"/>
                </a:lnTo>
                <a:lnTo>
                  <a:pt x="1205" y="335"/>
                </a:lnTo>
                <a:lnTo>
                  <a:pt x="1205" y="335"/>
                </a:lnTo>
                <a:lnTo>
                  <a:pt x="1200" y="345"/>
                </a:lnTo>
                <a:lnTo>
                  <a:pt x="1194" y="356"/>
                </a:lnTo>
                <a:lnTo>
                  <a:pt x="1184" y="362"/>
                </a:lnTo>
                <a:lnTo>
                  <a:pt x="1168" y="362"/>
                </a:lnTo>
                <a:lnTo>
                  <a:pt x="1035" y="362"/>
                </a:lnTo>
                <a:lnTo>
                  <a:pt x="1035" y="362"/>
                </a:lnTo>
                <a:lnTo>
                  <a:pt x="1019" y="362"/>
                </a:lnTo>
                <a:lnTo>
                  <a:pt x="1004" y="367"/>
                </a:lnTo>
                <a:lnTo>
                  <a:pt x="987" y="377"/>
                </a:lnTo>
                <a:lnTo>
                  <a:pt x="977" y="388"/>
                </a:lnTo>
                <a:lnTo>
                  <a:pt x="966" y="399"/>
                </a:lnTo>
                <a:lnTo>
                  <a:pt x="961" y="414"/>
                </a:lnTo>
                <a:lnTo>
                  <a:pt x="955" y="431"/>
                </a:lnTo>
                <a:lnTo>
                  <a:pt x="951" y="446"/>
                </a:lnTo>
                <a:lnTo>
                  <a:pt x="951" y="467"/>
                </a:lnTo>
                <a:lnTo>
                  <a:pt x="951" y="467"/>
                </a:lnTo>
                <a:lnTo>
                  <a:pt x="951" y="484"/>
                </a:lnTo>
                <a:lnTo>
                  <a:pt x="940" y="499"/>
                </a:lnTo>
                <a:lnTo>
                  <a:pt x="924" y="505"/>
                </a:lnTo>
                <a:lnTo>
                  <a:pt x="908" y="510"/>
                </a:lnTo>
                <a:lnTo>
                  <a:pt x="908" y="510"/>
                </a:lnTo>
                <a:lnTo>
                  <a:pt x="892" y="505"/>
                </a:lnTo>
                <a:lnTo>
                  <a:pt x="881" y="499"/>
                </a:lnTo>
                <a:lnTo>
                  <a:pt x="871" y="484"/>
                </a:lnTo>
                <a:lnTo>
                  <a:pt x="865" y="467"/>
                </a:lnTo>
                <a:lnTo>
                  <a:pt x="865" y="446"/>
                </a:lnTo>
                <a:lnTo>
                  <a:pt x="865" y="446"/>
                </a:lnTo>
                <a:lnTo>
                  <a:pt x="865" y="431"/>
                </a:lnTo>
                <a:lnTo>
                  <a:pt x="860" y="414"/>
                </a:lnTo>
                <a:lnTo>
                  <a:pt x="850" y="399"/>
                </a:lnTo>
                <a:lnTo>
                  <a:pt x="844" y="388"/>
                </a:lnTo>
                <a:lnTo>
                  <a:pt x="828" y="377"/>
                </a:lnTo>
                <a:lnTo>
                  <a:pt x="812" y="367"/>
                </a:lnTo>
                <a:lnTo>
                  <a:pt x="797" y="362"/>
                </a:lnTo>
                <a:lnTo>
                  <a:pt x="780" y="362"/>
                </a:lnTo>
                <a:lnTo>
                  <a:pt x="626" y="362"/>
                </a:lnTo>
                <a:lnTo>
                  <a:pt x="626" y="362"/>
                </a:lnTo>
                <a:lnTo>
                  <a:pt x="605" y="367"/>
                </a:lnTo>
                <a:lnTo>
                  <a:pt x="590" y="372"/>
                </a:lnTo>
                <a:lnTo>
                  <a:pt x="573" y="377"/>
                </a:lnTo>
                <a:lnTo>
                  <a:pt x="558" y="388"/>
                </a:lnTo>
                <a:lnTo>
                  <a:pt x="547" y="404"/>
                </a:lnTo>
                <a:lnTo>
                  <a:pt x="537" y="420"/>
                </a:lnTo>
                <a:lnTo>
                  <a:pt x="531" y="436"/>
                </a:lnTo>
                <a:lnTo>
                  <a:pt x="531" y="457"/>
                </a:lnTo>
                <a:lnTo>
                  <a:pt x="531" y="521"/>
                </a:lnTo>
                <a:lnTo>
                  <a:pt x="531" y="521"/>
                </a:lnTo>
                <a:lnTo>
                  <a:pt x="526" y="542"/>
                </a:lnTo>
                <a:lnTo>
                  <a:pt x="515" y="558"/>
                </a:lnTo>
                <a:lnTo>
                  <a:pt x="515" y="558"/>
                </a:lnTo>
                <a:lnTo>
                  <a:pt x="494" y="569"/>
                </a:lnTo>
                <a:lnTo>
                  <a:pt x="473" y="574"/>
                </a:lnTo>
                <a:lnTo>
                  <a:pt x="473" y="574"/>
                </a:lnTo>
                <a:lnTo>
                  <a:pt x="451" y="569"/>
                </a:lnTo>
                <a:lnTo>
                  <a:pt x="435" y="558"/>
                </a:lnTo>
                <a:lnTo>
                  <a:pt x="425" y="537"/>
                </a:lnTo>
                <a:lnTo>
                  <a:pt x="425" y="516"/>
                </a:lnTo>
                <a:lnTo>
                  <a:pt x="425" y="457"/>
                </a:lnTo>
                <a:lnTo>
                  <a:pt x="425" y="457"/>
                </a:lnTo>
                <a:lnTo>
                  <a:pt x="419" y="436"/>
                </a:lnTo>
                <a:lnTo>
                  <a:pt x="414" y="420"/>
                </a:lnTo>
                <a:lnTo>
                  <a:pt x="409" y="404"/>
                </a:lnTo>
                <a:lnTo>
                  <a:pt x="393" y="388"/>
                </a:lnTo>
                <a:lnTo>
                  <a:pt x="382" y="377"/>
                </a:lnTo>
                <a:lnTo>
                  <a:pt x="366" y="372"/>
                </a:lnTo>
                <a:lnTo>
                  <a:pt x="345" y="367"/>
                </a:lnTo>
                <a:lnTo>
                  <a:pt x="329" y="362"/>
                </a:lnTo>
                <a:lnTo>
                  <a:pt x="180" y="362"/>
                </a:lnTo>
                <a:lnTo>
                  <a:pt x="180" y="362"/>
                </a:lnTo>
                <a:lnTo>
                  <a:pt x="165" y="362"/>
                </a:lnTo>
                <a:lnTo>
                  <a:pt x="154" y="351"/>
                </a:lnTo>
                <a:close/>
                <a:moveTo>
                  <a:pt x="404" y="234"/>
                </a:moveTo>
                <a:lnTo>
                  <a:pt x="404" y="234"/>
                </a:lnTo>
                <a:lnTo>
                  <a:pt x="404" y="213"/>
                </a:lnTo>
                <a:lnTo>
                  <a:pt x="446" y="213"/>
                </a:lnTo>
                <a:lnTo>
                  <a:pt x="446" y="170"/>
                </a:lnTo>
                <a:lnTo>
                  <a:pt x="414" y="170"/>
                </a:lnTo>
                <a:lnTo>
                  <a:pt x="414" y="170"/>
                </a:lnTo>
                <a:lnTo>
                  <a:pt x="425" y="144"/>
                </a:lnTo>
                <a:lnTo>
                  <a:pt x="441" y="123"/>
                </a:lnTo>
                <a:lnTo>
                  <a:pt x="457" y="102"/>
                </a:lnTo>
                <a:lnTo>
                  <a:pt x="483" y="80"/>
                </a:lnTo>
                <a:lnTo>
                  <a:pt x="505" y="64"/>
                </a:lnTo>
                <a:lnTo>
                  <a:pt x="531" y="53"/>
                </a:lnTo>
                <a:lnTo>
                  <a:pt x="563" y="48"/>
                </a:lnTo>
                <a:lnTo>
                  <a:pt x="595" y="43"/>
                </a:lnTo>
                <a:lnTo>
                  <a:pt x="595" y="43"/>
                </a:lnTo>
                <a:lnTo>
                  <a:pt x="616" y="48"/>
                </a:lnTo>
                <a:lnTo>
                  <a:pt x="642" y="48"/>
                </a:lnTo>
                <a:lnTo>
                  <a:pt x="664" y="59"/>
                </a:lnTo>
                <a:lnTo>
                  <a:pt x="690" y="70"/>
                </a:lnTo>
                <a:lnTo>
                  <a:pt x="706" y="85"/>
                </a:lnTo>
                <a:lnTo>
                  <a:pt x="727" y="102"/>
                </a:lnTo>
                <a:lnTo>
                  <a:pt x="744" y="117"/>
                </a:lnTo>
                <a:lnTo>
                  <a:pt x="759" y="138"/>
                </a:lnTo>
                <a:lnTo>
                  <a:pt x="759" y="138"/>
                </a:lnTo>
                <a:lnTo>
                  <a:pt x="738" y="133"/>
                </a:lnTo>
                <a:lnTo>
                  <a:pt x="717" y="128"/>
                </a:lnTo>
                <a:lnTo>
                  <a:pt x="717" y="128"/>
                </a:lnTo>
                <a:lnTo>
                  <a:pt x="701" y="133"/>
                </a:lnTo>
                <a:lnTo>
                  <a:pt x="685" y="138"/>
                </a:lnTo>
                <a:lnTo>
                  <a:pt x="658" y="155"/>
                </a:lnTo>
                <a:lnTo>
                  <a:pt x="642" y="181"/>
                </a:lnTo>
                <a:lnTo>
                  <a:pt x="637" y="197"/>
                </a:lnTo>
                <a:lnTo>
                  <a:pt x="637" y="213"/>
                </a:lnTo>
                <a:lnTo>
                  <a:pt x="637" y="213"/>
                </a:lnTo>
                <a:lnTo>
                  <a:pt x="637" y="234"/>
                </a:lnTo>
                <a:lnTo>
                  <a:pt x="648" y="255"/>
                </a:lnTo>
                <a:lnTo>
                  <a:pt x="568" y="255"/>
                </a:lnTo>
                <a:lnTo>
                  <a:pt x="568" y="234"/>
                </a:lnTo>
                <a:lnTo>
                  <a:pt x="526" y="234"/>
                </a:lnTo>
                <a:lnTo>
                  <a:pt x="526" y="255"/>
                </a:lnTo>
                <a:lnTo>
                  <a:pt x="404" y="255"/>
                </a:lnTo>
                <a:lnTo>
                  <a:pt x="404" y="234"/>
                </a:lnTo>
                <a:close/>
                <a:moveTo>
                  <a:pt x="674" y="213"/>
                </a:moveTo>
                <a:lnTo>
                  <a:pt x="674" y="213"/>
                </a:lnTo>
                <a:lnTo>
                  <a:pt x="680" y="197"/>
                </a:lnTo>
                <a:lnTo>
                  <a:pt x="690" y="186"/>
                </a:lnTo>
                <a:lnTo>
                  <a:pt x="701" y="176"/>
                </a:lnTo>
                <a:lnTo>
                  <a:pt x="717" y="170"/>
                </a:lnTo>
                <a:lnTo>
                  <a:pt x="717" y="170"/>
                </a:lnTo>
                <a:lnTo>
                  <a:pt x="738" y="176"/>
                </a:lnTo>
                <a:lnTo>
                  <a:pt x="748" y="186"/>
                </a:lnTo>
                <a:lnTo>
                  <a:pt x="759" y="197"/>
                </a:lnTo>
                <a:lnTo>
                  <a:pt x="765" y="213"/>
                </a:lnTo>
                <a:lnTo>
                  <a:pt x="765" y="213"/>
                </a:lnTo>
                <a:lnTo>
                  <a:pt x="759" y="229"/>
                </a:lnTo>
                <a:lnTo>
                  <a:pt x="748" y="245"/>
                </a:lnTo>
                <a:lnTo>
                  <a:pt x="738" y="255"/>
                </a:lnTo>
                <a:lnTo>
                  <a:pt x="717" y="255"/>
                </a:lnTo>
                <a:lnTo>
                  <a:pt x="717" y="255"/>
                </a:lnTo>
                <a:lnTo>
                  <a:pt x="701" y="255"/>
                </a:lnTo>
                <a:lnTo>
                  <a:pt x="690" y="245"/>
                </a:lnTo>
                <a:lnTo>
                  <a:pt x="680" y="229"/>
                </a:lnTo>
                <a:lnTo>
                  <a:pt x="674" y="213"/>
                </a:lnTo>
                <a:close/>
                <a:moveTo>
                  <a:pt x="844" y="170"/>
                </a:moveTo>
                <a:lnTo>
                  <a:pt x="844" y="170"/>
                </a:lnTo>
                <a:lnTo>
                  <a:pt x="860" y="176"/>
                </a:lnTo>
                <a:lnTo>
                  <a:pt x="876" y="186"/>
                </a:lnTo>
                <a:lnTo>
                  <a:pt x="887" y="197"/>
                </a:lnTo>
                <a:lnTo>
                  <a:pt x="887" y="213"/>
                </a:lnTo>
                <a:lnTo>
                  <a:pt x="887" y="213"/>
                </a:lnTo>
                <a:lnTo>
                  <a:pt x="887" y="229"/>
                </a:lnTo>
                <a:lnTo>
                  <a:pt x="876" y="245"/>
                </a:lnTo>
                <a:lnTo>
                  <a:pt x="860" y="255"/>
                </a:lnTo>
                <a:lnTo>
                  <a:pt x="844" y="255"/>
                </a:lnTo>
                <a:lnTo>
                  <a:pt x="844" y="255"/>
                </a:lnTo>
                <a:lnTo>
                  <a:pt x="828" y="255"/>
                </a:lnTo>
                <a:lnTo>
                  <a:pt x="818" y="245"/>
                </a:lnTo>
                <a:lnTo>
                  <a:pt x="807" y="229"/>
                </a:lnTo>
                <a:lnTo>
                  <a:pt x="802" y="213"/>
                </a:lnTo>
                <a:lnTo>
                  <a:pt x="802" y="213"/>
                </a:lnTo>
                <a:lnTo>
                  <a:pt x="807" y="197"/>
                </a:lnTo>
                <a:lnTo>
                  <a:pt x="818" y="186"/>
                </a:lnTo>
                <a:lnTo>
                  <a:pt x="828" y="176"/>
                </a:lnTo>
                <a:lnTo>
                  <a:pt x="844" y="170"/>
                </a:lnTo>
                <a:close/>
                <a:moveTo>
                  <a:pt x="972" y="170"/>
                </a:moveTo>
                <a:lnTo>
                  <a:pt x="972" y="170"/>
                </a:lnTo>
                <a:lnTo>
                  <a:pt x="987" y="176"/>
                </a:lnTo>
                <a:lnTo>
                  <a:pt x="1004" y="186"/>
                </a:lnTo>
                <a:lnTo>
                  <a:pt x="1014" y="197"/>
                </a:lnTo>
                <a:lnTo>
                  <a:pt x="1014" y="213"/>
                </a:lnTo>
                <a:lnTo>
                  <a:pt x="1014" y="213"/>
                </a:lnTo>
                <a:lnTo>
                  <a:pt x="1014" y="229"/>
                </a:lnTo>
                <a:lnTo>
                  <a:pt x="1004" y="245"/>
                </a:lnTo>
                <a:lnTo>
                  <a:pt x="987" y="255"/>
                </a:lnTo>
                <a:lnTo>
                  <a:pt x="972" y="255"/>
                </a:lnTo>
                <a:lnTo>
                  <a:pt x="972" y="255"/>
                </a:lnTo>
                <a:lnTo>
                  <a:pt x="955" y="255"/>
                </a:lnTo>
                <a:lnTo>
                  <a:pt x="945" y="245"/>
                </a:lnTo>
                <a:lnTo>
                  <a:pt x="934" y="229"/>
                </a:lnTo>
                <a:lnTo>
                  <a:pt x="929" y="213"/>
                </a:lnTo>
                <a:lnTo>
                  <a:pt x="929" y="213"/>
                </a:lnTo>
                <a:lnTo>
                  <a:pt x="934" y="197"/>
                </a:lnTo>
                <a:lnTo>
                  <a:pt x="945" y="186"/>
                </a:lnTo>
                <a:lnTo>
                  <a:pt x="955" y="176"/>
                </a:lnTo>
                <a:lnTo>
                  <a:pt x="972" y="170"/>
                </a:lnTo>
                <a:close/>
                <a:moveTo>
                  <a:pt x="1237" y="892"/>
                </a:moveTo>
                <a:lnTo>
                  <a:pt x="1237" y="892"/>
                </a:lnTo>
                <a:lnTo>
                  <a:pt x="1248" y="877"/>
                </a:lnTo>
                <a:lnTo>
                  <a:pt x="1248" y="860"/>
                </a:lnTo>
                <a:lnTo>
                  <a:pt x="1248" y="860"/>
                </a:lnTo>
                <a:lnTo>
                  <a:pt x="1243" y="828"/>
                </a:lnTo>
                <a:lnTo>
                  <a:pt x="1226" y="807"/>
                </a:lnTo>
                <a:lnTo>
                  <a:pt x="1226" y="807"/>
                </a:lnTo>
                <a:lnTo>
                  <a:pt x="1243" y="781"/>
                </a:lnTo>
                <a:lnTo>
                  <a:pt x="1248" y="754"/>
                </a:lnTo>
                <a:lnTo>
                  <a:pt x="1248" y="754"/>
                </a:lnTo>
                <a:lnTo>
                  <a:pt x="1243" y="723"/>
                </a:lnTo>
                <a:lnTo>
                  <a:pt x="1226" y="702"/>
                </a:lnTo>
                <a:lnTo>
                  <a:pt x="1226" y="702"/>
                </a:lnTo>
                <a:lnTo>
                  <a:pt x="1243" y="674"/>
                </a:lnTo>
                <a:lnTo>
                  <a:pt x="1248" y="648"/>
                </a:lnTo>
                <a:lnTo>
                  <a:pt x="1248" y="648"/>
                </a:lnTo>
                <a:lnTo>
                  <a:pt x="1243" y="616"/>
                </a:lnTo>
                <a:lnTo>
                  <a:pt x="1226" y="595"/>
                </a:lnTo>
                <a:lnTo>
                  <a:pt x="1226" y="595"/>
                </a:lnTo>
                <a:lnTo>
                  <a:pt x="1243" y="569"/>
                </a:lnTo>
                <a:lnTo>
                  <a:pt x="1248" y="558"/>
                </a:lnTo>
                <a:lnTo>
                  <a:pt x="1248" y="542"/>
                </a:lnTo>
                <a:lnTo>
                  <a:pt x="1248" y="542"/>
                </a:lnTo>
                <a:lnTo>
                  <a:pt x="1248" y="542"/>
                </a:lnTo>
                <a:lnTo>
                  <a:pt x="1248" y="542"/>
                </a:lnTo>
                <a:lnTo>
                  <a:pt x="1248" y="542"/>
                </a:lnTo>
                <a:lnTo>
                  <a:pt x="1248" y="542"/>
                </a:lnTo>
                <a:lnTo>
                  <a:pt x="1248" y="542"/>
                </a:lnTo>
                <a:lnTo>
                  <a:pt x="1248" y="526"/>
                </a:lnTo>
                <a:lnTo>
                  <a:pt x="1243" y="510"/>
                </a:lnTo>
                <a:lnTo>
                  <a:pt x="1226" y="489"/>
                </a:lnTo>
                <a:lnTo>
                  <a:pt x="1226" y="489"/>
                </a:lnTo>
                <a:lnTo>
                  <a:pt x="1243" y="463"/>
                </a:lnTo>
                <a:lnTo>
                  <a:pt x="1248" y="436"/>
                </a:lnTo>
                <a:lnTo>
                  <a:pt x="1248" y="436"/>
                </a:lnTo>
                <a:lnTo>
                  <a:pt x="1248" y="436"/>
                </a:lnTo>
                <a:lnTo>
                  <a:pt x="1248" y="420"/>
                </a:lnTo>
                <a:lnTo>
                  <a:pt x="1243" y="404"/>
                </a:lnTo>
                <a:lnTo>
                  <a:pt x="1226" y="383"/>
                </a:lnTo>
                <a:lnTo>
                  <a:pt x="1226" y="383"/>
                </a:lnTo>
                <a:lnTo>
                  <a:pt x="1237" y="362"/>
                </a:lnTo>
                <a:lnTo>
                  <a:pt x="1248" y="340"/>
                </a:lnTo>
                <a:lnTo>
                  <a:pt x="1248" y="340"/>
                </a:lnTo>
                <a:lnTo>
                  <a:pt x="1248" y="324"/>
                </a:lnTo>
                <a:lnTo>
                  <a:pt x="1243" y="309"/>
                </a:lnTo>
                <a:lnTo>
                  <a:pt x="1237" y="292"/>
                </a:lnTo>
                <a:lnTo>
                  <a:pt x="1226" y="282"/>
                </a:lnTo>
                <a:lnTo>
                  <a:pt x="1226" y="282"/>
                </a:lnTo>
                <a:lnTo>
                  <a:pt x="1216" y="271"/>
                </a:lnTo>
                <a:lnTo>
                  <a:pt x="1205" y="260"/>
                </a:lnTo>
                <a:lnTo>
                  <a:pt x="1190" y="260"/>
                </a:lnTo>
                <a:lnTo>
                  <a:pt x="1173" y="255"/>
                </a:lnTo>
                <a:lnTo>
                  <a:pt x="1046" y="255"/>
                </a:lnTo>
                <a:lnTo>
                  <a:pt x="1046" y="255"/>
                </a:lnTo>
                <a:lnTo>
                  <a:pt x="1051" y="234"/>
                </a:lnTo>
                <a:lnTo>
                  <a:pt x="1057" y="213"/>
                </a:lnTo>
                <a:lnTo>
                  <a:pt x="1057" y="213"/>
                </a:lnTo>
                <a:lnTo>
                  <a:pt x="1057" y="197"/>
                </a:lnTo>
                <a:lnTo>
                  <a:pt x="1051" y="181"/>
                </a:lnTo>
                <a:lnTo>
                  <a:pt x="1030" y="155"/>
                </a:lnTo>
                <a:lnTo>
                  <a:pt x="1004" y="138"/>
                </a:lnTo>
                <a:lnTo>
                  <a:pt x="987" y="133"/>
                </a:lnTo>
                <a:lnTo>
                  <a:pt x="972" y="128"/>
                </a:lnTo>
                <a:lnTo>
                  <a:pt x="972" y="128"/>
                </a:lnTo>
                <a:lnTo>
                  <a:pt x="955" y="133"/>
                </a:lnTo>
                <a:lnTo>
                  <a:pt x="940" y="138"/>
                </a:lnTo>
                <a:lnTo>
                  <a:pt x="924" y="149"/>
                </a:lnTo>
                <a:lnTo>
                  <a:pt x="908" y="160"/>
                </a:lnTo>
                <a:lnTo>
                  <a:pt x="908" y="160"/>
                </a:lnTo>
                <a:lnTo>
                  <a:pt x="897" y="149"/>
                </a:lnTo>
                <a:lnTo>
                  <a:pt x="881" y="138"/>
                </a:lnTo>
                <a:lnTo>
                  <a:pt x="865" y="133"/>
                </a:lnTo>
                <a:lnTo>
                  <a:pt x="844" y="128"/>
                </a:lnTo>
                <a:lnTo>
                  <a:pt x="844" y="128"/>
                </a:lnTo>
                <a:lnTo>
                  <a:pt x="823" y="133"/>
                </a:lnTo>
                <a:lnTo>
                  <a:pt x="807" y="138"/>
                </a:lnTo>
                <a:lnTo>
                  <a:pt x="807" y="138"/>
                </a:lnTo>
                <a:lnTo>
                  <a:pt x="791" y="112"/>
                </a:lnTo>
                <a:lnTo>
                  <a:pt x="770" y="85"/>
                </a:lnTo>
                <a:lnTo>
                  <a:pt x="744" y="59"/>
                </a:lnTo>
                <a:lnTo>
                  <a:pt x="722" y="43"/>
                </a:lnTo>
                <a:lnTo>
                  <a:pt x="690" y="27"/>
                </a:lnTo>
                <a:lnTo>
                  <a:pt x="658" y="11"/>
                </a:lnTo>
                <a:lnTo>
                  <a:pt x="626" y="6"/>
                </a:lnTo>
                <a:lnTo>
                  <a:pt x="595" y="0"/>
                </a:lnTo>
                <a:lnTo>
                  <a:pt x="595" y="0"/>
                </a:lnTo>
                <a:lnTo>
                  <a:pt x="547" y="6"/>
                </a:lnTo>
                <a:lnTo>
                  <a:pt x="505" y="22"/>
                </a:lnTo>
                <a:lnTo>
                  <a:pt x="462" y="43"/>
                </a:lnTo>
                <a:lnTo>
                  <a:pt x="430" y="70"/>
                </a:lnTo>
                <a:lnTo>
                  <a:pt x="398" y="106"/>
                </a:lnTo>
                <a:lnTo>
                  <a:pt x="377" y="144"/>
                </a:lnTo>
                <a:lnTo>
                  <a:pt x="366" y="186"/>
                </a:lnTo>
                <a:lnTo>
                  <a:pt x="361" y="234"/>
                </a:lnTo>
                <a:lnTo>
                  <a:pt x="361" y="255"/>
                </a:lnTo>
                <a:lnTo>
                  <a:pt x="186" y="255"/>
                </a:lnTo>
                <a:lnTo>
                  <a:pt x="186" y="255"/>
                </a:lnTo>
                <a:lnTo>
                  <a:pt x="154" y="260"/>
                </a:lnTo>
                <a:lnTo>
                  <a:pt x="133" y="277"/>
                </a:lnTo>
                <a:lnTo>
                  <a:pt x="117" y="298"/>
                </a:lnTo>
                <a:lnTo>
                  <a:pt x="106" y="324"/>
                </a:lnTo>
                <a:lnTo>
                  <a:pt x="106" y="324"/>
                </a:lnTo>
                <a:lnTo>
                  <a:pt x="106" y="340"/>
                </a:lnTo>
                <a:lnTo>
                  <a:pt x="112" y="351"/>
                </a:lnTo>
                <a:lnTo>
                  <a:pt x="117" y="367"/>
                </a:lnTo>
                <a:lnTo>
                  <a:pt x="127" y="377"/>
                </a:lnTo>
                <a:lnTo>
                  <a:pt x="127" y="377"/>
                </a:lnTo>
                <a:lnTo>
                  <a:pt x="127" y="383"/>
                </a:lnTo>
                <a:lnTo>
                  <a:pt x="127" y="383"/>
                </a:lnTo>
                <a:lnTo>
                  <a:pt x="112" y="409"/>
                </a:lnTo>
                <a:lnTo>
                  <a:pt x="106" y="436"/>
                </a:lnTo>
                <a:lnTo>
                  <a:pt x="106" y="436"/>
                </a:lnTo>
                <a:lnTo>
                  <a:pt x="112" y="463"/>
                </a:lnTo>
                <a:lnTo>
                  <a:pt x="127" y="489"/>
                </a:lnTo>
                <a:lnTo>
                  <a:pt x="127" y="489"/>
                </a:lnTo>
                <a:lnTo>
                  <a:pt x="112" y="510"/>
                </a:lnTo>
                <a:lnTo>
                  <a:pt x="106" y="542"/>
                </a:lnTo>
                <a:lnTo>
                  <a:pt x="106" y="542"/>
                </a:lnTo>
                <a:lnTo>
                  <a:pt x="112" y="569"/>
                </a:lnTo>
                <a:lnTo>
                  <a:pt x="127" y="595"/>
                </a:lnTo>
                <a:lnTo>
                  <a:pt x="127" y="595"/>
                </a:lnTo>
                <a:lnTo>
                  <a:pt x="112" y="616"/>
                </a:lnTo>
                <a:lnTo>
                  <a:pt x="106" y="648"/>
                </a:lnTo>
                <a:lnTo>
                  <a:pt x="106" y="648"/>
                </a:lnTo>
                <a:lnTo>
                  <a:pt x="112" y="674"/>
                </a:lnTo>
                <a:lnTo>
                  <a:pt x="127" y="702"/>
                </a:lnTo>
                <a:lnTo>
                  <a:pt x="127" y="702"/>
                </a:lnTo>
                <a:lnTo>
                  <a:pt x="112" y="723"/>
                </a:lnTo>
                <a:lnTo>
                  <a:pt x="106" y="754"/>
                </a:lnTo>
                <a:lnTo>
                  <a:pt x="106" y="754"/>
                </a:lnTo>
                <a:lnTo>
                  <a:pt x="112" y="781"/>
                </a:lnTo>
                <a:lnTo>
                  <a:pt x="127" y="807"/>
                </a:lnTo>
                <a:lnTo>
                  <a:pt x="127" y="807"/>
                </a:lnTo>
                <a:lnTo>
                  <a:pt x="112" y="828"/>
                </a:lnTo>
                <a:lnTo>
                  <a:pt x="106" y="860"/>
                </a:lnTo>
                <a:lnTo>
                  <a:pt x="106" y="860"/>
                </a:lnTo>
                <a:lnTo>
                  <a:pt x="106" y="877"/>
                </a:lnTo>
                <a:lnTo>
                  <a:pt x="117" y="892"/>
                </a:lnTo>
                <a:lnTo>
                  <a:pt x="0" y="892"/>
                </a:lnTo>
                <a:lnTo>
                  <a:pt x="0" y="913"/>
                </a:lnTo>
                <a:lnTo>
                  <a:pt x="0" y="913"/>
                </a:lnTo>
                <a:lnTo>
                  <a:pt x="5" y="940"/>
                </a:lnTo>
                <a:lnTo>
                  <a:pt x="11" y="967"/>
                </a:lnTo>
                <a:lnTo>
                  <a:pt x="27" y="993"/>
                </a:lnTo>
                <a:lnTo>
                  <a:pt x="42" y="1014"/>
                </a:lnTo>
                <a:lnTo>
                  <a:pt x="63" y="1036"/>
                </a:lnTo>
                <a:lnTo>
                  <a:pt x="91" y="1046"/>
                </a:lnTo>
                <a:lnTo>
                  <a:pt x="117" y="1057"/>
                </a:lnTo>
                <a:lnTo>
                  <a:pt x="149" y="1057"/>
                </a:lnTo>
                <a:lnTo>
                  <a:pt x="1205" y="1057"/>
                </a:lnTo>
                <a:lnTo>
                  <a:pt x="1205" y="1057"/>
                </a:lnTo>
                <a:lnTo>
                  <a:pt x="1237" y="1057"/>
                </a:lnTo>
                <a:lnTo>
                  <a:pt x="1264" y="1046"/>
                </a:lnTo>
                <a:lnTo>
                  <a:pt x="1290" y="1036"/>
                </a:lnTo>
                <a:lnTo>
                  <a:pt x="1311" y="1014"/>
                </a:lnTo>
                <a:lnTo>
                  <a:pt x="1327" y="993"/>
                </a:lnTo>
                <a:lnTo>
                  <a:pt x="1343" y="967"/>
                </a:lnTo>
                <a:lnTo>
                  <a:pt x="1348" y="940"/>
                </a:lnTo>
                <a:lnTo>
                  <a:pt x="1354" y="913"/>
                </a:lnTo>
                <a:lnTo>
                  <a:pt x="1354" y="892"/>
                </a:lnTo>
                <a:lnTo>
                  <a:pt x="1237" y="89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8" name="Freeform 655">
            <a:extLst>
              <a:ext uri="{FF2B5EF4-FFF2-40B4-BE49-F238E27FC236}">
                <a16:creationId xmlns:a16="http://schemas.microsoft.com/office/drawing/2014/main" id="{AC45ABA1-45C5-4D40-82A2-85EF34FBE78A}"/>
              </a:ext>
            </a:extLst>
          </p:cNvPr>
          <p:cNvSpPr>
            <a:spLocks noChangeArrowheads="1"/>
          </p:cNvSpPr>
          <p:nvPr/>
        </p:nvSpPr>
        <p:spPr bwMode="auto">
          <a:xfrm>
            <a:off x="7968339" y="4457489"/>
            <a:ext cx="61663" cy="13120"/>
          </a:xfrm>
          <a:custGeom>
            <a:avLst/>
            <a:gdLst>
              <a:gd name="T0" fmla="*/ 0 w 208"/>
              <a:gd name="T1" fmla="*/ 0 h 44"/>
              <a:gd name="T2" fmla="*/ 207 w 208"/>
              <a:gd name="T3" fmla="*/ 0 h 44"/>
              <a:gd name="T4" fmla="*/ 207 w 208"/>
              <a:gd name="T5" fmla="*/ 43 h 44"/>
              <a:gd name="T6" fmla="*/ 0 w 208"/>
              <a:gd name="T7" fmla="*/ 43 h 44"/>
              <a:gd name="T8" fmla="*/ 0 w 208"/>
              <a:gd name="T9" fmla="*/ 0 h 44"/>
            </a:gdLst>
            <a:ahLst/>
            <a:cxnLst>
              <a:cxn ang="0">
                <a:pos x="T0" y="T1"/>
              </a:cxn>
              <a:cxn ang="0">
                <a:pos x="T2" y="T3"/>
              </a:cxn>
              <a:cxn ang="0">
                <a:pos x="T4" y="T5"/>
              </a:cxn>
              <a:cxn ang="0">
                <a:pos x="T6" y="T7"/>
              </a:cxn>
              <a:cxn ang="0">
                <a:pos x="T8" y="T9"/>
              </a:cxn>
            </a:cxnLst>
            <a:rect l="0" t="0" r="r" b="b"/>
            <a:pathLst>
              <a:path w="208" h="44">
                <a:moveTo>
                  <a:pt x="0" y="0"/>
                </a:moveTo>
                <a:lnTo>
                  <a:pt x="207" y="0"/>
                </a:lnTo>
                <a:lnTo>
                  <a:pt x="20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9" name="Freeform 656">
            <a:extLst>
              <a:ext uri="{FF2B5EF4-FFF2-40B4-BE49-F238E27FC236}">
                <a16:creationId xmlns:a16="http://schemas.microsoft.com/office/drawing/2014/main" id="{5F457A30-E2C2-40FE-9D8A-FB1AF5ACFF8A}"/>
              </a:ext>
            </a:extLst>
          </p:cNvPr>
          <p:cNvSpPr>
            <a:spLocks noChangeArrowheads="1"/>
          </p:cNvSpPr>
          <p:nvPr/>
        </p:nvSpPr>
        <p:spPr bwMode="auto">
          <a:xfrm>
            <a:off x="7973587" y="4336787"/>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0" name="Freeform 657">
            <a:extLst>
              <a:ext uri="{FF2B5EF4-FFF2-40B4-BE49-F238E27FC236}">
                <a16:creationId xmlns:a16="http://schemas.microsoft.com/office/drawing/2014/main" id="{C903D5E4-7917-46E6-A98B-39C2CFA91EAB}"/>
              </a:ext>
            </a:extLst>
          </p:cNvPr>
          <p:cNvSpPr>
            <a:spLocks noChangeArrowheads="1"/>
          </p:cNvSpPr>
          <p:nvPr/>
        </p:nvSpPr>
        <p:spPr bwMode="auto">
          <a:xfrm>
            <a:off x="7940787" y="4343347"/>
            <a:ext cx="14432"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1" name="Freeform 658">
            <a:extLst>
              <a:ext uri="{FF2B5EF4-FFF2-40B4-BE49-F238E27FC236}">
                <a16:creationId xmlns:a16="http://schemas.microsoft.com/office/drawing/2014/main" id="{6B20AA54-D518-424B-A20B-640C57A785BC}"/>
              </a:ext>
            </a:extLst>
          </p:cNvPr>
          <p:cNvSpPr>
            <a:spLocks noChangeArrowheads="1"/>
          </p:cNvSpPr>
          <p:nvPr/>
        </p:nvSpPr>
        <p:spPr bwMode="auto">
          <a:xfrm>
            <a:off x="7955219" y="4357778"/>
            <a:ext cx="13120" cy="11808"/>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672" name="Picture 659">
            <a:extLst>
              <a:ext uri="{FF2B5EF4-FFF2-40B4-BE49-F238E27FC236}">
                <a16:creationId xmlns:a16="http://schemas.microsoft.com/office/drawing/2014/main" id="{EC4B5ED9-F414-4DAD-9A53-0686C4BF7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8463" y="4220021"/>
            <a:ext cx="270269"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73" name="Freeform 660">
            <a:extLst>
              <a:ext uri="{FF2B5EF4-FFF2-40B4-BE49-F238E27FC236}">
                <a16:creationId xmlns:a16="http://schemas.microsoft.com/office/drawing/2014/main" id="{2E03F706-635B-48CA-9A54-3D83613507AF}"/>
              </a:ext>
            </a:extLst>
          </p:cNvPr>
          <p:cNvSpPr>
            <a:spLocks noChangeArrowheads="1"/>
          </p:cNvSpPr>
          <p:nvPr/>
        </p:nvSpPr>
        <p:spPr bwMode="auto">
          <a:xfrm>
            <a:off x="3254382" y="4537521"/>
            <a:ext cx="44607" cy="43295"/>
          </a:xfrm>
          <a:custGeom>
            <a:avLst/>
            <a:gdLst>
              <a:gd name="T0" fmla="*/ 43 w 150"/>
              <a:gd name="T1" fmla="*/ 0 h 145"/>
              <a:gd name="T2" fmla="*/ 0 w 150"/>
              <a:gd name="T3" fmla="*/ 0 h 145"/>
              <a:gd name="T4" fmla="*/ 0 w 150"/>
              <a:gd name="T5" fmla="*/ 0 h 145"/>
              <a:gd name="T6" fmla="*/ 6 w 150"/>
              <a:gd name="T7" fmla="*/ 27 h 145"/>
              <a:gd name="T8" fmla="*/ 17 w 150"/>
              <a:gd name="T9" fmla="*/ 54 h 145"/>
              <a:gd name="T10" fmla="*/ 27 w 150"/>
              <a:gd name="T11" fmla="*/ 80 h 145"/>
              <a:gd name="T12" fmla="*/ 43 w 150"/>
              <a:gd name="T13" fmla="*/ 101 h 145"/>
              <a:gd name="T14" fmla="*/ 70 w 150"/>
              <a:gd name="T15" fmla="*/ 117 h 145"/>
              <a:gd name="T16" fmla="*/ 91 w 150"/>
              <a:gd name="T17" fmla="*/ 133 h 145"/>
              <a:gd name="T18" fmla="*/ 117 w 150"/>
              <a:gd name="T19" fmla="*/ 144 h 145"/>
              <a:gd name="T20" fmla="*/ 149 w 150"/>
              <a:gd name="T21" fmla="*/ 144 h 145"/>
              <a:gd name="T22" fmla="*/ 149 w 150"/>
              <a:gd name="T23" fmla="*/ 101 h 145"/>
              <a:gd name="T24" fmla="*/ 149 w 150"/>
              <a:gd name="T25" fmla="*/ 101 h 145"/>
              <a:gd name="T26" fmla="*/ 128 w 150"/>
              <a:gd name="T27" fmla="*/ 101 h 145"/>
              <a:gd name="T28" fmla="*/ 107 w 150"/>
              <a:gd name="T29" fmla="*/ 96 h 145"/>
              <a:gd name="T30" fmla="*/ 91 w 150"/>
              <a:gd name="T31" fmla="*/ 85 h 145"/>
              <a:gd name="T32" fmla="*/ 75 w 150"/>
              <a:gd name="T33" fmla="*/ 75 h 145"/>
              <a:gd name="T34" fmla="*/ 59 w 150"/>
              <a:gd name="T35" fmla="*/ 59 h 145"/>
              <a:gd name="T36" fmla="*/ 53 w 150"/>
              <a:gd name="T37" fmla="*/ 38 h 145"/>
              <a:gd name="T38" fmla="*/ 49 w 150"/>
              <a:gd name="T39" fmla="*/ 22 h 145"/>
              <a:gd name="T40" fmla="*/ 43 w 150"/>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145">
                <a:moveTo>
                  <a:pt x="43" y="0"/>
                </a:moveTo>
                <a:lnTo>
                  <a:pt x="0" y="0"/>
                </a:lnTo>
                <a:lnTo>
                  <a:pt x="0" y="0"/>
                </a:lnTo>
                <a:lnTo>
                  <a:pt x="6" y="27"/>
                </a:lnTo>
                <a:lnTo>
                  <a:pt x="17" y="54"/>
                </a:lnTo>
                <a:lnTo>
                  <a:pt x="27" y="80"/>
                </a:lnTo>
                <a:lnTo>
                  <a:pt x="43" y="101"/>
                </a:lnTo>
                <a:lnTo>
                  <a:pt x="70" y="117"/>
                </a:lnTo>
                <a:lnTo>
                  <a:pt x="91" y="133"/>
                </a:lnTo>
                <a:lnTo>
                  <a:pt x="117" y="144"/>
                </a:lnTo>
                <a:lnTo>
                  <a:pt x="149" y="144"/>
                </a:lnTo>
                <a:lnTo>
                  <a:pt x="149" y="101"/>
                </a:lnTo>
                <a:lnTo>
                  <a:pt x="149" y="101"/>
                </a:lnTo>
                <a:lnTo>
                  <a:pt x="128" y="101"/>
                </a:lnTo>
                <a:lnTo>
                  <a:pt x="107" y="96"/>
                </a:lnTo>
                <a:lnTo>
                  <a:pt x="91" y="85"/>
                </a:lnTo>
                <a:lnTo>
                  <a:pt x="75" y="75"/>
                </a:lnTo>
                <a:lnTo>
                  <a:pt x="59" y="59"/>
                </a:lnTo>
                <a:lnTo>
                  <a:pt x="53" y="38"/>
                </a:lnTo>
                <a:lnTo>
                  <a:pt x="49" y="22"/>
                </a:lnTo>
                <a:lnTo>
                  <a:pt x="4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4" name="Freeform 661">
            <a:extLst>
              <a:ext uri="{FF2B5EF4-FFF2-40B4-BE49-F238E27FC236}">
                <a16:creationId xmlns:a16="http://schemas.microsoft.com/office/drawing/2014/main" id="{5E2AFAC7-1FD5-4358-90B1-AC06344B14DE}"/>
              </a:ext>
            </a:extLst>
          </p:cNvPr>
          <p:cNvSpPr>
            <a:spLocks noChangeArrowheads="1"/>
          </p:cNvSpPr>
          <p:nvPr/>
        </p:nvSpPr>
        <p:spPr bwMode="auto">
          <a:xfrm>
            <a:off x="9345922" y="4355155"/>
            <a:ext cx="402778" cy="190238"/>
          </a:xfrm>
          <a:custGeom>
            <a:avLst/>
            <a:gdLst>
              <a:gd name="T0" fmla="*/ 1057 w 1355"/>
              <a:gd name="T1" fmla="*/ 270 h 638"/>
              <a:gd name="T2" fmla="*/ 760 w 1355"/>
              <a:gd name="T3" fmla="*/ 297 h 638"/>
              <a:gd name="T4" fmla="*/ 717 w 1355"/>
              <a:gd name="T5" fmla="*/ 297 h 638"/>
              <a:gd name="T6" fmla="*/ 425 w 1355"/>
              <a:gd name="T7" fmla="*/ 270 h 638"/>
              <a:gd name="T8" fmla="*/ 170 w 1355"/>
              <a:gd name="T9" fmla="*/ 270 h 638"/>
              <a:gd name="T10" fmla="*/ 64 w 1355"/>
              <a:gd name="T11" fmla="*/ 297 h 638"/>
              <a:gd name="T12" fmla="*/ 48 w 1355"/>
              <a:gd name="T13" fmla="*/ 286 h 638"/>
              <a:gd name="T14" fmla="*/ 43 w 1355"/>
              <a:gd name="T15" fmla="*/ 276 h 638"/>
              <a:gd name="T16" fmla="*/ 59 w 1355"/>
              <a:gd name="T17" fmla="*/ 254 h 638"/>
              <a:gd name="T18" fmla="*/ 276 w 1355"/>
              <a:gd name="T19" fmla="*/ 270 h 638"/>
              <a:gd name="T20" fmla="*/ 568 w 1355"/>
              <a:gd name="T21" fmla="*/ 249 h 638"/>
              <a:gd name="T22" fmla="*/ 611 w 1355"/>
              <a:gd name="T23" fmla="*/ 249 h 638"/>
              <a:gd name="T24" fmla="*/ 908 w 1355"/>
              <a:gd name="T25" fmla="*/ 270 h 638"/>
              <a:gd name="T26" fmla="*/ 1163 w 1355"/>
              <a:gd name="T27" fmla="*/ 270 h 638"/>
              <a:gd name="T28" fmla="*/ 1291 w 1355"/>
              <a:gd name="T29" fmla="*/ 249 h 638"/>
              <a:gd name="T30" fmla="*/ 1306 w 1355"/>
              <a:gd name="T31" fmla="*/ 260 h 638"/>
              <a:gd name="T32" fmla="*/ 1312 w 1355"/>
              <a:gd name="T33" fmla="*/ 276 h 638"/>
              <a:gd name="T34" fmla="*/ 1301 w 1355"/>
              <a:gd name="T35" fmla="*/ 291 h 638"/>
              <a:gd name="T36" fmla="*/ 144 w 1355"/>
              <a:gd name="T37" fmla="*/ 594 h 638"/>
              <a:gd name="T38" fmla="*/ 340 w 1355"/>
              <a:gd name="T39" fmla="*/ 355 h 638"/>
              <a:gd name="T40" fmla="*/ 1269 w 1355"/>
              <a:gd name="T41" fmla="*/ 334 h 638"/>
              <a:gd name="T42" fmla="*/ 1014 w 1355"/>
              <a:gd name="T43" fmla="*/ 398 h 638"/>
              <a:gd name="T44" fmla="*/ 297 w 1355"/>
              <a:gd name="T45" fmla="*/ 42 h 638"/>
              <a:gd name="T46" fmla="*/ 404 w 1355"/>
              <a:gd name="T47" fmla="*/ 84 h 638"/>
              <a:gd name="T48" fmla="*/ 489 w 1355"/>
              <a:gd name="T49" fmla="*/ 42 h 638"/>
              <a:gd name="T50" fmla="*/ 638 w 1355"/>
              <a:gd name="T51" fmla="*/ 84 h 638"/>
              <a:gd name="T52" fmla="*/ 717 w 1355"/>
              <a:gd name="T53" fmla="*/ 42 h 638"/>
              <a:gd name="T54" fmla="*/ 866 w 1355"/>
              <a:gd name="T55" fmla="*/ 84 h 638"/>
              <a:gd name="T56" fmla="*/ 950 w 1355"/>
              <a:gd name="T57" fmla="*/ 42 h 638"/>
              <a:gd name="T58" fmla="*/ 1094 w 1355"/>
              <a:gd name="T59" fmla="*/ 42 h 638"/>
              <a:gd name="T60" fmla="*/ 1184 w 1355"/>
              <a:gd name="T61" fmla="*/ 90 h 638"/>
              <a:gd name="T62" fmla="*/ 1243 w 1355"/>
              <a:gd name="T63" fmla="*/ 175 h 638"/>
              <a:gd name="T64" fmla="*/ 107 w 1355"/>
              <a:gd name="T65" fmla="*/ 212 h 638"/>
              <a:gd name="T66" fmla="*/ 149 w 1355"/>
              <a:gd name="T67" fmla="*/ 116 h 638"/>
              <a:gd name="T68" fmla="*/ 229 w 1355"/>
              <a:gd name="T69" fmla="*/ 53 h 638"/>
              <a:gd name="T70" fmla="*/ 1354 w 1355"/>
              <a:gd name="T71" fmla="*/ 276 h 638"/>
              <a:gd name="T72" fmla="*/ 1338 w 1355"/>
              <a:gd name="T73" fmla="*/ 228 h 638"/>
              <a:gd name="T74" fmla="*/ 1291 w 1355"/>
              <a:gd name="T75" fmla="*/ 212 h 638"/>
              <a:gd name="T76" fmla="*/ 1264 w 1355"/>
              <a:gd name="T77" fmla="*/ 127 h 638"/>
              <a:gd name="T78" fmla="*/ 1184 w 1355"/>
              <a:gd name="T79" fmla="*/ 37 h 638"/>
              <a:gd name="T80" fmla="*/ 1057 w 1355"/>
              <a:gd name="T81" fmla="*/ 0 h 638"/>
              <a:gd name="T82" fmla="*/ 255 w 1355"/>
              <a:gd name="T83" fmla="*/ 5 h 638"/>
              <a:gd name="T84" fmla="*/ 139 w 1355"/>
              <a:gd name="T85" fmla="*/ 58 h 638"/>
              <a:gd name="T86" fmla="*/ 75 w 1355"/>
              <a:gd name="T87" fmla="*/ 169 h 638"/>
              <a:gd name="T88" fmla="*/ 64 w 1355"/>
              <a:gd name="T89" fmla="*/ 212 h 638"/>
              <a:gd name="T90" fmla="*/ 6 w 1355"/>
              <a:gd name="T91" fmla="*/ 249 h 638"/>
              <a:gd name="T92" fmla="*/ 6 w 1355"/>
              <a:gd name="T93" fmla="*/ 291 h 638"/>
              <a:gd name="T94" fmla="*/ 48 w 1355"/>
              <a:gd name="T95" fmla="*/ 334 h 638"/>
              <a:gd name="T96" fmla="*/ 112 w 1355"/>
              <a:gd name="T97" fmla="*/ 637 h 638"/>
              <a:gd name="T98" fmla="*/ 1312 w 1355"/>
              <a:gd name="T99" fmla="*/ 398 h 638"/>
              <a:gd name="T100" fmla="*/ 1328 w 1355"/>
              <a:gd name="T101" fmla="*/ 323 h 638"/>
              <a:gd name="T102" fmla="*/ 1354 w 1355"/>
              <a:gd name="T103" fmla="*/ 27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5" h="638">
                <a:moveTo>
                  <a:pt x="1291" y="297"/>
                </a:moveTo>
                <a:lnTo>
                  <a:pt x="1057" y="297"/>
                </a:lnTo>
                <a:lnTo>
                  <a:pt x="1057" y="270"/>
                </a:lnTo>
                <a:lnTo>
                  <a:pt x="1014" y="270"/>
                </a:lnTo>
                <a:lnTo>
                  <a:pt x="1014" y="297"/>
                </a:lnTo>
                <a:lnTo>
                  <a:pt x="760" y="297"/>
                </a:lnTo>
                <a:lnTo>
                  <a:pt x="760" y="270"/>
                </a:lnTo>
                <a:lnTo>
                  <a:pt x="717" y="270"/>
                </a:lnTo>
                <a:lnTo>
                  <a:pt x="717" y="297"/>
                </a:lnTo>
                <a:lnTo>
                  <a:pt x="468" y="297"/>
                </a:lnTo>
                <a:lnTo>
                  <a:pt x="468" y="270"/>
                </a:lnTo>
                <a:lnTo>
                  <a:pt x="425" y="270"/>
                </a:lnTo>
                <a:lnTo>
                  <a:pt x="425" y="297"/>
                </a:lnTo>
                <a:lnTo>
                  <a:pt x="170" y="297"/>
                </a:lnTo>
                <a:lnTo>
                  <a:pt x="170" y="270"/>
                </a:lnTo>
                <a:lnTo>
                  <a:pt x="128" y="270"/>
                </a:lnTo>
                <a:lnTo>
                  <a:pt x="128" y="297"/>
                </a:lnTo>
                <a:lnTo>
                  <a:pt x="64" y="297"/>
                </a:lnTo>
                <a:lnTo>
                  <a:pt x="64" y="297"/>
                </a:lnTo>
                <a:lnTo>
                  <a:pt x="59" y="291"/>
                </a:lnTo>
                <a:lnTo>
                  <a:pt x="48" y="286"/>
                </a:lnTo>
                <a:lnTo>
                  <a:pt x="48" y="281"/>
                </a:lnTo>
                <a:lnTo>
                  <a:pt x="43" y="276"/>
                </a:lnTo>
                <a:lnTo>
                  <a:pt x="43" y="276"/>
                </a:lnTo>
                <a:lnTo>
                  <a:pt x="48" y="265"/>
                </a:lnTo>
                <a:lnTo>
                  <a:pt x="48" y="260"/>
                </a:lnTo>
                <a:lnTo>
                  <a:pt x="59" y="254"/>
                </a:lnTo>
                <a:lnTo>
                  <a:pt x="64" y="249"/>
                </a:lnTo>
                <a:lnTo>
                  <a:pt x="276" y="249"/>
                </a:lnTo>
                <a:lnTo>
                  <a:pt x="276" y="270"/>
                </a:lnTo>
                <a:lnTo>
                  <a:pt x="319" y="270"/>
                </a:lnTo>
                <a:lnTo>
                  <a:pt x="319" y="249"/>
                </a:lnTo>
                <a:lnTo>
                  <a:pt x="568" y="249"/>
                </a:lnTo>
                <a:lnTo>
                  <a:pt x="568" y="270"/>
                </a:lnTo>
                <a:lnTo>
                  <a:pt x="611" y="270"/>
                </a:lnTo>
                <a:lnTo>
                  <a:pt x="611" y="249"/>
                </a:lnTo>
                <a:lnTo>
                  <a:pt x="866" y="249"/>
                </a:lnTo>
                <a:lnTo>
                  <a:pt x="866" y="270"/>
                </a:lnTo>
                <a:lnTo>
                  <a:pt x="908" y="270"/>
                </a:lnTo>
                <a:lnTo>
                  <a:pt x="908" y="249"/>
                </a:lnTo>
                <a:lnTo>
                  <a:pt x="1163" y="249"/>
                </a:lnTo>
                <a:lnTo>
                  <a:pt x="1163" y="270"/>
                </a:lnTo>
                <a:lnTo>
                  <a:pt x="1206" y="270"/>
                </a:lnTo>
                <a:lnTo>
                  <a:pt x="1206" y="249"/>
                </a:lnTo>
                <a:lnTo>
                  <a:pt x="1291" y="249"/>
                </a:lnTo>
                <a:lnTo>
                  <a:pt x="1291" y="249"/>
                </a:lnTo>
                <a:lnTo>
                  <a:pt x="1301" y="254"/>
                </a:lnTo>
                <a:lnTo>
                  <a:pt x="1306" y="260"/>
                </a:lnTo>
                <a:lnTo>
                  <a:pt x="1312" y="265"/>
                </a:lnTo>
                <a:lnTo>
                  <a:pt x="1312" y="276"/>
                </a:lnTo>
                <a:lnTo>
                  <a:pt x="1312" y="276"/>
                </a:lnTo>
                <a:lnTo>
                  <a:pt x="1312" y="281"/>
                </a:lnTo>
                <a:lnTo>
                  <a:pt x="1306" y="286"/>
                </a:lnTo>
                <a:lnTo>
                  <a:pt x="1301" y="291"/>
                </a:lnTo>
                <a:lnTo>
                  <a:pt x="1291" y="297"/>
                </a:lnTo>
                <a:close/>
                <a:moveTo>
                  <a:pt x="1211" y="594"/>
                </a:moveTo>
                <a:lnTo>
                  <a:pt x="144" y="594"/>
                </a:lnTo>
                <a:lnTo>
                  <a:pt x="112" y="398"/>
                </a:lnTo>
                <a:lnTo>
                  <a:pt x="340" y="398"/>
                </a:lnTo>
                <a:lnTo>
                  <a:pt x="340" y="355"/>
                </a:lnTo>
                <a:lnTo>
                  <a:pt x="86" y="355"/>
                </a:lnTo>
                <a:lnTo>
                  <a:pt x="86" y="334"/>
                </a:lnTo>
                <a:lnTo>
                  <a:pt x="1269" y="334"/>
                </a:lnTo>
                <a:lnTo>
                  <a:pt x="1269" y="355"/>
                </a:lnTo>
                <a:lnTo>
                  <a:pt x="1014" y="355"/>
                </a:lnTo>
                <a:lnTo>
                  <a:pt x="1014" y="398"/>
                </a:lnTo>
                <a:lnTo>
                  <a:pt x="1248" y="398"/>
                </a:lnTo>
                <a:lnTo>
                  <a:pt x="1211" y="594"/>
                </a:lnTo>
                <a:close/>
                <a:moveTo>
                  <a:pt x="297" y="42"/>
                </a:moveTo>
                <a:lnTo>
                  <a:pt x="446" y="42"/>
                </a:lnTo>
                <a:lnTo>
                  <a:pt x="446" y="84"/>
                </a:lnTo>
                <a:lnTo>
                  <a:pt x="404" y="84"/>
                </a:lnTo>
                <a:lnTo>
                  <a:pt x="404" y="127"/>
                </a:lnTo>
                <a:lnTo>
                  <a:pt x="489" y="127"/>
                </a:lnTo>
                <a:lnTo>
                  <a:pt x="489" y="42"/>
                </a:lnTo>
                <a:lnTo>
                  <a:pt x="675" y="42"/>
                </a:lnTo>
                <a:lnTo>
                  <a:pt x="675" y="84"/>
                </a:lnTo>
                <a:lnTo>
                  <a:pt x="638" y="84"/>
                </a:lnTo>
                <a:lnTo>
                  <a:pt x="638" y="127"/>
                </a:lnTo>
                <a:lnTo>
                  <a:pt x="717" y="127"/>
                </a:lnTo>
                <a:lnTo>
                  <a:pt x="717" y="42"/>
                </a:lnTo>
                <a:lnTo>
                  <a:pt x="908" y="42"/>
                </a:lnTo>
                <a:lnTo>
                  <a:pt x="908" y="84"/>
                </a:lnTo>
                <a:lnTo>
                  <a:pt x="866" y="84"/>
                </a:lnTo>
                <a:lnTo>
                  <a:pt x="866" y="127"/>
                </a:lnTo>
                <a:lnTo>
                  <a:pt x="950" y="127"/>
                </a:lnTo>
                <a:lnTo>
                  <a:pt x="950" y="42"/>
                </a:lnTo>
                <a:lnTo>
                  <a:pt x="1057" y="42"/>
                </a:lnTo>
                <a:lnTo>
                  <a:pt x="1057" y="42"/>
                </a:lnTo>
                <a:lnTo>
                  <a:pt x="1094" y="42"/>
                </a:lnTo>
                <a:lnTo>
                  <a:pt x="1126" y="53"/>
                </a:lnTo>
                <a:lnTo>
                  <a:pt x="1158" y="69"/>
                </a:lnTo>
                <a:lnTo>
                  <a:pt x="1184" y="90"/>
                </a:lnTo>
                <a:lnTo>
                  <a:pt x="1211" y="116"/>
                </a:lnTo>
                <a:lnTo>
                  <a:pt x="1227" y="143"/>
                </a:lnTo>
                <a:lnTo>
                  <a:pt x="1243" y="175"/>
                </a:lnTo>
                <a:lnTo>
                  <a:pt x="1248" y="212"/>
                </a:lnTo>
                <a:lnTo>
                  <a:pt x="107" y="212"/>
                </a:lnTo>
                <a:lnTo>
                  <a:pt x="107" y="212"/>
                </a:lnTo>
                <a:lnTo>
                  <a:pt x="117" y="175"/>
                </a:lnTo>
                <a:lnTo>
                  <a:pt x="128" y="143"/>
                </a:lnTo>
                <a:lnTo>
                  <a:pt x="149" y="116"/>
                </a:lnTo>
                <a:lnTo>
                  <a:pt x="170" y="90"/>
                </a:lnTo>
                <a:lnTo>
                  <a:pt x="197" y="69"/>
                </a:lnTo>
                <a:lnTo>
                  <a:pt x="229" y="53"/>
                </a:lnTo>
                <a:lnTo>
                  <a:pt x="261" y="42"/>
                </a:lnTo>
                <a:lnTo>
                  <a:pt x="297" y="42"/>
                </a:lnTo>
                <a:close/>
                <a:moveTo>
                  <a:pt x="1354" y="276"/>
                </a:moveTo>
                <a:lnTo>
                  <a:pt x="1354" y="276"/>
                </a:lnTo>
                <a:lnTo>
                  <a:pt x="1349" y="249"/>
                </a:lnTo>
                <a:lnTo>
                  <a:pt x="1338" y="228"/>
                </a:lnTo>
                <a:lnTo>
                  <a:pt x="1317" y="217"/>
                </a:lnTo>
                <a:lnTo>
                  <a:pt x="1291" y="212"/>
                </a:lnTo>
                <a:lnTo>
                  <a:pt x="1291" y="212"/>
                </a:lnTo>
                <a:lnTo>
                  <a:pt x="1291" y="212"/>
                </a:lnTo>
                <a:lnTo>
                  <a:pt x="1280" y="169"/>
                </a:lnTo>
                <a:lnTo>
                  <a:pt x="1264" y="127"/>
                </a:lnTo>
                <a:lnTo>
                  <a:pt x="1243" y="90"/>
                </a:lnTo>
                <a:lnTo>
                  <a:pt x="1216" y="58"/>
                </a:lnTo>
                <a:lnTo>
                  <a:pt x="1184" y="37"/>
                </a:lnTo>
                <a:lnTo>
                  <a:pt x="1142" y="15"/>
                </a:lnTo>
                <a:lnTo>
                  <a:pt x="1105" y="5"/>
                </a:lnTo>
                <a:lnTo>
                  <a:pt x="1057" y="0"/>
                </a:lnTo>
                <a:lnTo>
                  <a:pt x="297" y="0"/>
                </a:lnTo>
                <a:lnTo>
                  <a:pt x="297" y="0"/>
                </a:lnTo>
                <a:lnTo>
                  <a:pt x="255" y="5"/>
                </a:lnTo>
                <a:lnTo>
                  <a:pt x="213" y="15"/>
                </a:lnTo>
                <a:lnTo>
                  <a:pt x="175" y="37"/>
                </a:lnTo>
                <a:lnTo>
                  <a:pt x="139" y="58"/>
                </a:lnTo>
                <a:lnTo>
                  <a:pt x="112" y="90"/>
                </a:lnTo>
                <a:lnTo>
                  <a:pt x="90" y="127"/>
                </a:lnTo>
                <a:lnTo>
                  <a:pt x="75" y="169"/>
                </a:lnTo>
                <a:lnTo>
                  <a:pt x="69" y="212"/>
                </a:lnTo>
                <a:lnTo>
                  <a:pt x="64" y="212"/>
                </a:lnTo>
                <a:lnTo>
                  <a:pt x="64" y="212"/>
                </a:lnTo>
                <a:lnTo>
                  <a:pt x="43" y="217"/>
                </a:lnTo>
                <a:lnTo>
                  <a:pt x="22" y="228"/>
                </a:lnTo>
                <a:lnTo>
                  <a:pt x="6" y="249"/>
                </a:lnTo>
                <a:lnTo>
                  <a:pt x="0" y="276"/>
                </a:lnTo>
                <a:lnTo>
                  <a:pt x="0" y="276"/>
                </a:lnTo>
                <a:lnTo>
                  <a:pt x="6" y="291"/>
                </a:lnTo>
                <a:lnTo>
                  <a:pt x="16" y="313"/>
                </a:lnTo>
                <a:lnTo>
                  <a:pt x="27" y="323"/>
                </a:lnTo>
                <a:lnTo>
                  <a:pt x="48" y="334"/>
                </a:lnTo>
                <a:lnTo>
                  <a:pt x="48" y="398"/>
                </a:lnTo>
                <a:lnTo>
                  <a:pt x="69" y="398"/>
                </a:lnTo>
                <a:lnTo>
                  <a:pt x="112" y="637"/>
                </a:lnTo>
                <a:lnTo>
                  <a:pt x="1243" y="637"/>
                </a:lnTo>
                <a:lnTo>
                  <a:pt x="1291" y="398"/>
                </a:lnTo>
                <a:lnTo>
                  <a:pt x="1312" y="398"/>
                </a:lnTo>
                <a:lnTo>
                  <a:pt x="1312" y="334"/>
                </a:lnTo>
                <a:lnTo>
                  <a:pt x="1312" y="334"/>
                </a:lnTo>
                <a:lnTo>
                  <a:pt x="1328" y="323"/>
                </a:lnTo>
                <a:lnTo>
                  <a:pt x="1343" y="313"/>
                </a:lnTo>
                <a:lnTo>
                  <a:pt x="1349" y="291"/>
                </a:lnTo>
                <a:lnTo>
                  <a:pt x="1354" y="27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5" name="Freeform 662">
            <a:extLst>
              <a:ext uri="{FF2B5EF4-FFF2-40B4-BE49-F238E27FC236}">
                <a16:creationId xmlns:a16="http://schemas.microsoft.com/office/drawing/2014/main" id="{A7F5FEA1-7DCC-4E8A-A722-A7D186A82A5E}"/>
              </a:ext>
            </a:extLst>
          </p:cNvPr>
          <p:cNvSpPr>
            <a:spLocks noChangeArrowheads="1"/>
          </p:cNvSpPr>
          <p:nvPr/>
        </p:nvSpPr>
        <p:spPr bwMode="auto">
          <a:xfrm>
            <a:off x="7400250" y="4269876"/>
            <a:ext cx="186302" cy="401467"/>
          </a:xfrm>
          <a:custGeom>
            <a:avLst/>
            <a:gdLst>
              <a:gd name="T0" fmla="*/ 584 w 627"/>
              <a:gd name="T1" fmla="*/ 1152 h 1349"/>
              <a:gd name="T2" fmla="*/ 387 w 627"/>
              <a:gd name="T3" fmla="*/ 1311 h 1349"/>
              <a:gd name="T4" fmla="*/ 478 w 627"/>
              <a:gd name="T5" fmla="*/ 1301 h 1349"/>
              <a:gd name="T6" fmla="*/ 228 w 627"/>
              <a:gd name="T7" fmla="*/ 1216 h 1349"/>
              <a:gd name="T8" fmla="*/ 143 w 627"/>
              <a:gd name="T9" fmla="*/ 1301 h 1349"/>
              <a:gd name="T10" fmla="*/ 106 w 627"/>
              <a:gd name="T11" fmla="*/ 1280 h 1349"/>
              <a:gd name="T12" fmla="*/ 106 w 627"/>
              <a:gd name="T13" fmla="*/ 403 h 1349"/>
              <a:gd name="T14" fmla="*/ 47 w 627"/>
              <a:gd name="T15" fmla="*/ 477 h 1349"/>
              <a:gd name="T16" fmla="*/ 318 w 627"/>
              <a:gd name="T17" fmla="*/ 382 h 1349"/>
              <a:gd name="T18" fmla="*/ 196 w 627"/>
              <a:gd name="T19" fmla="*/ 371 h 1349"/>
              <a:gd name="T20" fmla="*/ 127 w 627"/>
              <a:gd name="T21" fmla="*/ 143 h 1349"/>
              <a:gd name="T22" fmla="*/ 260 w 627"/>
              <a:gd name="T23" fmla="*/ 207 h 1349"/>
              <a:gd name="T24" fmla="*/ 217 w 627"/>
              <a:gd name="T25" fmla="*/ 281 h 1349"/>
              <a:gd name="T26" fmla="*/ 191 w 627"/>
              <a:gd name="T27" fmla="*/ 297 h 1349"/>
              <a:gd name="T28" fmla="*/ 127 w 627"/>
              <a:gd name="T29" fmla="*/ 164 h 1349"/>
              <a:gd name="T30" fmla="*/ 356 w 627"/>
              <a:gd name="T31" fmla="*/ 159 h 1349"/>
              <a:gd name="T32" fmla="*/ 271 w 627"/>
              <a:gd name="T33" fmla="*/ 159 h 1349"/>
              <a:gd name="T34" fmla="*/ 499 w 627"/>
              <a:gd name="T35" fmla="*/ 196 h 1349"/>
              <a:gd name="T36" fmla="*/ 409 w 627"/>
              <a:gd name="T37" fmla="*/ 313 h 1349"/>
              <a:gd name="T38" fmla="*/ 334 w 627"/>
              <a:gd name="T39" fmla="*/ 287 h 1349"/>
              <a:gd name="T40" fmla="*/ 387 w 627"/>
              <a:gd name="T41" fmla="*/ 186 h 1349"/>
              <a:gd name="T42" fmla="*/ 584 w 627"/>
              <a:gd name="T43" fmla="*/ 573 h 1349"/>
              <a:gd name="T44" fmla="*/ 568 w 627"/>
              <a:gd name="T45" fmla="*/ 451 h 1349"/>
              <a:gd name="T46" fmla="*/ 371 w 627"/>
              <a:gd name="T47" fmla="*/ 1073 h 1349"/>
              <a:gd name="T48" fmla="*/ 228 w 627"/>
              <a:gd name="T49" fmla="*/ 987 h 1349"/>
              <a:gd name="T50" fmla="*/ 85 w 627"/>
              <a:gd name="T51" fmla="*/ 1073 h 1349"/>
              <a:gd name="T52" fmla="*/ 42 w 627"/>
              <a:gd name="T53" fmla="*/ 945 h 1349"/>
              <a:gd name="T54" fmla="*/ 85 w 627"/>
              <a:gd name="T55" fmla="*/ 838 h 1349"/>
              <a:gd name="T56" fmla="*/ 117 w 627"/>
              <a:gd name="T57" fmla="*/ 812 h 1349"/>
              <a:gd name="T58" fmla="*/ 318 w 627"/>
              <a:gd name="T59" fmla="*/ 610 h 1349"/>
              <a:gd name="T60" fmla="*/ 461 w 627"/>
              <a:gd name="T61" fmla="*/ 695 h 1349"/>
              <a:gd name="T62" fmla="*/ 488 w 627"/>
              <a:gd name="T63" fmla="*/ 727 h 1349"/>
              <a:gd name="T64" fmla="*/ 488 w 627"/>
              <a:gd name="T65" fmla="*/ 727 h 1349"/>
              <a:gd name="T66" fmla="*/ 345 w 627"/>
              <a:gd name="T67" fmla="*/ 870 h 1349"/>
              <a:gd name="T68" fmla="*/ 260 w 627"/>
              <a:gd name="T69" fmla="*/ 727 h 1349"/>
              <a:gd name="T70" fmla="*/ 318 w 627"/>
              <a:gd name="T71" fmla="*/ 838 h 1349"/>
              <a:gd name="T72" fmla="*/ 573 w 627"/>
              <a:gd name="T73" fmla="*/ 870 h 1349"/>
              <a:gd name="T74" fmla="*/ 461 w 627"/>
              <a:gd name="T75" fmla="*/ 929 h 1349"/>
              <a:gd name="T76" fmla="*/ 430 w 627"/>
              <a:gd name="T77" fmla="*/ 499 h 1349"/>
              <a:gd name="T78" fmla="*/ 504 w 627"/>
              <a:gd name="T79" fmla="*/ 388 h 1349"/>
              <a:gd name="T80" fmla="*/ 430 w 627"/>
              <a:gd name="T81" fmla="*/ 371 h 1349"/>
              <a:gd name="T82" fmla="*/ 260 w 627"/>
              <a:gd name="T83" fmla="*/ 1184 h 1349"/>
              <a:gd name="T84" fmla="*/ 456 w 627"/>
              <a:gd name="T85" fmla="*/ 334 h 1349"/>
              <a:gd name="T86" fmla="*/ 542 w 627"/>
              <a:gd name="T87" fmla="*/ 164 h 1349"/>
              <a:gd name="T88" fmla="*/ 440 w 627"/>
              <a:gd name="T89" fmla="*/ 106 h 1349"/>
              <a:gd name="T90" fmla="*/ 233 w 627"/>
              <a:gd name="T91" fmla="*/ 127 h 1349"/>
              <a:gd name="T92" fmla="*/ 85 w 627"/>
              <a:gd name="T93" fmla="*/ 101 h 1349"/>
              <a:gd name="T94" fmla="*/ 132 w 627"/>
              <a:gd name="T95" fmla="*/ 302 h 1349"/>
              <a:gd name="T96" fmla="*/ 74 w 627"/>
              <a:gd name="T97" fmla="*/ 371 h 1349"/>
              <a:gd name="T98" fmla="*/ 0 w 627"/>
              <a:gd name="T99" fmla="*/ 526 h 1349"/>
              <a:gd name="T100" fmla="*/ 37 w 627"/>
              <a:gd name="T101" fmla="*/ 1263 h 1349"/>
              <a:gd name="T102" fmla="*/ 196 w 627"/>
              <a:gd name="T103" fmla="*/ 1348 h 1349"/>
              <a:gd name="T104" fmla="*/ 542 w 627"/>
              <a:gd name="T105" fmla="*/ 1316 h 1349"/>
              <a:gd name="T106" fmla="*/ 626 w 627"/>
              <a:gd name="T107" fmla="*/ 1152 h 1349"/>
              <a:gd name="T108" fmla="*/ 600 w 627"/>
              <a:gd name="T109" fmla="*/ 424 h 1349"/>
              <a:gd name="T110" fmla="*/ 456 w 627"/>
              <a:gd name="T111" fmla="*/ 334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7" h="1349">
                <a:moveTo>
                  <a:pt x="552" y="1248"/>
                </a:moveTo>
                <a:lnTo>
                  <a:pt x="499" y="1195"/>
                </a:lnTo>
                <a:lnTo>
                  <a:pt x="584" y="1109"/>
                </a:lnTo>
                <a:lnTo>
                  <a:pt x="584" y="1152"/>
                </a:lnTo>
                <a:lnTo>
                  <a:pt x="584" y="1152"/>
                </a:lnTo>
                <a:lnTo>
                  <a:pt x="584" y="1178"/>
                </a:lnTo>
                <a:lnTo>
                  <a:pt x="573" y="1205"/>
                </a:lnTo>
                <a:lnTo>
                  <a:pt x="568" y="1226"/>
                </a:lnTo>
                <a:lnTo>
                  <a:pt x="552" y="1248"/>
                </a:lnTo>
                <a:close/>
                <a:moveTo>
                  <a:pt x="387" y="1311"/>
                </a:moveTo>
                <a:lnTo>
                  <a:pt x="472" y="1226"/>
                </a:lnTo>
                <a:lnTo>
                  <a:pt x="525" y="1280"/>
                </a:lnTo>
                <a:lnTo>
                  <a:pt x="525" y="1280"/>
                </a:lnTo>
                <a:lnTo>
                  <a:pt x="504" y="1290"/>
                </a:lnTo>
                <a:lnTo>
                  <a:pt x="478" y="1301"/>
                </a:lnTo>
                <a:lnTo>
                  <a:pt x="456" y="1306"/>
                </a:lnTo>
                <a:lnTo>
                  <a:pt x="430" y="1311"/>
                </a:lnTo>
                <a:lnTo>
                  <a:pt x="387" y="1311"/>
                </a:lnTo>
                <a:close/>
                <a:moveTo>
                  <a:pt x="143" y="1301"/>
                </a:moveTo>
                <a:lnTo>
                  <a:pt x="228" y="1216"/>
                </a:lnTo>
                <a:lnTo>
                  <a:pt x="324" y="1311"/>
                </a:lnTo>
                <a:lnTo>
                  <a:pt x="196" y="1311"/>
                </a:lnTo>
                <a:lnTo>
                  <a:pt x="196" y="1311"/>
                </a:lnTo>
                <a:lnTo>
                  <a:pt x="170" y="1306"/>
                </a:lnTo>
                <a:lnTo>
                  <a:pt x="143" y="1301"/>
                </a:lnTo>
                <a:close/>
                <a:moveTo>
                  <a:pt x="42" y="1173"/>
                </a:moveTo>
                <a:lnTo>
                  <a:pt x="117" y="1099"/>
                </a:lnTo>
                <a:lnTo>
                  <a:pt x="201" y="1184"/>
                </a:lnTo>
                <a:lnTo>
                  <a:pt x="106" y="1280"/>
                </a:lnTo>
                <a:lnTo>
                  <a:pt x="106" y="1280"/>
                </a:lnTo>
                <a:lnTo>
                  <a:pt x="85" y="1258"/>
                </a:lnTo>
                <a:lnTo>
                  <a:pt x="64" y="1231"/>
                </a:lnTo>
                <a:lnTo>
                  <a:pt x="53" y="1205"/>
                </a:lnTo>
                <a:lnTo>
                  <a:pt x="42" y="1173"/>
                </a:lnTo>
                <a:close/>
                <a:moveTo>
                  <a:pt x="106" y="403"/>
                </a:moveTo>
                <a:lnTo>
                  <a:pt x="201" y="499"/>
                </a:lnTo>
                <a:lnTo>
                  <a:pt x="117" y="584"/>
                </a:lnTo>
                <a:lnTo>
                  <a:pt x="42" y="509"/>
                </a:lnTo>
                <a:lnTo>
                  <a:pt x="42" y="509"/>
                </a:lnTo>
                <a:lnTo>
                  <a:pt x="47" y="477"/>
                </a:lnTo>
                <a:lnTo>
                  <a:pt x="64" y="446"/>
                </a:lnTo>
                <a:lnTo>
                  <a:pt x="79" y="424"/>
                </a:lnTo>
                <a:lnTo>
                  <a:pt x="106" y="403"/>
                </a:lnTo>
                <a:close/>
                <a:moveTo>
                  <a:pt x="303" y="371"/>
                </a:moveTo>
                <a:lnTo>
                  <a:pt x="318" y="382"/>
                </a:lnTo>
                <a:lnTo>
                  <a:pt x="228" y="467"/>
                </a:lnTo>
                <a:lnTo>
                  <a:pt x="143" y="382"/>
                </a:lnTo>
                <a:lnTo>
                  <a:pt x="143" y="382"/>
                </a:lnTo>
                <a:lnTo>
                  <a:pt x="170" y="371"/>
                </a:lnTo>
                <a:lnTo>
                  <a:pt x="196" y="371"/>
                </a:lnTo>
                <a:lnTo>
                  <a:pt x="303" y="371"/>
                </a:lnTo>
                <a:close/>
                <a:moveTo>
                  <a:pt x="127" y="164"/>
                </a:moveTo>
                <a:lnTo>
                  <a:pt x="127" y="143"/>
                </a:lnTo>
                <a:lnTo>
                  <a:pt x="127" y="143"/>
                </a:lnTo>
                <a:lnTo>
                  <a:pt x="127" y="143"/>
                </a:lnTo>
                <a:lnTo>
                  <a:pt x="159" y="143"/>
                </a:lnTo>
                <a:lnTo>
                  <a:pt x="191" y="154"/>
                </a:lnTo>
                <a:lnTo>
                  <a:pt x="217" y="164"/>
                </a:lnTo>
                <a:lnTo>
                  <a:pt x="239" y="186"/>
                </a:lnTo>
                <a:lnTo>
                  <a:pt x="260" y="207"/>
                </a:lnTo>
                <a:lnTo>
                  <a:pt x="276" y="228"/>
                </a:lnTo>
                <a:lnTo>
                  <a:pt x="286" y="260"/>
                </a:lnTo>
                <a:lnTo>
                  <a:pt x="292" y="287"/>
                </a:lnTo>
                <a:lnTo>
                  <a:pt x="244" y="249"/>
                </a:lnTo>
                <a:lnTo>
                  <a:pt x="217" y="281"/>
                </a:lnTo>
                <a:lnTo>
                  <a:pt x="281" y="329"/>
                </a:lnTo>
                <a:lnTo>
                  <a:pt x="281" y="329"/>
                </a:lnTo>
                <a:lnTo>
                  <a:pt x="249" y="324"/>
                </a:lnTo>
                <a:lnTo>
                  <a:pt x="217" y="313"/>
                </a:lnTo>
                <a:lnTo>
                  <a:pt x="191" y="297"/>
                </a:lnTo>
                <a:lnTo>
                  <a:pt x="170" y="281"/>
                </a:lnTo>
                <a:lnTo>
                  <a:pt x="154" y="255"/>
                </a:lnTo>
                <a:lnTo>
                  <a:pt x="138" y="228"/>
                </a:lnTo>
                <a:lnTo>
                  <a:pt x="127" y="196"/>
                </a:lnTo>
                <a:lnTo>
                  <a:pt x="127" y="164"/>
                </a:lnTo>
                <a:close/>
                <a:moveTo>
                  <a:pt x="271" y="148"/>
                </a:moveTo>
                <a:lnTo>
                  <a:pt x="313" y="80"/>
                </a:lnTo>
                <a:lnTo>
                  <a:pt x="356" y="148"/>
                </a:lnTo>
                <a:lnTo>
                  <a:pt x="356" y="159"/>
                </a:lnTo>
                <a:lnTo>
                  <a:pt x="356" y="159"/>
                </a:lnTo>
                <a:lnTo>
                  <a:pt x="334" y="186"/>
                </a:lnTo>
                <a:lnTo>
                  <a:pt x="313" y="217"/>
                </a:lnTo>
                <a:lnTo>
                  <a:pt x="313" y="217"/>
                </a:lnTo>
                <a:lnTo>
                  <a:pt x="292" y="186"/>
                </a:lnTo>
                <a:lnTo>
                  <a:pt x="271" y="159"/>
                </a:lnTo>
                <a:lnTo>
                  <a:pt x="271" y="148"/>
                </a:lnTo>
                <a:close/>
                <a:moveTo>
                  <a:pt x="499" y="143"/>
                </a:moveTo>
                <a:lnTo>
                  <a:pt x="499" y="164"/>
                </a:lnTo>
                <a:lnTo>
                  <a:pt x="499" y="164"/>
                </a:lnTo>
                <a:lnTo>
                  <a:pt x="499" y="196"/>
                </a:lnTo>
                <a:lnTo>
                  <a:pt x="488" y="228"/>
                </a:lnTo>
                <a:lnTo>
                  <a:pt x="472" y="255"/>
                </a:lnTo>
                <a:lnTo>
                  <a:pt x="456" y="281"/>
                </a:lnTo>
                <a:lnTo>
                  <a:pt x="435" y="297"/>
                </a:lnTo>
                <a:lnTo>
                  <a:pt x="409" y="313"/>
                </a:lnTo>
                <a:lnTo>
                  <a:pt x="377" y="324"/>
                </a:lnTo>
                <a:lnTo>
                  <a:pt x="345" y="329"/>
                </a:lnTo>
                <a:lnTo>
                  <a:pt x="409" y="281"/>
                </a:lnTo>
                <a:lnTo>
                  <a:pt x="382" y="249"/>
                </a:lnTo>
                <a:lnTo>
                  <a:pt x="334" y="287"/>
                </a:lnTo>
                <a:lnTo>
                  <a:pt x="334" y="287"/>
                </a:lnTo>
                <a:lnTo>
                  <a:pt x="339" y="260"/>
                </a:lnTo>
                <a:lnTo>
                  <a:pt x="350" y="228"/>
                </a:lnTo>
                <a:lnTo>
                  <a:pt x="366" y="207"/>
                </a:lnTo>
                <a:lnTo>
                  <a:pt x="387" y="186"/>
                </a:lnTo>
                <a:lnTo>
                  <a:pt x="409" y="164"/>
                </a:lnTo>
                <a:lnTo>
                  <a:pt x="435" y="154"/>
                </a:lnTo>
                <a:lnTo>
                  <a:pt x="467" y="143"/>
                </a:lnTo>
                <a:lnTo>
                  <a:pt x="499" y="143"/>
                </a:lnTo>
                <a:close/>
                <a:moveTo>
                  <a:pt x="584" y="573"/>
                </a:moveTo>
                <a:lnTo>
                  <a:pt x="573" y="584"/>
                </a:lnTo>
                <a:lnTo>
                  <a:pt x="488" y="499"/>
                </a:lnTo>
                <a:lnTo>
                  <a:pt x="552" y="435"/>
                </a:lnTo>
                <a:lnTo>
                  <a:pt x="552" y="435"/>
                </a:lnTo>
                <a:lnTo>
                  <a:pt x="568" y="451"/>
                </a:lnTo>
                <a:lnTo>
                  <a:pt x="578" y="477"/>
                </a:lnTo>
                <a:lnTo>
                  <a:pt x="584" y="499"/>
                </a:lnTo>
                <a:lnTo>
                  <a:pt x="584" y="526"/>
                </a:lnTo>
                <a:lnTo>
                  <a:pt x="584" y="573"/>
                </a:lnTo>
                <a:close/>
                <a:moveTo>
                  <a:pt x="371" y="1073"/>
                </a:moveTo>
                <a:lnTo>
                  <a:pt x="461" y="987"/>
                </a:lnTo>
                <a:lnTo>
                  <a:pt x="557" y="1083"/>
                </a:lnTo>
                <a:lnTo>
                  <a:pt x="472" y="1168"/>
                </a:lnTo>
                <a:lnTo>
                  <a:pt x="371" y="1073"/>
                </a:lnTo>
                <a:close/>
                <a:moveTo>
                  <a:pt x="228" y="987"/>
                </a:moveTo>
                <a:lnTo>
                  <a:pt x="318" y="1073"/>
                </a:lnTo>
                <a:lnTo>
                  <a:pt x="228" y="1157"/>
                </a:lnTo>
                <a:lnTo>
                  <a:pt x="143" y="1073"/>
                </a:lnTo>
                <a:lnTo>
                  <a:pt x="228" y="987"/>
                </a:lnTo>
                <a:close/>
                <a:moveTo>
                  <a:pt x="85" y="1073"/>
                </a:moveTo>
                <a:lnTo>
                  <a:pt x="42" y="1115"/>
                </a:lnTo>
                <a:lnTo>
                  <a:pt x="42" y="1024"/>
                </a:lnTo>
                <a:lnTo>
                  <a:pt x="85" y="1073"/>
                </a:lnTo>
                <a:close/>
                <a:moveTo>
                  <a:pt x="42" y="966"/>
                </a:moveTo>
                <a:lnTo>
                  <a:pt x="42" y="945"/>
                </a:lnTo>
                <a:lnTo>
                  <a:pt x="117" y="870"/>
                </a:lnTo>
                <a:lnTo>
                  <a:pt x="201" y="956"/>
                </a:lnTo>
                <a:lnTo>
                  <a:pt x="117" y="1041"/>
                </a:lnTo>
                <a:lnTo>
                  <a:pt x="42" y="966"/>
                </a:lnTo>
                <a:close/>
                <a:moveTo>
                  <a:pt x="85" y="838"/>
                </a:moveTo>
                <a:lnTo>
                  <a:pt x="42" y="887"/>
                </a:lnTo>
                <a:lnTo>
                  <a:pt x="42" y="796"/>
                </a:lnTo>
                <a:lnTo>
                  <a:pt x="85" y="838"/>
                </a:lnTo>
                <a:close/>
                <a:moveTo>
                  <a:pt x="201" y="727"/>
                </a:moveTo>
                <a:lnTo>
                  <a:pt x="117" y="812"/>
                </a:lnTo>
                <a:lnTo>
                  <a:pt x="42" y="738"/>
                </a:lnTo>
                <a:lnTo>
                  <a:pt x="42" y="717"/>
                </a:lnTo>
                <a:lnTo>
                  <a:pt x="117" y="642"/>
                </a:lnTo>
                <a:lnTo>
                  <a:pt x="201" y="727"/>
                </a:lnTo>
                <a:close/>
                <a:moveTo>
                  <a:pt x="318" y="610"/>
                </a:moveTo>
                <a:lnTo>
                  <a:pt x="228" y="695"/>
                </a:lnTo>
                <a:lnTo>
                  <a:pt x="143" y="610"/>
                </a:lnTo>
                <a:lnTo>
                  <a:pt x="228" y="526"/>
                </a:lnTo>
                <a:lnTo>
                  <a:pt x="318" y="610"/>
                </a:lnTo>
                <a:close/>
                <a:moveTo>
                  <a:pt x="461" y="695"/>
                </a:moveTo>
                <a:lnTo>
                  <a:pt x="371" y="610"/>
                </a:lnTo>
                <a:lnTo>
                  <a:pt x="461" y="526"/>
                </a:lnTo>
                <a:lnTo>
                  <a:pt x="546" y="610"/>
                </a:lnTo>
                <a:lnTo>
                  <a:pt x="461" y="695"/>
                </a:lnTo>
                <a:close/>
                <a:moveTo>
                  <a:pt x="488" y="727"/>
                </a:moveTo>
                <a:lnTo>
                  <a:pt x="573" y="642"/>
                </a:lnTo>
                <a:lnTo>
                  <a:pt x="584" y="653"/>
                </a:lnTo>
                <a:lnTo>
                  <a:pt x="584" y="802"/>
                </a:lnTo>
                <a:lnTo>
                  <a:pt x="573" y="812"/>
                </a:lnTo>
                <a:lnTo>
                  <a:pt x="488" y="727"/>
                </a:lnTo>
                <a:close/>
                <a:moveTo>
                  <a:pt x="345" y="870"/>
                </a:moveTo>
                <a:lnTo>
                  <a:pt x="430" y="956"/>
                </a:lnTo>
                <a:lnTo>
                  <a:pt x="345" y="1041"/>
                </a:lnTo>
                <a:lnTo>
                  <a:pt x="260" y="956"/>
                </a:lnTo>
                <a:lnTo>
                  <a:pt x="345" y="870"/>
                </a:lnTo>
                <a:close/>
                <a:moveTo>
                  <a:pt x="260" y="727"/>
                </a:moveTo>
                <a:lnTo>
                  <a:pt x="345" y="642"/>
                </a:lnTo>
                <a:lnTo>
                  <a:pt x="430" y="727"/>
                </a:lnTo>
                <a:lnTo>
                  <a:pt x="345" y="812"/>
                </a:lnTo>
                <a:lnTo>
                  <a:pt x="260" y="727"/>
                </a:lnTo>
                <a:close/>
                <a:moveTo>
                  <a:pt x="318" y="838"/>
                </a:moveTo>
                <a:lnTo>
                  <a:pt x="228" y="929"/>
                </a:lnTo>
                <a:lnTo>
                  <a:pt x="143" y="838"/>
                </a:lnTo>
                <a:lnTo>
                  <a:pt x="228" y="754"/>
                </a:lnTo>
                <a:lnTo>
                  <a:pt x="318" y="838"/>
                </a:lnTo>
                <a:close/>
                <a:moveTo>
                  <a:pt x="573" y="870"/>
                </a:moveTo>
                <a:lnTo>
                  <a:pt x="584" y="881"/>
                </a:lnTo>
                <a:lnTo>
                  <a:pt x="584" y="1051"/>
                </a:lnTo>
                <a:lnTo>
                  <a:pt x="488" y="956"/>
                </a:lnTo>
                <a:lnTo>
                  <a:pt x="573" y="870"/>
                </a:lnTo>
                <a:close/>
                <a:moveTo>
                  <a:pt x="461" y="929"/>
                </a:moveTo>
                <a:lnTo>
                  <a:pt x="371" y="838"/>
                </a:lnTo>
                <a:lnTo>
                  <a:pt x="461" y="754"/>
                </a:lnTo>
                <a:lnTo>
                  <a:pt x="546" y="838"/>
                </a:lnTo>
                <a:lnTo>
                  <a:pt x="461" y="929"/>
                </a:lnTo>
                <a:close/>
                <a:moveTo>
                  <a:pt x="430" y="499"/>
                </a:moveTo>
                <a:lnTo>
                  <a:pt x="345" y="584"/>
                </a:lnTo>
                <a:lnTo>
                  <a:pt x="260" y="499"/>
                </a:lnTo>
                <a:lnTo>
                  <a:pt x="345" y="414"/>
                </a:lnTo>
                <a:lnTo>
                  <a:pt x="430" y="499"/>
                </a:lnTo>
                <a:close/>
                <a:moveTo>
                  <a:pt x="430" y="371"/>
                </a:moveTo>
                <a:lnTo>
                  <a:pt x="430" y="371"/>
                </a:lnTo>
                <a:lnTo>
                  <a:pt x="456" y="371"/>
                </a:lnTo>
                <a:lnTo>
                  <a:pt x="478" y="382"/>
                </a:lnTo>
                <a:lnTo>
                  <a:pt x="504" y="388"/>
                </a:lnTo>
                <a:lnTo>
                  <a:pt x="525" y="403"/>
                </a:lnTo>
                <a:lnTo>
                  <a:pt x="461" y="467"/>
                </a:lnTo>
                <a:lnTo>
                  <a:pt x="371" y="382"/>
                </a:lnTo>
                <a:lnTo>
                  <a:pt x="387" y="371"/>
                </a:lnTo>
                <a:lnTo>
                  <a:pt x="430" y="371"/>
                </a:lnTo>
                <a:close/>
                <a:moveTo>
                  <a:pt x="85" y="610"/>
                </a:moveTo>
                <a:lnTo>
                  <a:pt x="42" y="658"/>
                </a:lnTo>
                <a:lnTo>
                  <a:pt x="42" y="568"/>
                </a:lnTo>
                <a:lnTo>
                  <a:pt x="85" y="610"/>
                </a:lnTo>
                <a:close/>
                <a:moveTo>
                  <a:pt x="260" y="1184"/>
                </a:moveTo>
                <a:lnTo>
                  <a:pt x="345" y="1099"/>
                </a:lnTo>
                <a:lnTo>
                  <a:pt x="440" y="1195"/>
                </a:lnTo>
                <a:lnTo>
                  <a:pt x="356" y="1280"/>
                </a:lnTo>
                <a:lnTo>
                  <a:pt x="260" y="1184"/>
                </a:lnTo>
                <a:close/>
                <a:moveTo>
                  <a:pt x="456" y="334"/>
                </a:moveTo>
                <a:lnTo>
                  <a:pt x="456" y="334"/>
                </a:lnTo>
                <a:lnTo>
                  <a:pt x="493" y="302"/>
                </a:lnTo>
                <a:lnTo>
                  <a:pt x="520" y="260"/>
                </a:lnTo>
                <a:lnTo>
                  <a:pt x="536" y="217"/>
                </a:lnTo>
                <a:lnTo>
                  <a:pt x="542" y="164"/>
                </a:lnTo>
                <a:lnTo>
                  <a:pt x="542" y="101"/>
                </a:lnTo>
                <a:lnTo>
                  <a:pt x="499" y="101"/>
                </a:lnTo>
                <a:lnTo>
                  <a:pt x="499" y="101"/>
                </a:lnTo>
                <a:lnTo>
                  <a:pt x="467" y="101"/>
                </a:lnTo>
                <a:lnTo>
                  <a:pt x="440" y="106"/>
                </a:lnTo>
                <a:lnTo>
                  <a:pt x="414" y="117"/>
                </a:lnTo>
                <a:lnTo>
                  <a:pt x="393" y="127"/>
                </a:lnTo>
                <a:lnTo>
                  <a:pt x="313" y="0"/>
                </a:lnTo>
                <a:lnTo>
                  <a:pt x="233" y="127"/>
                </a:lnTo>
                <a:lnTo>
                  <a:pt x="233" y="127"/>
                </a:lnTo>
                <a:lnTo>
                  <a:pt x="207" y="117"/>
                </a:lnTo>
                <a:lnTo>
                  <a:pt x="185" y="106"/>
                </a:lnTo>
                <a:lnTo>
                  <a:pt x="159" y="101"/>
                </a:lnTo>
                <a:lnTo>
                  <a:pt x="127" y="101"/>
                </a:lnTo>
                <a:lnTo>
                  <a:pt x="85" y="101"/>
                </a:lnTo>
                <a:lnTo>
                  <a:pt x="85" y="164"/>
                </a:lnTo>
                <a:lnTo>
                  <a:pt x="85" y="164"/>
                </a:lnTo>
                <a:lnTo>
                  <a:pt x="90" y="217"/>
                </a:lnTo>
                <a:lnTo>
                  <a:pt x="106" y="260"/>
                </a:lnTo>
                <a:lnTo>
                  <a:pt x="132" y="302"/>
                </a:lnTo>
                <a:lnTo>
                  <a:pt x="170" y="334"/>
                </a:lnTo>
                <a:lnTo>
                  <a:pt x="170" y="334"/>
                </a:lnTo>
                <a:lnTo>
                  <a:pt x="132" y="340"/>
                </a:lnTo>
                <a:lnTo>
                  <a:pt x="100" y="356"/>
                </a:lnTo>
                <a:lnTo>
                  <a:pt x="74" y="371"/>
                </a:lnTo>
                <a:lnTo>
                  <a:pt x="47" y="398"/>
                </a:lnTo>
                <a:lnTo>
                  <a:pt x="26" y="424"/>
                </a:lnTo>
                <a:lnTo>
                  <a:pt x="16" y="456"/>
                </a:lnTo>
                <a:lnTo>
                  <a:pt x="5" y="488"/>
                </a:lnTo>
                <a:lnTo>
                  <a:pt x="0" y="526"/>
                </a:lnTo>
                <a:lnTo>
                  <a:pt x="0" y="1152"/>
                </a:lnTo>
                <a:lnTo>
                  <a:pt x="0" y="1152"/>
                </a:lnTo>
                <a:lnTo>
                  <a:pt x="5" y="1195"/>
                </a:lnTo>
                <a:lnTo>
                  <a:pt x="16" y="1231"/>
                </a:lnTo>
                <a:lnTo>
                  <a:pt x="37" y="1263"/>
                </a:lnTo>
                <a:lnTo>
                  <a:pt x="58" y="1295"/>
                </a:lnTo>
                <a:lnTo>
                  <a:pt x="85" y="1316"/>
                </a:lnTo>
                <a:lnTo>
                  <a:pt x="122" y="1332"/>
                </a:lnTo>
                <a:lnTo>
                  <a:pt x="159" y="1348"/>
                </a:lnTo>
                <a:lnTo>
                  <a:pt x="196" y="1348"/>
                </a:lnTo>
                <a:lnTo>
                  <a:pt x="430" y="1348"/>
                </a:lnTo>
                <a:lnTo>
                  <a:pt x="430" y="1348"/>
                </a:lnTo>
                <a:lnTo>
                  <a:pt x="467" y="1348"/>
                </a:lnTo>
                <a:lnTo>
                  <a:pt x="504" y="1332"/>
                </a:lnTo>
                <a:lnTo>
                  <a:pt x="542" y="1316"/>
                </a:lnTo>
                <a:lnTo>
                  <a:pt x="568" y="1295"/>
                </a:lnTo>
                <a:lnTo>
                  <a:pt x="589" y="1263"/>
                </a:lnTo>
                <a:lnTo>
                  <a:pt x="610" y="1231"/>
                </a:lnTo>
                <a:lnTo>
                  <a:pt x="621" y="1195"/>
                </a:lnTo>
                <a:lnTo>
                  <a:pt x="626" y="1152"/>
                </a:lnTo>
                <a:lnTo>
                  <a:pt x="626" y="526"/>
                </a:lnTo>
                <a:lnTo>
                  <a:pt x="626" y="526"/>
                </a:lnTo>
                <a:lnTo>
                  <a:pt x="621" y="488"/>
                </a:lnTo>
                <a:lnTo>
                  <a:pt x="610" y="456"/>
                </a:lnTo>
                <a:lnTo>
                  <a:pt x="600" y="424"/>
                </a:lnTo>
                <a:lnTo>
                  <a:pt x="578" y="398"/>
                </a:lnTo>
                <a:lnTo>
                  <a:pt x="552" y="371"/>
                </a:lnTo>
                <a:lnTo>
                  <a:pt x="525" y="356"/>
                </a:lnTo>
                <a:lnTo>
                  <a:pt x="493" y="340"/>
                </a:lnTo>
                <a:lnTo>
                  <a:pt x="456" y="33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6" name="Freeform 663">
            <a:extLst>
              <a:ext uri="{FF2B5EF4-FFF2-40B4-BE49-F238E27FC236}">
                <a16:creationId xmlns:a16="http://schemas.microsoft.com/office/drawing/2014/main" id="{390C66DB-6452-4BE4-B2CD-01ACB370F773}"/>
              </a:ext>
            </a:extLst>
          </p:cNvPr>
          <p:cNvSpPr>
            <a:spLocks noChangeArrowheads="1"/>
          </p:cNvSpPr>
          <p:nvPr/>
        </p:nvSpPr>
        <p:spPr bwMode="auto">
          <a:xfrm>
            <a:off x="6470054" y="4233140"/>
            <a:ext cx="62975" cy="177117"/>
          </a:xfrm>
          <a:custGeom>
            <a:avLst/>
            <a:gdLst>
              <a:gd name="T0" fmla="*/ 58 w 213"/>
              <a:gd name="T1" fmla="*/ 42 h 596"/>
              <a:gd name="T2" fmla="*/ 148 w 213"/>
              <a:gd name="T3" fmla="*/ 42 h 596"/>
              <a:gd name="T4" fmla="*/ 148 w 213"/>
              <a:gd name="T5" fmla="*/ 552 h 596"/>
              <a:gd name="T6" fmla="*/ 58 w 213"/>
              <a:gd name="T7" fmla="*/ 552 h 596"/>
              <a:gd name="T8" fmla="*/ 58 w 213"/>
              <a:gd name="T9" fmla="*/ 42 h 596"/>
              <a:gd name="T10" fmla="*/ 212 w 213"/>
              <a:gd name="T11" fmla="*/ 552 h 596"/>
              <a:gd name="T12" fmla="*/ 186 w 213"/>
              <a:gd name="T13" fmla="*/ 552 h 596"/>
              <a:gd name="T14" fmla="*/ 186 w 213"/>
              <a:gd name="T15" fmla="*/ 0 h 596"/>
              <a:gd name="T16" fmla="*/ 21 w 213"/>
              <a:gd name="T17" fmla="*/ 0 h 596"/>
              <a:gd name="T18" fmla="*/ 21 w 213"/>
              <a:gd name="T19" fmla="*/ 552 h 596"/>
              <a:gd name="T20" fmla="*/ 0 w 213"/>
              <a:gd name="T21" fmla="*/ 552 h 596"/>
              <a:gd name="T22" fmla="*/ 0 w 213"/>
              <a:gd name="T23" fmla="*/ 595 h 596"/>
              <a:gd name="T24" fmla="*/ 212 w 213"/>
              <a:gd name="T25" fmla="*/ 595 h 596"/>
              <a:gd name="T26" fmla="*/ 212 w 213"/>
              <a:gd name="T27" fmla="*/ 55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596">
                <a:moveTo>
                  <a:pt x="58" y="42"/>
                </a:moveTo>
                <a:lnTo>
                  <a:pt x="148" y="42"/>
                </a:lnTo>
                <a:lnTo>
                  <a:pt x="148" y="552"/>
                </a:lnTo>
                <a:lnTo>
                  <a:pt x="58" y="552"/>
                </a:lnTo>
                <a:lnTo>
                  <a:pt x="58" y="42"/>
                </a:lnTo>
                <a:close/>
                <a:moveTo>
                  <a:pt x="212" y="552"/>
                </a:moveTo>
                <a:lnTo>
                  <a:pt x="186" y="552"/>
                </a:lnTo>
                <a:lnTo>
                  <a:pt x="186" y="0"/>
                </a:lnTo>
                <a:lnTo>
                  <a:pt x="21" y="0"/>
                </a:lnTo>
                <a:lnTo>
                  <a:pt x="21" y="552"/>
                </a:lnTo>
                <a:lnTo>
                  <a:pt x="0" y="552"/>
                </a:lnTo>
                <a:lnTo>
                  <a:pt x="0" y="595"/>
                </a:lnTo>
                <a:lnTo>
                  <a:pt x="212" y="595"/>
                </a:lnTo>
                <a:lnTo>
                  <a:pt x="212" y="55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7" name="Freeform 664">
            <a:extLst>
              <a:ext uri="{FF2B5EF4-FFF2-40B4-BE49-F238E27FC236}">
                <a16:creationId xmlns:a16="http://schemas.microsoft.com/office/drawing/2014/main" id="{296E9E48-C708-4B64-90F4-7FF5AE32806A}"/>
              </a:ext>
            </a:extLst>
          </p:cNvPr>
          <p:cNvSpPr>
            <a:spLocks noChangeArrowheads="1"/>
          </p:cNvSpPr>
          <p:nvPr/>
        </p:nvSpPr>
        <p:spPr bwMode="auto">
          <a:xfrm>
            <a:off x="6413638" y="4416818"/>
            <a:ext cx="175806" cy="219101"/>
          </a:xfrm>
          <a:custGeom>
            <a:avLst/>
            <a:gdLst>
              <a:gd name="T0" fmla="*/ 175 w 590"/>
              <a:gd name="T1" fmla="*/ 615 h 738"/>
              <a:gd name="T2" fmla="*/ 85 w 590"/>
              <a:gd name="T3" fmla="*/ 440 h 738"/>
              <a:gd name="T4" fmla="*/ 138 w 590"/>
              <a:gd name="T5" fmla="*/ 297 h 738"/>
              <a:gd name="T6" fmla="*/ 276 w 590"/>
              <a:gd name="T7" fmla="*/ 291 h 738"/>
              <a:gd name="T8" fmla="*/ 185 w 590"/>
              <a:gd name="T9" fmla="*/ 344 h 738"/>
              <a:gd name="T10" fmla="*/ 149 w 590"/>
              <a:gd name="T11" fmla="*/ 440 h 738"/>
              <a:gd name="T12" fmla="*/ 212 w 590"/>
              <a:gd name="T13" fmla="*/ 562 h 738"/>
              <a:gd name="T14" fmla="*/ 324 w 590"/>
              <a:gd name="T15" fmla="*/ 583 h 738"/>
              <a:gd name="T16" fmla="*/ 430 w 590"/>
              <a:gd name="T17" fmla="*/ 498 h 738"/>
              <a:gd name="T18" fmla="*/ 430 w 590"/>
              <a:gd name="T19" fmla="*/ 387 h 738"/>
              <a:gd name="T20" fmla="*/ 339 w 590"/>
              <a:gd name="T21" fmla="*/ 302 h 738"/>
              <a:gd name="T22" fmla="*/ 392 w 590"/>
              <a:gd name="T23" fmla="*/ 249 h 738"/>
              <a:gd name="T24" fmla="*/ 504 w 590"/>
              <a:gd name="T25" fmla="*/ 398 h 738"/>
              <a:gd name="T26" fmla="*/ 472 w 590"/>
              <a:gd name="T27" fmla="*/ 557 h 738"/>
              <a:gd name="T28" fmla="*/ 297 w 590"/>
              <a:gd name="T29" fmla="*/ 653 h 738"/>
              <a:gd name="T30" fmla="*/ 217 w 590"/>
              <a:gd name="T31" fmla="*/ 414 h 738"/>
              <a:gd name="T32" fmla="*/ 233 w 590"/>
              <a:gd name="T33" fmla="*/ 498 h 738"/>
              <a:gd name="T34" fmla="*/ 313 w 590"/>
              <a:gd name="T35" fmla="*/ 520 h 738"/>
              <a:gd name="T36" fmla="*/ 377 w 590"/>
              <a:gd name="T37" fmla="*/ 440 h 738"/>
              <a:gd name="T38" fmla="*/ 313 w 590"/>
              <a:gd name="T39" fmla="*/ 361 h 738"/>
              <a:gd name="T40" fmla="*/ 377 w 590"/>
              <a:gd name="T41" fmla="*/ 372 h 738"/>
              <a:gd name="T42" fmla="*/ 398 w 590"/>
              <a:gd name="T43" fmla="*/ 462 h 738"/>
              <a:gd name="T44" fmla="*/ 334 w 590"/>
              <a:gd name="T45" fmla="*/ 536 h 738"/>
              <a:gd name="T46" fmla="*/ 254 w 590"/>
              <a:gd name="T47" fmla="*/ 536 h 738"/>
              <a:gd name="T48" fmla="*/ 191 w 590"/>
              <a:gd name="T49" fmla="*/ 462 h 738"/>
              <a:gd name="T50" fmla="*/ 212 w 590"/>
              <a:gd name="T51" fmla="*/ 372 h 738"/>
              <a:gd name="T52" fmla="*/ 313 w 590"/>
              <a:gd name="T53" fmla="*/ 403 h 738"/>
              <a:gd name="T54" fmla="*/ 334 w 590"/>
              <a:gd name="T55" fmla="*/ 456 h 738"/>
              <a:gd name="T56" fmla="*/ 276 w 590"/>
              <a:gd name="T57" fmla="*/ 477 h 738"/>
              <a:gd name="T58" fmla="*/ 254 w 590"/>
              <a:gd name="T59" fmla="*/ 430 h 738"/>
              <a:gd name="T60" fmla="*/ 313 w 590"/>
              <a:gd name="T61" fmla="*/ 403 h 738"/>
              <a:gd name="T62" fmla="*/ 584 w 590"/>
              <a:gd name="T63" fmla="*/ 366 h 738"/>
              <a:gd name="T64" fmla="*/ 541 w 590"/>
              <a:gd name="T65" fmla="*/ 276 h 738"/>
              <a:gd name="T66" fmla="*/ 467 w 590"/>
              <a:gd name="T67" fmla="*/ 201 h 738"/>
              <a:gd name="T68" fmla="*/ 377 w 590"/>
              <a:gd name="T69" fmla="*/ 154 h 738"/>
              <a:gd name="T70" fmla="*/ 313 w 590"/>
              <a:gd name="T71" fmla="*/ 101 h 738"/>
              <a:gd name="T72" fmla="*/ 546 w 590"/>
              <a:gd name="T73" fmla="*/ 164 h 738"/>
              <a:gd name="T74" fmla="*/ 313 w 590"/>
              <a:gd name="T75" fmla="*/ 63 h 738"/>
              <a:gd name="T76" fmla="*/ 170 w 590"/>
              <a:gd name="T77" fmla="*/ 42 h 738"/>
              <a:gd name="T78" fmla="*/ 149 w 590"/>
              <a:gd name="T79" fmla="*/ 90 h 738"/>
              <a:gd name="T80" fmla="*/ 117 w 590"/>
              <a:gd name="T81" fmla="*/ 159 h 738"/>
              <a:gd name="T82" fmla="*/ 276 w 590"/>
              <a:gd name="T83" fmla="*/ 186 h 738"/>
              <a:gd name="T84" fmla="*/ 191 w 590"/>
              <a:gd name="T85" fmla="*/ 212 h 738"/>
              <a:gd name="T86" fmla="*/ 117 w 590"/>
              <a:gd name="T87" fmla="*/ 260 h 738"/>
              <a:gd name="T88" fmla="*/ 63 w 590"/>
              <a:gd name="T89" fmla="*/ 334 h 738"/>
              <a:gd name="T90" fmla="*/ 42 w 590"/>
              <a:gd name="T91" fmla="*/ 414 h 738"/>
              <a:gd name="T92" fmla="*/ 5 w 590"/>
              <a:gd name="T93" fmla="*/ 509 h 738"/>
              <a:gd name="T94" fmla="*/ 47 w 590"/>
              <a:gd name="T95" fmla="*/ 605 h 738"/>
              <a:gd name="T96" fmla="*/ 121 w 590"/>
              <a:gd name="T97" fmla="*/ 679 h 738"/>
              <a:gd name="T98" fmla="*/ 212 w 590"/>
              <a:gd name="T99" fmla="*/ 722 h 738"/>
              <a:gd name="T100" fmla="*/ 313 w 590"/>
              <a:gd name="T101" fmla="*/ 737 h 738"/>
              <a:gd name="T102" fmla="*/ 414 w 590"/>
              <a:gd name="T103" fmla="*/ 711 h 738"/>
              <a:gd name="T104" fmla="*/ 499 w 590"/>
              <a:gd name="T105" fmla="*/ 653 h 738"/>
              <a:gd name="T106" fmla="*/ 563 w 590"/>
              <a:gd name="T107" fmla="*/ 568 h 738"/>
              <a:gd name="T108" fmla="*/ 589 w 590"/>
              <a:gd name="T109" fmla="*/ 47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0" h="738">
                <a:moveTo>
                  <a:pt x="297" y="653"/>
                </a:moveTo>
                <a:lnTo>
                  <a:pt x="297" y="653"/>
                </a:lnTo>
                <a:lnTo>
                  <a:pt x="254" y="647"/>
                </a:lnTo>
                <a:lnTo>
                  <a:pt x="212" y="637"/>
                </a:lnTo>
                <a:lnTo>
                  <a:pt x="175" y="615"/>
                </a:lnTo>
                <a:lnTo>
                  <a:pt x="143" y="589"/>
                </a:lnTo>
                <a:lnTo>
                  <a:pt x="121" y="557"/>
                </a:lnTo>
                <a:lnTo>
                  <a:pt x="100" y="520"/>
                </a:lnTo>
                <a:lnTo>
                  <a:pt x="90" y="483"/>
                </a:lnTo>
                <a:lnTo>
                  <a:pt x="85" y="440"/>
                </a:lnTo>
                <a:lnTo>
                  <a:pt x="85" y="440"/>
                </a:lnTo>
                <a:lnTo>
                  <a:pt x="85" y="398"/>
                </a:lnTo>
                <a:lnTo>
                  <a:pt x="95" y="361"/>
                </a:lnTo>
                <a:lnTo>
                  <a:pt x="117" y="329"/>
                </a:lnTo>
                <a:lnTo>
                  <a:pt x="138" y="297"/>
                </a:lnTo>
                <a:lnTo>
                  <a:pt x="164" y="270"/>
                </a:lnTo>
                <a:lnTo>
                  <a:pt x="201" y="249"/>
                </a:lnTo>
                <a:lnTo>
                  <a:pt x="233" y="239"/>
                </a:lnTo>
                <a:lnTo>
                  <a:pt x="276" y="228"/>
                </a:lnTo>
                <a:lnTo>
                  <a:pt x="276" y="291"/>
                </a:lnTo>
                <a:lnTo>
                  <a:pt x="276" y="291"/>
                </a:lnTo>
                <a:lnTo>
                  <a:pt x="249" y="302"/>
                </a:lnTo>
                <a:lnTo>
                  <a:pt x="223" y="313"/>
                </a:lnTo>
                <a:lnTo>
                  <a:pt x="201" y="323"/>
                </a:lnTo>
                <a:lnTo>
                  <a:pt x="185" y="344"/>
                </a:lnTo>
                <a:lnTo>
                  <a:pt x="170" y="366"/>
                </a:lnTo>
                <a:lnTo>
                  <a:pt x="159" y="387"/>
                </a:lnTo>
                <a:lnTo>
                  <a:pt x="149" y="414"/>
                </a:lnTo>
                <a:lnTo>
                  <a:pt x="149" y="440"/>
                </a:lnTo>
                <a:lnTo>
                  <a:pt x="149" y="440"/>
                </a:lnTo>
                <a:lnTo>
                  <a:pt x="149" y="467"/>
                </a:lnTo>
                <a:lnTo>
                  <a:pt x="159" y="498"/>
                </a:lnTo>
                <a:lnTo>
                  <a:pt x="175" y="520"/>
                </a:lnTo>
                <a:lnTo>
                  <a:pt x="191" y="541"/>
                </a:lnTo>
                <a:lnTo>
                  <a:pt x="212" y="562"/>
                </a:lnTo>
                <a:lnTo>
                  <a:pt x="238" y="573"/>
                </a:lnTo>
                <a:lnTo>
                  <a:pt x="265" y="583"/>
                </a:lnTo>
                <a:lnTo>
                  <a:pt x="297" y="589"/>
                </a:lnTo>
                <a:lnTo>
                  <a:pt x="297" y="589"/>
                </a:lnTo>
                <a:lnTo>
                  <a:pt x="324" y="583"/>
                </a:lnTo>
                <a:lnTo>
                  <a:pt x="350" y="573"/>
                </a:lnTo>
                <a:lnTo>
                  <a:pt x="377" y="562"/>
                </a:lnTo>
                <a:lnTo>
                  <a:pt x="398" y="541"/>
                </a:lnTo>
                <a:lnTo>
                  <a:pt x="419" y="520"/>
                </a:lnTo>
                <a:lnTo>
                  <a:pt x="430" y="498"/>
                </a:lnTo>
                <a:lnTo>
                  <a:pt x="440" y="467"/>
                </a:lnTo>
                <a:lnTo>
                  <a:pt x="440" y="440"/>
                </a:lnTo>
                <a:lnTo>
                  <a:pt x="440" y="440"/>
                </a:lnTo>
                <a:lnTo>
                  <a:pt x="440" y="414"/>
                </a:lnTo>
                <a:lnTo>
                  <a:pt x="430" y="387"/>
                </a:lnTo>
                <a:lnTo>
                  <a:pt x="419" y="366"/>
                </a:lnTo>
                <a:lnTo>
                  <a:pt x="403" y="344"/>
                </a:lnTo>
                <a:lnTo>
                  <a:pt x="387" y="323"/>
                </a:lnTo>
                <a:lnTo>
                  <a:pt x="366" y="313"/>
                </a:lnTo>
                <a:lnTo>
                  <a:pt x="339" y="302"/>
                </a:lnTo>
                <a:lnTo>
                  <a:pt x="313" y="291"/>
                </a:lnTo>
                <a:lnTo>
                  <a:pt x="313" y="228"/>
                </a:lnTo>
                <a:lnTo>
                  <a:pt x="313" y="228"/>
                </a:lnTo>
                <a:lnTo>
                  <a:pt x="356" y="239"/>
                </a:lnTo>
                <a:lnTo>
                  <a:pt x="392" y="249"/>
                </a:lnTo>
                <a:lnTo>
                  <a:pt x="424" y="270"/>
                </a:lnTo>
                <a:lnTo>
                  <a:pt x="451" y="297"/>
                </a:lnTo>
                <a:lnTo>
                  <a:pt x="472" y="329"/>
                </a:lnTo>
                <a:lnTo>
                  <a:pt x="493" y="361"/>
                </a:lnTo>
                <a:lnTo>
                  <a:pt x="504" y="398"/>
                </a:lnTo>
                <a:lnTo>
                  <a:pt x="504" y="440"/>
                </a:lnTo>
                <a:lnTo>
                  <a:pt x="504" y="440"/>
                </a:lnTo>
                <a:lnTo>
                  <a:pt x="504" y="483"/>
                </a:lnTo>
                <a:lnTo>
                  <a:pt x="488" y="520"/>
                </a:lnTo>
                <a:lnTo>
                  <a:pt x="472" y="557"/>
                </a:lnTo>
                <a:lnTo>
                  <a:pt x="446" y="589"/>
                </a:lnTo>
                <a:lnTo>
                  <a:pt x="414" y="615"/>
                </a:lnTo>
                <a:lnTo>
                  <a:pt x="377" y="637"/>
                </a:lnTo>
                <a:lnTo>
                  <a:pt x="339" y="647"/>
                </a:lnTo>
                <a:lnTo>
                  <a:pt x="297" y="653"/>
                </a:lnTo>
                <a:close/>
                <a:moveTo>
                  <a:pt x="276" y="361"/>
                </a:moveTo>
                <a:lnTo>
                  <a:pt x="276" y="361"/>
                </a:lnTo>
                <a:lnTo>
                  <a:pt x="249" y="372"/>
                </a:lnTo>
                <a:lnTo>
                  <a:pt x="228" y="387"/>
                </a:lnTo>
                <a:lnTo>
                  <a:pt x="217" y="414"/>
                </a:lnTo>
                <a:lnTo>
                  <a:pt x="212" y="440"/>
                </a:lnTo>
                <a:lnTo>
                  <a:pt x="212" y="440"/>
                </a:lnTo>
                <a:lnTo>
                  <a:pt x="212" y="456"/>
                </a:lnTo>
                <a:lnTo>
                  <a:pt x="217" y="472"/>
                </a:lnTo>
                <a:lnTo>
                  <a:pt x="233" y="498"/>
                </a:lnTo>
                <a:lnTo>
                  <a:pt x="260" y="515"/>
                </a:lnTo>
                <a:lnTo>
                  <a:pt x="276" y="520"/>
                </a:lnTo>
                <a:lnTo>
                  <a:pt x="297" y="525"/>
                </a:lnTo>
                <a:lnTo>
                  <a:pt x="297" y="525"/>
                </a:lnTo>
                <a:lnTo>
                  <a:pt x="313" y="520"/>
                </a:lnTo>
                <a:lnTo>
                  <a:pt x="328" y="515"/>
                </a:lnTo>
                <a:lnTo>
                  <a:pt x="356" y="498"/>
                </a:lnTo>
                <a:lnTo>
                  <a:pt x="371" y="472"/>
                </a:lnTo>
                <a:lnTo>
                  <a:pt x="377" y="456"/>
                </a:lnTo>
                <a:lnTo>
                  <a:pt x="377" y="440"/>
                </a:lnTo>
                <a:lnTo>
                  <a:pt x="377" y="440"/>
                </a:lnTo>
                <a:lnTo>
                  <a:pt x="371" y="414"/>
                </a:lnTo>
                <a:lnTo>
                  <a:pt x="360" y="387"/>
                </a:lnTo>
                <a:lnTo>
                  <a:pt x="339" y="372"/>
                </a:lnTo>
                <a:lnTo>
                  <a:pt x="313" y="361"/>
                </a:lnTo>
                <a:lnTo>
                  <a:pt x="313" y="334"/>
                </a:lnTo>
                <a:lnTo>
                  <a:pt x="313" y="334"/>
                </a:lnTo>
                <a:lnTo>
                  <a:pt x="334" y="340"/>
                </a:lnTo>
                <a:lnTo>
                  <a:pt x="350" y="350"/>
                </a:lnTo>
                <a:lnTo>
                  <a:pt x="377" y="372"/>
                </a:lnTo>
                <a:lnTo>
                  <a:pt x="392" y="403"/>
                </a:lnTo>
                <a:lnTo>
                  <a:pt x="398" y="419"/>
                </a:lnTo>
                <a:lnTo>
                  <a:pt x="398" y="440"/>
                </a:lnTo>
                <a:lnTo>
                  <a:pt x="398" y="440"/>
                </a:lnTo>
                <a:lnTo>
                  <a:pt x="398" y="462"/>
                </a:lnTo>
                <a:lnTo>
                  <a:pt x="392" y="483"/>
                </a:lnTo>
                <a:lnTo>
                  <a:pt x="382" y="498"/>
                </a:lnTo>
                <a:lnTo>
                  <a:pt x="371" y="515"/>
                </a:lnTo>
                <a:lnTo>
                  <a:pt x="356" y="525"/>
                </a:lnTo>
                <a:lnTo>
                  <a:pt x="334" y="536"/>
                </a:lnTo>
                <a:lnTo>
                  <a:pt x="318" y="541"/>
                </a:lnTo>
                <a:lnTo>
                  <a:pt x="297" y="547"/>
                </a:lnTo>
                <a:lnTo>
                  <a:pt x="297" y="547"/>
                </a:lnTo>
                <a:lnTo>
                  <a:pt x="276" y="541"/>
                </a:lnTo>
                <a:lnTo>
                  <a:pt x="254" y="536"/>
                </a:lnTo>
                <a:lnTo>
                  <a:pt x="233" y="525"/>
                </a:lnTo>
                <a:lnTo>
                  <a:pt x="217" y="515"/>
                </a:lnTo>
                <a:lnTo>
                  <a:pt x="207" y="498"/>
                </a:lnTo>
                <a:lnTo>
                  <a:pt x="196" y="483"/>
                </a:lnTo>
                <a:lnTo>
                  <a:pt x="191" y="462"/>
                </a:lnTo>
                <a:lnTo>
                  <a:pt x="191" y="440"/>
                </a:lnTo>
                <a:lnTo>
                  <a:pt x="191" y="440"/>
                </a:lnTo>
                <a:lnTo>
                  <a:pt x="191" y="419"/>
                </a:lnTo>
                <a:lnTo>
                  <a:pt x="196" y="403"/>
                </a:lnTo>
                <a:lnTo>
                  <a:pt x="212" y="372"/>
                </a:lnTo>
                <a:lnTo>
                  <a:pt x="238" y="350"/>
                </a:lnTo>
                <a:lnTo>
                  <a:pt x="254" y="340"/>
                </a:lnTo>
                <a:lnTo>
                  <a:pt x="276" y="334"/>
                </a:lnTo>
                <a:lnTo>
                  <a:pt x="276" y="361"/>
                </a:lnTo>
                <a:close/>
                <a:moveTo>
                  <a:pt x="313" y="403"/>
                </a:moveTo>
                <a:lnTo>
                  <a:pt x="313" y="403"/>
                </a:lnTo>
                <a:lnTo>
                  <a:pt x="328" y="419"/>
                </a:lnTo>
                <a:lnTo>
                  <a:pt x="339" y="440"/>
                </a:lnTo>
                <a:lnTo>
                  <a:pt x="339" y="440"/>
                </a:lnTo>
                <a:lnTo>
                  <a:pt x="334" y="456"/>
                </a:lnTo>
                <a:lnTo>
                  <a:pt x="324" y="472"/>
                </a:lnTo>
                <a:lnTo>
                  <a:pt x="313" y="477"/>
                </a:lnTo>
                <a:lnTo>
                  <a:pt x="297" y="483"/>
                </a:lnTo>
                <a:lnTo>
                  <a:pt x="297" y="483"/>
                </a:lnTo>
                <a:lnTo>
                  <a:pt x="276" y="477"/>
                </a:lnTo>
                <a:lnTo>
                  <a:pt x="265" y="472"/>
                </a:lnTo>
                <a:lnTo>
                  <a:pt x="254" y="456"/>
                </a:lnTo>
                <a:lnTo>
                  <a:pt x="249" y="440"/>
                </a:lnTo>
                <a:lnTo>
                  <a:pt x="249" y="440"/>
                </a:lnTo>
                <a:lnTo>
                  <a:pt x="254" y="430"/>
                </a:lnTo>
                <a:lnTo>
                  <a:pt x="260" y="419"/>
                </a:lnTo>
                <a:lnTo>
                  <a:pt x="276" y="403"/>
                </a:lnTo>
                <a:lnTo>
                  <a:pt x="276" y="435"/>
                </a:lnTo>
                <a:lnTo>
                  <a:pt x="313" y="435"/>
                </a:lnTo>
                <a:lnTo>
                  <a:pt x="313" y="403"/>
                </a:lnTo>
                <a:close/>
                <a:moveTo>
                  <a:pt x="546" y="440"/>
                </a:moveTo>
                <a:lnTo>
                  <a:pt x="546" y="440"/>
                </a:lnTo>
                <a:lnTo>
                  <a:pt x="546" y="414"/>
                </a:lnTo>
                <a:lnTo>
                  <a:pt x="589" y="408"/>
                </a:lnTo>
                <a:lnTo>
                  <a:pt x="584" y="366"/>
                </a:lnTo>
                <a:lnTo>
                  <a:pt x="541" y="376"/>
                </a:lnTo>
                <a:lnTo>
                  <a:pt x="541" y="376"/>
                </a:lnTo>
                <a:lnTo>
                  <a:pt x="525" y="334"/>
                </a:lnTo>
                <a:lnTo>
                  <a:pt x="563" y="308"/>
                </a:lnTo>
                <a:lnTo>
                  <a:pt x="541" y="276"/>
                </a:lnTo>
                <a:lnTo>
                  <a:pt x="504" y="297"/>
                </a:lnTo>
                <a:lnTo>
                  <a:pt x="504" y="297"/>
                </a:lnTo>
                <a:lnTo>
                  <a:pt x="472" y="260"/>
                </a:lnTo>
                <a:lnTo>
                  <a:pt x="499" y="228"/>
                </a:lnTo>
                <a:lnTo>
                  <a:pt x="467" y="201"/>
                </a:lnTo>
                <a:lnTo>
                  <a:pt x="440" y="233"/>
                </a:lnTo>
                <a:lnTo>
                  <a:pt x="440" y="233"/>
                </a:lnTo>
                <a:lnTo>
                  <a:pt x="398" y="212"/>
                </a:lnTo>
                <a:lnTo>
                  <a:pt x="414" y="169"/>
                </a:lnTo>
                <a:lnTo>
                  <a:pt x="377" y="154"/>
                </a:lnTo>
                <a:lnTo>
                  <a:pt x="360" y="196"/>
                </a:lnTo>
                <a:lnTo>
                  <a:pt x="360" y="196"/>
                </a:lnTo>
                <a:lnTo>
                  <a:pt x="313" y="186"/>
                </a:lnTo>
                <a:lnTo>
                  <a:pt x="313" y="101"/>
                </a:lnTo>
                <a:lnTo>
                  <a:pt x="313" y="101"/>
                </a:lnTo>
                <a:lnTo>
                  <a:pt x="371" y="111"/>
                </a:lnTo>
                <a:lnTo>
                  <a:pt x="424" y="127"/>
                </a:lnTo>
                <a:lnTo>
                  <a:pt x="472" y="159"/>
                </a:lnTo>
                <a:lnTo>
                  <a:pt x="520" y="196"/>
                </a:lnTo>
                <a:lnTo>
                  <a:pt x="546" y="164"/>
                </a:lnTo>
                <a:lnTo>
                  <a:pt x="546" y="164"/>
                </a:lnTo>
                <a:lnTo>
                  <a:pt x="499" y="122"/>
                </a:lnTo>
                <a:lnTo>
                  <a:pt x="440" y="90"/>
                </a:lnTo>
                <a:lnTo>
                  <a:pt x="382" y="69"/>
                </a:lnTo>
                <a:lnTo>
                  <a:pt x="313" y="63"/>
                </a:lnTo>
                <a:lnTo>
                  <a:pt x="313" y="42"/>
                </a:lnTo>
                <a:lnTo>
                  <a:pt x="424" y="42"/>
                </a:lnTo>
                <a:lnTo>
                  <a:pt x="424" y="0"/>
                </a:lnTo>
                <a:lnTo>
                  <a:pt x="170" y="0"/>
                </a:lnTo>
                <a:lnTo>
                  <a:pt x="170" y="42"/>
                </a:lnTo>
                <a:lnTo>
                  <a:pt x="276" y="42"/>
                </a:lnTo>
                <a:lnTo>
                  <a:pt x="276" y="63"/>
                </a:lnTo>
                <a:lnTo>
                  <a:pt x="276" y="63"/>
                </a:lnTo>
                <a:lnTo>
                  <a:pt x="207" y="69"/>
                </a:lnTo>
                <a:lnTo>
                  <a:pt x="149" y="90"/>
                </a:lnTo>
                <a:lnTo>
                  <a:pt x="90" y="122"/>
                </a:lnTo>
                <a:lnTo>
                  <a:pt x="42" y="164"/>
                </a:lnTo>
                <a:lnTo>
                  <a:pt x="68" y="196"/>
                </a:lnTo>
                <a:lnTo>
                  <a:pt x="68" y="196"/>
                </a:lnTo>
                <a:lnTo>
                  <a:pt x="117" y="159"/>
                </a:lnTo>
                <a:lnTo>
                  <a:pt x="164" y="127"/>
                </a:lnTo>
                <a:lnTo>
                  <a:pt x="217" y="111"/>
                </a:lnTo>
                <a:lnTo>
                  <a:pt x="276" y="101"/>
                </a:lnTo>
                <a:lnTo>
                  <a:pt x="276" y="186"/>
                </a:lnTo>
                <a:lnTo>
                  <a:pt x="276" y="186"/>
                </a:lnTo>
                <a:lnTo>
                  <a:pt x="228" y="196"/>
                </a:lnTo>
                <a:lnTo>
                  <a:pt x="212" y="154"/>
                </a:lnTo>
                <a:lnTo>
                  <a:pt x="175" y="169"/>
                </a:lnTo>
                <a:lnTo>
                  <a:pt x="191" y="212"/>
                </a:lnTo>
                <a:lnTo>
                  <a:pt x="191" y="212"/>
                </a:lnTo>
                <a:lnTo>
                  <a:pt x="149" y="233"/>
                </a:lnTo>
                <a:lnTo>
                  <a:pt x="121" y="201"/>
                </a:lnTo>
                <a:lnTo>
                  <a:pt x="90" y="228"/>
                </a:lnTo>
                <a:lnTo>
                  <a:pt x="117" y="260"/>
                </a:lnTo>
                <a:lnTo>
                  <a:pt x="117" y="260"/>
                </a:lnTo>
                <a:lnTo>
                  <a:pt x="85" y="297"/>
                </a:lnTo>
                <a:lnTo>
                  <a:pt x="47" y="276"/>
                </a:lnTo>
                <a:lnTo>
                  <a:pt x="26" y="308"/>
                </a:lnTo>
                <a:lnTo>
                  <a:pt x="63" y="334"/>
                </a:lnTo>
                <a:lnTo>
                  <a:pt x="63" y="334"/>
                </a:lnTo>
                <a:lnTo>
                  <a:pt x="47" y="376"/>
                </a:lnTo>
                <a:lnTo>
                  <a:pt x="5" y="366"/>
                </a:lnTo>
                <a:lnTo>
                  <a:pt x="0" y="408"/>
                </a:lnTo>
                <a:lnTo>
                  <a:pt x="42" y="414"/>
                </a:lnTo>
                <a:lnTo>
                  <a:pt x="42" y="414"/>
                </a:lnTo>
                <a:lnTo>
                  <a:pt x="42" y="440"/>
                </a:lnTo>
                <a:lnTo>
                  <a:pt x="42" y="440"/>
                </a:lnTo>
                <a:lnTo>
                  <a:pt x="42" y="462"/>
                </a:lnTo>
                <a:lnTo>
                  <a:pt x="0" y="472"/>
                </a:lnTo>
                <a:lnTo>
                  <a:pt x="5" y="509"/>
                </a:lnTo>
                <a:lnTo>
                  <a:pt x="47" y="504"/>
                </a:lnTo>
                <a:lnTo>
                  <a:pt x="47" y="504"/>
                </a:lnTo>
                <a:lnTo>
                  <a:pt x="63" y="547"/>
                </a:lnTo>
                <a:lnTo>
                  <a:pt x="26" y="568"/>
                </a:lnTo>
                <a:lnTo>
                  <a:pt x="47" y="605"/>
                </a:lnTo>
                <a:lnTo>
                  <a:pt x="85" y="583"/>
                </a:lnTo>
                <a:lnTo>
                  <a:pt x="85" y="583"/>
                </a:lnTo>
                <a:lnTo>
                  <a:pt x="117" y="621"/>
                </a:lnTo>
                <a:lnTo>
                  <a:pt x="90" y="653"/>
                </a:lnTo>
                <a:lnTo>
                  <a:pt x="121" y="679"/>
                </a:lnTo>
                <a:lnTo>
                  <a:pt x="149" y="647"/>
                </a:lnTo>
                <a:lnTo>
                  <a:pt x="149" y="647"/>
                </a:lnTo>
                <a:lnTo>
                  <a:pt x="191" y="669"/>
                </a:lnTo>
                <a:lnTo>
                  <a:pt x="175" y="711"/>
                </a:lnTo>
                <a:lnTo>
                  <a:pt x="212" y="722"/>
                </a:lnTo>
                <a:lnTo>
                  <a:pt x="228" y="684"/>
                </a:lnTo>
                <a:lnTo>
                  <a:pt x="228" y="684"/>
                </a:lnTo>
                <a:lnTo>
                  <a:pt x="276" y="690"/>
                </a:lnTo>
                <a:lnTo>
                  <a:pt x="276" y="737"/>
                </a:lnTo>
                <a:lnTo>
                  <a:pt x="313" y="737"/>
                </a:lnTo>
                <a:lnTo>
                  <a:pt x="313" y="690"/>
                </a:lnTo>
                <a:lnTo>
                  <a:pt x="313" y="690"/>
                </a:lnTo>
                <a:lnTo>
                  <a:pt x="360" y="684"/>
                </a:lnTo>
                <a:lnTo>
                  <a:pt x="377" y="722"/>
                </a:lnTo>
                <a:lnTo>
                  <a:pt x="414" y="711"/>
                </a:lnTo>
                <a:lnTo>
                  <a:pt x="398" y="669"/>
                </a:lnTo>
                <a:lnTo>
                  <a:pt x="398" y="669"/>
                </a:lnTo>
                <a:lnTo>
                  <a:pt x="440" y="647"/>
                </a:lnTo>
                <a:lnTo>
                  <a:pt x="467" y="679"/>
                </a:lnTo>
                <a:lnTo>
                  <a:pt x="499" y="653"/>
                </a:lnTo>
                <a:lnTo>
                  <a:pt x="472" y="621"/>
                </a:lnTo>
                <a:lnTo>
                  <a:pt x="472" y="621"/>
                </a:lnTo>
                <a:lnTo>
                  <a:pt x="504" y="583"/>
                </a:lnTo>
                <a:lnTo>
                  <a:pt x="541" y="605"/>
                </a:lnTo>
                <a:lnTo>
                  <a:pt x="563" y="568"/>
                </a:lnTo>
                <a:lnTo>
                  <a:pt x="525" y="547"/>
                </a:lnTo>
                <a:lnTo>
                  <a:pt x="525" y="547"/>
                </a:lnTo>
                <a:lnTo>
                  <a:pt x="541" y="504"/>
                </a:lnTo>
                <a:lnTo>
                  <a:pt x="584" y="509"/>
                </a:lnTo>
                <a:lnTo>
                  <a:pt x="589" y="472"/>
                </a:lnTo>
                <a:lnTo>
                  <a:pt x="546" y="462"/>
                </a:lnTo>
                <a:lnTo>
                  <a:pt x="546" y="462"/>
                </a:lnTo>
                <a:lnTo>
                  <a:pt x="546" y="44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8" name="Freeform 665">
            <a:extLst>
              <a:ext uri="{FF2B5EF4-FFF2-40B4-BE49-F238E27FC236}">
                <a16:creationId xmlns:a16="http://schemas.microsoft.com/office/drawing/2014/main" id="{943C3BB3-2140-4491-ACE7-9621ACB5172A}"/>
              </a:ext>
            </a:extLst>
          </p:cNvPr>
          <p:cNvSpPr>
            <a:spLocks noChangeArrowheads="1"/>
          </p:cNvSpPr>
          <p:nvPr/>
        </p:nvSpPr>
        <p:spPr bwMode="auto">
          <a:xfrm>
            <a:off x="6493670" y="4258068"/>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9" name="Freeform 666">
            <a:extLst>
              <a:ext uri="{FF2B5EF4-FFF2-40B4-BE49-F238E27FC236}">
                <a16:creationId xmlns:a16="http://schemas.microsoft.com/office/drawing/2014/main" id="{1C48B080-4110-4586-A1D9-6F1B2C2DB052}"/>
              </a:ext>
            </a:extLst>
          </p:cNvPr>
          <p:cNvSpPr>
            <a:spLocks noChangeArrowheads="1"/>
          </p:cNvSpPr>
          <p:nvPr/>
        </p:nvSpPr>
        <p:spPr bwMode="auto">
          <a:xfrm>
            <a:off x="6493670" y="4275124"/>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0" name="Freeform 667">
            <a:extLst>
              <a:ext uri="{FF2B5EF4-FFF2-40B4-BE49-F238E27FC236}">
                <a16:creationId xmlns:a16="http://schemas.microsoft.com/office/drawing/2014/main" id="{6861C463-95C1-486B-A92E-EE8C4E7BD6B7}"/>
              </a:ext>
            </a:extLst>
          </p:cNvPr>
          <p:cNvSpPr>
            <a:spLocks noChangeArrowheads="1"/>
          </p:cNvSpPr>
          <p:nvPr/>
        </p:nvSpPr>
        <p:spPr bwMode="auto">
          <a:xfrm>
            <a:off x="6493670" y="4296116"/>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1" name="Freeform 668">
            <a:extLst>
              <a:ext uri="{FF2B5EF4-FFF2-40B4-BE49-F238E27FC236}">
                <a16:creationId xmlns:a16="http://schemas.microsoft.com/office/drawing/2014/main" id="{10DCFC0C-898D-445A-A30F-0A59CF6038F1}"/>
              </a:ext>
            </a:extLst>
          </p:cNvPr>
          <p:cNvSpPr>
            <a:spLocks noChangeArrowheads="1"/>
          </p:cNvSpPr>
          <p:nvPr/>
        </p:nvSpPr>
        <p:spPr bwMode="auto">
          <a:xfrm>
            <a:off x="6846593" y="4306612"/>
            <a:ext cx="363420" cy="364731"/>
          </a:xfrm>
          <a:custGeom>
            <a:avLst/>
            <a:gdLst>
              <a:gd name="T0" fmla="*/ 535 w 1221"/>
              <a:gd name="T1" fmla="*/ 1179 h 1228"/>
              <a:gd name="T2" fmla="*/ 249 w 1221"/>
              <a:gd name="T3" fmla="*/ 1051 h 1228"/>
              <a:gd name="T4" fmla="*/ 89 w 1221"/>
              <a:gd name="T5" fmla="*/ 839 h 1228"/>
              <a:gd name="T6" fmla="*/ 84 w 1221"/>
              <a:gd name="T7" fmla="*/ 632 h 1228"/>
              <a:gd name="T8" fmla="*/ 180 w 1221"/>
              <a:gd name="T9" fmla="*/ 919 h 1228"/>
              <a:gd name="T10" fmla="*/ 408 w 1221"/>
              <a:gd name="T11" fmla="*/ 1104 h 1228"/>
              <a:gd name="T12" fmla="*/ 663 w 1221"/>
              <a:gd name="T13" fmla="*/ 1136 h 1228"/>
              <a:gd name="T14" fmla="*/ 944 w 1221"/>
              <a:gd name="T15" fmla="*/ 1020 h 1228"/>
              <a:gd name="T16" fmla="*/ 1114 w 1221"/>
              <a:gd name="T17" fmla="*/ 770 h 1228"/>
              <a:gd name="T18" fmla="*/ 1125 w 1221"/>
              <a:gd name="T19" fmla="*/ 510 h 1228"/>
              <a:gd name="T20" fmla="*/ 992 w 1221"/>
              <a:gd name="T21" fmla="*/ 250 h 1228"/>
              <a:gd name="T22" fmla="*/ 732 w 1221"/>
              <a:gd name="T23" fmla="*/ 101 h 1228"/>
              <a:gd name="T24" fmla="*/ 742 w 1221"/>
              <a:gd name="T25" fmla="*/ 59 h 1228"/>
              <a:gd name="T26" fmla="*/ 1013 w 1221"/>
              <a:gd name="T27" fmla="*/ 213 h 1228"/>
              <a:gd name="T28" fmla="*/ 1167 w 1221"/>
              <a:gd name="T29" fmla="*/ 483 h 1228"/>
              <a:gd name="T30" fmla="*/ 1183 w 1221"/>
              <a:gd name="T31" fmla="*/ 632 h 1228"/>
              <a:gd name="T32" fmla="*/ 1082 w 1221"/>
              <a:gd name="T33" fmla="*/ 935 h 1228"/>
              <a:gd name="T34" fmla="*/ 886 w 1221"/>
              <a:gd name="T35" fmla="*/ 1115 h 1228"/>
              <a:gd name="T36" fmla="*/ 260 w 1221"/>
              <a:gd name="T37" fmla="*/ 935 h 1228"/>
              <a:gd name="T38" fmla="*/ 971 w 1221"/>
              <a:gd name="T39" fmla="*/ 908 h 1228"/>
              <a:gd name="T40" fmla="*/ 950 w 1221"/>
              <a:gd name="T41" fmla="*/ 882 h 1228"/>
              <a:gd name="T42" fmla="*/ 987 w 1221"/>
              <a:gd name="T43" fmla="*/ 871 h 1228"/>
              <a:gd name="T44" fmla="*/ 976 w 1221"/>
              <a:gd name="T45" fmla="*/ 908 h 1228"/>
              <a:gd name="T46" fmla="*/ 647 w 1221"/>
              <a:gd name="T47" fmla="*/ 468 h 1228"/>
              <a:gd name="T48" fmla="*/ 679 w 1221"/>
              <a:gd name="T49" fmla="*/ 489 h 1228"/>
              <a:gd name="T50" fmla="*/ 657 w 1221"/>
              <a:gd name="T51" fmla="*/ 510 h 1228"/>
              <a:gd name="T52" fmla="*/ 567 w 1221"/>
              <a:gd name="T53" fmla="*/ 722 h 1228"/>
              <a:gd name="T54" fmla="*/ 1035 w 1221"/>
              <a:gd name="T55" fmla="*/ 632 h 1228"/>
              <a:gd name="T56" fmla="*/ 631 w 1221"/>
              <a:gd name="T57" fmla="*/ 595 h 1228"/>
              <a:gd name="T58" fmla="*/ 700 w 1221"/>
              <a:gd name="T59" fmla="*/ 531 h 1228"/>
              <a:gd name="T60" fmla="*/ 679 w 1221"/>
              <a:gd name="T61" fmla="*/ 430 h 1228"/>
              <a:gd name="T62" fmla="*/ 653 w 1221"/>
              <a:gd name="T63" fmla="*/ 170 h 1228"/>
              <a:gd name="T64" fmla="*/ 764 w 1221"/>
              <a:gd name="T65" fmla="*/ 154 h 1228"/>
              <a:gd name="T66" fmla="*/ 822 w 1221"/>
              <a:gd name="T67" fmla="*/ 175 h 1228"/>
              <a:gd name="T68" fmla="*/ 1050 w 1221"/>
              <a:gd name="T69" fmla="*/ 414 h 1228"/>
              <a:gd name="T70" fmla="*/ 976 w 1221"/>
              <a:gd name="T71" fmla="*/ 568 h 1228"/>
              <a:gd name="T72" fmla="*/ 1056 w 1221"/>
              <a:gd name="T73" fmla="*/ 595 h 1228"/>
              <a:gd name="T74" fmla="*/ 1056 w 1221"/>
              <a:gd name="T75" fmla="*/ 813 h 1228"/>
              <a:gd name="T76" fmla="*/ 971 w 1221"/>
              <a:gd name="T77" fmla="*/ 823 h 1228"/>
              <a:gd name="T78" fmla="*/ 907 w 1221"/>
              <a:gd name="T79" fmla="*/ 887 h 1228"/>
              <a:gd name="T80" fmla="*/ 928 w 1221"/>
              <a:gd name="T81" fmla="*/ 982 h 1228"/>
              <a:gd name="T82" fmla="*/ 679 w 1221"/>
              <a:gd name="T83" fmla="*/ 1094 h 1228"/>
              <a:gd name="T84" fmla="*/ 567 w 1221"/>
              <a:gd name="T85" fmla="*/ 1099 h 1228"/>
              <a:gd name="T86" fmla="*/ 414 w 1221"/>
              <a:gd name="T87" fmla="*/ 1057 h 1228"/>
              <a:gd name="T88" fmla="*/ 228 w 1221"/>
              <a:gd name="T89" fmla="*/ 908 h 1228"/>
              <a:gd name="T90" fmla="*/ 153 w 1221"/>
              <a:gd name="T91" fmla="*/ 781 h 1228"/>
              <a:gd name="T92" fmla="*/ 1220 w 1221"/>
              <a:gd name="T93" fmla="*/ 616 h 1228"/>
              <a:gd name="T94" fmla="*/ 1151 w 1221"/>
              <a:gd name="T95" fmla="*/ 324 h 1228"/>
              <a:gd name="T96" fmla="*/ 902 w 1221"/>
              <a:gd name="T97" fmla="*/ 75 h 1228"/>
              <a:gd name="T98" fmla="*/ 589 w 1221"/>
              <a:gd name="T99" fmla="*/ 0 h 1228"/>
              <a:gd name="T100" fmla="*/ 10 w 1221"/>
              <a:gd name="T101" fmla="*/ 733 h 1228"/>
              <a:gd name="T102" fmla="*/ 180 w 1221"/>
              <a:gd name="T103" fmla="*/ 1046 h 1228"/>
              <a:gd name="T104" fmla="*/ 418 w 1221"/>
              <a:gd name="T105" fmla="*/ 1195 h 1228"/>
              <a:gd name="T106" fmla="*/ 631 w 1221"/>
              <a:gd name="T107" fmla="*/ 1227 h 1228"/>
              <a:gd name="T108" fmla="*/ 907 w 1221"/>
              <a:gd name="T109" fmla="*/ 1153 h 1228"/>
              <a:gd name="T110" fmla="*/ 1120 w 1221"/>
              <a:gd name="T111" fmla="*/ 950 h 1228"/>
              <a:gd name="T112" fmla="*/ 1220 w 1221"/>
              <a:gd name="T113" fmla="*/ 61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1" h="1228">
                <a:moveTo>
                  <a:pt x="631" y="1184"/>
                </a:moveTo>
                <a:lnTo>
                  <a:pt x="631" y="1163"/>
                </a:lnTo>
                <a:lnTo>
                  <a:pt x="589" y="1163"/>
                </a:lnTo>
                <a:lnTo>
                  <a:pt x="589" y="1184"/>
                </a:lnTo>
                <a:lnTo>
                  <a:pt x="589" y="1184"/>
                </a:lnTo>
                <a:lnTo>
                  <a:pt x="535" y="1179"/>
                </a:lnTo>
                <a:lnTo>
                  <a:pt x="482" y="1168"/>
                </a:lnTo>
                <a:lnTo>
                  <a:pt x="435" y="1158"/>
                </a:lnTo>
                <a:lnTo>
                  <a:pt x="382" y="1136"/>
                </a:lnTo>
                <a:lnTo>
                  <a:pt x="334" y="1115"/>
                </a:lnTo>
                <a:lnTo>
                  <a:pt x="291" y="1083"/>
                </a:lnTo>
                <a:lnTo>
                  <a:pt x="249" y="1051"/>
                </a:lnTo>
                <a:lnTo>
                  <a:pt x="207" y="1020"/>
                </a:lnTo>
                <a:lnTo>
                  <a:pt x="207" y="1020"/>
                </a:lnTo>
                <a:lnTo>
                  <a:pt x="169" y="977"/>
                </a:lnTo>
                <a:lnTo>
                  <a:pt x="137" y="935"/>
                </a:lnTo>
                <a:lnTo>
                  <a:pt x="111" y="887"/>
                </a:lnTo>
                <a:lnTo>
                  <a:pt x="89" y="839"/>
                </a:lnTo>
                <a:lnTo>
                  <a:pt x="68" y="791"/>
                </a:lnTo>
                <a:lnTo>
                  <a:pt x="53" y="739"/>
                </a:lnTo>
                <a:lnTo>
                  <a:pt x="47" y="690"/>
                </a:lnTo>
                <a:lnTo>
                  <a:pt x="42" y="632"/>
                </a:lnTo>
                <a:lnTo>
                  <a:pt x="84" y="632"/>
                </a:lnTo>
                <a:lnTo>
                  <a:pt x="84" y="632"/>
                </a:lnTo>
                <a:lnTo>
                  <a:pt x="89" y="685"/>
                </a:lnTo>
                <a:lnTo>
                  <a:pt x="100" y="739"/>
                </a:lnTo>
                <a:lnTo>
                  <a:pt x="111" y="786"/>
                </a:lnTo>
                <a:lnTo>
                  <a:pt x="132" y="834"/>
                </a:lnTo>
                <a:lnTo>
                  <a:pt x="153" y="876"/>
                </a:lnTo>
                <a:lnTo>
                  <a:pt x="180" y="919"/>
                </a:lnTo>
                <a:lnTo>
                  <a:pt x="211" y="956"/>
                </a:lnTo>
                <a:lnTo>
                  <a:pt x="243" y="993"/>
                </a:lnTo>
                <a:lnTo>
                  <a:pt x="281" y="1025"/>
                </a:lnTo>
                <a:lnTo>
                  <a:pt x="323" y="1057"/>
                </a:lnTo>
                <a:lnTo>
                  <a:pt x="365" y="1083"/>
                </a:lnTo>
                <a:lnTo>
                  <a:pt x="408" y="1104"/>
                </a:lnTo>
                <a:lnTo>
                  <a:pt x="456" y="1121"/>
                </a:lnTo>
                <a:lnTo>
                  <a:pt x="509" y="1131"/>
                </a:lnTo>
                <a:lnTo>
                  <a:pt x="557" y="1142"/>
                </a:lnTo>
                <a:lnTo>
                  <a:pt x="610" y="1142"/>
                </a:lnTo>
                <a:lnTo>
                  <a:pt x="610" y="1142"/>
                </a:lnTo>
                <a:lnTo>
                  <a:pt x="663" y="1136"/>
                </a:lnTo>
                <a:lnTo>
                  <a:pt x="716" y="1131"/>
                </a:lnTo>
                <a:lnTo>
                  <a:pt x="769" y="1121"/>
                </a:lnTo>
                <a:lnTo>
                  <a:pt x="817" y="1099"/>
                </a:lnTo>
                <a:lnTo>
                  <a:pt x="860" y="1078"/>
                </a:lnTo>
                <a:lnTo>
                  <a:pt x="907" y="1051"/>
                </a:lnTo>
                <a:lnTo>
                  <a:pt x="944" y="1020"/>
                </a:lnTo>
                <a:lnTo>
                  <a:pt x="981" y="988"/>
                </a:lnTo>
                <a:lnTo>
                  <a:pt x="1018" y="950"/>
                </a:lnTo>
                <a:lnTo>
                  <a:pt x="1045" y="908"/>
                </a:lnTo>
                <a:lnTo>
                  <a:pt x="1071" y="865"/>
                </a:lnTo>
                <a:lnTo>
                  <a:pt x="1099" y="818"/>
                </a:lnTo>
                <a:lnTo>
                  <a:pt x="1114" y="770"/>
                </a:lnTo>
                <a:lnTo>
                  <a:pt x="1125" y="722"/>
                </a:lnTo>
                <a:lnTo>
                  <a:pt x="1135" y="669"/>
                </a:lnTo>
                <a:lnTo>
                  <a:pt x="1135" y="616"/>
                </a:lnTo>
                <a:lnTo>
                  <a:pt x="1135" y="616"/>
                </a:lnTo>
                <a:lnTo>
                  <a:pt x="1135" y="563"/>
                </a:lnTo>
                <a:lnTo>
                  <a:pt x="1125" y="510"/>
                </a:lnTo>
                <a:lnTo>
                  <a:pt x="1114" y="462"/>
                </a:lnTo>
                <a:lnTo>
                  <a:pt x="1099" y="414"/>
                </a:lnTo>
                <a:lnTo>
                  <a:pt x="1077" y="367"/>
                </a:lnTo>
                <a:lnTo>
                  <a:pt x="1050" y="324"/>
                </a:lnTo>
                <a:lnTo>
                  <a:pt x="1024" y="287"/>
                </a:lnTo>
                <a:lnTo>
                  <a:pt x="992" y="250"/>
                </a:lnTo>
                <a:lnTo>
                  <a:pt x="955" y="213"/>
                </a:lnTo>
                <a:lnTo>
                  <a:pt x="918" y="186"/>
                </a:lnTo>
                <a:lnTo>
                  <a:pt x="875" y="160"/>
                </a:lnTo>
                <a:lnTo>
                  <a:pt x="828" y="133"/>
                </a:lnTo>
                <a:lnTo>
                  <a:pt x="785" y="117"/>
                </a:lnTo>
                <a:lnTo>
                  <a:pt x="732" y="101"/>
                </a:lnTo>
                <a:lnTo>
                  <a:pt x="684" y="90"/>
                </a:lnTo>
                <a:lnTo>
                  <a:pt x="631" y="85"/>
                </a:lnTo>
                <a:lnTo>
                  <a:pt x="631" y="43"/>
                </a:lnTo>
                <a:lnTo>
                  <a:pt x="631" y="43"/>
                </a:lnTo>
                <a:lnTo>
                  <a:pt x="689" y="48"/>
                </a:lnTo>
                <a:lnTo>
                  <a:pt x="742" y="59"/>
                </a:lnTo>
                <a:lnTo>
                  <a:pt x="790" y="75"/>
                </a:lnTo>
                <a:lnTo>
                  <a:pt x="843" y="90"/>
                </a:lnTo>
                <a:lnTo>
                  <a:pt x="891" y="117"/>
                </a:lnTo>
                <a:lnTo>
                  <a:pt x="934" y="143"/>
                </a:lnTo>
                <a:lnTo>
                  <a:pt x="976" y="175"/>
                </a:lnTo>
                <a:lnTo>
                  <a:pt x="1013" y="213"/>
                </a:lnTo>
                <a:lnTo>
                  <a:pt x="1050" y="250"/>
                </a:lnTo>
                <a:lnTo>
                  <a:pt x="1082" y="292"/>
                </a:lnTo>
                <a:lnTo>
                  <a:pt x="1109" y="335"/>
                </a:lnTo>
                <a:lnTo>
                  <a:pt x="1130" y="382"/>
                </a:lnTo>
                <a:lnTo>
                  <a:pt x="1151" y="430"/>
                </a:lnTo>
                <a:lnTo>
                  <a:pt x="1167" y="483"/>
                </a:lnTo>
                <a:lnTo>
                  <a:pt x="1178" y="536"/>
                </a:lnTo>
                <a:lnTo>
                  <a:pt x="1183" y="595"/>
                </a:lnTo>
                <a:lnTo>
                  <a:pt x="1162" y="595"/>
                </a:lnTo>
                <a:lnTo>
                  <a:pt x="1162" y="632"/>
                </a:lnTo>
                <a:lnTo>
                  <a:pt x="1183" y="632"/>
                </a:lnTo>
                <a:lnTo>
                  <a:pt x="1183" y="632"/>
                </a:lnTo>
                <a:lnTo>
                  <a:pt x="1178" y="690"/>
                </a:lnTo>
                <a:lnTo>
                  <a:pt x="1167" y="739"/>
                </a:lnTo>
                <a:lnTo>
                  <a:pt x="1151" y="791"/>
                </a:lnTo>
                <a:lnTo>
                  <a:pt x="1135" y="839"/>
                </a:lnTo>
                <a:lnTo>
                  <a:pt x="1109" y="887"/>
                </a:lnTo>
                <a:lnTo>
                  <a:pt x="1082" y="935"/>
                </a:lnTo>
                <a:lnTo>
                  <a:pt x="1050" y="977"/>
                </a:lnTo>
                <a:lnTo>
                  <a:pt x="1013" y="1020"/>
                </a:lnTo>
                <a:lnTo>
                  <a:pt x="1013" y="1020"/>
                </a:lnTo>
                <a:lnTo>
                  <a:pt x="976" y="1051"/>
                </a:lnTo>
                <a:lnTo>
                  <a:pt x="934" y="1089"/>
                </a:lnTo>
                <a:lnTo>
                  <a:pt x="886" y="1115"/>
                </a:lnTo>
                <a:lnTo>
                  <a:pt x="838" y="1136"/>
                </a:lnTo>
                <a:lnTo>
                  <a:pt x="790" y="1158"/>
                </a:lnTo>
                <a:lnTo>
                  <a:pt x="737" y="1168"/>
                </a:lnTo>
                <a:lnTo>
                  <a:pt x="684" y="1179"/>
                </a:lnTo>
                <a:lnTo>
                  <a:pt x="631" y="1184"/>
                </a:lnTo>
                <a:close/>
                <a:moveTo>
                  <a:pt x="260" y="935"/>
                </a:moveTo>
                <a:lnTo>
                  <a:pt x="291" y="903"/>
                </a:lnTo>
                <a:lnTo>
                  <a:pt x="323" y="935"/>
                </a:lnTo>
                <a:lnTo>
                  <a:pt x="291" y="967"/>
                </a:lnTo>
                <a:lnTo>
                  <a:pt x="260" y="935"/>
                </a:lnTo>
                <a:close/>
                <a:moveTo>
                  <a:pt x="971" y="908"/>
                </a:moveTo>
                <a:lnTo>
                  <a:pt x="971" y="908"/>
                </a:lnTo>
                <a:lnTo>
                  <a:pt x="960" y="908"/>
                </a:lnTo>
                <a:lnTo>
                  <a:pt x="955" y="903"/>
                </a:lnTo>
                <a:lnTo>
                  <a:pt x="950" y="897"/>
                </a:lnTo>
                <a:lnTo>
                  <a:pt x="950" y="887"/>
                </a:lnTo>
                <a:lnTo>
                  <a:pt x="950" y="887"/>
                </a:lnTo>
                <a:lnTo>
                  <a:pt x="950" y="882"/>
                </a:lnTo>
                <a:lnTo>
                  <a:pt x="955" y="871"/>
                </a:lnTo>
                <a:lnTo>
                  <a:pt x="960" y="871"/>
                </a:lnTo>
                <a:lnTo>
                  <a:pt x="971" y="865"/>
                </a:lnTo>
                <a:lnTo>
                  <a:pt x="971" y="865"/>
                </a:lnTo>
                <a:lnTo>
                  <a:pt x="976" y="871"/>
                </a:lnTo>
                <a:lnTo>
                  <a:pt x="987" y="871"/>
                </a:lnTo>
                <a:lnTo>
                  <a:pt x="992" y="882"/>
                </a:lnTo>
                <a:lnTo>
                  <a:pt x="992" y="887"/>
                </a:lnTo>
                <a:lnTo>
                  <a:pt x="992" y="887"/>
                </a:lnTo>
                <a:lnTo>
                  <a:pt x="992" y="897"/>
                </a:lnTo>
                <a:lnTo>
                  <a:pt x="987" y="903"/>
                </a:lnTo>
                <a:lnTo>
                  <a:pt x="976" y="908"/>
                </a:lnTo>
                <a:lnTo>
                  <a:pt x="971" y="908"/>
                </a:lnTo>
                <a:close/>
                <a:moveTo>
                  <a:pt x="636" y="489"/>
                </a:moveTo>
                <a:lnTo>
                  <a:pt x="636" y="489"/>
                </a:lnTo>
                <a:lnTo>
                  <a:pt x="636" y="478"/>
                </a:lnTo>
                <a:lnTo>
                  <a:pt x="642" y="473"/>
                </a:lnTo>
                <a:lnTo>
                  <a:pt x="647" y="468"/>
                </a:lnTo>
                <a:lnTo>
                  <a:pt x="657" y="468"/>
                </a:lnTo>
                <a:lnTo>
                  <a:pt x="657" y="468"/>
                </a:lnTo>
                <a:lnTo>
                  <a:pt x="663" y="468"/>
                </a:lnTo>
                <a:lnTo>
                  <a:pt x="674" y="473"/>
                </a:lnTo>
                <a:lnTo>
                  <a:pt x="674" y="478"/>
                </a:lnTo>
                <a:lnTo>
                  <a:pt x="679" y="489"/>
                </a:lnTo>
                <a:lnTo>
                  <a:pt x="679" y="489"/>
                </a:lnTo>
                <a:lnTo>
                  <a:pt x="674" y="494"/>
                </a:lnTo>
                <a:lnTo>
                  <a:pt x="674" y="504"/>
                </a:lnTo>
                <a:lnTo>
                  <a:pt x="663" y="510"/>
                </a:lnTo>
                <a:lnTo>
                  <a:pt x="657" y="510"/>
                </a:lnTo>
                <a:lnTo>
                  <a:pt x="657" y="510"/>
                </a:lnTo>
                <a:lnTo>
                  <a:pt x="647" y="510"/>
                </a:lnTo>
                <a:lnTo>
                  <a:pt x="642" y="504"/>
                </a:lnTo>
                <a:lnTo>
                  <a:pt x="636" y="494"/>
                </a:lnTo>
                <a:lnTo>
                  <a:pt x="636" y="489"/>
                </a:lnTo>
                <a:close/>
                <a:moveTo>
                  <a:pt x="589" y="722"/>
                </a:moveTo>
                <a:lnTo>
                  <a:pt x="567" y="722"/>
                </a:lnTo>
                <a:lnTo>
                  <a:pt x="567" y="765"/>
                </a:lnTo>
                <a:lnTo>
                  <a:pt x="589" y="765"/>
                </a:lnTo>
                <a:lnTo>
                  <a:pt x="589" y="1036"/>
                </a:lnTo>
                <a:lnTo>
                  <a:pt x="631" y="1036"/>
                </a:lnTo>
                <a:lnTo>
                  <a:pt x="631" y="632"/>
                </a:lnTo>
                <a:lnTo>
                  <a:pt x="1035" y="632"/>
                </a:lnTo>
                <a:lnTo>
                  <a:pt x="1035" y="595"/>
                </a:lnTo>
                <a:lnTo>
                  <a:pt x="843" y="595"/>
                </a:lnTo>
                <a:lnTo>
                  <a:pt x="843" y="574"/>
                </a:lnTo>
                <a:lnTo>
                  <a:pt x="801" y="574"/>
                </a:lnTo>
                <a:lnTo>
                  <a:pt x="801" y="595"/>
                </a:lnTo>
                <a:lnTo>
                  <a:pt x="631" y="595"/>
                </a:lnTo>
                <a:lnTo>
                  <a:pt x="631" y="547"/>
                </a:lnTo>
                <a:lnTo>
                  <a:pt x="631" y="547"/>
                </a:lnTo>
                <a:lnTo>
                  <a:pt x="657" y="553"/>
                </a:lnTo>
                <a:lnTo>
                  <a:pt x="657" y="553"/>
                </a:lnTo>
                <a:lnTo>
                  <a:pt x="679" y="547"/>
                </a:lnTo>
                <a:lnTo>
                  <a:pt x="700" y="531"/>
                </a:lnTo>
                <a:lnTo>
                  <a:pt x="716" y="510"/>
                </a:lnTo>
                <a:lnTo>
                  <a:pt x="716" y="489"/>
                </a:lnTo>
                <a:lnTo>
                  <a:pt x="716" y="489"/>
                </a:lnTo>
                <a:lnTo>
                  <a:pt x="716" y="462"/>
                </a:lnTo>
                <a:lnTo>
                  <a:pt x="700" y="441"/>
                </a:lnTo>
                <a:lnTo>
                  <a:pt x="679" y="430"/>
                </a:lnTo>
                <a:lnTo>
                  <a:pt x="657" y="425"/>
                </a:lnTo>
                <a:lnTo>
                  <a:pt x="657" y="425"/>
                </a:lnTo>
                <a:lnTo>
                  <a:pt x="631" y="430"/>
                </a:lnTo>
                <a:lnTo>
                  <a:pt x="631" y="213"/>
                </a:lnTo>
                <a:lnTo>
                  <a:pt x="653" y="213"/>
                </a:lnTo>
                <a:lnTo>
                  <a:pt x="653" y="170"/>
                </a:lnTo>
                <a:lnTo>
                  <a:pt x="631" y="170"/>
                </a:lnTo>
                <a:lnTo>
                  <a:pt x="631" y="128"/>
                </a:lnTo>
                <a:lnTo>
                  <a:pt x="631" y="128"/>
                </a:lnTo>
                <a:lnTo>
                  <a:pt x="679" y="133"/>
                </a:lnTo>
                <a:lnTo>
                  <a:pt x="721" y="143"/>
                </a:lnTo>
                <a:lnTo>
                  <a:pt x="764" y="154"/>
                </a:lnTo>
                <a:lnTo>
                  <a:pt x="806" y="170"/>
                </a:lnTo>
                <a:lnTo>
                  <a:pt x="780" y="170"/>
                </a:lnTo>
                <a:lnTo>
                  <a:pt x="780" y="213"/>
                </a:lnTo>
                <a:lnTo>
                  <a:pt x="822" y="213"/>
                </a:lnTo>
                <a:lnTo>
                  <a:pt x="822" y="175"/>
                </a:lnTo>
                <a:lnTo>
                  <a:pt x="822" y="175"/>
                </a:lnTo>
                <a:lnTo>
                  <a:pt x="870" y="202"/>
                </a:lnTo>
                <a:lnTo>
                  <a:pt x="918" y="239"/>
                </a:lnTo>
                <a:lnTo>
                  <a:pt x="960" y="276"/>
                </a:lnTo>
                <a:lnTo>
                  <a:pt x="992" y="319"/>
                </a:lnTo>
                <a:lnTo>
                  <a:pt x="1024" y="361"/>
                </a:lnTo>
                <a:lnTo>
                  <a:pt x="1050" y="414"/>
                </a:lnTo>
                <a:lnTo>
                  <a:pt x="1071" y="468"/>
                </a:lnTo>
                <a:lnTo>
                  <a:pt x="1088" y="521"/>
                </a:lnTo>
                <a:lnTo>
                  <a:pt x="1077" y="526"/>
                </a:lnTo>
                <a:lnTo>
                  <a:pt x="1035" y="510"/>
                </a:lnTo>
                <a:lnTo>
                  <a:pt x="966" y="531"/>
                </a:lnTo>
                <a:lnTo>
                  <a:pt x="976" y="568"/>
                </a:lnTo>
                <a:lnTo>
                  <a:pt x="1029" y="553"/>
                </a:lnTo>
                <a:lnTo>
                  <a:pt x="1077" y="574"/>
                </a:lnTo>
                <a:lnTo>
                  <a:pt x="1093" y="563"/>
                </a:lnTo>
                <a:lnTo>
                  <a:pt x="1093" y="563"/>
                </a:lnTo>
                <a:lnTo>
                  <a:pt x="1099" y="595"/>
                </a:lnTo>
                <a:lnTo>
                  <a:pt x="1056" y="595"/>
                </a:lnTo>
                <a:lnTo>
                  <a:pt x="1056" y="632"/>
                </a:lnTo>
                <a:lnTo>
                  <a:pt x="1099" y="632"/>
                </a:lnTo>
                <a:lnTo>
                  <a:pt x="1099" y="632"/>
                </a:lnTo>
                <a:lnTo>
                  <a:pt x="1088" y="696"/>
                </a:lnTo>
                <a:lnTo>
                  <a:pt x="1077" y="754"/>
                </a:lnTo>
                <a:lnTo>
                  <a:pt x="1056" y="813"/>
                </a:lnTo>
                <a:lnTo>
                  <a:pt x="1029" y="865"/>
                </a:lnTo>
                <a:lnTo>
                  <a:pt x="1029" y="865"/>
                </a:lnTo>
                <a:lnTo>
                  <a:pt x="1018" y="850"/>
                </a:lnTo>
                <a:lnTo>
                  <a:pt x="1003" y="834"/>
                </a:lnTo>
                <a:lnTo>
                  <a:pt x="987" y="829"/>
                </a:lnTo>
                <a:lnTo>
                  <a:pt x="971" y="823"/>
                </a:lnTo>
                <a:lnTo>
                  <a:pt x="971" y="823"/>
                </a:lnTo>
                <a:lnTo>
                  <a:pt x="944" y="829"/>
                </a:lnTo>
                <a:lnTo>
                  <a:pt x="923" y="844"/>
                </a:lnTo>
                <a:lnTo>
                  <a:pt x="913" y="865"/>
                </a:lnTo>
                <a:lnTo>
                  <a:pt x="907" y="887"/>
                </a:lnTo>
                <a:lnTo>
                  <a:pt x="907" y="887"/>
                </a:lnTo>
                <a:lnTo>
                  <a:pt x="913" y="914"/>
                </a:lnTo>
                <a:lnTo>
                  <a:pt x="923" y="929"/>
                </a:lnTo>
                <a:lnTo>
                  <a:pt x="939" y="946"/>
                </a:lnTo>
                <a:lnTo>
                  <a:pt x="960" y="950"/>
                </a:lnTo>
                <a:lnTo>
                  <a:pt x="960" y="950"/>
                </a:lnTo>
                <a:lnTo>
                  <a:pt x="928" y="982"/>
                </a:lnTo>
                <a:lnTo>
                  <a:pt x="891" y="1009"/>
                </a:lnTo>
                <a:lnTo>
                  <a:pt x="854" y="1036"/>
                </a:lnTo>
                <a:lnTo>
                  <a:pt x="811" y="1057"/>
                </a:lnTo>
                <a:lnTo>
                  <a:pt x="769" y="1073"/>
                </a:lnTo>
                <a:lnTo>
                  <a:pt x="727" y="1089"/>
                </a:lnTo>
                <a:lnTo>
                  <a:pt x="679" y="1094"/>
                </a:lnTo>
                <a:lnTo>
                  <a:pt x="631" y="1099"/>
                </a:lnTo>
                <a:lnTo>
                  <a:pt x="631" y="1062"/>
                </a:lnTo>
                <a:lnTo>
                  <a:pt x="589" y="1062"/>
                </a:lnTo>
                <a:lnTo>
                  <a:pt x="589" y="1099"/>
                </a:lnTo>
                <a:lnTo>
                  <a:pt x="589" y="1099"/>
                </a:lnTo>
                <a:lnTo>
                  <a:pt x="567" y="1099"/>
                </a:lnTo>
                <a:lnTo>
                  <a:pt x="567" y="1078"/>
                </a:lnTo>
                <a:lnTo>
                  <a:pt x="525" y="1078"/>
                </a:lnTo>
                <a:lnTo>
                  <a:pt x="525" y="1094"/>
                </a:lnTo>
                <a:lnTo>
                  <a:pt x="525" y="1094"/>
                </a:lnTo>
                <a:lnTo>
                  <a:pt x="467" y="1078"/>
                </a:lnTo>
                <a:lnTo>
                  <a:pt x="414" y="1057"/>
                </a:lnTo>
                <a:lnTo>
                  <a:pt x="360" y="1030"/>
                </a:lnTo>
                <a:lnTo>
                  <a:pt x="313" y="998"/>
                </a:lnTo>
                <a:lnTo>
                  <a:pt x="382" y="935"/>
                </a:lnTo>
                <a:lnTo>
                  <a:pt x="291" y="844"/>
                </a:lnTo>
                <a:lnTo>
                  <a:pt x="228" y="908"/>
                </a:lnTo>
                <a:lnTo>
                  <a:pt x="228" y="908"/>
                </a:lnTo>
                <a:lnTo>
                  <a:pt x="196" y="865"/>
                </a:lnTo>
                <a:lnTo>
                  <a:pt x="211" y="865"/>
                </a:lnTo>
                <a:lnTo>
                  <a:pt x="211" y="823"/>
                </a:lnTo>
                <a:lnTo>
                  <a:pt x="175" y="823"/>
                </a:lnTo>
                <a:lnTo>
                  <a:pt x="175" y="823"/>
                </a:lnTo>
                <a:lnTo>
                  <a:pt x="153" y="781"/>
                </a:lnTo>
                <a:lnTo>
                  <a:pt x="137" y="733"/>
                </a:lnTo>
                <a:lnTo>
                  <a:pt x="132" y="685"/>
                </a:lnTo>
                <a:lnTo>
                  <a:pt x="127" y="632"/>
                </a:lnTo>
                <a:lnTo>
                  <a:pt x="589" y="632"/>
                </a:lnTo>
                <a:lnTo>
                  <a:pt x="589" y="722"/>
                </a:lnTo>
                <a:close/>
                <a:moveTo>
                  <a:pt x="1220" y="616"/>
                </a:moveTo>
                <a:lnTo>
                  <a:pt x="1220" y="616"/>
                </a:lnTo>
                <a:lnTo>
                  <a:pt x="1220" y="553"/>
                </a:lnTo>
                <a:lnTo>
                  <a:pt x="1210" y="489"/>
                </a:lnTo>
                <a:lnTo>
                  <a:pt x="1194" y="430"/>
                </a:lnTo>
                <a:lnTo>
                  <a:pt x="1173" y="377"/>
                </a:lnTo>
                <a:lnTo>
                  <a:pt x="1151" y="324"/>
                </a:lnTo>
                <a:lnTo>
                  <a:pt x="1120" y="271"/>
                </a:lnTo>
                <a:lnTo>
                  <a:pt x="1082" y="223"/>
                </a:lnTo>
                <a:lnTo>
                  <a:pt x="1045" y="181"/>
                </a:lnTo>
                <a:lnTo>
                  <a:pt x="1003" y="143"/>
                </a:lnTo>
                <a:lnTo>
                  <a:pt x="955" y="107"/>
                </a:lnTo>
                <a:lnTo>
                  <a:pt x="902" y="75"/>
                </a:lnTo>
                <a:lnTo>
                  <a:pt x="849" y="48"/>
                </a:lnTo>
                <a:lnTo>
                  <a:pt x="796" y="32"/>
                </a:lnTo>
                <a:lnTo>
                  <a:pt x="732" y="16"/>
                </a:lnTo>
                <a:lnTo>
                  <a:pt x="674" y="6"/>
                </a:lnTo>
                <a:lnTo>
                  <a:pt x="610" y="0"/>
                </a:lnTo>
                <a:lnTo>
                  <a:pt x="589" y="0"/>
                </a:lnTo>
                <a:lnTo>
                  <a:pt x="589" y="595"/>
                </a:lnTo>
                <a:lnTo>
                  <a:pt x="0" y="595"/>
                </a:lnTo>
                <a:lnTo>
                  <a:pt x="0" y="616"/>
                </a:lnTo>
                <a:lnTo>
                  <a:pt x="0" y="616"/>
                </a:lnTo>
                <a:lnTo>
                  <a:pt x="4" y="675"/>
                </a:lnTo>
                <a:lnTo>
                  <a:pt x="10" y="733"/>
                </a:lnTo>
                <a:lnTo>
                  <a:pt x="26" y="791"/>
                </a:lnTo>
                <a:lnTo>
                  <a:pt x="47" y="850"/>
                </a:lnTo>
                <a:lnTo>
                  <a:pt x="74" y="903"/>
                </a:lnTo>
                <a:lnTo>
                  <a:pt x="100" y="950"/>
                </a:lnTo>
                <a:lnTo>
                  <a:pt x="137" y="1004"/>
                </a:lnTo>
                <a:lnTo>
                  <a:pt x="180" y="1046"/>
                </a:lnTo>
                <a:lnTo>
                  <a:pt x="180" y="1046"/>
                </a:lnTo>
                <a:lnTo>
                  <a:pt x="222" y="1083"/>
                </a:lnTo>
                <a:lnTo>
                  <a:pt x="270" y="1121"/>
                </a:lnTo>
                <a:lnTo>
                  <a:pt x="318" y="1153"/>
                </a:lnTo>
                <a:lnTo>
                  <a:pt x="365" y="1174"/>
                </a:lnTo>
                <a:lnTo>
                  <a:pt x="418" y="1195"/>
                </a:lnTo>
                <a:lnTo>
                  <a:pt x="477" y="1211"/>
                </a:lnTo>
                <a:lnTo>
                  <a:pt x="530" y="1221"/>
                </a:lnTo>
                <a:lnTo>
                  <a:pt x="589" y="1227"/>
                </a:lnTo>
                <a:lnTo>
                  <a:pt x="589" y="1227"/>
                </a:lnTo>
                <a:lnTo>
                  <a:pt x="631" y="1227"/>
                </a:lnTo>
                <a:lnTo>
                  <a:pt x="631" y="1227"/>
                </a:lnTo>
                <a:lnTo>
                  <a:pt x="631" y="1227"/>
                </a:lnTo>
                <a:lnTo>
                  <a:pt x="689" y="1221"/>
                </a:lnTo>
                <a:lnTo>
                  <a:pt x="748" y="1211"/>
                </a:lnTo>
                <a:lnTo>
                  <a:pt x="801" y="1195"/>
                </a:lnTo>
                <a:lnTo>
                  <a:pt x="854" y="1174"/>
                </a:lnTo>
                <a:lnTo>
                  <a:pt x="907" y="1153"/>
                </a:lnTo>
                <a:lnTo>
                  <a:pt x="955" y="1121"/>
                </a:lnTo>
                <a:lnTo>
                  <a:pt x="1003" y="1083"/>
                </a:lnTo>
                <a:lnTo>
                  <a:pt x="1045" y="1046"/>
                </a:lnTo>
                <a:lnTo>
                  <a:pt x="1045" y="1046"/>
                </a:lnTo>
                <a:lnTo>
                  <a:pt x="1082" y="1004"/>
                </a:lnTo>
                <a:lnTo>
                  <a:pt x="1120" y="950"/>
                </a:lnTo>
                <a:lnTo>
                  <a:pt x="1151" y="903"/>
                </a:lnTo>
                <a:lnTo>
                  <a:pt x="1178" y="850"/>
                </a:lnTo>
                <a:lnTo>
                  <a:pt x="1199" y="791"/>
                </a:lnTo>
                <a:lnTo>
                  <a:pt x="1210" y="733"/>
                </a:lnTo>
                <a:lnTo>
                  <a:pt x="1220" y="675"/>
                </a:lnTo>
                <a:lnTo>
                  <a:pt x="1220" y="6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2" name="Freeform 669">
            <a:extLst>
              <a:ext uri="{FF2B5EF4-FFF2-40B4-BE49-F238E27FC236}">
                <a16:creationId xmlns:a16="http://schemas.microsoft.com/office/drawing/2014/main" id="{2B55A6EC-682E-4E02-A6A3-DC7A9DBEE418}"/>
              </a:ext>
            </a:extLst>
          </p:cNvPr>
          <p:cNvSpPr>
            <a:spLocks noChangeArrowheads="1"/>
          </p:cNvSpPr>
          <p:nvPr/>
        </p:nvSpPr>
        <p:spPr bwMode="auto">
          <a:xfrm>
            <a:off x="6808546" y="4271188"/>
            <a:ext cx="188926" cy="207293"/>
          </a:xfrm>
          <a:custGeom>
            <a:avLst/>
            <a:gdLst>
              <a:gd name="T0" fmla="*/ 435 w 633"/>
              <a:gd name="T1" fmla="*/ 653 h 697"/>
              <a:gd name="T2" fmla="*/ 419 w 633"/>
              <a:gd name="T3" fmla="*/ 643 h 697"/>
              <a:gd name="T4" fmla="*/ 467 w 633"/>
              <a:gd name="T5" fmla="*/ 632 h 697"/>
              <a:gd name="T6" fmla="*/ 462 w 633"/>
              <a:gd name="T7" fmla="*/ 648 h 697"/>
              <a:gd name="T8" fmla="*/ 589 w 633"/>
              <a:gd name="T9" fmla="*/ 85 h 697"/>
              <a:gd name="T10" fmla="*/ 441 w 633"/>
              <a:gd name="T11" fmla="*/ 112 h 697"/>
              <a:gd name="T12" fmla="*/ 313 w 633"/>
              <a:gd name="T13" fmla="*/ 175 h 697"/>
              <a:gd name="T14" fmla="*/ 207 w 633"/>
              <a:gd name="T15" fmla="*/ 271 h 697"/>
              <a:gd name="T16" fmla="*/ 132 w 633"/>
              <a:gd name="T17" fmla="*/ 393 h 697"/>
              <a:gd name="T18" fmla="*/ 90 w 633"/>
              <a:gd name="T19" fmla="*/ 536 h 697"/>
              <a:gd name="T20" fmla="*/ 42 w 633"/>
              <a:gd name="T21" fmla="*/ 590 h 697"/>
              <a:gd name="T22" fmla="*/ 69 w 633"/>
              <a:gd name="T23" fmla="*/ 430 h 697"/>
              <a:gd name="T24" fmla="*/ 143 w 633"/>
              <a:gd name="T25" fmla="*/ 287 h 697"/>
              <a:gd name="T26" fmla="*/ 249 w 633"/>
              <a:gd name="T27" fmla="*/ 170 h 697"/>
              <a:gd name="T28" fmla="*/ 382 w 633"/>
              <a:gd name="T29" fmla="*/ 90 h 697"/>
              <a:gd name="T30" fmla="*/ 536 w 633"/>
              <a:gd name="T31" fmla="*/ 43 h 697"/>
              <a:gd name="T32" fmla="*/ 488 w 633"/>
              <a:gd name="T33" fmla="*/ 186 h 697"/>
              <a:gd name="T34" fmla="*/ 478 w 633"/>
              <a:gd name="T35" fmla="*/ 202 h 697"/>
              <a:gd name="T36" fmla="*/ 462 w 633"/>
              <a:gd name="T37" fmla="*/ 207 h 697"/>
              <a:gd name="T38" fmla="*/ 446 w 633"/>
              <a:gd name="T39" fmla="*/ 197 h 697"/>
              <a:gd name="T40" fmla="*/ 446 w 633"/>
              <a:gd name="T41" fmla="*/ 181 h 697"/>
              <a:gd name="T42" fmla="*/ 462 w 633"/>
              <a:gd name="T43" fmla="*/ 165 h 697"/>
              <a:gd name="T44" fmla="*/ 478 w 633"/>
              <a:gd name="T45" fmla="*/ 170 h 697"/>
              <a:gd name="T46" fmla="*/ 361 w 633"/>
              <a:gd name="T47" fmla="*/ 590 h 697"/>
              <a:gd name="T48" fmla="*/ 318 w 633"/>
              <a:gd name="T49" fmla="*/ 590 h 697"/>
              <a:gd name="T50" fmla="*/ 132 w 633"/>
              <a:gd name="T51" fmla="*/ 536 h 697"/>
              <a:gd name="T52" fmla="*/ 175 w 633"/>
              <a:gd name="T53" fmla="*/ 398 h 697"/>
              <a:gd name="T54" fmla="*/ 196 w 633"/>
              <a:gd name="T55" fmla="*/ 356 h 697"/>
              <a:gd name="T56" fmla="*/ 286 w 633"/>
              <a:gd name="T57" fmla="*/ 250 h 697"/>
              <a:gd name="T58" fmla="*/ 403 w 633"/>
              <a:gd name="T59" fmla="*/ 170 h 697"/>
              <a:gd name="T60" fmla="*/ 409 w 633"/>
              <a:gd name="T61" fmla="*/ 212 h 697"/>
              <a:gd name="T62" fmla="*/ 462 w 633"/>
              <a:gd name="T63" fmla="*/ 250 h 697"/>
              <a:gd name="T64" fmla="*/ 510 w 633"/>
              <a:gd name="T65" fmla="*/ 233 h 697"/>
              <a:gd name="T66" fmla="*/ 525 w 633"/>
              <a:gd name="T67" fmla="*/ 186 h 697"/>
              <a:gd name="T68" fmla="*/ 510 w 633"/>
              <a:gd name="T69" fmla="*/ 149 h 697"/>
              <a:gd name="T70" fmla="*/ 546 w 633"/>
              <a:gd name="T71" fmla="*/ 128 h 697"/>
              <a:gd name="T72" fmla="*/ 361 w 633"/>
              <a:gd name="T73" fmla="*/ 590 h 697"/>
              <a:gd name="T74" fmla="*/ 377 w 633"/>
              <a:gd name="T75" fmla="*/ 632 h 697"/>
              <a:gd name="T76" fmla="*/ 382 w 633"/>
              <a:gd name="T77" fmla="*/ 664 h 697"/>
              <a:gd name="T78" fmla="*/ 435 w 633"/>
              <a:gd name="T79" fmla="*/ 696 h 697"/>
              <a:gd name="T80" fmla="*/ 472 w 633"/>
              <a:gd name="T81" fmla="*/ 690 h 697"/>
              <a:gd name="T82" fmla="*/ 504 w 633"/>
              <a:gd name="T83" fmla="*/ 643 h 697"/>
              <a:gd name="T84" fmla="*/ 515 w 633"/>
              <a:gd name="T85" fmla="*/ 632 h 697"/>
              <a:gd name="T86" fmla="*/ 632 w 633"/>
              <a:gd name="T87" fmla="*/ 0 h 697"/>
              <a:gd name="T88" fmla="*/ 610 w 633"/>
              <a:gd name="T89" fmla="*/ 0 h 697"/>
              <a:gd name="T90" fmla="*/ 430 w 633"/>
              <a:gd name="T91" fmla="*/ 26 h 697"/>
              <a:gd name="T92" fmla="*/ 271 w 633"/>
              <a:gd name="T93" fmla="*/ 101 h 697"/>
              <a:gd name="T94" fmla="*/ 138 w 633"/>
              <a:gd name="T95" fmla="*/ 223 h 697"/>
              <a:gd name="T96" fmla="*/ 48 w 633"/>
              <a:gd name="T97" fmla="*/ 372 h 697"/>
              <a:gd name="T98" fmla="*/ 0 w 633"/>
              <a:gd name="T99" fmla="*/ 547 h 697"/>
              <a:gd name="T100" fmla="*/ 0 w 633"/>
              <a:gd name="T101" fmla="*/ 6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697">
                <a:moveTo>
                  <a:pt x="451" y="653"/>
                </a:moveTo>
                <a:lnTo>
                  <a:pt x="435" y="653"/>
                </a:lnTo>
                <a:lnTo>
                  <a:pt x="435" y="653"/>
                </a:lnTo>
                <a:lnTo>
                  <a:pt x="425" y="648"/>
                </a:lnTo>
                <a:lnTo>
                  <a:pt x="419" y="643"/>
                </a:lnTo>
                <a:lnTo>
                  <a:pt x="419" y="643"/>
                </a:lnTo>
                <a:lnTo>
                  <a:pt x="419" y="632"/>
                </a:lnTo>
                <a:lnTo>
                  <a:pt x="467" y="632"/>
                </a:lnTo>
                <a:lnTo>
                  <a:pt x="467" y="632"/>
                </a:lnTo>
                <a:lnTo>
                  <a:pt x="467" y="643"/>
                </a:lnTo>
                <a:lnTo>
                  <a:pt x="467" y="643"/>
                </a:lnTo>
                <a:lnTo>
                  <a:pt x="462" y="648"/>
                </a:lnTo>
                <a:lnTo>
                  <a:pt x="451" y="653"/>
                </a:lnTo>
                <a:close/>
                <a:moveTo>
                  <a:pt x="589" y="85"/>
                </a:moveTo>
                <a:lnTo>
                  <a:pt x="589" y="85"/>
                </a:lnTo>
                <a:lnTo>
                  <a:pt x="542" y="85"/>
                </a:lnTo>
                <a:lnTo>
                  <a:pt x="488" y="96"/>
                </a:lnTo>
                <a:lnTo>
                  <a:pt x="441" y="112"/>
                </a:lnTo>
                <a:lnTo>
                  <a:pt x="398" y="128"/>
                </a:lnTo>
                <a:lnTo>
                  <a:pt x="356" y="149"/>
                </a:lnTo>
                <a:lnTo>
                  <a:pt x="313" y="175"/>
                </a:lnTo>
                <a:lnTo>
                  <a:pt x="276" y="207"/>
                </a:lnTo>
                <a:lnTo>
                  <a:pt x="239" y="239"/>
                </a:lnTo>
                <a:lnTo>
                  <a:pt x="207" y="271"/>
                </a:lnTo>
                <a:lnTo>
                  <a:pt x="175" y="314"/>
                </a:lnTo>
                <a:lnTo>
                  <a:pt x="154" y="351"/>
                </a:lnTo>
                <a:lnTo>
                  <a:pt x="132" y="393"/>
                </a:lnTo>
                <a:lnTo>
                  <a:pt x="111" y="441"/>
                </a:lnTo>
                <a:lnTo>
                  <a:pt x="100" y="489"/>
                </a:lnTo>
                <a:lnTo>
                  <a:pt x="90" y="536"/>
                </a:lnTo>
                <a:lnTo>
                  <a:pt x="85" y="590"/>
                </a:lnTo>
                <a:lnTo>
                  <a:pt x="42" y="590"/>
                </a:lnTo>
                <a:lnTo>
                  <a:pt x="42" y="590"/>
                </a:lnTo>
                <a:lnTo>
                  <a:pt x="48" y="531"/>
                </a:lnTo>
                <a:lnTo>
                  <a:pt x="58" y="478"/>
                </a:lnTo>
                <a:lnTo>
                  <a:pt x="69" y="430"/>
                </a:lnTo>
                <a:lnTo>
                  <a:pt x="90" y="377"/>
                </a:lnTo>
                <a:lnTo>
                  <a:pt x="111" y="329"/>
                </a:lnTo>
                <a:lnTo>
                  <a:pt x="143" y="287"/>
                </a:lnTo>
                <a:lnTo>
                  <a:pt x="175" y="244"/>
                </a:lnTo>
                <a:lnTo>
                  <a:pt x="207" y="207"/>
                </a:lnTo>
                <a:lnTo>
                  <a:pt x="249" y="170"/>
                </a:lnTo>
                <a:lnTo>
                  <a:pt x="286" y="138"/>
                </a:lnTo>
                <a:lnTo>
                  <a:pt x="335" y="112"/>
                </a:lnTo>
                <a:lnTo>
                  <a:pt x="382" y="90"/>
                </a:lnTo>
                <a:lnTo>
                  <a:pt x="430" y="69"/>
                </a:lnTo>
                <a:lnTo>
                  <a:pt x="483" y="54"/>
                </a:lnTo>
                <a:lnTo>
                  <a:pt x="536" y="43"/>
                </a:lnTo>
                <a:lnTo>
                  <a:pt x="589" y="37"/>
                </a:lnTo>
                <a:lnTo>
                  <a:pt x="589" y="85"/>
                </a:lnTo>
                <a:close/>
                <a:moveTo>
                  <a:pt x="488" y="186"/>
                </a:moveTo>
                <a:lnTo>
                  <a:pt x="488" y="186"/>
                </a:lnTo>
                <a:lnTo>
                  <a:pt x="483" y="197"/>
                </a:lnTo>
                <a:lnTo>
                  <a:pt x="478" y="202"/>
                </a:lnTo>
                <a:lnTo>
                  <a:pt x="472" y="207"/>
                </a:lnTo>
                <a:lnTo>
                  <a:pt x="462" y="207"/>
                </a:lnTo>
                <a:lnTo>
                  <a:pt x="462" y="207"/>
                </a:lnTo>
                <a:lnTo>
                  <a:pt x="456" y="207"/>
                </a:lnTo>
                <a:lnTo>
                  <a:pt x="451" y="202"/>
                </a:lnTo>
                <a:lnTo>
                  <a:pt x="446" y="197"/>
                </a:lnTo>
                <a:lnTo>
                  <a:pt x="441" y="186"/>
                </a:lnTo>
                <a:lnTo>
                  <a:pt x="441" y="186"/>
                </a:lnTo>
                <a:lnTo>
                  <a:pt x="446" y="181"/>
                </a:lnTo>
                <a:lnTo>
                  <a:pt x="451" y="170"/>
                </a:lnTo>
                <a:lnTo>
                  <a:pt x="456" y="170"/>
                </a:lnTo>
                <a:lnTo>
                  <a:pt x="462" y="165"/>
                </a:lnTo>
                <a:lnTo>
                  <a:pt x="462" y="165"/>
                </a:lnTo>
                <a:lnTo>
                  <a:pt x="472" y="170"/>
                </a:lnTo>
                <a:lnTo>
                  <a:pt x="478" y="170"/>
                </a:lnTo>
                <a:lnTo>
                  <a:pt x="483" y="181"/>
                </a:lnTo>
                <a:lnTo>
                  <a:pt x="488" y="186"/>
                </a:lnTo>
                <a:close/>
                <a:moveTo>
                  <a:pt x="361" y="590"/>
                </a:moveTo>
                <a:lnTo>
                  <a:pt x="361" y="568"/>
                </a:lnTo>
                <a:lnTo>
                  <a:pt x="318" y="568"/>
                </a:lnTo>
                <a:lnTo>
                  <a:pt x="318" y="590"/>
                </a:lnTo>
                <a:lnTo>
                  <a:pt x="128" y="590"/>
                </a:lnTo>
                <a:lnTo>
                  <a:pt x="128" y="590"/>
                </a:lnTo>
                <a:lnTo>
                  <a:pt x="132" y="536"/>
                </a:lnTo>
                <a:lnTo>
                  <a:pt x="143" y="489"/>
                </a:lnTo>
                <a:lnTo>
                  <a:pt x="154" y="441"/>
                </a:lnTo>
                <a:lnTo>
                  <a:pt x="175" y="398"/>
                </a:lnTo>
                <a:lnTo>
                  <a:pt x="212" y="398"/>
                </a:lnTo>
                <a:lnTo>
                  <a:pt x="212" y="356"/>
                </a:lnTo>
                <a:lnTo>
                  <a:pt x="196" y="356"/>
                </a:lnTo>
                <a:lnTo>
                  <a:pt x="196" y="356"/>
                </a:lnTo>
                <a:lnTo>
                  <a:pt x="239" y="297"/>
                </a:lnTo>
                <a:lnTo>
                  <a:pt x="286" y="250"/>
                </a:lnTo>
                <a:lnTo>
                  <a:pt x="345" y="207"/>
                </a:lnTo>
                <a:lnTo>
                  <a:pt x="403" y="170"/>
                </a:lnTo>
                <a:lnTo>
                  <a:pt x="403" y="170"/>
                </a:lnTo>
                <a:lnTo>
                  <a:pt x="403" y="186"/>
                </a:lnTo>
                <a:lnTo>
                  <a:pt x="403" y="186"/>
                </a:lnTo>
                <a:lnTo>
                  <a:pt x="409" y="212"/>
                </a:lnTo>
                <a:lnTo>
                  <a:pt x="419" y="233"/>
                </a:lnTo>
                <a:lnTo>
                  <a:pt x="441" y="244"/>
                </a:lnTo>
                <a:lnTo>
                  <a:pt x="462" y="250"/>
                </a:lnTo>
                <a:lnTo>
                  <a:pt x="462" y="250"/>
                </a:lnTo>
                <a:lnTo>
                  <a:pt x="488" y="244"/>
                </a:lnTo>
                <a:lnTo>
                  <a:pt x="510" y="233"/>
                </a:lnTo>
                <a:lnTo>
                  <a:pt x="520" y="212"/>
                </a:lnTo>
                <a:lnTo>
                  <a:pt x="525" y="186"/>
                </a:lnTo>
                <a:lnTo>
                  <a:pt x="525" y="186"/>
                </a:lnTo>
                <a:lnTo>
                  <a:pt x="525" y="170"/>
                </a:lnTo>
                <a:lnTo>
                  <a:pt x="520" y="159"/>
                </a:lnTo>
                <a:lnTo>
                  <a:pt x="510" y="149"/>
                </a:lnTo>
                <a:lnTo>
                  <a:pt x="499" y="138"/>
                </a:lnTo>
                <a:lnTo>
                  <a:pt x="499" y="138"/>
                </a:lnTo>
                <a:lnTo>
                  <a:pt x="546" y="128"/>
                </a:lnTo>
                <a:lnTo>
                  <a:pt x="589" y="122"/>
                </a:lnTo>
                <a:lnTo>
                  <a:pt x="589" y="590"/>
                </a:lnTo>
                <a:lnTo>
                  <a:pt x="361" y="590"/>
                </a:lnTo>
                <a:close/>
                <a:moveTo>
                  <a:pt x="371" y="632"/>
                </a:moveTo>
                <a:lnTo>
                  <a:pt x="371" y="632"/>
                </a:lnTo>
                <a:lnTo>
                  <a:pt x="377" y="632"/>
                </a:lnTo>
                <a:lnTo>
                  <a:pt x="382" y="643"/>
                </a:lnTo>
                <a:lnTo>
                  <a:pt x="382" y="643"/>
                </a:lnTo>
                <a:lnTo>
                  <a:pt x="382" y="664"/>
                </a:lnTo>
                <a:lnTo>
                  <a:pt x="398" y="680"/>
                </a:lnTo>
                <a:lnTo>
                  <a:pt x="414" y="690"/>
                </a:lnTo>
                <a:lnTo>
                  <a:pt x="435" y="696"/>
                </a:lnTo>
                <a:lnTo>
                  <a:pt x="451" y="696"/>
                </a:lnTo>
                <a:lnTo>
                  <a:pt x="451" y="696"/>
                </a:lnTo>
                <a:lnTo>
                  <a:pt x="472" y="690"/>
                </a:lnTo>
                <a:lnTo>
                  <a:pt x="488" y="680"/>
                </a:lnTo>
                <a:lnTo>
                  <a:pt x="504" y="664"/>
                </a:lnTo>
                <a:lnTo>
                  <a:pt x="504" y="643"/>
                </a:lnTo>
                <a:lnTo>
                  <a:pt x="504" y="643"/>
                </a:lnTo>
                <a:lnTo>
                  <a:pt x="510" y="632"/>
                </a:lnTo>
                <a:lnTo>
                  <a:pt x="515" y="632"/>
                </a:lnTo>
                <a:lnTo>
                  <a:pt x="632" y="632"/>
                </a:lnTo>
                <a:lnTo>
                  <a:pt x="632" y="0"/>
                </a:lnTo>
                <a:lnTo>
                  <a:pt x="632" y="0"/>
                </a:lnTo>
                <a:lnTo>
                  <a:pt x="610" y="0"/>
                </a:lnTo>
                <a:lnTo>
                  <a:pt x="610" y="0"/>
                </a:lnTo>
                <a:lnTo>
                  <a:pt x="610" y="0"/>
                </a:lnTo>
                <a:lnTo>
                  <a:pt x="546" y="0"/>
                </a:lnTo>
                <a:lnTo>
                  <a:pt x="488" y="11"/>
                </a:lnTo>
                <a:lnTo>
                  <a:pt x="430" y="26"/>
                </a:lnTo>
                <a:lnTo>
                  <a:pt x="371" y="48"/>
                </a:lnTo>
                <a:lnTo>
                  <a:pt x="318" y="69"/>
                </a:lnTo>
                <a:lnTo>
                  <a:pt x="271" y="101"/>
                </a:lnTo>
                <a:lnTo>
                  <a:pt x="223" y="138"/>
                </a:lnTo>
                <a:lnTo>
                  <a:pt x="181" y="175"/>
                </a:lnTo>
                <a:lnTo>
                  <a:pt x="138" y="223"/>
                </a:lnTo>
                <a:lnTo>
                  <a:pt x="106" y="265"/>
                </a:lnTo>
                <a:lnTo>
                  <a:pt x="74" y="319"/>
                </a:lnTo>
                <a:lnTo>
                  <a:pt x="48" y="372"/>
                </a:lnTo>
                <a:lnTo>
                  <a:pt x="26" y="430"/>
                </a:lnTo>
                <a:lnTo>
                  <a:pt x="10" y="489"/>
                </a:lnTo>
                <a:lnTo>
                  <a:pt x="0" y="547"/>
                </a:lnTo>
                <a:lnTo>
                  <a:pt x="0" y="611"/>
                </a:lnTo>
                <a:lnTo>
                  <a:pt x="0" y="632"/>
                </a:lnTo>
                <a:lnTo>
                  <a:pt x="0" y="632"/>
                </a:lnTo>
                <a:lnTo>
                  <a:pt x="0" y="632"/>
                </a:lnTo>
                <a:lnTo>
                  <a:pt x="371" y="63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3" name="Freeform 670">
            <a:extLst>
              <a:ext uri="{FF2B5EF4-FFF2-40B4-BE49-F238E27FC236}">
                <a16:creationId xmlns:a16="http://schemas.microsoft.com/office/drawing/2014/main" id="{20CF8BE6-DB40-4CE4-B22A-D9CE90304C8E}"/>
              </a:ext>
            </a:extLst>
          </p:cNvPr>
          <p:cNvSpPr>
            <a:spLocks noChangeArrowheads="1"/>
          </p:cNvSpPr>
          <p:nvPr/>
        </p:nvSpPr>
        <p:spPr bwMode="auto">
          <a:xfrm>
            <a:off x="6871521" y="4395826"/>
            <a:ext cx="38047" cy="38047"/>
          </a:xfrm>
          <a:custGeom>
            <a:avLst/>
            <a:gdLst>
              <a:gd name="T0" fmla="*/ 64 w 128"/>
              <a:gd name="T1" fmla="*/ 85 h 129"/>
              <a:gd name="T2" fmla="*/ 64 w 128"/>
              <a:gd name="T3" fmla="*/ 85 h 129"/>
              <a:gd name="T4" fmla="*/ 53 w 128"/>
              <a:gd name="T5" fmla="*/ 85 h 129"/>
              <a:gd name="T6" fmla="*/ 48 w 128"/>
              <a:gd name="T7" fmla="*/ 80 h 129"/>
              <a:gd name="T8" fmla="*/ 43 w 128"/>
              <a:gd name="T9" fmla="*/ 75 h 129"/>
              <a:gd name="T10" fmla="*/ 43 w 128"/>
              <a:gd name="T11" fmla="*/ 64 h 129"/>
              <a:gd name="T12" fmla="*/ 43 w 128"/>
              <a:gd name="T13" fmla="*/ 64 h 129"/>
              <a:gd name="T14" fmla="*/ 43 w 128"/>
              <a:gd name="T15" fmla="*/ 53 h 129"/>
              <a:gd name="T16" fmla="*/ 48 w 128"/>
              <a:gd name="T17" fmla="*/ 49 h 129"/>
              <a:gd name="T18" fmla="*/ 53 w 128"/>
              <a:gd name="T19" fmla="*/ 43 h 129"/>
              <a:gd name="T20" fmla="*/ 64 w 128"/>
              <a:gd name="T21" fmla="*/ 43 h 129"/>
              <a:gd name="T22" fmla="*/ 64 w 128"/>
              <a:gd name="T23" fmla="*/ 43 h 129"/>
              <a:gd name="T24" fmla="*/ 69 w 128"/>
              <a:gd name="T25" fmla="*/ 43 h 129"/>
              <a:gd name="T26" fmla="*/ 80 w 128"/>
              <a:gd name="T27" fmla="*/ 49 h 129"/>
              <a:gd name="T28" fmla="*/ 80 w 128"/>
              <a:gd name="T29" fmla="*/ 53 h 129"/>
              <a:gd name="T30" fmla="*/ 85 w 128"/>
              <a:gd name="T31" fmla="*/ 64 h 129"/>
              <a:gd name="T32" fmla="*/ 85 w 128"/>
              <a:gd name="T33" fmla="*/ 64 h 129"/>
              <a:gd name="T34" fmla="*/ 80 w 128"/>
              <a:gd name="T35" fmla="*/ 75 h 129"/>
              <a:gd name="T36" fmla="*/ 80 w 128"/>
              <a:gd name="T37" fmla="*/ 80 h 129"/>
              <a:gd name="T38" fmla="*/ 69 w 128"/>
              <a:gd name="T39" fmla="*/ 85 h 129"/>
              <a:gd name="T40" fmla="*/ 64 w 128"/>
              <a:gd name="T41" fmla="*/ 85 h 129"/>
              <a:gd name="T42" fmla="*/ 64 w 128"/>
              <a:gd name="T43" fmla="*/ 0 h 129"/>
              <a:gd name="T44" fmla="*/ 64 w 128"/>
              <a:gd name="T45" fmla="*/ 0 h 129"/>
              <a:gd name="T46" fmla="*/ 37 w 128"/>
              <a:gd name="T47" fmla="*/ 6 h 129"/>
              <a:gd name="T48" fmla="*/ 16 w 128"/>
              <a:gd name="T49" fmla="*/ 22 h 129"/>
              <a:gd name="T50" fmla="*/ 5 w 128"/>
              <a:gd name="T51" fmla="*/ 38 h 129"/>
              <a:gd name="T52" fmla="*/ 0 w 128"/>
              <a:gd name="T53" fmla="*/ 64 h 129"/>
              <a:gd name="T54" fmla="*/ 0 w 128"/>
              <a:gd name="T55" fmla="*/ 64 h 129"/>
              <a:gd name="T56" fmla="*/ 5 w 128"/>
              <a:gd name="T57" fmla="*/ 91 h 129"/>
              <a:gd name="T58" fmla="*/ 16 w 128"/>
              <a:gd name="T59" fmla="*/ 107 h 129"/>
              <a:gd name="T60" fmla="*/ 37 w 128"/>
              <a:gd name="T61" fmla="*/ 123 h 129"/>
              <a:gd name="T62" fmla="*/ 64 w 128"/>
              <a:gd name="T63" fmla="*/ 128 h 129"/>
              <a:gd name="T64" fmla="*/ 64 w 128"/>
              <a:gd name="T65" fmla="*/ 128 h 129"/>
              <a:gd name="T66" fmla="*/ 85 w 128"/>
              <a:gd name="T67" fmla="*/ 123 h 129"/>
              <a:gd name="T68" fmla="*/ 106 w 128"/>
              <a:gd name="T69" fmla="*/ 107 h 129"/>
              <a:gd name="T70" fmla="*/ 123 w 128"/>
              <a:gd name="T71" fmla="*/ 91 h 129"/>
              <a:gd name="T72" fmla="*/ 127 w 128"/>
              <a:gd name="T73" fmla="*/ 64 h 129"/>
              <a:gd name="T74" fmla="*/ 127 w 128"/>
              <a:gd name="T75" fmla="*/ 64 h 129"/>
              <a:gd name="T76" fmla="*/ 123 w 128"/>
              <a:gd name="T77" fmla="*/ 38 h 129"/>
              <a:gd name="T78" fmla="*/ 106 w 128"/>
              <a:gd name="T79" fmla="*/ 22 h 129"/>
              <a:gd name="T80" fmla="*/ 85 w 128"/>
              <a:gd name="T81" fmla="*/ 6 h 129"/>
              <a:gd name="T82" fmla="*/ 64 w 128"/>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85"/>
                </a:moveTo>
                <a:lnTo>
                  <a:pt x="64" y="85"/>
                </a:lnTo>
                <a:lnTo>
                  <a:pt x="53" y="85"/>
                </a:lnTo>
                <a:lnTo>
                  <a:pt x="48" y="80"/>
                </a:lnTo>
                <a:lnTo>
                  <a:pt x="43" y="75"/>
                </a:lnTo>
                <a:lnTo>
                  <a:pt x="43" y="64"/>
                </a:lnTo>
                <a:lnTo>
                  <a:pt x="43" y="64"/>
                </a:lnTo>
                <a:lnTo>
                  <a:pt x="43" y="53"/>
                </a:lnTo>
                <a:lnTo>
                  <a:pt x="48" y="49"/>
                </a:lnTo>
                <a:lnTo>
                  <a:pt x="53" y="43"/>
                </a:lnTo>
                <a:lnTo>
                  <a:pt x="64" y="43"/>
                </a:lnTo>
                <a:lnTo>
                  <a:pt x="64" y="43"/>
                </a:lnTo>
                <a:lnTo>
                  <a:pt x="69" y="43"/>
                </a:lnTo>
                <a:lnTo>
                  <a:pt x="80" y="49"/>
                </a:lnTo>
                <a:lnTo>
                  <a:pt x="80" y="53"/>
                </a:lnTo>
                <a:lnTo>
                  <a:pt x="85" y="64"/>
                </a:lnTo>
                <a:lnTo>
                  <a:pt x="85" y="64"/>
                </a:lnTo>
                <a:lnTo>
                  <a:pt x="80" y="75"/>
                </a:lnTo>
                <a:lnTo>
                  <a:pt x="80" y="80"/>
                </a:lnTo>
                <a:lnTo>
                  <a:pt x="69" y="85"/>
                </a:lnTo>
                <a:lnTo>
                  <a:pt x="64" y="85"/>
                </a:lnTo>
                <a:close/>
                <a:moveTo>
                  <a:pt x="64" y="0"/>
                </a:moveTo>
                <a:lnTo>
                  <a:pt x="64" y="0"/>
                </a:lnTo>
                <a:lnTo>
                  <a:pt x="37" y="6"/>
                </a:lnTo>
                <a:lnTo>
                  <a:pt x="16" y="22"/>
                </a:lnTo>
                <a:lnTo>
                  <a:pt x="5" y="38"/>
                </a:lnTo>
                <a:lnTo>
                  <a:pt x="0" y="64"/>
                </a:lnTo>
                <a:lnTo>
                  <a:pt x="0" y="64"/>
                </a:lnTo>
                <a:lnTo>
                  <a:pt x="5" y="91"/>
                </a:lnTo>
                <a:lnTo>
                  <a:pt x="16" y="107"/>
                </a:lnTo>
                <a:lnTo>
                  <a:pt x="37" y="123"/>
                </a:lnTo>
                <a:lnTo>
                  <a:pt x="64" y="128"/>
                </a:lnTo>
                <a:lnTo>
                  <a:pt x="64" y="128"/>
                </a:lnTo>
                <a:lnTo>
                  <a:pt x="85" y="123"/>
                </a:lnTo>
                <a:lnTo>
                  <a:pt x="106" y="107"/>
                </a:lnTo>
                <a:lnTo>
                  <a:pt x="123" y="91"/>
                </a:lnTo>
                <a:lnTo>
                  <a:pt x="127" y="64"/>
                </a:lnTo>
                <a:lnTo>
                  <a:pt x="127" y="64"/>
                </a:lnTo>
                <a:lnTo>
                  <a:pt x="123" y="38"/>
                </a:lnTo>
                <a:lnTo>
                  <a:pt x="106" y="22"/>
                </a:lnTo>
                <a:lnTo>
                  <a:pt x="85" y="6"/>
                </a:lnTo>
                <a:lnTo>
                  <a:pt x="6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4" name="Freeform 671">
            <a:extLst>
              <a:ext uri="{FF2B5EF4-FFF2-40B4-BE49-F238E27FC236}">
                <a16:creationId xmlns:a16="http://schemas.microsoft.com/office/drawing/2014/main" id="{BD09B987-3F5D-4DDE-AF82-C611F015DAE6}"/>
              </a:ext>
            </a:extLst>
          </p:cNvPr>
          <p:cNvSpPr>
            <a:spLocks noChangeArrowheads="1"/>
          </p:cNvSpPr>
          <p:nvPr/>
        </p:nvSpPr>
        <p:spPr bwMode="auto">
          <a:xfrm>
            <a:off x="7097182" y="4420754"/>
            <a:ext cx="38047" cy="38048"/>
          </a:xfrm>
          <a:custGeom>
            <a:avLst/>
            <a:gdLst>
              <a:gd name="T0" fmla="*/ 64 w 129"/>
              <a:gd name="T1" fmla="*/ 86 h 129"/>
              <a:gd name="T2" fmla="*/ 64 w 129"/>
              <a:gd name="T3" fmla="*/ 86 h 129"/>
              <a:gd name="T4" fmla="*/ 53 w 129"/>
              <a:gd name="T5" fmla="*/ 86 h 129"/>
              <a:gd name="T6" fmla="*/ 48 w 129"/>
              <a:gd name="T7" fmla="*/ 80 h 129"/>
              <a:gd name="T8" fmla="*/ 43 w 129"/>
              <a:gd name="T9" fmla="*/ 69 h 129"/>
              <a:gd name="T10" fmla="*/ 43 w 129"/>
              <a:gd name="T11" fmla="*/ 64 h 129"/>
              <a:gd name="T12" fmla="*/ 43 w 129"/>
              <a:gd name="T13" fmla="*/ 64 h 129"/>
              <a:gd name="T14" fmla="*/ 43 w 129"/>
              <a:gd name="T15" fmla="*/ 54 h 129"/>
              <a:gd name="T16" fmla="*/ 48 w 129"/>
              <a:gd name="T17" fmla="*/ 48 h 129"/>
              <a:gd name="T18" fmla="*/ 53 w 129"/>
              <a:gd name="T19" fmla="*/ 43 h 129"/>
              <a:gd name="T20" fmla="*/ 64 w 129"/>
              <a:gd name="T21" fmla="*/ 43 h 129"/>
              <a:gd name="T22" fmla="*/ 64 w 129"/>
              <a:gd name="T23" fmla="*/ 43 h 129"/>
              <a:gd name="T24" fmla="*/ 70 w 129"/>
              <a:gd name="T25" fmla="*/ 43 h 129"/>
              <a:gd name="T26" fmla="*/ 80 w 129"/>
              <a:gd name="T27" fmla="*/ 48 h 129"/>
              <a:gd name="T28" fmla="*/ 85 w 129"/>
              <a:gd name="T29" fmla="*/ 54 h 129"/>
              <a:gd name="T30" fmla="*/ 85 w 129"/>
              <a:gd name="T31" fmla="*/ 64 h 129"/>
              <a:gd name="T32" fmla="*/ 85 w 129"/>
              <a:gd name="T33" fmla="*/ 64 h 129"/>
              <a:gd name="T34" fmla="*/ 85 w 129"/>
              <a:gd name="T35" fmla="*/ 69 h 129"/>
              <a:gd name="T36" fmla="*/ 80 w 129"/>
              <a:gd name="T37" fmla="*/ 80 h 129"/>
              <a:gd name="T38" fmla="*/ 70 w 129"/>
              <a:gd name="T39" fmla="*/ 86 h 129"/>
              <a:gd name="T40" fmla="*/ 64 w 129"/>
              <a:gd name="T41" fmla="*/ 86 h 129"/>
              <a:gd name="T42" fmla="*/ 64 w 129"/>
              <a:gd name="T43" fmla="*/ 0 h 129"/>
              <a:gd name="T44" fmla="*/ 64 w 129"/>
              <a:gd name="T45" fmla="*/ 0 h 129"/>
              <a:gd name="T46" fmla="*/ 38 w 129"/>
              <a:gd name="T47" fmla="*/ 6 h 129"/>
              <a:gd name="T48" fmla="*/ 17 w 129"/>
              <a:gd name="T49" fmla="*/ 17 h 129"/>
              <a:gd name="T50" fmla="*/ 6 w 129"/>
              <a:gd name="T51" fmla="*/ 38 h 129"/>
              <a:gd name="T52" fmla="*/ 0 w 129"/>
              <a:gd name="T53" fmla="*/ 64 h 129"/>
              <a:gd name="T54" fmla="*/ 0 w 129"/>
              <a:gd name="T55" fmla="*/ 64 h 129"/>
              <a:gd name="T56" fmla="*/ 6 w 129"/>
              <a:gd name="T57" fmla="*/ 86 h 129"/>
              <a:gd name="T58" fmla="*/ 17 w 129"/>
              <a:gd name="T59" fmla="*/ 107 h 129"/>
              <a:gd name="T60" fmla="*/ 38 w 129"/>
              <a:gd name="T61" fmla="*/ 122 h 129"/>
              <a:gd name="T62" fmla="*/ 64 w 129"/>
              <a:gd name="T63" fmla="*/ 128 h 129"/>
              <a:gd name="T64" fmla="*/ 64 w 129"/>
              <a:gd name="T65" fmla="*/ 128 h 129"/>
              <a:gd name="T66" fmla="*/ 85 w 129"/>
              <a:gd name="T67" fmla="*/ 122 h 129"/>
              <a:gd name="T68" fmla="*/ 107 w 129"/>
              <a:gd name="T69" fmla="*/ 107 h 129"/>
              <a:gd name="T70" fmla="*/ 123 w 129"/>
              <a:gd name="T71" fmla="*/ 86 h 129"/>
              <a:gd name="T72" fmla="*/ 128 w 129"/>
              <a:gd name="T73" fmla="*/ 64 h 129"/>
              <a:gd name="T74" fmla="*/ 128 w 129"/>
              <a:gd name="T75" fmla="*/ 64 h 129"/>
              <a:gd name="T76" fmla="*/ 123 w 129"/>
              <a:gd name="T77" fmla="*/ 38 h 129"/>
              <a:gd name="T78" fmla="*/ 107 w 129"/>
              <a:gd name="T79" fmla="*/ 17 h 129"/>
              <a:gd name="T80" fmla="*/ 85 w 129"/>
              <a:gd name="T81" fmla="*/ 6 h 129"/>
              <a:gd name="T82" fmla="*/ 64 w 129"/>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86"/>
                </a:moveTo>
                <a:lnTo>
                  <a:pt x="64" y="86"/>
                </a:lnTo>
                <a:lnTo>
                  <a:pt x="53" y="86"/>
                </a:lnTo>
                <a:lnTo>
                  <a:pt x="48" y="80"/>
                </a:lnTo>
                <a:lnTo>
                  <a:pt x="43" y="69"/>
                </a:lnTo>
                <a:lnTo>
                  <a:pt x="43" y="64"/>
                </a:lnTo>
                <a:lnTo>
                  <a:pt x="43" y="64"/>
                </a:lnTo>
                <a:lnTo>
                  <a:pt x="43" y="54"/>
                </a:lnTo>
                <a:lnTo>
                  <a:pt x="48" y="48"/>
                </a:lnTo>
                <a:lnTo>
                  <a:pt x="53" y="43"/>
                </a:lnTo>
                <a:lnTo>
                  <a:pt x="64" y="43"/>
                </a:lnTo>
                <a:lnTo>
                  <a:pt x="64" y="43"/>
                </a:lnTo>
                <a:lnTo>
                  <a:pt x="70" y="43"/>
                </a:lnTo>
                <a:lnTo>
                  <a:pt x="80" y="48"/>
                </a:lnTo>
                <a:lnTo>
                  <a:pt x="85" y="54"/>
                </a:lnTo>
                <a:lnTo>
                  <a:pt x="85" y="64"/>
                </a:lnTo>
                <a:lnTo>
                  <a:pt x="85" y="64"/>
                </a:lnTo>
                <a:lnTo>
                  <a:pt x="85" y="69"/>
                </a:lnTo>
                <a:lnTo>
                  <a:pt x="80" y="80"/>
                </a:lnTo>
                <a:lnTo>
                  <a:pt x="70" y="86"/>
                </a:lnTo>
                <a:lnTo>
                  <a:pt x="64" y="86"/>
                </a:lnTo>
                <a:close/>
                <a:moveTo>
                  <a:pt x="64" y="0"/>
                </a:moveTo>
                <a:lnTo>
                  <a:pt x="64" y="0"/>
                </a:lnTo>
                <a:lnTo>
                  <a:pt x="38" y="6"/>
                </a:lnTo>
                <a:lnTo>
                  <a:pt x="17" y="17"/>
                </a:lnTo>
                <a:lnTo>
                  <a:pt x="6" y="38"/>
                </a:lnTo>
                <a:lnTo>
                  <a:pt x="0" y="64"/>
                </a:lnTo>
                <a:lnTo>
                  <a:pt x="0" y="64"/>
                </a:lnTo>
                <a:lnTo>
                  <a:pt x="6" y="86"/>
                </a:lnTo>
                <a:lnTo>
                  <a:pt x="17" y="107"/>
                </a:lnTo>
                <a:lnTo>
                  <a:pt x="38" y="122"/>
                </a:lnTo>
                <a:lnTo>
                  <a:pt x="64" y="128"/>
                </a:lnTo>
                <a:lnTo>
                  <a:pt x="64" y="128"/>
                </a:lnTo>
                <a:lnTo>
                  <a:pt x="85" y="122"/>
                </a:lnTo>
                <a:lnTo>
                  <a:pt x="107" y="107"/>
                </a:lnTo>
                <a:lnTo>
                  <a:pt x="123" y="86"/>
                </a:lnTo>
                <a:lnTo>
                  <a:pt x="128" y="64"/>
                </a:lnTo>
                <a:lnTo>
                  <a:pt x="128" y="64"/>
                </a:lnTo>
                <a:lnTo>
                  <a:pt x="123" y="38"/>
                </a:lnTo>
                <a:lnTo>
                  <a:pt x="107" y="17"/>
                </a:lnTo>
                <a:lnTo>
                  <a:pt x="85" y="6"/>
                </a:lnTo>
                <a:lnTo>
                  <a:pt x="6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5" name="Freeform 672">
            <a:extLst>
              <a:ext uri="{FF2B5EF4-FFF2-40B4-BE49-F238E27FC236}">
                <a16:creationId xmlns:a16="http://schemas.microsoft.com/office/drawing/2014/main" id="{B9FA9FED-5358-4E0A-A1D3-8596CAB62D37}"/>
              </a:ext>
            </a:extLst>
          </p:cNvPr>
          <p:cNvSpPr>
            <a:spLocks noChangeArrowheads="1"/>
          </p:cNvSpPr>
          <p:nvPr/>
        </p:nvSpPr>
        <p:spPr bwMode="auto">
          <a:xfrm>
            <a:off x="7040766" y="4521777"/>
            <a:ext cx="38048" cy="36736"/>
          </a:xfrm>
          <a:custGeom>
            <a:avLst/>
            <a:gdLst>
              <a:gd name="T0" fmla="*/ 63 w 128"/>
              <a:gd name="T1" fmla="*/ 38 h 123"/>
              <a:gd name="T2" fmla="*/ 63 w 128"/>
              <a:gd name="T3" fmla="*/ 38 h 123"/>
              <a:gd name="T4" fmla="*/ 74 w 128"/>
              <a:gd name="T5" fmla="*/ 43 h 123"/>
              <a:gd name="T6" fmla="*/ 79 w 128"/>
              <a:gd name="T7" fmla="*/ 48 h 123"/>
              <a:gd name="T8" fmla="*/ 84 w 128"/>
              <a:gd name="T9" fmla="*/ 53 h 123"/>
              <a:gd name="T10" fmla="*/ 84 w 128"/>
              <a:gd name="T11" fmla="*/ 59 h 123"/>
              <a:gd name="T12" fmla="*/ 84 w 128"/>
              <a:gd name="T13" fmla="*/ 59 h 123"/>
              <a:gd name="T14" fmla="*/ 84 w 128"/>
              <a:gd name="T15" fmla="*/ 69 h 123"/>
              <a:gd name="T16" fmla="*/ 79 w 128"/>
              <a:gd name="T17" fmla="*/ 75 h 123"/>
              <a:gd name="T18" fmla="*/ 74 w 128"/>
              <a:gd name="T19" fmla="*/ 80 h 123"/>
              <a:gd name="T20" fmla="*/ 63 w 128"/>
              <a:gd name="T21" fmla="*/ 85 h 123"/>
              <a:gd name="T22" fmla="*/ 63 w 128"/>
              <a:gd name="T23" fmla="*/ 85 h 123"/>
              <a:gd name="T24" fmla="*/ 53 w 128"/>
              <a:gd name="T25" fmla="*/ 80 h 123"/>
              <a:gd name="T26" fmla="*/ 47 w 128"/>
              <a:gd name="T27" fmla="*/ 75 h 123"/>
              <a:gd name="T28" fmla="*/ 42 w 128"/>
              <a:gd name="T29" fmla="*/ 69 h 123"/>
              <a:gd name="T30" fmla="*/ 42 w 128"/>
              <a:gd name="T31" fmla="*/ 59 h 123"/>
              <a:gd name="T32" fmla="*/ 42 w 128"/>
              <a:gd name="T33" fmla="*/ 59 h 123"/>
              <a:gd name="T34" fmla="*/ 42 w 128"/>
              <a:gd name="T35" fmla="*/ 53 h 123"/>
              <a:gd name="T36" fmla="*/ 47 w 128"/>
              <a:gd name="T37" fmla="*/ 48 h 123"/>
              <a:gd name="T38" fmla="*/ 53 w 128"/>
              <a:gd name="T39" fmla="*/ 43 h 123"/>
              <a:gd name="T40" fmla="*/ 63 w 128"/>
              <a:gd name="T41" fmla="*/ 38 h 123"/>
              <a:gd name="T42" fmla="*/ 63 w 128"/>
              <a:gd name="T43" fmla="*/ 122 h 123"/>
              <a:gd name="T44" fmla="*/ 63 w 128"/>
              <a:gd name="T45" fmla="*/ 122 h 123"/>
              <a:gd name="T46" fmla="*/ 89 w 128"/>
              <a:gd name="T47" fmla="*/ 117 h 123"/>
              <a:gd name="T48" fmla="*/ 105 w 128"/>
              <a:gd name="T49" fmla="*/ 107 h 123"/>
              <a:gd name="T50" fmla="*/ 121 w 128"/>
              <a:gd name="T51" fmla="*/ 85 h 123"/>
              <a:gd name="T52" fmla="*/ 127 w 128"/>
              <a:gd name="T53" fmla="*/ 59 h 123"/>
              <a:gd name="T54" fmla="*/ 127 w 128"/>
              <a:gd name="T55" fmla="*/ 59 h 123"/>
              <a:gd name="T56" fmla="*/ 121 w 128"/>
              <a:gd name="T57" fmla="*/ 38 h 123"/>
              <a:gd name="T58" fmla="*/ 105 w 128"/>
              <a:gd name="T59" fmla="*/ 17 h 123"/>
              <a:gd name="T60" fmla="*/ 89 w 128"/>
              <a:gd name="T61" fmla="*/ 6 h 123"/>
              <a:gd name="T62" fmla="*/ 63 w 128"/>
              <a:gd name="T63" fmla="*/ 0 h 123"/>
              <a:gd name="T64" fmla="*/ 63 w 128"/>
              <a:gd name="T65" fmla="*/ 0 h 123"/>
              <a:gd name="T66" fmla="*/ 36 w 128"/>
              <a:gd name="T67" fmla="*/ 6 h 123"/>
              <a:gd name="T68" fmla="*/ 21 w 128"/>
              <a:gd name="T69" fmla="*/ 17 h 123"/>
              <a:gd name="T70" fmla="*/ 4 w 128"/>
              <a:gd name="T71" fmla="*/ 38 h 123"/>
              <a:gd name="T72" fmla="*/ 0 w 128"/>
              <a:gd name="T73" fmla="*/ 59 h 123"/>
              <a:gd name="T74" fmla="*/ 0 w 128"/>
              <a:gd name="T75" fmla="*/ 59 h 123"/>
              <a:gd name="T76" fmla="*/ 4 w 128"/>
              <a:gd name="T77" fmla="*/ 85 h 123"/>
              <a:gd name="T78" fmla="*/ 21 w 128"/>
              <a:gd name="T79" fmla="*/ 107 h 123"/>
              <a:gd name="T80" fmla="*/ 36 w 128"/>
              <a:gd name="T81" fmla="*/ 117 h 123"/>
              <a:gd name="T82" fmla="*/ 63 w 128"/>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3">
                <a:moveTo>
                  <a:pt x="63" y="38"/>
                </a:moveTo>
                <a:lnTo>
                  <a:pt x="63" y="38"/>
                </a:lnTo>
                <a:lnTo>
                  <a:pt x="74" y="43"/>
                </a:lnTo>
                <a:lnTo>
                  <a:pt x="79" y="48"/>
                </a:lnTo>
                <a:lnTo>
                  <a:pt x="84" y="53"/>
                </a:lnTo>
                <a:lnTo>
                  <a:pt x="84" y="59"/>
                </a:lnTo>
                <a:lnTo>
                  <a:pt x="84" y="59"/>
                </a:lnTo>
                <a:lnTo>
                  <a:pt x="84" y="69"/>
                </a:lnTo>
                <a:lnTo>
                  <a:pt x="79" y="75"/>
                </a:lnTo>
                <a:lnTo>
                  <a:pt x="74" y="80"/>
                </a:lnTo>
                <a:lnTo>
                  <a:pt x="63" y="85"/>
                </a:lnTo>
                <a:lnTo>
                  <a:pt x="63" y="85"/>
                </a:lnTo>
                <a:lnTo>
                  <a:pt x="53" y="80"/>
                </a:lnTo>
                <a:lnTo>
                  <a:pt x="47" y="75"/>
                </a:lnTo>
                <a:lnTo>
                  <a:pt x="42" y="69"/>
                </a:lnTo>
                <a:lnTo>
                  <a:pt x="42" y="59"/>
                </a:lnTo>
                <a:lnTo>
                  <a:pt x="42" y="59"/>
                </a:lnTo>
                <a:lnTo>
                  <a:pt x="42" y="53"/>
                </a:lnTo>
                <a:lnTo>
                  <a:pt x="47" y="48"/>
                </a:lnTo>
                <a:lnTo>
                  <a:pt x="53" y="43"/>
                </a:lnTo>
                <a:lnTo>
                  <a:pt x="63" y="38"/>
                </a:lnTo>
                <a:close/>
                <a:moveTo>
                  <a:pt x="63" y="122"/>
                </a:moveTo>
                <a:lnTo>
                  <a:pt x="63" y="122"/>
                </a:lnTo>
                <a:lnTo>
                  <a:pt x="89" y="117"/>
                </a:lnTo>
                <a:lnTo>
                  <a:pt x="105" y="107"/>
                </a:lnTo>
                <a:lnTo>
                  <a:pt x="121" y="85"/>
                </a:lnTo>
                <a:lnTo>
                  <a:pt x="127" y="59"/>
                </a:lnTo>
                <a:lnTo>
                  <a:pt x="127" y="59"/>
                </a:lnTo>
                <a:lnTo>
                  <a:pt x="121" y="38"/>
                </a:lnTo>
                <a:lnTo>
                  <a:pt x="105" y="17"/>
                </a:lnTo>
                <a:lnTo>
                  <a:pt x="89" y="6"/>
                </a:lnTo>
                <a:lnTo>
                  <a:pt x="63" y="0"/>
                </a:lnTo>
                <a:lnTo>
                  <a:pt x="63" y="0"/>
                </a:lnTo>
                <a:lnTo>
                  <a:pt x="36" y="6"/>
                </a:lnTo>
                <a:lnTo>
                  <a:pt x="21" y="17"/>
                </a:lnTo>
                <a:lnTo>
                  <a:pt x="4" y="38"/>
                </a:lnTo>
                <a:lnTo>
                  <a:pt x="0" y="59"/>
                </a:lnTo>
                <a:lnTo>
                  <a:pt x="0" y="59"/>
                </a:lnTo>
                <a:lnTo>
                  <a:pt x="4" y="85"/>
                </a:lnTo>
                <a:lnTo>
                  <a:pt x="21" y="107"/>
                </a:lnTo>
                <a:lnTo>
                  <a:pt x="36" y="117"/>
                </a:lnTo>
                <a:lnTo>
                  <a:pt x="63" y="12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6" name="Freeform 673">
            <a:extLst>
              <a:ext uri="{FF2B5EF4-FFF2-40B4-BE49-F238E27FC236}">
                <a16:creationId xmlns:a16="http://schemas.microsoft.com/office/drawing/2014/main" id="{A4F2C4AE-CC87-4BDE-B372-7B7C6C584774}"/>
              </a:ext>
            </a:extLst>
          </p:cNvPr>
          <p:cNvSpPr>
            <a:spLocks noChangeArrowheads="1"/>
          </p:cNvSpPr>
          <p:nvPr/>
        </p:nvSpPr>
        <p:spPr bwMode="auto">
          <a:xfrm>
            <a:off x="6965984" y="4576880"/>
            <a:ext cx="36736" cy="38047"/>
          </a:xfrm>
          <a:custGeom>
            <a:avLst/>
            <a:gdLst>
              <a:gd name="T0" fmla="*/ 58 w 123"/>
              <a:gd name="T1" fmla="*/ 85 h 129"/>
              <a:gd name="T2" fmla="*/ 58 w 123"/>
              <a:gd name="T3" fmla="*/ 85 h 129"/>
              <a:gd name="T4" fmla="*/ 53 w 123"/>
              <a:gd name="T5" fmla="*/ 85 h 129"/>
              <a:gd name="T6" fmla="*/ 43 w 123"/>
              <a:gd name="T7" fmla="*/ 80 h 129"/>
              <a:gd name="T8" fmla="*/ 43 w 123"/>
              <a:gd name="T9" fmla="*/ 74 h 129"/>
              <a:gd name="T10" fmla="*/ 37 w 123"/>
              <a:gd name="T11" fmla="*/ 64 h 129"/>
              <a:gd name="T12" fmla="*/ 37 w 123"/>
              <a:gd name="T13" fmla="*/ 64 h 129"/>
              <a:gd name="T14" fmla="*/ 43 w 123"/>
              <a:gd name="T15" fmla="*/ 59 h 129"/>
              <a:gd name="T16" fmla="*/ 43 w 123"/>
              <a:gd name="T17" fmla="*/ 48 h 129"/>
              <a:gd name="T18" fmla="*/ 53 w 123"/>
              <a:gd name="T19" fmla="*/ 42 h 129"/>
              <a:gd name="T20" fmla="*/ 58 w 123"/>
              <a:gd name="T21" fmla="*/ 42 h 129"/>
              <a:gd name="T22" fmla="*/ 58 w 123"/>
              <a:gd name="T23" fmla="*/ 42 h 129"/>
              <a:gd name="T24" fmla="*/ 69 w 123"/>
              <a:gd name="T25" fmla="*/ 42 h 129"/>
              <a:gd name="T26" fmla="*/ 74 w 123"/>
              <a:gd name="T27" fmla="*/ 48 h 129"/>
              <a:gd name="T28" fmla="*/ 79 w 123"/>
              <a:gd name="T29" fmla="*/ 59 h 129"/>
              <a:gd name="T30" fmla="*/ 79 w 123"/>
              <a:gd name="T31" fmla="*/ 64 h 129"/>
              <a:gd name="T32" fmla="*/ 79 w 123"/>
              <a:gd name="T33" fmla="*/ 64 h 129"/>
              <a:gd name="T34" fmla="*/ 79 w 123"/>
              <a:gd name="T35" fmla="*/ 74 h 129"/>
              <a:gd name="T36" fmla="*/ 74 w 123"/>
              <a:gd name="T37" fmla="*/ 80 h 129"/>
              <a:gd name="T38" fmla="*/ 69 w 123"/>
              <a:gd name="T39" fmla="*/ 85 h 129"/>
              <a:gd name="T40" fmla="*/ 58 w 123"/>
              <a:gd name="T41" fmla="*/ 85 h 129"/>
              <a:gd name="T42" fmla="*/ 58 w 123"/>
              <a:gd name="T43" fmla="*/ 0 h 129"/>
              <a:gd name="T44" fmla="*/ 58 w 123"/>
              <a:gd name="T45" fmla="*/ 0 h 129"/>
              <a:gd name="T46" fmla="*/ 37 w 123"/>
              <a:gd name="T47" fmla="*/ 6 h 129"/>
              <a:gd name="T48" fmla="*/ 15 w 123"/>
              <a:gd name="T49" fmla="*/ 21 h 129"/>
              <a:gd name="T50" fmla="*/ 0 w 123"/>
              <a:gd name="T51" fmla="*/ 42 h 129"/>
              <a:gd name="T52" fmla="*/ 0 w 123"/>
              <a:gd name="T53" fmla="*/ 64 h 129"/>
              <a:gd name="T54" fmla="*/ 0 w 123"/>
              <a:gd name="T55" fmla="*/ 64 h 129"/>
              <a:gd name="T56" fmla="*/ 0 w 123"/>
              <a:gd name="T57" fmla="*/ 90 h 129"/>
              <a:gd name="T58" fmla="*/ 15 w 123"/>
              <a:gd name="T59" fmla="*/ 112 h 129"/>
              <a:gd name="T60" fmla="*/ 37 w 123"/>
              <a:gd name="T61" fmla="*/ 122 h 129"/>
              <a:gd name="T62" fmla="*/ 58 w 123"/>
              <a:gd name="T63" fmla="*/ 128 h 129"/>
              <a:gd name="T64" fmla="*/ 58 w 123"/>
              <a:gd name="T65" fmla="*/ 128 h 129"/>
              <a:gd name="T66" fmla="*/ 85 w 123"/>
              <a:gd name="T67" fmla="*/ 122 h 129"/>
              <a:gd name="T68" fmla="*/ 106 w 123"/>
              <a:gd name="T69" fmla="*/ 112 h 129"/>
              <a:gd name="T70" fmla="*/ 117 w 123"/>
              <a:gd name="T71" fmla="*/ 90 h 129"/>
              <a:gd name="T72" fmla="*/ 122 w 123"/>
              <a:gd name="T73" fmla="*/ 64 h 129"/>
              <a:gd name="T74" fmla="*/ 122 w 123"/>
              <a:gd name="T75" fmla="*/ 64 h 129"/>
              <a:gd name="T76" fmla="*/ 117 w 123"/>
              <a:gd name="T77" fmla="*/ 42 h 129"/>
              <a:gd name="T78" fmla="*/ 106 w 123"/>
              <a:gd name="T79" fmla="*/ 21 h 129"/>
              <a:gd name="T80" fmla="*/ 85 w 123"/>
              <a:gd name="T81" fmla="*/ 6 h 129"/>
              <a:gd name="T82" fmla="*/ 58 w 123"/>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9">
                <a:moveTo>
                  <a:pt x="58" y="85"/>
                </a:moveTo>
                <a:lnTo>
                  <a:pt x="58" y="85"/>
                </a:lnTo>
                <a:lnTo>
                  <a:pt x="53" y="85"/>
                </a:lnTo>
                <a:lnTo>
                  <a:pt x="43" y="80"/>
                </a:lnTo>
                <a:lnTo>
                  <a:pt x="43" y="74"/>
                </a:lnTo>
                <a:lnTo>
                  <a:pt x="37" y="64"/>
                </a:lnTo>
                <a:lnTo>
                  <a:pt x="37" y="64"/>
                </a:lnTo>
                <a:lnTo>
                  <a:pt x="43" y="59"/>
                </a:lnTo>
                <a:lnTo>
                  <a:pt x="43" y="48"/>
                </a:lnTo>
                <a:lnTo>
                  <a:pt x="53" y="42"/>
                </a:lnTo>
                <a:lnTo>
                  <a:pt x="58" y="42"/>
                </a:lnTo>
                <a:lnTo>
                  <a:pt x="58" y="42"/>
                </a:lnTo>
                <a:lnTo>
                  <a:pt x="69" y="42"/>
                </a:lnTo>
                <a:lnTo>
                  <a:pt x="74" y="48"/>
                </a:lnTo>
                <a:lnTo>
                  <a:pt x="79" y="59"/>
                </a:lnTo>
                <a:lnTo>
                  <a:pt x="79" y="64"/>
                </a:lnTo>
                <a:lnTo>
                  <a:pt x="79" y="64"/>
                </a:lnTo>
                <a:lnTo>
                  <a:pt x="79" y="74"/>
                </a:lnTo>
                <a:lnTo>
                  <a:pt x="74" y="80"/>
                </a:lnTo>
                <a:lnTo>
                  <a:pt x="69" y="85"/>
                </a:lnTo>
                <a:lnTo>
                  <a:pt x="58" y="85"/>
                </a:lnTo>
                <a:close/>
                <a:moveTo>
                  <a:pt x="58" y="0"/>
                </a:moveTo>
                <a:lnTo>
                  <a:pt x="58" y="0"/>
                </a:lnTo>
                <a:lnTo>
                  <a:pt x="37" y="6"/>
                </a:lnTo>
                <a:lnTo>
                  <a:pt x="15" y="21"/>
                </a:lnTo>
                <a:lnTo>
                  <a:pt x="0" y="42"/>
                </a:lnTo>
                <a:lnTo>
                  <a:pt x="0" y="64"/>
                </a:lnTo>
                <a:lnTo>
                  <a:pt x="0" y="64"/>
                </a:lnTo>
                <a:lnTo>
                  <a:pt x="0" y="90"/>
                </a:lnTo>
                <a:lnTo>
                  <a:pt x="15" y="112"/>
                </a:lnTo>
                <a:lnTo>
                  <a:pt x="37" y="122"/>
                </a:lnTo>
                <a:lnTo>
                  <a:pt x="58" y="128"/>
                </a:lnTo>
                <a:lnTo>
                  <a:pt x="58" y="128"/>
                </a:lnTo>
                <a:lnTo>
                  <a:pt x="85" y="122"/>
                </a:lnTo>
                <a:lnTo>
                  <a:pt x="106" y="112"/>
                </a:lnTo>
                <a:lnTo>
                  <a:pt x="117" y="90"/>
                </a:lnTo>
                <a:lnTo>
                  <a:pt x="122" y="64"/>
                </a:lnTo>
                <a:lnTo>
                  <a:pt x="122" y="64"/>
                </a:lnTo>
                <a:lnTo>
                  <a:pt x="117" y="42"/>
                </a:lnTo>
                <a:lnTo>
                  <a:pt x="106" y="21"/>
                </a:lnTo>
                <a:lnTo>
                  <a:pt x="85" y="6"/>
                </a:lnTo>
                <a:lnTo>
                  <a:pt x="58"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7" name="Freeform 674">
            <a:extLst>
              <a:ext uri="{FF2B5EF4-FFF2-40B4-BE49-F238E27FC236}">
                <a16:creationId xmlns:a16="http://schemas.microsoft.com/office/drawing/2014/main" id="{DA41B76A-6879-48F5-8AC2-55FACFBE4594}"/>
              </a:ext>
            </a:extLst>
          </p:cNvPr>
          <p:cNvSpPr>
            <a:spLocks noChangeArrowheads="1"/>
          </p:cNvSpPr>
          <p:nvPr/>
        </p:nvSpPr>
        <p:spPr bwMode="auto">
          <a:xfrm>
            <a:off x="6921376" y="450996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59 h 123"/>
              <a:gd name="T12" fmla="*/ 85 w 123"/>
              <a:gd name="T13" fmla="*/ 59 h 123"/>
              <a:gd name="T14" fmla="*/ 80 w 123"/>
              <a:gd name="T15" fmla="*/ 69 h 123"/>
              <a:gd name="T16" fmla="*/ 74 w 123"/>
              <a:gd name="T17" fmla="*/ 74 h 123"/>
              <a:gd name="T18" fmla="*/ 69 w 123"/>
              <a:gd name="T19" fmla="*/ 80 h 123"/>
              <a:gd name="T20" fmla="*/ 64 w 123"/>
              <a:gd name="T21" fmla="*/ 85 h 123"/>
              <a:gd name="T22" fmla="*/ 64 w 123"/>
              <a:gd name="T23" fmla="*/ 85 h 123"/>
              <a:gd name="T24" fmla="*/ 53 w 123"/>
              <a:gd name="T25" fmla="*/ 80 h 123"/>
              <a:gd name="T26" fmla="*/ 48 w 123"/>
              <a:gd name="T27" fmla="*/ 74 h 123"/>
              <a:gd name="T28" fmla="*/ 43 w 123"/>
              <a:gd name="T29" fmla="*/ 69 h 123"/>
              <a:gd name="T30" fmla="*/ 37 w 123"/>
              <a:gd name="T31" fmla="*/ 59 h 123"/>
              <a:gd name="T32" fmla="*/ 37 w 123"/>
              <a:gd name="T33" fmla="*/ 59 h 123"/>
              <a:gd name="T34" fmla="*/ 43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7 h 123"/>
              <a:gd name="T48" fmla="*/ 106 w 123"/>
              <a:gd name="T49" fmla="*/ 106 h 123"/>
              <a:gd name="T50" fmla="*/ 117 w 123"/>
              <a:gd name="T51" fmla="*/ 85 h 123"/>
              <a:gd name="T52" fmla="*/ 122 w 123"/>
              <a:gd name="T53" fmla="*/ 59 h 123"/>
              <a:gd name="T54" fmla="*/ 122 w 123"/>
              <a:gd name="T55" fmla="*/ 59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59 h 123"/>
              <a:gd name="T74" fmla="*/ 0 w 123"/>
              <a:gd name="T75" fmla="*/ 59 h 123"/>
              <a:gd name="T76" fmla="*/ 6 w 123"/>
              <a:gd name="T77" fmla="*/ 85 h 123"/>
              <a:gd name="T78" fmla="*/ 16 w 123"/>
              <a:gd name="T79" fmla="*/ 106 h 123"/>
              <a:gd name="T80" fmla="*/ 37 w 123"/>
              <a:gd name="T81" fmla="*/ 117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59"/>
                </a:lnTo>
                <a:lnTo>
                  <a:pt x="85" y="59"/>
                </a:lnTo>
                <a:lnTo>
                  <a:pt x="80" y="69"/>
                </a:lnTo>
                <a:lnTo>
                  <a:pt x="74" y="74"/>
                </a:lnTo>
                <a:lnTo>
                  <a:pt x="69" y="80"/>
                </a:lnTo>
                <a:lnTo>
                  <a:pt x="64" y="85"/>
                </a:lnTo>
                <a:lnTo>
                  <a:pt x="64" y="85"/>
                </a:lnTo>
                <a:lnTo>
                  <a:pt x="53" y="80"/>
                </a:lnTo>
                <a:lnTo>
                  <a:pt x="48" y="74"/>
                </a:lnTo>
                <a:lnTo>
                  <a:pt x="43" y="69"/>
                </a:lnTo>
                <a:lnTo>
                  <a:pt x="37" y="59"/>
                </a:lnTo>
                <a:lnTo>
                  <a:pt x="37" y="59"/>
                </a:lnTo>
                <a:lnTo>
                  <a:pt x="43" y="53"/>
                </a:lnTo>
                <a:lnTo>
                  <a:pt x="48" y="48"/>
                </a:lnTo>
                <a:lnTo>
                  <a:pt x="53" y="42"/>
                </a:lnTo>
                <a:lnTo>
                  <a:pt x="64" y="37"/>
                </a:lnTo>
                <a:close/>
                <a:moveTo>
                  <a:pt x="64" y="122"/>
                </a:moveTo>
                <a:lnTo>
                  <a:pt x="64" y="122"/>
                </a:lnTo>
                <a:lnTo>
                  <a:pt x="85" y="117"/>
                </a:lnTo>
                <a:lnTo>
                  <a:pt x="106" y="106"/>
                </a:lnTo>
                <a:lnTo>
                  <a:pt x="117" y="85"/>
                </a:lnTo>
                <a:lnTo>
                  <a:pt x="122" y="59"/>
                </a:lnTo>
                <a:lnTo>
                  <a:pt x="122" y="59"/>
                </a:lnTo>
                <a:lnTo>
                  <a:pt x="117" y="37"/>
                </a:lnTo>
                <a:lnTo>
                  <a:pt x="106" y="16"/>
                </a:lnTo>
                <a:lnTo>
                  <a:pt x="85" y="5"/>
                </a:lnTo>
                <a:lnTo>
                  <a:pt x="64" y="0"/>
                </a:lnTo>
                <a:lnTo>
                  <a:pt x="64" y="0"/>
                </a:lnTo>
                <a:lnTo>
                  <a:pt x="37" y="5"/>
                </a:lnTo>
                <a:lnTo>
                  <a:pt x="16" y="16"/>
                </a:lnTo>
                <a:lnTo>
                  <a:pt x="6" y="37"/>
                </a:lnTo>
                <a:lnTo>
                  <a:pt x="0" y="59"/>
                </a:lnTo>
                <a:lnTo>
                  <a:pt x="0" y="59"/>
                </a:lnTo>
                <a:lnTo>
                  <a:pt x="6" y="85"/>
                </a:lnTo>
                <a:lnTo>
                  <a:pt x="16" y="106"/>
                </a:lnTo>
                <a:lnTo>
                  <a:pt x="37" y="117"/>
                </a:lnTo>
                <a:lnTo>
                  <a:pt x="64" y="12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8" name="Freeform 675">
            <a:extLst>
              <a:ext uri="{FF2B5EF4-FFF2-40B4-BE49-F238E27FC236}">
                <a16:creationId xmlns:a16="http://schemas.microsoft.com/office/drawing/2014/main" id="{26FFD754-E786-4041-A6D6-2996069F07C8}"/>
              </a:ext>
            </a:extLst>
          </p:cNvPr>
          <p:cNvSpPr>
            <a:spLocks noChangeArrowheads="1"/>
          </p:cNvSpPr>
          <p:nvPr/>
        </p:nvSpPr>
        <p:spPr bwMode="auto">
          <a:xfrm>
            <a:off x="6925312" y="4414194"/>
            <a:ext cx="48544" cy="19679"/>
          </a:xfrm>
          <a:custGeom>
            <a:avLst/>
            <a:gdLst>
              <a:gd name="T0" fmla="*/ 111 w 165"/>
              <a:gd name="T1" fmla="*/ 21 h 65"/>
              <a:gd name="T2" fmla="*/ 74 w 165"/>
              <a:gd name="T3" fmla="*/ 0 h 65"/>
              <a:gd name="T4" fmla="*/ 0 w 165"/>
              <a:gd name="T5" fmla="*/ 21 h 65"/>
              <a:gd name="T6" fmla="*/ 16 w 165"/>
              <a:gd name="T7" fmla="*/ 64 h 65"/>
              <a:gd name="T8" fmla="*/ 69 w 165"/>
              <a:gd name="T9" fmla="*/ 43 h 65"/>
              <a:gd name="T10" fmla="*/ 111 w 165"/>
              <a:gd name="T11" fmla="*/ 64 h 65"/>
              <a:gd name="T12" fmla="*/ 164 w 165"/>
              <a:gd name="T13" fmla="*/ 38 h 65"/>
              <a:gd name="T14" fmla="*/ 149 w 165"/>
              <a:gd name="T15" fmla="*/ 0 h 65"/>
              <a:gd name="T16" fmla="*/ 111 w 165"/>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5">
                <a:moveTo>
                  <a:pt x="111" y="21"/>
                </a:moveTo>
                <a:lnTo>
                  <a:pt x="74" y="0"/>
                </a:lnTo>
                <a:lnTo>
                  <a:pt x="0" y="21"/>
                </a:lnTo>
                <a:lnTo>
                  <a:pt x="16" y="64"/>
                </a:lnTo>
                <a:lnTo>
                  <a:pt x="69" y="43"/>
                </a:lnTo>
                <a:lnTo>
                  <a:pt x="111" y="64"/>
                </a:lnTo>
                <a:lnTo>
                  <a:pt x="164" y="38"/>
                </a:lnTo>
                <a:lnTo>
                  <a:pt x="149" y="0"/>
                </a:lnTo>
                <a:lnTo>
                  <a:pt x="111"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9" name="Freeform 676">
            <a:extLst>
              <a:ext uri="{FF2B5EF4-FFF2-40B4-BE49-F238E27FC236}">
                <a16:creationId xmlns:a16="http://schemas.microsoft.com/office/drawing/2014/main" id="{F1D9ECF7-1958-4BCE-9B7B-7713ED3C77E8}"/>
              </a:ext>
            </a:extLst>
          </p:cNvPr>
          <p:cNvSpPr>
            <a:spLocks noChangeArrowheads="1"/>
          </p:cNvSpPr>
          <p:nvPr/>
        </p:nvSpPr>
        <p:spPr bwMode="auto">
          <a:xfrm>
            <a:off x="6963360" y="4545393"/>
            <a:ext cx="49855" cy="20992"/>
          </a:xfrm>
          <a:custGeom>
            <a:avLst/>
            <a:gdLst>
              <a:gd name="T0" fmla="*/ 69 w 166"/>
              <a:gd name="T1" fmla="*/ 48 h 70"/>
              <a:gd name="T2" fmla="*/ 112 w 166"/>
              <a:gd name="T3" fmla="*/ 69 h 70"/>
              <a:gd name="T4" fmla="*/ 165 w 166"/>
              <a:gd name="T5" fmla="*/ 42 h 70"/>
              <a:gd name="T6" fmla="*/ 149 w 166"/>
              <a:gd name="T7" fmla="*/ 5 h 70"/>
              <a:gd name="T8" fmla="*/ 112 w 166"/>
              <a:gd name="T9" fmla="*/ 21 h 70"/>
              <a:gd name="T10" fmla="*/ 75 w 166"/>
              <a:gd name="T11" fmla="*/ 0 h 70"/>
              <a:gd name="T12" fmla="*/ 0 w 166"/>
              <a:gd name="T13" fmla="*/ 27 h 70"/>
              <a:gd name="T14" fmla="*/ 16 w 166"/>
              <a:gd name="T15" fmla="*/ 63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2"/>
                </a:lnTo>
                <a:lnTo>
                  <a:pt x="149" y="5"/>
                </a:lnTo>
                <a:lnTo>
                  <a:pt x="112" y="21"/>
                </a:lnTo>
                <a:lnTo>
                  <a:pt x="75" y="0"/>
                </a:lnTo>
                <a:lnTo>
                  <a:pt x="0" y="27"/>
                </a:lnTo>
                <a:lnTo>
                  <a:pt x="16" y="63"/>
                </a:lnTo>
                <a:lnTo>
                  <a:pt x="69" y="4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0" name="Freeform 677">
            <a:extLst>
              <a:ext uri="{FF2B5EF4-FFF2-40B4-BE49-F238E27FC236}">
                <a16:creationId xmlns:a16="http://schemas.microsoft.com/office/drawing/2014/main" id="{92CEEE4B-FCEB-4F20-8F92-469211391B2A}"/>
              </a:ext>
            </a:extLst>
          </p:cNvPr>
          <p:cNvSpPr>
            <a:spLocks noChangeArrowheads="1"/>
          </p:cNvSpPr>
          <p:nvPr/>
        </p:nvSpPr>
        <p:spPr bwMode="auto">
          <a:xfrm>
            <a:off x="7076190" y="4502097"/>
            <a:ext cx="49855" cy="20992"/>
          </a:xfrm>
          <a:custGeom>
            <a:avLst/>
            <a:gdLst>
              <a:gd name="T0" fmla="*/ 69 w 166"/>
              <a:gd name="T1" fmla="*/ 48 h 70"/>
              <a:gd name="T2" fmla="*/ 112 w 166"/>
              <a:gd name="T3" fmla="*/ 69 h 70"/>
              <a:gd name="T4" fmla="*/ 165 w 166"/>
              <a:gd name="T5" fmla="*/ 43 h 70"/>
              <a:gd name="T6" fmla="*/ 144 w 166"/>
              <a:gd name="T7" fmla="*/ 5 h 70"/>
              <a:gd name="T8" fmla="*/ 112 w 166"/>
              <a:gd name="T9" fmla="*/ 22 h 70"/>
              <a:gd name="T10" fmla="*/ 69 w 166"/>
              <a:gd name="T11" fmla="*/ 0 h 70"/>
              <a:gd name="T12" fmla="*/ 0 w 166"/>
              <a:gd name="T13" fmla="*/ 27 h 70"/>
              <a:gd name="T14" fmla="*/ 11 w 166"/>
              <a:gd name="T15" fmla="*/ 64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3"/>
                </a:lnTo>
                <a:lnTo>
                  <a:pt x="144" y="5"/>
                </a:lnTo>
                <a:lnTo>
                  <a:pt x="112" y="22"/>
                </a:lnTo>
                <a:lnTo>
                  <a:pt x="69" y="0"/>
                </a:lnTo>
                <a:lnTo>
                  <a:pt x="0" y="27"/>
                </a:lnTo>
                <a:lnTo>
                  <a:pt x="11" y="64"/>
                </a:lnTo>
                <a:lnTo>
                  <a:pt x="69" y="4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1" name="Freeform 678">
            <a:extLst>
              <a:ext uri="{FF2B5EF4-FFF2-40B4-BE49-F238E27FC236}">
                <a16:creationId xmlns:a16="http://schemas.microsoft.com/office/drawing/2014/main" id="{4F42D29A-E169-4DB6-99EF-37B7FBBE17A7}"/>
              </a:ext>
            </a:extLst>
          </p:cNvPr>
          <p:cNvSpPr>
            <a:spLocks noChangeArrowheads="1"/>
          </p:cNvSpPr>
          <p:nvPr/>
        </p:nvSpPr>
        <p:spPr bwMode="auto">
          <a:xfrm>
            <a:off x="6912192" y="4357778"/>
            <a:ext cx="53792" cy="52479"/>
          </a:xfrm>
          <a:custGeom>
            <a:avLst/>
            <a:gdLst>
              <a:gd name="T0" fmla="*/ 91 w 182"/>
              <a:gd name="T1" fmla="*/ 59 h 177"/>
              <a:gd name="T2" fmla="*/ 122 w 182"/>
              <a:gd name="T3" fmla="*/ 91 h 177"/>
              <a:gd name="T4" fmla="*/ 91 w 182"/>
              <a:gd name="T5" fmla="*/ 117 h 177"/>
              <a:gd name="T6" fmla="*/ 59 w 182"/>
              <a:gd name="T7" fmla="*/ 91 h 177"/>
              <a:gd name="T8" fmla="*/ 91 w 182"/>
              <a:gd name="T9" fmla="*/ 59 h 177"/>
              <a:gd name="T10" fmla="*/ 181 w 182"/>
              <a:gd name="T11" fmla="*/ 91 h 177"/>
              <a:gd name="T12" fmla="*/ 91 w 182"/>
              <a:gd name="T13" fmla="*/ 0 h 177"/>
              <a:gd name="T14" fmla="*/ 0 w 182"/>
              <a:gd name="T15" fmla="*/ 91 h 177"/>
              <a:gd name="T16" fmla="*/ 91 w 182"/>
              <a:gd name="T17" fmla="*/ 176 h 177"/>
              <a:gd name="T18" fmla="*/ 181 w 182"/>
              <a:gd name="T19" fmla="*/ 9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7">
                <a:moveTo>
                  <a:pt x="91" y="59"/>
                </a:moveTo>
                <a:lnTo>
                  <a:pt x="122" y="91"/>
                </a:lnTo>
                <a:lnTo>
                  <a:pt x="91" y="117"/>
                </a:lnTo>
                <a:lnTo>
                  <a:pt x="59" y="91"/>
                </a:lnTo>
                <a:lnTo>
                  <a:pt x="91" y="59"/>
                </a:lnTo>
                <a:close/>
                <a:moveTo>
                  <a:pt x="181" y="91"/>
                </a:moveTo>
                <a:lnTo>
                  <a:pt x="91" y="0"/>
                </a:lnTo>
                <a:lnTo>
                  <a:pt x="0" y="91"/>
                </a:lnTo>
                <a:lnTo>
                  <a:pt x="91" y="176"/>
                </a:lnTo>
                <a:lnTo>
                  <a:pt x="181" y="9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2" name="Freeform 679">
            <a:extLst>
              <a:ext uri="{FF2B5EF4-FFF2-40B4-BE49-F238E27FC236}">
                <a16:creationId xmlns:a16="http://schemas.microsoft.com/office/drawing/2014/main" id="{4734E2FE-3E76-499D-BABE-9FEB20ECD761}"/>
              </a:ext>
            </a:extLst>
          </p:cNvPr>
          <p:cNvSpPr>
            <a:spLocks noChangeArrowheads="1"/>
          </p:cNvSpPr>
          <p:nvPr/>
        </p:nvSpPr>
        <p:spPr bwMode="auto">
          <a:xfrm>
            <a:off x="7044703" y="4374835"/>
            <a:ext cx="52479" cy="52479"/>
          </a:xfrm>
          <a:custGeom>
            <a:avLst/>
            <a:gdLst>
              <a:gd name="T0" fmla="*/ 59 w 176"/>
              <a:gd name="T1" fmla="*/ 85 h 176"/>
              <a:gd name="T2" fmla="*/ 85 w 176"/>
              <a:gd name="T3" fmla="*/ 58 h 176"/>
              <a:gd name="T4" fmla="*/ 117 w 176"/>
              <a:gd name="T5" fmla="*/ 85 h 176"/>
              <a:gd name="T6" fmla="*/ 85 w 176"/>
              <a:gd name="T7" fmla="*/ 117 h 176"/>
              <a:gd name="T8" fmla="*/ 59 w 176"/>
              <a:gd name="T9" fmla="*/ 85 h 176"/>
              <a:gd name="T10" fmla="*/ 85 w 176"/>
              <a:gd name="T11" fmla="*/ 0 h 176"/>
              <a:gd name="T12" fmla="*/ 0 w 176"/>
              <a:gd name="T13" fmla="*/ 85 h 176"/>
              <a:gd name="T14" fmla="*/ 85 w 176"/>
              <a:gd name="T15" fmla="*/ 175 h 176"/>
              <a:gd name="T16" fmla="*/ 175 w 176"/>
              <a:gd name="T17" fmla="*/ 85 h 176"/>
              <a:gd name="T18" fmla="*/ 85 w 176"/>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59" y="85"/>
                </a:moveTo>
                <a:lnTo>
                  <a:pt x="85" y="58"/>
                </a:lnTo>
                <a:lnTo>
                  <a:pt x="117" y="85"/>
                </a:lnTo>
                <a:lnTo>
                  <a:pt x="85" y="117"/>
                </a:lnTo>
                <a:lnTo>
                  <a:pt x="59" y="85"/>
                </a:lnTo>
                <a:close/>
                <a:moveTo>
                  <a:pt x="85" y="0"/>
                </a:moveTo>
                <a:lnTo>
                  <a:pt x="0" y="85"/>
                </a:lnTo>
                <a:lnTo>
                  <a:pt x="85" y="175"/>
                </a:lnTo>
                <a:lnTo>
                  <a:pt x="175" y="85"/>
                </a:lnTo>
                <a:lnTo>
                  <a:pt x="8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3" name="Freeform 680">
            <a:extLst>
              <a:ext uri="{FF2B5EF4-FFF2-40B4-BE49-F238E27FC236}">
                <a16:creationId xmlns:a16="http://schemas.microsoft.com/office/drawing/2014/main" id="{76CC7F5D-A02D-4E6F-A8A5-7A898BB8CAF0}"/>
              </a:ext>
            </a:extLst>
          </p:cNvPr>
          <p:cNvSpPr>
            <a:spLocks noChangeArrowheads="1"/>
          </p:cNvSpPr>
          <p:nvPr/>
        </p:nvSpPr>
        <p:spPr bwMode="auto">
          <a:xfrm>
            <a:off x="7047327" y="4565072"/>
            <a:ext cx="52479" cy="53792"/>
          </a:xfrm>
          <a:custGeom>
            <a:avLst/>
            <a:gdLst>
              <a:gd name="T0" fmla="*/ 90 w 176"/>
              <a:gd name="T1" fmla="*/ 123 h 182"/>
              <a:gd name="T2" fmla="*/ 58 w 176"/>
              <a:gd name="T3" fmla="*/ 91 h 182"/>
              <a:gd name="T4" fmla="*/ 90 w 176"/>
              <a:gd name="T5" fmla="*/ 59 h 182"/>
              <a:gd name="T6" fmla="*/ 116 w 176"/>
              <a:gd name="T7" fmla="*/ 91 h 182"/>
              <a:gd name="T8" fmla="*/ 90 w 176"/>
              <a:gd name="T9" fmla="*/ 123 h 182"/>
              <a:gd name="T10" fmla="*/ 0 w 176"/>
              <a:gd name="T11" fmla="*/ 91 h 182"/>
              <a:gd name="T12" fmla="*/ 90 w 176"/>
              <a:gd name="T13" fmla="*/ 181 h 182"/>
              <a:gd name="T14" fmla="*/ 175 w 176"/>
              <a:gd name="T15" fmla="*/ 91 h 182"/>
              <a:gd name="T16" fmla="*/ 90 w 176"/>
              <a:gd name="T17" fmla="*/ 0 h 182"/>
              <a:gd name="T18" fmla="*/ 0 w 176"/>
              <a:gd name="T1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90" y="123"/>
                </a:moveTo>
                <a:lnTo>
                  <a:pt x="58" y="91"/>
                </a:lnTo>
                <a:lnTo>
                  <a:pt x="90" y="59"/>
                </a:lnTo>
                <a:lnTo>
                  <a:pt x="116" y="91"/>
                </a:lnTo>
                <a:lnTo>
                  <a:pt x="90" y="123"/>
                </a:lnTo>
                <a:close/>
                <a:moveTo>
                  <a:pt x="0" y="91"/>
                </a:moveTo>
                <a:lnTo>
                  <a:pt x="90" y="181"/>
                </a:lnTo>
                <a:lnTo>
                  <a:pt x="175" y="91"/>
                </a:lnTo>
                <a:lnTo>
                  <a:pt x="90" y="0"/>
                </a:lnTo>
                <a:lnTo>
                  <a:pt x="0" y="9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4" name="Freeform 681">
            <a:extLst>
              <a:ext uri="{FF2B5EF4-FFF2-40B4-BE49-F238E27FC236}">
                <a16:creationId xmlns:a16="http://schemas.microsoft.com/office/drawing/2014/main" id="{17330AB3-5129-40B3-B8ED-3B6862DB5E18}"/>
              </a:ext>
            </a:extLst>
          </p:cNvPr>
          <p:cNvSpPr>
            <a:spLocks noChangeArrowheads="1"/>
          </p:cNvSpPr>
          <p:nvPr/>
        </p:nvSpPr>
        <p:spPr bwMode="auto">
          <a:xfrm>
            <a:off x="6903008" y="435121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5" name="Freeform 682">
            <a:extLst>
              <a:ext uri="{FF2B5EF4-FFF2-40B4-BE49-F238E27FC236}">
                <a16:creationId xmlns:a16="http://schemas.microsoft.com/office/drawing/2014/main" id="{41863CC5-7236-44DD-8361-3860185AB932}"/>
              </a:ext>
            </a:extLst>
          </p:cNvPr>
          <p:cNvSpPr>
            <a:spLocks noChangeArrowheads="1"/>
          </p:cNvSpPr>
          <p:nvPr/>
        </p:nvSpPr>
        <p:spPr bwMode="auto">
          <a:xfrm>
            <a:off x="6964671" y="43577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6" name="Freeform 683">
            <a:extLst>
              <a:ext uri="{FF2B5EF4-FFF2-40B4-BE49-F238E27FC236}">
                <a16:creationId xmlns:a16="http://schemas.microsoft.com/office/drawing/2014/main" id="{E7E53454-6A3D-4DCE-8E11-A195B1CB6A34}"/>
              </a:ext>
            </a:extLst>
          </p:cNvPr>
          <p:cNvSpPr>
            <a:spLocks noChangeArrowheads="1"/>
          </p:cNvSpPr>
          <p:nvPr/>
        </p:nvSpPr>
        <p:spPr bwMode="auto">
          <a:xfrm>
            <a:off x="7116861" y="439582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7" name="Freeform 684">
            <a:extLst>
              <a:ext uri="{FF2B5EF4-FFF2-40B4-BE49-F238E27FC236}">
                <a16:creationId xmlns:a16="http://schemas.microsoft.com/office/drawing/2014/main" id="{253E1297-E82D-414E-BC11-8023A799444A}"/>
              </a:ext>
            </a:extLst>
          </p:cNvPr>
          <p:cNvSpPr>
            <a:spLocks noChangeArrowheads="1"/>
          </p:cNvSpPr>
          <p:nvPr/>
        </p:nvSpPr>
        <p:spPr bwMode="auto">
          <a:xfrm>
            <a:off x="7072254" y="446405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8" name="Freeform 685">
            <a:extLst>
              <a:ext uri="{FF2B5EF4-FFF2-40B4-BE49-F238E27FC236}">
                <a16:creationId xmlns:a16="http://schemas.microsoft.com/office/drawing/2014/main" id="{E99B95AF-54D9-4F46-A3FE-3EE8CE55E0E8}"/>
              </a:ext>
            </a:extLst>
          </p:cNvPr>
          <p:cNvSpPr>
            <a:spLocks noChangeArrowheads="1"/>
          </p:cNvSpPr>
          <p:nvPr/>
        </p:nvSpPr>
        <p:spPr bwMode="auto">
          <a:xfrm>
            <a:off x="7148349" y="444043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9" name="Freeform 686">
            <a:extLst>
              <a:ext uri="{FF2B5EF4-FFF2-40B4-BE49-F238E27FC236}">
                <a16:creationId xmlns:a16="http://schemas.microsoft.com/office/drawing/2014/main" id="{C64CCCA4-4247-4C81-AB3F-41482FA2F61C}"/>
              </a:ext>
            </a:extLst>
          </p:cNvPr>
          <p:cNvSpPr>
            <a:spLocks noChangeArrowheads="1"/>
          </p:cNvSpPr>
          <p:nvPr/>
        </p:nvSpPr>
        <p:spPr bwMode="auto">
          <a:xfrm>
            <a:off x="7047327"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0" name="Freeform 687">
            <a:extLst>
              <a:ext uri="{FF2B5EF4-FFF2-40B4-BE49-F238E27FC236}">
                <a16:creationId xmlns:a16="http://schemas.microsoft.com/office/drawing/2014/main" id="{C7668FB9-2BEA-4C8D-83BB-647A6CB644D2}"/>
              </a:ext>
            </a:extLst>
          </p:cNvPr>
          <p:cNvSpPr>
            <a:spLocks noChangeArrowheads="1"/>
          </p:cNvSpPr>
          <p:nvPr/>
        </p:nvSpPr>
        <p:spPr bwMode="auto">
          <a:xfrm>
            <a:off x="7133918" y="452177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1" name="Freeform 688">
            <a:extLst>
              <a:ext uri="{FF2B5EF4-FFF2-40B4-BE49-F238E27FC236}">
                <a16:creationId xmlns:a16="http://schemas.microsoft.com/office/drawing/2014/main" id="{64E3A26A-96FB-4439-9D7B-85347FFCE8C5}"/>
              </a:ext>
            </a:extLst>
          </p:cNvPr>
          <p:cNvSpPr>
            <a:spLocks noChangeArrowheads="1"/>
          </p:cNvSpPr>
          <p:nvPr/>
        </p:nvSpPr>
        <p:spPr bwMode="auto">
          <a:xfrm>
            <a:off x="7090622" y="4533584"/>
            <a:ext cx="26240" cy="20992"/>
          </a:xfrm>
          <a:custGeom>
            <a:avLst/>
            <a:gdLst>
              <a:gd name="T0" fmla="*/ 42 w 86"/>
              <a:gd name="T1" fmla="*/ 26 h 70"/>
              <a:gd name="T2" fmla="*/ 0 w 86"/>
              <a:gd name="T3" fmla="*/ 26 h 70"/>
              <a:gd name="T4" fmla="*/ 0 w 86"/>
              <a:gd name="T5" fmla="*/ 69 h 70"/>
              <a:gd name="T6" fmla="*/ 42 w 86"/>
              <a:gd name="T7" fmla="*/ 69 h 70"/>
              <a:gd name="T8" fmla="*/ 42 w 86"/>
              <a:gd name="T9" fmla="*/ 42 h 70"/>
              <a:gd name="T10" fmla="*/ 85 w 86"/>
              <a:gd name="T11" fmla="*/ 42 h 70"/>
              <a:gd name="T12" fmla="*/ 85 w 86"/>
              <a:gd name="T13" fmla="*/ 0 h 70"/>
              <a:gd name="T14" fmla="*/ 42 w 86"/>
              <a:gd name="T15" fmla="*/ 0 h 70"/>
              <a:gd name="T16" fmla="*/ 42 w 86"/>
              <a:gd name="T1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0">
                <a:moveTo>
                  <a:pt x="42" y="26"/>
                </a:moveTo>
                <a:lnTo>
                  <a:pt x="0" y="26"/>
                </a:lnTo>
                <a:lnTo>
                  <a:pt x="0" y="69"/>
                </a:lnTo>
                <a:lnTo>
                  <a:pt x="42" y="69"/>
                </a:lnTo>
                <a:lnTo>
                  <a:pt x="42" y="42"/>
                </a:lnTo>
                <a:lnTo>
                  <a:pt x="85" y="42"/>
                </a:lnTo>
                <a:lnTo>
                  <a:pt x="85" y="0"/>
                </a:lnTo>
                <a:lnTo>
                  <a:pt x="42" y="0"/>
                </a:lnTo>
                <a:lnTo>
                  <a:pt x="42" y="2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2" name="Freeform 689">
            <a:extLst>
              <a:ext uri="{FF2B5EF4-FFF2-40B4-BE49-F238E27FC236}">
                <a16:creationId xmlns:a16="http://schemas.microsoft.com/office/drawing/2014/main" id="{DA99146E-1FF2-4F7E-BFC1-AE4433419A08}"/>
              </a:ext>
            </a:extLst>
          </p:cNvPr>
          <p:cNvSpPr>
            <a:spLocks noChangeArrowheads="1"/>
          </p:cNvSpPr>
          <p:nvPr/>
        </p:nvSpPr>
        <p:spPr bwMode="auto">
          <a:xfrm>
            <a:off x="7047327" y="461492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3" name="Freeform 690">
            <a:extLst>
              <a:ext uri="{FF2B5EF4-FFF2-40B4-BE49-F238E27FC236}">
                <a16:creationId xmlns:a16="http://schemas.microsoft.com/office/drawing/2014/main" id="{85E3BF41-DCFB-4D9B-B9CC-BEC86D20ED87}"/>
              </a:ext>
            </a:extLst>
          </p:cNvPr>
          <p:cNvSpPr>
            <a:spLocks noChangeArrowheads="1"/>
          </p:cNvSpPr>
          <p:nvPr/>
        </p:nvSpPr>
        <p:spPr bwMode="auto">
          <a:xfrm>
            <a:off x="6977791"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4" name="Freeform 691">
            <a:extLst>
              <a:ext uri="{FF2B5EF4-FFF2-40B4-BE49-F238E27FC236}">
                <a16:creationId xmlns:a16="http://schemas.microsoft.com/office/drawing/2014/main" id="{ABFAE456-3ADB-4579-9B3C-8EBD54A9BB4E}"/>
              </a:ext>
            </a:extLst>
          </p:cNvPr>
          <p:cNvSpPr>
            <a:spLocks noChangeArrowheads="1"/>
          </p:cNvSpPr>
          <p:nvPr/>
        </p:nvSpPr>
        <p:spPr bwMode="auto">
          <a:xfrm>
            <a:off x="7002719"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5" name="Freeform 692">
            <a:extLst>
              <a:ext uri="{FF2B5EF4-FFF2-40B4-BE49-F238E27FC236}">
                <a16:creationId xmlns:a16="http://schemas.microsoft.com/office/drawing/2014/main" id="{C4CBA233-B7F9-4832-9226-D6A50EFC2C15}"/>
              </a:ext>
            </a:extLst>
          </p:cNvPr>
          <p:cNvSpPr>
            <a:spLocks noChangeArrowheads="1"/>
          </p:cNvSpPr>
          <p:nvPr/>
        </p:nvSpPr>
        <p:spPr bwMode="auto">
          <a:xfrm>
            <a:off x="6889889"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06" name="Picture 693">
            <a:extLst>
              <a:ext uri="{FF2B5EF4-FFF2-40B4-BE49-F238E27FC236}">
                <a16:creationId xmlns:a16="http://schemas.microsoft.com/office/drawing/2014/main" id="{C1D64E99-63DC-4575-BAB7-27B5F9D038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4661" y="4883884"/>
            <a:ext cx="417211" cy="4027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07" name="Freeform 694">
            <a:extLst>
              <a:ext uri="{FF2B5EF4-FFF2-40B4-BE49-F238E27FC236}">
                <a16:creationId xmlns:a16="http://schemas.microsoft.com/office/drawing/2014/main" id="{8B5975D6-2A34-4704-AFAC-87CEB910D8D8}"/>
              </a:ext>
            </a:extLst>
          </p:cNvPr>
          <p:cNvSpPr>
            <a:spLocks noChangeArrowheads="1"/>
          </p:cNvSpPr>
          <p:nvPr/>
        </p:nvSpPr>
        <p:spPr bwMode="auto">
          <a:xfrm>
            <a:off x="7955219" y="5123977"/>
            <a:ext cx="13120" cy="89215"/>
          </a:xfrm>
          <a:custGeom>
            <a:avLst/>
            <a:gdLst>
              <a:gd name="T0" fmla="*/ 0 w 44"/>
              <a:gd name="T1" fmla="*/ 0 h 299"/>
              <a:gd name="T2" fmla="*/ 43 w 44"/>
              <a:gd name="T3" fmla="*/ 0 h 299"/>
              <a:gd name="T4" fmla="*/ 43 w 44"/>
              <a:gd name="T5" fmla="*/ 298 h 299"/>
              <a:gd name="T6" fmla="*/ 0 w 44"/>
              <a:gd name="T7" fmla="*/ 298 h 299"/>
              <a:gd name="T8" fmla="*/ 0 w 44"/>
              <a:gd name="T9" fmla="*/ 0 h 299"/>
            </a:gdLst>
            <a:ahLst/>
            <a:cxnLst>
              <a:cxn ang="0">
                <a:pos x="T0" y="T1"/>
              </a:cxn>
              <a:cxn ang="0">
                <a:pos x="T2" y="T3"/>
              </a:cxn>
              <a:cxn ang="0">
                <a:pos x="T4" y="T5"/>
              </a:cxn>
              <a:cxn ang="0">
                <a:pos x="T6" y="T7"/>
              </a:cxn>
              <a:cxn ang="0">
                <a:pos x="T8" y="T9"/>
              </a:cxn>
            </a:cxnLst>
            <a:rect l="0" t="0" r="r" b="b"/>
            <a:pathLst>
              <a:path w="44" h="299">
                <a:moveTo>
                  <a:pt x="0" y="0"/>
                </a:moveTo>
                <a:lnTo>
                  <a:pt x="43" y="0"/>
                </a:lnTo>
                <a:lnTo>
                  <a:pt x="43" y="298"/>
                </a:lnTo>
                <a:lnTo>
                  <a:pt x="0" y="29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8" name="Freeform 695">
            <a:extLst>
              <a:ext uri="{FF2B5EF4-FFF2-40B4-BE49-F238E27FC236}">
                <a16:creationId xmlns:a16="http://schemas.microsoft.com/office/drawing/2014/main" id="{69DD7A11-EB3A-496A-9A19-CACBF0DF7A32}"/>
              </a:ext>
            </a:extLst>
          </p:cNvPr>
          <p:cNvSpPr>
            <a:spLocks noChangeArrowheads="1"/>
          </p:cNvSpPr>
          <p:nvPr/>
        </p:nvSpPr>
        <p:spPr bwMode="auto">
          <a:xfrm>
            <a:off x="7955219" y="5092489"/>
            <a:ext cx="13120" cy="19680"/>
          </a:xfrm>
          <a:custGeom>
            <a:avLst/>
            <a:gdLst>
              <a:gd name="T0" fmla="*/ 0 w 44"/>
              <a:gd name="T1" fmla="*/ 0 h 65"/>
              <a:gd name="T2" fmla="*/ 43 w 44"/>
              <a:gd name="T3" fmla="*/ 0 h 65"/>
              <a:gd name="T4" fmla="*/ 43 w 44"/>
              <a:gd name="T5" fmla="*/ 64 h 65"/>
              <a:gd name="T6" fmla="*/ 0 w 44"/>
              <a:gd name="T7" fmla="*/ 64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lnTo>
                  <a:pt x="43" y="0"/>
                </a:lnTo>
                <a:lnTo>
                  <a:pt x="43"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9" name="Freeform 696">
            <a:extLst>
              <a:ext uri="{FF2B5EF4-FFF2-40B4-BE49-F238E27FC236}">
                <a16:creationId xmlns:a16="http://schemas.microsoft.com/office/drawing/2014/main" id="{95275EE1-A604-4CA1-B1F5-7295ADCD3664}"/>
              </a:ext>
            </a:extLst>
          </p:cNvPr>
          <p:cNvSpPr>
            <a:spLocks noChangeArrowheads="1"/>
          </p:cNvSpPr>
          <p:nvPr/>
        </p:nvSpPr>
        <p:spPr bwMode="auto">
          <a:xfrm>
            <a:off x="9945498" y="3659803"/>
            <a:ext cx="213854" cy="402779"/>
          </a:xfrm>
          <a:custGeom>
            <a:avLst/>
            <a:gdLst>
              <a:gd name="T0" fmla="*/ 265 w 717"/>
              <a:gd name="T1" fmla="*/ 1055 h 1354"/>
              <a:gd name="T2" fmla="*/ 127 w 717"/>
              <a:gd name="T3" fmla="*/ 885 h 1354"/>
              <a:gd name="T4" fmla="*/ 106 w 717"/>
              <a:gd name="T5" fmla="*/ 848 h 1354"/>
              <a:gd name="T6" fmla="*/ 47 w 717"/>
              <a:gd name="T7" fmla="*/ 711 h 1354"/>
              <a:gd name="T8" fmla="*/ 42 w 717"/>
              <a:gd name="T9" fmla="*/ 637 h 1354"/>
              <a:gd name="T10" fmla="*/ 191 w 717"/>
              <a:gd name="T11" fmla="*/ 573 h 1354"/>
              <a:gd name="T12" fmla="*/ 106 w 717"/>
              <a:gd name="T13" fmla="*/ 483 h 1354"/>
              <a:gd name="T14" fmla="*/ 196 w 717"/>
              <a:gd name="T15" fmla="*/ 403 h 1354"/>
              <a:gd name="T16" fmla="*/ 313 w 717"/>
              <a:gd name="T17" fmla="*/ 361 h 1354"/>
              <a:gd name="T18" fmla="*/ 446 w 717"/>
              <a:gd name="T19" fmla="*/ 371 h 1354"/>
              <a:gd name="T20" fmla="*/ 589 w 717"/>
              <a:gd name="T21" fmla="*/ 462 h 1354"/>
              <a:gd name="T22" fmla="*/ 482 w 717"/>
              <a:gd name="T23" fmla="*/ 573 h 1354"/>
              <a:gd name="T24" fmla="*/ 674 w 717"/>
              <a:gd name="T25" fmla="*/ 674 h 1354"/>
              <a:gd name="T26" fmla="*/ 567 w 717"/>
              <a:gd name="T27" fmla="*/ 743 h 1354"/>
              <a:gd name="T28" fmla="*/ 599 w 717"/>
              <a:gd name="T29" fmla="*/ 864 h 1354"/>
              <a:gd name="T30" fmla="*/ 504 w 717"/>
              <a:gd name="T31" fmla="*/ 991 h 1354"/>
              <a:gd name="T32" fmla="*/ 360 w 717"/>
              <a:gd name="T33" fmla="*/ 1150 h 1354"/>
              <a:gd name="T34" fmla="*/ 196 w 717"/>
              <a:gd name="T35" fmla="*/ 133 h 1354"/>
              <a:gd name="T36" fmla="*/ 313 w 717"/>
              <a:gd name="T37" fmla="*/ 175 h 1354"/>
              <a:gd name="T38" fmla="*/ 329 w 717"/>
              <a:gd name="T39" fmla="*/ 265 h 1354"/>
              <a:gd name="T40" fmla="*/ 307 w 717"/>
              <a:gd name="T41" fmla="*/ 297 h 1354"/>
              <a:gd name="T42" fmla="*/ 265 w 717"/>
              <a:gd name="T43" fmla="*/ 318 h 1354"/>
              <a:gd name="T44" fmla="*/ 191 w 717"/>
              <a:gd name="T45" fmla="*/ 291 h 1354"/>
              <a:gd name="T46" fmla="*/ 153 w 717"/>
              <a:gd name="T47" fmla="*/ 175 h 1354"/>
              <a:gd name="T48" fmla="*/ 429 w 717"/>
              <a:gd name="T49" fmla="*/ 159 h 1354"/>
              <a:gd name="T50" fmla="*/ 567 w 717"/>
              <a:gd name="T51" fmla="*/ 127 h 1354"/>
              <a:gd name="T52" fmla="*/ 525 w 717"/>
              <a:gd name="T53" fmla="*/ 291 h 1354"/>
              <a:gd name="T54" fmla="*/ 456 w 717"/>
              <a:gd name="T55" fmla="*/ 318 h 1354"/>
              <a:gd name="T56" fmla="*/ 398 w 717"/>
              <a:gd name="T57" fmla="*/ 286 h 1354"/>
              <a:gd name="T58" fmla="*/ 387 w 717"/>
              <a:gd name="T59" fmla="*/ 201 h 1354"/>
              <a:gd name="T60" fmla="*/ 541 w 717"/>
              <a:gd name="T61" fmla="*/ 1013 h 1354"/>
              <a:gd name="T62" fmla="*/ 689 w 717"/>
              <a:gd name="T63" fmla="*/ 780 h 1354"/>
              <a:gd name="T64" fmla="*/ 716 w 717"/>
              <a:gd name="T65" fmla="*/ 674 h 1354"/>
              <a:gd name="T66" fmla="*/ 658 w 717"/>
              <a:gd name="T67" fmla="*/ 483 h 1354"/>
              <a:gd name="T68" fmla="*/ 509 w 717"/>
              <a:gd name="T69" fmla="*/ 350 h 1354"/>
              <a:gd name="T70" fmla="*/ 552 w 717"/>
              <a:gd name="T71" fmla="*/ 323 h 1354"/>
              <a:gd name="T72" fmla="*/ 610 w 717"/>
              <a:gd name="T73" fmla="*/ 143 h 1354"/>
              <a:gd name="T74" fmla="*/ 589 w 717"/>
              <a:gd name="T75" fmla="*/ 84 h 1354"/>
              <a:gd name="T76" fmla="*/ 403 w 717"/>
              <a:gd name="T77" fmla="*/ 127 h 1354"/>
              <a:gd name="T78" fmla="*/ 339 w 717"/>
              <a:gd name="T79" fmla="*/ 137 h 1354"/>
              <a:gd name="T80" fmla="*/ 217 w 717"/>
              <a:gd name="T81" fmla="*/ 95 h 1354"/>
              <a:gd name="T82" fmla="*/ 106 w 717"/>
              <a:gd name="T83" fmla="*/ 105 h 1354"/>
              <a:gd name="T84" fmla="*/ 138 w 717"/>
              <a:gd name="T85" fmla="*/ 270 h 1354"/>
              <a:gd name="T86" fmla="*/ 185 w 717"/>
              <a:gd name="T87" fmla="*/ 340 h 1354"/>
              <a:gd name="T88" fmla="*/ 127 w 717"/>
              <a:gd name="T89" fmla="*/ 403 h 1354"/>
              <a:gd name="T90" fmla="*/ 95 w 717"/>
              <a:gd name="T91" fmla="*/ 430 h 1354"/>
              <a:gd name="T92" fmla="*/ 21 w 717"/>
              <a:gd name="T93" fmla="*/ 557 h 1354"/>
              <a:gd name="T94" fmla="*/ 0 w 717"/>
              <a:gd name="T95" fmla="*/ 674 h 1354"/>
              <a:gd name="T96" fmla="*/ 42 w 717"/>
              <a:gd name="T97" fmla="*/ 816 h 1354"/>
              <a:gd name="T98" fmla="*/ 249 w 717"/>
              <a:gd name="T99" fmla="*/ 1097 h 1354"/>
              <a:gd name="T100" fmla="*/ 334 w 717"/>
              <a:gd name="T101" fmla="*/ 1236 h 1354"/>
              <a:gd name="T102" fmla="*/ 408 w 717"/>
              <a:gd name="T103" fmla="*/ 1262 h 1354"/>
              <a:gd name="T104" fmla="*/ 451 w 717"/>
              <a:gd name="T105" fmla="*/ 111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7" h="1354">
                <a:moveTo>
                  <a:pt x="302" y="1097"/>
                </a:moveTo>
                <a:lnTo>
                  <a:pt x="355" y="1097"/>
                </a:lnTo>
                <a:lnTo>
                  <a:pt x="355" y="1055"/>
                </a:lnTo>
                <a:lnTo>
                  <a:pt x="265" y="1055"/>
                </a:lnTo>
                <a:lnTo>
                  <a:pt x="265" y="1055"/>
                </a:lnTo>
                <a:lnTo>
                  <a:pt x="207" y="986"/>
                </a:lnTo>
                <a:lnTo>
                  <a:pt x="207" y="986"/>
                </a:lnTo>
                <a:lnTo>
                  <a:pt x="127" y="885"/>
                </a:lnTo>
                <a:lnTo>
                  <a:pt x="482" y="885"/>
                </a:lnTo>
                <a:lnTo>
                  <a:pt x="482" y="843"/>
                </a:lnTo>
                <a:lnTo>
                  <a:pt x="106" y="843"/>
                </a:lnTo>
                <a:lnTo>
                  <a:pt x="106" y="848"/>
                </a:lnTo>
                <a:lnTo>
                  <a:pt x="106" y="848"/>
                </a:lnTo>
                <a:lnTo>
                  <a:pt x="79" y="801"/>
                </a:lnTo>
                <a:lnTo>
                  <a:pt x="58" y="754"/>
                </a:lnTo>
                <a:lnTo>
                  <a:pt x="47" y="711"/>
                </a:lnTo>
                <a:lnTo>
                  <a:pt x="42" y="674"/>
                </a:lnTo>
                <a:lnTo>
                  <a:pt x="106" y="674"/>
                </a:lnTo>
                <a:lnTo>
                  <a:pt x="106" y="637"/>
                </a:lnTo>
                <a:lnTo>
                  <a:pt x="42" y="637"/>
                </a:lnTo>
                <a:lnTo>
                  <a:pt x="42" y="637"/>
                </a:lnTo>
                <a:lnTo>
                  <a:pt x="47" y="605"/>
                </a:lnTo>
                <a:lnTo>
                  <a:pt x="58" y="573"/>
                </a:lnTo>
                <a:lnTo>
                  <a:pt x="191" y="573"/>
                </a:lnTo>
                <a:lnTo>
                  <a:pt x="191" y="530"/>
                </a:lnTo>
                <a:lnTo>
                  <a:pt x="79" y="530"/>
                </a:lnTo>
                <a:lnTo>
                  <a:pt x="79" y="530"/>
                </a:lnTo>
                <a:lnTo>
                  <a:pt x="106" y="483"/>
                </a:lnTo>
                <a:lnTo>
                  <a:pt x="143" y="445"/>
                </a:lnTo>
                <a:lnTo>
                  <a:pt x="424" y="445"/>
                </a:lnTo>
                <a:lnTo>
                  <a:pt x="424" y="403"/>
                </a:lnTo>
                <a:lnTo>
                  <a:pt x="196" y="403"/>
                </a:lnTo>
                <a:lnTo>
                  <a:pt x="196" y="403"/>
                </a:lnTo>
                <a:lnTo>
                  <a:pt x="233" y="382"/>
                </a:lnTo>
                <a:lnTo>
                  <a:pt x="275" y="371"/>
                </a:lnTo>
                <a:lnTo>
                  <a:pt x="313" y="361"/>
                </a:lnTo>
                <a:lnTo>
                  <a:pt x="360" y="361"/>
                </a:lnTo>
                <a:lnTo>
                  <a:pt x="360" y="361"/>
                </a:lnTo>
                <a:lnTo>
                  <a:pt x="403" y="361"/>
                </a:lnTo>
                <a:lnTo>
                  <a:pt x="446" y="371"/>
                </a:lnTo>
                <a:lnTo>
                  <a:pt x="488" y="387"/>
                </a:lnTo>
                <a:lnTo>
                  <a:pt x="525" y="408"/>
                </a:lnTo>
                <a:lnTo>
                  <a:pt x="557" y="430"/>
                </a:lnTo>
                <a:lnTo>
                  <a:pt x="589" y="462"/>
                </a:lnTo>
                <a:lnTo>
                  <a:pt x="615" y="493"/>
                </a:lnTo>
                <a:lnTo>
                  <a:pt x="642" y="530"/>
                </a:lnTo>
                <a:lnTo>
                  <a:pt x="482" y="530"/>
                </a:lnTo>
                <a:lnTo>
                  <a:pt x="482" y="573"/>
                </a:lnTo>
                <a:lnTo>
                  <a:pt x="658" y="573"/>
                </a:lnTo>
                <a:lnTo>
                  <a:pt x="658" y="573"/>
                </a:lnTo>
                <a:lnTo>
                  <a:pt x="668" y="621"/>
                </a:lnTo>
                <a:lnTo>
                  <a:pt x="674" y="674"/>
                </a:lnTo>
                <a:lnTo>
                  <a:pt x="674" y="674"/>
                </a:lnTo>
                <a:lnTo>
                  <a:pt x="674" y="705"/>
                </a:lnTo>
                <a:lnTo>
                  <a:pt x="663" y="743"/>
                </a:lnTo>
                <a:lnTo>
                  <a:pt x="567" y="743"/>
                </a:lnTo>
                <a:lnTo>
                  <a:pt x="567" y="785"/>
                </a:lnTo>
                <a:lnTo>
                  <a:pt x="647" y="785"/>
                </a:lnTo>
                <a:lnTo>
                  <a:pt x="647" y="785"/>
                </a:lnTo>
                <a:lnTo>
                  <a:pt x="599" y="864"/>
                </a:lnTo>
                <a:lnTo>
                  <a:pt x="536" y="949"/>
                </a:lnTo>
                <a:lnTo>
                  <a:pt x="424" y="949"/>
                </a:lnTo>
                <a:lnTo>
                  <a:pt x="424" y="991"/>
                </a:lnTo>
                <a:lnTo>
                  <a:pt x="504" y="991"/>
                </a:lnTo>
                <a:lnTo>
                  <a:pt x="504" y="991"/>
                </a:lnTo>
                <a:lnTo>
                  <a:pt x="419" y="1092"/>
                </a:lnTo>
                <a:lnTo>
                  <a:pt x="360" y="1150"/>
                </a:lnTo>
                <a:lnTo>
                  <a:pt x="360" y="1150"/>
                </a:lnTo>
                <a:lnTo>
                  <a:pt x="302" y="1097"/>
                </a:lnTo>
                <a:close/>
                <a:moveTo>
                  <a:pt x="148" y="127"/>
                </a:moveTo>
                <a:lnTo>
                  <a:pt x="148" y="127"/>
                </a:lnTo>
                <a:lnTo>
                  <a:pt x="196" y="133"/>
                </a:lnTo>
                <a:lnTo>
                  <a:pt x="244" y="143"/>
                </a:lnTo>
                <a:lnTo>
                  <a:pt x="286" y="159"/>
                </a:lnTo>
                <a:lnTo>
                  <a:pt x="313" y="175"/>
                </a:lnTo>
                <a:lnTo>
                  <a:pt x="313" y="175"/>
                </a:lnTo>
                <a:lnTo>
                  <a:pt x="324" y="185"/>
                </a:lnTo>
                <a:lnTo>
                  <a:pt x="329" y="201"/>
                </a:lnTo>
                <a:lnTo>
                  <a:pt x="339" y="233"/>
                </a:lnTo>
                <a:lnTo>
                  <a:pt x="329" y="265"/>
                </a:lnTo>
                <a:lnTo>
                  <a:pt x="324" y="281"/>
                </a:lnTo>
                <a:lnTo>
                  <a:pt x="313" y="291"/>
                </a:lnTo>
                <a:lnTo>
                  <a:pt x="313" y="291"/>
                </a:lnTo>
                <a:lnTo>
                  <a:pt x="307" y="297"/>
                </a:lnTo>
                <a:lnTo>
                  <a:pt x="244" y="238"/>
                </a:lnTo>
                <a:lnTo>
                  <a:pt x="217" y="270"/>
                </a:lnTo>
                <a:lnTo>
                  <a:pt x="265" y="318"/>
                </a:lnTo>
                <a:lnTo>
                  <a:pt x="265" y="318"/>
                </a:lnTo>
                <a:lnTo>
                  <a:pt x="244" y="318"/>
                </a:lnTo>
                <a:lnTo>
                  <a:pt x="228" y="313"/>
                </a:lnTo>
                <a:lnTo>
                  <a:pt x="207" y="308"/>
                </a:lnTo>
                <a:lnTo>
                  <a:pt x="191" y="291"/>
                </a:lnTo>
                <a:lnTo>
                  <a:pt x="191" y="291"/>
                </a:lnTo>
                <a:lnTo>
                  <a:pt x="175" y="265"/>
                </a:lnTo>
                <a:lnTo>
                  <a:pt x="164" y="223"/>
                </a:lnTo>
                <a:lnTo>
                  <a:pt x="153" y="175"/>
                </a:lnTo>
                <a:lnTo>
                  <a:pt x="148" y="127"/>
                </a:lnTo>
                <a:close/>
                <a:moveTo>
                  <a:pt x="403" y="175"/>
                </a:moveTo>
                <a:lnTo>
                  <a:pt x="403" y="175"/>
                </a:lnTo>
                <a:lnTo>
                  <a:pt x="429" y="159"/>
                </a:lnTo>
                <a:lnTo>
                  <a:pt x="472" y="143"/>
                </a:lnTo>
                <a:lnTo>
                  <a:pt x="520" y="133"/>
                </a:lnTo>
                <a:lnTo>
                  <a:pt x="567" y="127"/>
                </a:lnTo>
                <a:lnTo>
                  <a:pt x="567" y="127"/>
                </a:lnTo>
                <a:lnTo>
                  <a:pt x="562" y="175"/>
                </a:lnTo>
                <a:lnTo>
                  <a:pt x="552" y="223"/>
                </a:lnTo>
                <a:lnTo>
                  <a:pt x="541" y="265"/>
                </a:lnTo>
                <a:lnTo>
                  <a:pt x="525" y="291"/>
                </a:lnTo>
                <a:lnTo>
                  <a:pt x="525" y="291"/>
                </a:lnTo>
                <a:lnTo>
                  <a:pt x="504" y="308"/>
                </a:lnTo>
                <a:lnTo>
                  <a:pt x="482" y="318"/>
                </a:lnTo>
                <a:lnTo>
                  <a:pt x="456" y="318"/>
                </a:lnTo>
                <a:lnTo>
                  <a:pt x="435" y="313"/>
                </a:lnTo>
                <a:lnTo>
                  <a:pt x="477" y="270"/>
                </a:lnTo>
                <a:lnTo>
                  <a:pt x="451" y="238"/>
                </a:lnTo>
                <a:lnTo>
                  <a:pt x="398" y="286"/>
                </a:lnTo>
                <a:lnTo>
                  <a:pt x="398" y="286"/>
                </a:lnTo>
                <a:lnTo>
                  <a:pt x="382" y="259"/>
                </a:lnTo>
                <a:lnTo>
                  <a:pt x="377" y="228"/>
                </a:lnTo>
                <a:lnTo>
                  <a:pt x="387" y="201"/>
                </a:lnTo>
                <a:lnTo>
                  <a:pt x="392" y="185"/>
                </a:lnTo>
                <a:lnTo>
                  <a:pt x="403" y="175"/>
                </a:lnTo>
                <a:close/>
                <a:moveTo>
                  <a:pt x="541" y="1013"/>
                </a:moveTo>
                <a:lnTo>
                  <a:pt x="541" y="1013"/>
                </a:lnTo>
                <a:lnTo>
                  <a:pt x="621" y="911"/>
                </a:lnTo>
                <a:lnTo>
                  <a:pt x="647" y="864"/>
                </a:lnTo>
                <a:lnTo>
                  <a:pt x="674" y="821"/>
                </a:lnTo>
                <a:lnTo>
                  <a:pt x="689" y="780"/>
                </a:lnTo>
                <a:lnTo>
                  <a:pt x="706" y="743"/>
                </a:lnTo>
                <a:lnTo>
                  <a:pt x="716" y="711"/>
                </a:lnTo>
                <a:lnTo>
                  <a:pt x="716" y="674"/>
                </a:lnTo>
                <a:lnTo>
                  <a:pt x="716" y="674"/>
                </a:lnTo>
                <a:lnTo>
                  <a:pt x="711" y="621"/>
                </a:lnTo>
                <a:lnTo>
                  <a:pt x="700" y="573"/>
                </a:lnTo>
                <a:lnTo>
                  <a:pt x="685" y="525"/>
                </a:lnTo>
                <a:lnTo>
                  <a:pt x="658" y="483"/>
                </a:lnTo>
                <a:lnTo>
                  <a:pt x="626" y="440"/>
                </a:lnTo>
                <a:lnTo>
                  <a:pt x="594" y="403"/>
                </a:lnTo>
                <a:lnTo>
                  <a:pt x="552" y="376"/>
                </a:lnTo>
                <a:lnTo>
                  <a:pt x="509" y="350"/>
                </a:lnTo>
                <a:lnTo>
                  <a:pt x="509" y="350"/>
                </a:lnTo>
                <a:lnTo>
                  <a:pt x="531" y="340"/>
                </a:lnTo>
                <a:lnTo>
                  <a:pt x="552" y="323"/>
                </a:lnTo>
                <a:lnTo>
                  <a:pt x="552" y="323"/>
                </a:lnTo>
                <a:lnTo>
                  <a:pt x="567" y="302"/>
                </a:lnTo>
                <a:lnTo>
                  <a:pt x="584" y="270"/>
                </a:lnTo>
                <a:lnTo>
                  <a:pt x="599" y="201"/>
                </a:lnTo>
                <a:lnTo>
                  <a:pt x="610" y="143"/>
                </a:lnTo>
                <a:lnTo>
                  <a:pt x="610" y="105"/>
                </a:lnTo>
                <a:lnTo>
                  <a:pt x="610" y="84"/>
                </a:lnTo>
                <a:lnTo>
                  <a:pt x="589" y="84"/>
                </a:lnTo>
                <a:lnTo>
                  <a:pt x="589" y="84"/>
                </a:lnTo>
                <a:lnTo>
                  <a:pt x="557" y="90"/>
                </a:lnTo>
                <a:lnTo>
                  <a:pt x="499" y="95"/>
                </a:lnTo>
                <a:lnTo>
                  <a:pt x="429" y="111"/>
                </a:lnTo>
                <a:lnTo>
                  <a:pt x="403" y="127"/>
                </a:lnTo>
                <a:lnTo>
                  <a:pt x="377" y="137"/>
                </a:lnTo>
                <a:lnTo>
                  <a:pt x="377" y="0"/>
                </a:lnTo>
                <a:lnTo>
                  <a:pt x="339" y="0"/>
                </a:lnTo>
                <a:lnTo>
                  <a:pt x="339" y="137"/>
                </a:lnTo>
                <a:lnTo>
                  <a:pt x="339" y="137"/>
                </a:lnTo>
                <a:lnTo>
                  <a:pt x="313" y="127"/>
                </a:lnTo>
                <a:lnTo>
                  <a:pt x="286" y="111"/>
                </a:lnTo>
                <a:lnTo>
                  <a:pt x="217" y="95"/>
                </a:lnTo>
                <a:lnTo>
                  <a:pt x="159" y="90"/>
                </a:lnTo>
                <a:lnTo>
                  <a:pt x="127" y="84"/>
                </a:lnTo>
                <a:lnTo>
                  <a:pt x="106" y="84"/>
                </a:lnTo>
                <a:lnTo>
                  <a:pt x="106" y="105"/>
                </a:lnTo>
                <a:lnTo>
                  <a:pt x="106" y="105"/>
                </a:lnTo>
                <a:lnTo>
                  <a:pt x="106" y="143"/>
                </a:lnTo>
                <a:lnTo>
                  <a:pt x="117" y="201"/>
                </a:lnTo>
                <a:lnTo>
                  <a:pt x="138" y="270"/>
                </a:lnTo>
                <a:lnTo>
                  <a:pt x="148" y="302"/>
                </a:lnTo>
                <a:lnTo>
                  <a:pt x="164" y="323"/>
                </a:lnTo>
                <a:lnTo>
                  <a:pt x="164" y="323"/>
                </a:lnTo>
                <a:lnTo>
                  <a:pt x="185" y="340"/>
                </a:lnTo>
                <a:lnTo>
                  <a:pt x="207" y="350"/>
                </a:lnTo>
                <a:lnTo>
                  <a:pt x="207" y="350"/>
                </a:lnTo>
                <a:lnTo>
                  <a:pt x="164" y="376"/>
                </a:lnTo>
                <a:lnTo>
                  <a:pt x="127" y="403"/>
                </a:lnTo>
                <a:lnTo>
                  <a:pt x="127" y="403"/>
                </a:lnTo>
                <a:lnTo>
                  <a:pt x="127" y="403"/>
                </a:lnTo>
                <a:lnTo>
                  <a:pt x="127" y="403"/>
                </a:lnTo>
                <a:lnTo>
                  <a:pt x="95" y="430"/>
                </a:lnTo>
                <a:lnTo>
                  <a:pt x="74" y="456"/>
                </a:lnTo>
                <a:lnTo>
                  <a:pt x="53" y="488"/>
                </a:lnTo>
                <a:lnTo>
                  <a:pt x="32" y="525"/>
                </a:lnTo>
                <a:lnTo>
                  <a:pt x="21" y="557"/>
                </a:lnTo>
                <a:lnTo>
                  <a:pt x="10" y="594"/>
                </a:lnTo>
                <a:lnTo>
                  <a:pt x="0" y="637"/>
                </a:lnTo>
                <a:lnTo>
                  <a:pt x="0" y="674"/>
                </a:lnTo>
                <a:lnTo>
                  <a:pt x="0" y="674"/>
                </a:lnTo>
                <a:lnTo>
                  <a:pt x="5" y="711"/>
                </a:lnTo>
                <a:lnTo>
                  <a:pt x="10" y="743"/>
                </a:lnTo>
                <a:lnTo>
                  <a:pt x="26" y="780"/>
                </a:lnTo>
                <a:lnTo>
                  <a:pt x="42" y="816"/>
                </a:lnTo>
                <a:lnTo>
                  <a:pt x="85" y="896"/>
                </a:lnTo>
                <a:lnTo>
                  <a:pt x="138" y="970"/>
                </a:lnTo>
                <a:lnTo>
                  <a:pt x="196" y="1039"/>
                </a:lnTo>
                <a:lnTo>
                  <a:pt x="249" y="1097"/>
                </a:lnTo>
                <a:lnTo>
                  <a:pt x="329" y="1182"/>
                </a:lnTo>
                <a:lnTo>
                  <a:pt x="275" y="1230"/>
                </a:lnTo>
                <a:lnTo>
                  <a:pt x="307" y="1262"/>
                </a:lnTo>
                <a:lnTo>
                  <a:pt x="334" y="1236"/>
                </a:lnTo>
                <a:lnTo>
                  <a:pt x="334" y="1353"/>
                </a:lnTo>
                <a:lnTo>
                  <a:pt x="377" y="1353"/>
                </a:lnTo>
                <a:lnTo>
                  <a:pt x="377" y="1230"/>
                </a:lnTo>
                <a:lnTo>
                  <a:pt x="408" y="1262"/>
                </a:lnTo>
                <a:lnTo>
                  <a:pt x="435" y="1230"/>
                </a:lnTo>
                <a:lnTo>
                  <a:pt x="387" y="1182"/>
                </a:lnTo>
                <a:lnTo>
                  <a:pt x="387" y="1182"/>
                </a:lnTo>
                <a:lnTo>
                  <a:pt x="451" y="1114"/>
                </a:lnTo>
                <a:lnTo>
                  <a:pt x="541" y="101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0" name="Freeform 697">
            <a:extLst>
              <a:ext uri="{FF2B5EF4-FFF2-40B4-BE49-F238E27FC236}">
                <a16:creationId xmlns:a16="http://schemas.microsoft.com/office/drawing/2014/main" id="{9BEB68CB-0016-4C01-9162-0D9F2E24E6BC}"/>
              </a:ext>
            </a:extLst>
          </p:cNvPr>
          <p:cNvSpPr>
            <a:spLocks noChangeArrowheads="1"/>
          </p:cNvSpPr>
          <p:nvPr/>
        </p:nvSpPr>
        <p:spPr bwMode="auto">
          <a:xfrm>
            <a:off x="10038649" y="3941880"/>
            <a:ext cx="20992" cy="13120"/>
          </a:xfrm>
          <a:custGeom>
            <a:avLst/>
            <a:gdLst>
              <a:gd name="T0" fmla="*/ 0 w 70"/>
              <a:gd name="T1" fmla="*/ 0 h 43"/>
              <a:gd name="T2" fmla="*/ 69 w 70"/>
              <a:gd name="T3" fmla="*/ 0 h 43"/>
              <a:gd name="T4" fmla="*/ 69 w 70"/>
              <a:gd name="T5" fmla="*/ 42 h 43"/>
              <a:gd name="T6" fmla="*/ 0 w 70"/>
              <a:gd name="T7" fmla="*/ 42 h 43"/>
              <a:gd name="T8" fmla="*/ 0 w 70"/>
              <a:gd name="T9" fmla="*/ 0 h 43"/>
            </a:gdLst>
            <a:ahLst/>
            <a:cxnLst>
              <a:cxn ang="0">
                <a:pos x="T0" y="T1"/>
              </a:cxn>
              <a:cxn ang="0">
                <a:pos x="T2" y="T3"/>
              </a:cxn>
              <a:cxn ang="0">
                <a:pos x="T4" y="T5"/>
              </a:cxn>
              <a:cxn ang="0">
                <a:pos x="T6" y="T7"/>
              </a:cxn>
              <a:cxn ang="0">
                <a:pos x="T8" y="T9"/>
              </a:cxn>
            </a:cxnLst>
            <a:rect l="0" t="0" r="r" b="b"/>
            <a:pathLst>
              <a:path w="70" h="43">
                <a:moveTo>
                  <a:pt x="0" y="0"/>
                </a:moveTo>
                <a:lnTo>
                  <a:pt x="69" y="0"/>
                </a:lnTo>
                <a:lnTo>
                  <a:pt x="6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1" name="Freeform 698">
            <a:extLst>
              <a:ext uri="{FF2B5EF4-FFF2-40B4-BE49-F238E27FC236}">
                <a16:creationId xmlns:a16="http://schemas.microsoft.com/office/drawing/2014/main" id="{032EACB6-5DC4-4294-8F3F-7086613A483C}"/>
              </a:ext>
            </a:extLst>
          </p:cNvPr>
          <p:cNvSpPr>
            <a:spLocks noChangeArrowheads="1"/>
          </p:cNvSpPr>
          <p:nvPr/>
        </p:nvSpPr>
        <p:spPr bwMode="auto">
          <a:xfrm>
            <a:off x="10038649" y="3881529"/>
            <a:ext cx="62975" cy="13120"/>
          </a:xfrm>
          <a:custGeom>
            <a:avLst/>
            <a:gdLst>
              <a:gd name="T0" fmla="*/ 0 w 213"/>
              <a:gd name="T1" fmla="*/ 0 h 43"/>
              <a:gd name="T2" fmla="*/ 212 w 213"/>
              <a:gd name="T3" fmla="*/ 0 h 43"/>
              <a:gd name="T4" fmla="*/ 212 w 213"/>
              <a:gd name="T5" fmla="*/ 42 h 43"/>
              <a:gd name="T6" fmla="*/ 0 w 213"/>
              <a:gd name="T7" fmla="*/ 42 h 43"/>
              <a:gd name="T8" fmla="*/ 0 w 213"/>
              <a:gd name="T9" fmla="*/ 0 h 43"/>
            </a:gdLst>
            <a:ahLst/>
            <a:cxnLst>
              <a:cxn ang="0">
                <a:pos x="T0" y="T1"/>
              </a:cxn>
              <a:cxn ang="0">
                <a:pos x="T2" y="T3"/>
              </a:cxn>
              <a:cxn ang="0">
                <a:pos x="T4" y="T5"/>
              </a:cxn>
              <a:cxn ang="0">
                <a:pos x="T6" y="T7"/>
              </a:cxn>
              <a:cxn ang="0">
                <a:pos x="T8" y="T9"/>
              </a:cxn>
            </a:cxnLst>
            <a:rect l="0" t="0" r="r" b="b"/>
            <a:pathLst>
              <a:path w="213" h="43">
                <a:moveTo>
                  <a:pt x="0" y="0"/>
                </a:moveTo>
                <a:lnTo>
                  <a:pt x="212" y="0"/>
                </a:lnTo>
                <a:lnTo>
                  <a:pt x="21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2" name="Freeform 699">
            <a:extLst>
              <a:ext uri="{FF2B5EF4-FFF2-40B4-BE49-F238E27FC236}">
                <a16:creationId xmlns:a16="http://schemas.microsoft.com/office/drawing/2014/main" id="{8C6006FC-7A1E-4A21-B3EC-3C92BBD429A9}"/>
              </a:ext>
            </a:extLst>
          </p:cNvPr>
          <p:cNvSpPr>
            <a:spLocks noChangeArrowheads="1"/>
          </p:cNvSpPr>
          <p:nvPr/>
        </p:nvSpPr>
        <p:spPr bwMode="auto">
          <a:xfrm>
            <a:off x="10007161" y="3850041"/>
            <a:ext cx="102335" cy="11807"/>
          </a:xfrm>
          <a:custGeom>
            <a:avLst/>
            <a:gdLst>
              <a:gd name="T0" fmla="*/ 0 w 346"/>
              <a:gd name="T1" fmla="*/ 0 h 38"/>
              <a:gd name="T2" fmla="*/ 345 w 346"/>
              <a:gd name="T3" fmla="*/ 0 h 38"/>
              <a:gd name="T4" fmla="*/ 345 w 346"/>
              <a:gd name="T5" fmla="*/ 37 h 38"/>
              <a:gd name="T6" fmla="*/ 0 w 346"/>
              <a:gd name="T7" fmla="*/ 37 h 38"/>
              <a:gd name="T8" fmla="*/ 0 w 346"/>
              <a:gd name="T9" fmla="*/ 0 h 38"/>
            </a:gdLst>
            <a:ahLst/>
            <a:cxnLst>
              <a:cxn ang="0">
                <a:pos x="T0" y="T1"/>
              </a:cxn>
              <a:cxn ang="0">
                <a:pos x="T2" y="T3"/>
              </a:cxn>
              <a:cxn ang="0">
                <a:pos x="T4" y="T5"/>
              </a:cxn>
              <a:cxn ang="0">
                <a:pos x="T6" y="T7"/>
              </a:cxn>
              <a:cxn ang="0">
                <a:pos x="T8" y="T9"/>
              </a:cxn>
            </a:cxnLst>
            <a:rect l="0" t="0" r="r" b="b"/>
            <a:pathLst>
              <a:path w="346" h="38">
                <a:moveTo>
                  <a:pt x="0" y="0"/>
                </a:moveTo>
                <a:lnTo>
                  <a:pt x="345" y="0"/>
                </a:lnTo>
                <a:lnTo>
                  <a:pt x="345"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3" name="Freeform 700">
            <a:extLst>
              <a:ext uri="{FF2B5EF4-FFF2-40B4-BE49-F238E27FC236}">
                <a16:creationId xmlns:a16="http://schemas.microsoft.com/office/drawing/2014/main" id="{AB516883-3384-416D-9E48-7202B356A8DF}"/>
              </a:ext>
            </a:extLst>
          </p:cNvPr>
          <p:cNvSpPr>
            <a:spLocks noChangeArrowheads="1"/>
          </p:cNvSpPr>
          <p:nvPr/>
        </p:nvSpPr>
        <p:spPr bwMode="auto">
          <a:xfrm>
            <a:off x="9663422" y="3687355"/>
            <a:ext cx="35423" cy="35423"/>
          </a:xfrm>
          <a:custGeom>
            <a:avLst/>
            <a:gdLst>
              <a:gd name="T0" fmla="*/ 117 w 118"/>
              <a:gd name="T1" fmla="*/ 26 h 118"/>
              <a:gd name="T2" fmla="*/ 27 w 118"/>
              <a:gd name="T3" fmla="*/ 117 h 118"/>
              <a:gd name="T4" fmla="*/ 0 w 118"/>
              <a:gd name="T5" fmla="*/ 85 h 118"/>
              <a:gd name="T6" fmla="*/ 86 w 118"/>
              <a:gd name="T7" fmla="*/ 0 h 118"/>
              <a:gd name="T8" fmla="*/ 117 w 118"/>
              <a:gd name="T9" fmla="*/ 26 h 118"/>
            </a:gdLst>
            <a:ahLst/>
            <a:cxnLst>
              <a:cxn ang="0">
                <a:pos x="T0" y="T1"/>
              </a:cxn>
              <a:cxn ang="0">
                <a:pos x="T2" y="T3"/>
              </a:cxn>
              <a:cxn ang="0">
                <a:pos x="T4" y="T5"/>
              </a:cxn>
              <a:cxn ang="0">
                <a:pos x="T6" y="T7"/>
              </a:cxn>
              <a:cxn ang="0">
                <a:pos x="T8" y="T9"/>
              </a:cxn>
            </a:cxnLst>
            <a:rect l="0" t="0" r="r" b="b"/>
            <a:pathLst>
              <a:path w="118" h="118">
                <a:moveTo>
                  <a:pt x="117" y="26"/>
                </a:moveTo>
                <a:lnTo>
                  <a:pt x="27" y="117"/>
                </a:lnTo>
                <a:lnTo>
                  <a:pt x="0" y="85"/>
                </a:lnTo>
                <a:lnTo>
                  <a:pt x="86" y="0"/>
                </a:lnTo>
                <a:lnTo>
                  <a:pt x="117" y="2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4" name="Freeform 701">
            <a:extLst>
              <a:ext uri="{FF2B5EF4-FFF2-40B4-BE49-F238E27FC236}">
                <a16:creationId xmlns:a16="http://schemas.microsoft.com/office/drawing/2014/main" id="{C9CD000C-97A8-4BEB-8D33-95E331DDC8A5}"/>
              </a:ext>
            </a:extLst>
          </p:cNvPr>
          <p:cNvSpPr>
            <a:spLocks noChangeArrowheads="1"/>
          </p:cNvSpPr>
          <p:nvPr/>
        </p:nvSpPr>
        <p:spPr bwMode="auto">
          <a:xfrm>
            <a:off x="9650302" y="3717531"/>
            <a:ext cx="17055" cy="17056"/>
          </a:xfrm>
          <a:custGeom>
            <a:avLst/>
            <a:gdLst>
              <a:gd name="T0" fmla="*/ 32 w 59"/>
              <a:gd name="T1" fmla="*/ 58 h 59"/>
              <a:gd name="T2" fmla="*/ 0 w 59"/>
              <a:gd name="T3" fmla="*/ 32 h 59"/>
              <a:gd name="T4" fmla="*/ 32 w 59"/>
              <a:gd name="T5" fmla="*/ 0 h 59"/>
              <a:gd name="T6" fmla="*/ 58 w 59"/>
              <a:gd name="T7" fmla="*/ 32 h 59"/>
              <a:gd name="T8" fmla="*/ 32 w 59"/>
              <a:gd name="T9" fmla="*/ 58 h 59"/>
            </a:gdLst>
            <a:ahLst/>
            <a:cxnLst>
              <a:cxn ang="0">
                <a:pos x="T0" y="T1"/>
              </a:cxn>
              <a:cxn ang="0">
                <a:pos x="T2" y="T3"/>
              </a:cxn>
              <a:cxn ang="0">
                <a:pos x="T4" y="T5"/>
              </a:cxn>
              <a:cxn ang="0">
                <a:pos x="T6" y="T7"/>
              </a:cxn>
              <a:cxn ang="0">
                <a:pos x="T8" y="T9"/>
              </a:cxn>
            </a:cxnLst>
            <a:rect l="0" t="0" r="r" b="b"/>
            <a:pathLst>
              <a:path w="59" h="59">
                <a:moveTo>
                  <a:pt x="32" y="58"/>
                </a:moveTo>
                <a:lnTo>
                  <a:pt x="0" y="32"/>
                </a:lnTo>
                <a:lnTo>
                  <a:pt x="32" y="0"/>
                </a:lnTo>
                <a:lnTo>
                  <a:pt x="58" y="32"/>
                </a:lnTo>
                <a:lnTo>
                  <a:pt x="32"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5" name="Freeform 702">
            <a:extLst>
              <a:ext uri="{FF2B5EF4-FFF2-40B4-BE49-F238E27FC236}">
                <a16:creationId xmlns:a16="http://schemas.microsoft.com/office/drawing/2014/main" id="{BC90E060-6CD0-4AD6-8CEC-8354D31609BD}"/>
              </a:ext>
            </a:extLst>
          </p:cNvPr>
          <p:cNvSpPr>
            <a:spLocks noChangeArrowheads="1"/>
          </p:cNvSpPr>
          <p:nvPr/>
        </p:nvSpPr>
        <p:spPr bwMode="auto">
          <a:xfrm>
            <a:off x="9645054" y="3667675"/>
            <a:ext cx="35423" cy="35424"/>
          </a:xfrm>
          <a:custGeom>
            <a:avLst/>
            <a:gdLst>
              <a:gd name="T0" fmla="*/ 90 w 118"/>
              <a:gd name="T1" fmla="*/ 0 h 118"/>
              <a:gd name="T2" fmla="*/ 117 w 118"/>
              <a:gd name="T3" fmla="*/ 26 h 118"/>
              <a:gd name="T4" fmla="*/ 27 w 118"/>
              <a:gd name="T5" fmla="*/ 117 h 118"/>
              <a:gd name="T6" fmla="*/ 0 w 118"/>
              <a:gd name="T7" fmla="*/ 85 h 118"/>
              <a:gd name="T8" fmla="*/ 90 w 118"/>
              <a:gd name="T9" fmla="*/ 0 h 118"/>
            </a:gdLst>
            <a:ahLst/>
            <a:cxnLst>
              <a:cxn ang="0">
                <a:pos x="T0" y="T1"/>
              </a:cxn>
              <a:cxn ang="0">
                <a:pos x="T2" y="T3"/>
              </a:cxn>
              <a:cxn ang="0">
                <a:pos x="T4" y="T5"/>
              </a:cxn>
              <a:cxn ang="0">
                <a:pos x="T6" y="T7"/>
              </a:cxn>
              <a:cxn ang="0">
                <a:pos x="T8" y="T9"/>
              </a:cxn>
            </a:cxnLst>
            <a:rect l="0" t="0" r="r" b="b"/>
            <a:pathLst>
              <a:path w="118" h="118">
                <a:moveTo>
                  <a:pt x="90" y="0"/>
                </a:moveTo>
                <a:lnTo>
                  <a:pt x="117" y="26"/>
                </a:lnTo>
                <a:lnTo>
                  <a:pt x="27" y="117"/>
                </a:lnTo>
                <a:lnTo>
                  <a:pt x="0" y="85"/>
                </a:lnTo>
                <a:lnTo>
                  <a:pt x="9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6" name="Freeform 703">
            <a:extLst>
              <a:ext uri="{FF2B5EF4-FFF2-40B4-BE49-F238E27FC236}">
                <a16:creationId xmlns:a16="http://schemas.microsoft.com/office/drawing/2014/main" id="{1BD18D63-E807-47C3-9125-79AA0A7ADBD6}"/>
              </a:ext>
            </a:extLst>
          </p:cNvPr>
          <p:cNvSpPr>
            <a:spLocks noChangeArrowheads="1"/>
          </p:cNvSpPr>
          <p:nvPr/>
        </p:nvSpPr>
        <p:spPr bwMode="auto">
          <a:xfrm>
            <a:off x="9630622" y="3697851"/>
            <a:ext cx="17056" cy="17055"/>
          </a:xfrm>
          <a:custGeom>
            <a:avLst/>
            <a:gdLst>
              <a:gd name="T0" fmla="*/ 32 w 59"/>
              <a:gd name="T1" fmla="*/ 0 h 59"/>
              <a:gd name="T2" fmla="*/ 58 w 59"/>
              <a:gd name="T3" fmla="*/ 32 h 59"/>
              <a:gd name="T4" fmla="*/ 32 w 59"/>
              <a:gd name="T5" fmla="*/ 58 h 59"/>
              <a:gd name="T6" fmla="*/ 0 w 59"/>
              <a:gd name="T7" fmla="*/ 32 h 59"/>
              <a:gd name="T8" fmla="*/ 32 w 59"/>
              <a:gd name="T9" fmla="*/ 0 h 59"/>
            </a:gdLst>
            <a:ahLst/>
            <a:cxnLst>
              <a:cxn ang="0">
                <a:pos x="T0" y="T1"/>
              </a:cxn>
              <a:cxn ang="0">
                <a:pos x="T2" y="T3"/>
              </a:cxn>
              <a:cxn ang="0">
                <a:pos x="T4" y="T5"/>
              </a:cxn>
              <a:cxn ang="0">
                <a:pos x="T6" y="T7"/>
              </a:cxn>
              <a:cxn ang="0">
                <a:pos x="T8" y="T9"/>
              </a:cxn>
            </a:cxnLst>
            <a:rect l="0" t="0" r="r" b="b"/>
            <a:pathLst>
              <a:path w="59" h="59">
                <a:moveTo>
                  <a:pt x="32" y="0"/>
                </a:moveTo>
                <a:lnTo>
                  <a:pt x="58" y="32"/>
                </a:lnTo>
                <a:lnTo>
                  <a:pt x="32" y="58"/>
                </a:lnTo>
                <a:lnTo>
                  <a:pt x="0" y="32"/>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7" name="Freeform 704">
            <a:extLst>
              <a:ext uri="{FF2B5EF4-FFF2-40B4-BE49-F238E27FC236}">
                <a16:creationId xmlns:a16="http://schemas.microsoft.com/office/drawing/2014/main" id="{68F18A06-B24D-4DA2-86F6-E5E9E3E6AE00}"/>
              </a:ext>
            </a:extLst>
          </p:cNvPr>
          <p:cNvSpPr>
            <a:spLocks noChangeArrowheads="1"/>
          </p:cNvSpPr>
          <p:nvPr/>
        </p:nvSpPr>
        <p:spPr bwMode="auto">
          <a:xfrm>
            <a:off x="9378721" y="3899897"/>
            <a:ext cx="259773" cy="13120"/>
          </a:xfrm>
          <a:custGeom>
            <a:avLst/>
            <a:gdLst>
              <a:gd name="T0" fmla="*/ 0 w 871"/>
              <a:gd name="T1" fmla="*/ 0 h 43"/>
              <a:gd name="T2" fmla="*/ 870 w 871"/>
              <a:gd name="T3" fmla="*/ 0 h 43"/>
              <a:gd name="T4" fmla="*/ 870 w 871"/>
              <a:gd name="T5" fmla="*/ 42 h 43"/>
              <a:gd name="T6" fmla="*/ 0 w 871"/>
              <a:gd name="T7" fmla="*/ 42 h 43"/>
              <a:gd name="T8" fmla="*/ 0 w 871"/>
              <a:gd name="T9" fmla="*/ 0 h 43"/>
            </a:gdLst>
            <a:ahLst/>
            <a:cxnLst>
              <a:cxn ang="0">
                <a:pos x="T0" y="T1"/>
              </a:cxn>
              <a:cxn ang="0">
                <a:pos x="T2" y="T3"/>
              </a:cxn>
              <a:cxn ang="0">
                <a:pos x="T4" y="T5"/>
              </a:cxn>
              <a:cxn ang="0">
                <a:pos x="T6" y="T7"/>
              </a:cxn>
              <a:cxn ang="0">
                <a:pos x="T8" y="T9"/>
              </a:cxn>
            </a:cxnLst>
            <a:rect l="0" t="0" r="r" b="b"/>
            <a:pathLst>
              <a:path w="871" h="43">
                <a:moveTo>
                  <a:pt x="0" y="0"/>
                </a:moveTo>
                <a:lnTo>
                  <a:pt x="870" y="0"/>
                </a:lnTo>
                <a:lnTo>
                  <a:pt x="870"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8" name="Freeform 705">
            <a:extLst>
              <a:ext uri="{FF2B5EF4-FFF2-40B4-BE49-F238E27FC236}">
                <a16:creationId xmlns:a16="http://schemas.microsoft.com/office/drawing/2014/main" id="{AD216E87-6873-4A8C-86B5-4A30426C6895}"/>
              </a:ext>
            </a:extLst>
          </p:cNvPr>
          <p:cNvSpPr>
            <a:spLocks noChangeArrowheads="1"/>
          </p:cNvSpPr>
          <p:nvPr/>
        </p:nvSpPr>
        <p:spPr bwMode="auto">
          <a:xfrm>
            <a:off x="9498112" y="391826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9" name="Freeform 706">
            <a:extLst>
              <a:ext uri="{FF2B5EF4-FFF2-40B4-BE49-F238E27FC236}">
                <a16:creationId xmlns:a16="http://schemas.microsoft.com/office/drawing/2014/main" id="{6728DAEF-483F-49BD-B0CD-CDA2E6A77B90}"/>
              </a:ext>
            </a:extLst>
          </p:cNvPr>
          <p:cNvSpPr>
            <a:spLocks noChangeArrowheads="1"/>
          </p:cNvSpPr>
          <p:nvPr/>
        </p:nvSpPr>
        <p:spPr bwMode="auto">
          <a:xfrm>
            <a:off x="9479744" y="3918264"/>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0" name="Freeform 707">
            <a:extLst>
              <a:ext uri="{FF2B5EF4-FFF2-40B4-BE49-F238E27FC236}">
                <a16:creationId xmlns:a16="http://schemas.microsoft.com/office/drawing/2014/main" id="{814B0C5C-47E2-4A57-8C7B-1DEF3C0F9F51}"/>
              </a:ext>
            </a:extLst>
          </p:cNvPr>
          <p:cNvSpPr>
            <a:spLocks noChangeArrowheads="1"/>
          </p:cNvSpPr>
          <p:nvPr/>
        </p:nvSpPr>
        <p:spPr bwMode="auto">
          <a:xfrm>
            <a:off x="9517791" y="391826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1" name="Freeform 708">
            <a:extLst>
              <a:ext uri="{FF2B5EF4-FFF2-40B4-BE49-F238E27FC236}">
                <a16:creationId xmlns:a16="http://schemas.microsoft.com/office/drawing/2014/main" id="{15808663-3F50-485D-B6E3-D0CED309F2E9}"/>
              </a:ext>
            </a:extLst>
          </p:cNvPr>
          <p:cNvSpPr>
            <a:spLocks noChangeArrowheads="1"/>
          </p:cNvSpPr>
          <p:nvPr/>
        </p:nvSpPr>
        <p:spPr bwMode="auto">
          <a:xfrm>
            <a:off x="9314434" y="3712283"/>
            <a:ext cx="377851" cy="356859"/>
          </a:xfrm>
          <a:custGeom>
            <a:avLst/>
            <a:gdLst>
              <a:gd name="T0" fmla="*/ 1221 w 1270"/>
              <a:gd name="T1" fmla="*/ 673 h 1200"/>
              <a:gd name="T2" fmla="*/ 1173 w 1270"/>
              <a:gd name="T3" fmla="*/ 822 h 1200"/>
              <a:gd name="T4" fmla="*/ 1056 w 1270"/>
              <a:gd name="T5" fmla="*/ 986 h 1200"/>
              <a:gd name="T6" fmla="*/ 892 w 1270"/>
              <a:gd name="T7" fmla="*/ 1103 h 1200"/>
              <a:gd name="T8" fmla="*/ 691 w 1270"/>
              <a:gd name="T9" fmla="*/ 1156 h 1200"/>
              <a:gd name="T10" fmla="*/ 531 w 1270"/>
              <a:gd name="T11" fmla="*/ 1151 h 1200"/>
              <a:gd name="T12" fmla="*/ 340 w 1270"/>
              <a:gd name="T13" fmla="*/ 1076 h 1200"/>
              <a:gd name="T14" fmla="*/ 186 w 1270"/>
              <a:gd name="T15" fmla="*/ 949 h 1200"/>
              <a:gd name="T16" fmla="*/ 80 w 1270"/>
              <a:gd name="T17" fmla="*/ 774 h 1200"/>
              <a:gd name="T18" fmla="*/ 175 w 1270"/>
              <a:gd name="T19" fmla="*/ 631 h 1200"/>
              <a:gd name="T20" fmla="*/ 1232 w 1270"/>
              <a:gd name="T21" fmla="*/ 589 h 1200"/>
              <a:gd name="T22" fmla="*/ 175 w 1270"/>
              <a:gd name="T23" fmla="*/ 520 h 1200"/>
              <a:gd name="T24" fmla="*/ 181 w 1270"/>
              <a:gd name="T25" fmla="*/ 446 h 1200"/>
              <a:gd name="T26" fmla="*/ 298 w 1270"/>
              <a:gd name="T27" fmla="*/ 398 h 1200"/>
              <a:gd name="T28" fmla="*/ 382 w 1270"/>
              <a:gd name="T29" fmla="*/ 398 h 1200"/>
              <a:gd name="T30" fmla="*/ 446 w 1270"/>
              <a:gd name="T31" fmla="*/ 345 h 1200"/>
              <a:gd name="T32" fmla="*/ 531 w 1270"/>
              <a:gd name="T33" fmla="*/ 334 h 1200"/>
              <a:gd name="T34" fmla="*/ 568 w 1270"/>
              <a:gd name="T35" fmla="*/ 291 h 1200"/>
              <a:gd name="T36" fmla="*/ 664 w 1270"/>
              <a:gd name="T37" fmla="*/ 302 h 1200"/>
              <a:gd name="T38" fmla="*/ 722 w 1270"/>
              <a:gd name="T39" fmla="*/ 372 h 1200"/>
              <a:gd name="T40" fmla="*/ 781 w 1270"/>
              <a:gd name="T41" fmla="*/ 387 h 1200"/>
              <a:gd name="T42" fmla="*/ 845 w 1270"/>
              <a:gd name="T43" fmla="*/ 419 h 1200"/>
              <a:gd name="T44" fmla="*/ 892 w 1270"/>
              <a:gd name="T45" fmla="*/ 414 h 1200"/>
              <a:gd name="T46" fmla="*/ 972 w 1270"/>
              <a:gd name="T47" fmla="*/ 451 h 1200"/>
              <a:gd name="T48" fmla="*/ 1030 w 1270"/>
              <a:gd name="T49" fmla="*/ 483 h 1200"/>
              <a:gd name="T50" fmla="*/ 1062 w 1270"/>
              <a:gd name="T51" fmla="*/ 477 h 1200"/>
              <a:gd name="T52" fmla="*/ 1131 w 1270"/>
              <a:gd name="T53" fmla="*/ 520 h 1200"/>
              <a:gd name="T54" fmla="*/ 1020 w 1270"/>
              <a:gd name="T55" fmla="*/ 526 h 1200"/>
              <a:gd name="T56" fmla="*/ 616 w 1270"/>
              <a:gd name="T57" fmla="*/ 526 h 1200"/>
              <a:gd name="T58" fmla="*/ 133 w 1270"/>
              <a:gd name="T59" fmla="*/ 547 h 1200"/>
              <a:gd name="T60" fmla="*/ 1046 w 1270"/>
              <a:gd name="T61" fmla="*/ 440 h 1200"/>
              <a:gd name="T62" fmla="*/ 998 w 1270"/>
              <a:gd name="T63" fmla="*/ 424 h 1200"/>
              <a:gd name="T64" fmla="*/ 892 w 1270"/>
              <a:gd name="T65" fmla="*/ 377 h 1200"/>
              <a:gd name="T66" fmla="*/ 855 w 1270"/>
              <a:gd name="T67" fmla="*/ 377 h 1200"/>
              <a:gd name="T68" fmla="*/ 813 w 1270"/>
              <a:gd name="T69" fmla="*/ 361 h 1200"/>
              <a:gd name="T70" fmla="*/ 749 w 1270"/>
              <a:gd name="T71" fmla="*/ 297 h 1200"/>
              <a:gd name="T72" fmla="*/ 637 w 1270"/>
              <a:gd name="T73" fmla="*/ 249 h 1200"/>
              <a:gd name="T74" fmla="*/ 536 w 1270"/>
              <a:gd name="T75" fmla="*/ 255 h 1200"/>
              <a:gd name="T76" fmla="*/ 388 w 1270"/>
              <a:gd name="T77" fmla="*/ 345 h 1200"/>
              <a:gd name="T78" fmla="*/ 340 w 1270"/>
              <a:gd name="T79" fmla="*/ 361 h 1200"/>
              <a:gd name="T80" fmla="*/ 260 w 1270"/>
              <a:gd name="T81" fmla="*/ 355 h 1200"/>
              <a:gd name="T82" fmla="*/ 133 w 1270"/>
              <a:gd name="T83" fmla="*/ 440 h 1200"/>
              <a:gd name="T84" fmla="*/ 0 w 1270"/>
              <a:gd name="T85" fmla="*/ 547 h 1200"/>
              <a:gd name="T86" fmla="*/ 16 w 1270"/>
              <a:gd name="T87" fmla="*/ 694 h 1200"/>
              <a:gd name="T88" fmla="*/ 112 w 1270"/>
              <a:gd name="T89" fmla="*/ 922 h 1200"/>
              <a:gd name="T90" fmla="*/ 281 w 1270"/>
              <a:gd name="T91" fmla="*/ 1093 h 1200"/>
              <a:gd name="T92" fmla="*/ 510 w 1270"/>
              <a:gd name="T93" fmla="*/ 1188 h 1200"/>
              <a:gd name="T94" fmla="*/ 701 w 1270"/>
              <a:gd name="T95" fmla="*/ 1199 h 1200"/>
              <a:gd name="T96" fmla="*/ 940 w 1270"/>
              <a:gd name="T97" fmla="*/ 1124 h 1200"/>
              <a:gd name="T98" fmla="*/ 1126 w 1270"/>
              <a:gd name="T99" fmla="*/ 971 h 1200"/>
              <a:gd name="T100" fmla="*/ 1242 w 1270"/>
              <a:gd name="T101" fmla="*/ 753 h 1200"/>
              <a:gd name="T102" fmla="*/ 1269 w 1270"/>
              <a:gd name="T103" fmla="*/ 547 h 1200"/>
              <a:gd name="T104" fmla="*/ 1168 w 1270"/>
              <a:gd name="T105" fmla="*/ 504 h 1200"/>
              <a:gd name="T106" fmla="*/ 1105 w 1270"/>
              <a:gd name="T107" fmla="*/ 446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0" h="1200">
                <a:moveTo>
                  <a:pt x="1227" y="631"/>
                </a:moveTo>
                <a:lnTo>
                  <a:pt x="1105" y="631"/>
                </a:lnTo>
                <a:lnTo>
                  <a:pt x="1105" y="673"/>
                </a:lnTo>
                <a:lnTo>
                  <a:pt x="1221" y="673"/>
                </a:lnTo>
                <a:lnTo>
                  <a:pt x="1221" y="673"/>
                </a:lnTo>
                <a:lnTo>
                  <a:pt x="1211" y="721"/>
                </a:lnTo>
                <a:lnTo>
                  <a:pt x="1195" y="774"/>
                </a:lnTo>
                <a:lnTo>
                  <a:pt x="1173" y="822"/>
                </a:lnTo>
                <a:lnTo>
                  <a:pt x="1147" y="864"/>
                </a:lnTo>
                <a:lnTo>
                  <a:pt x="1120" y="907"/>
                </a:lnTo>
                <a:lnTo>
                  <a:pt x="1088" y="949"/>
                </a:lnTo>
                <a:lnTo>
                  <a:pt x="1056" y="986"/>
                </a:lnTo>
                <a:lnTo>
                  <a:pt x="1020" y="1018"/>
                </a:lnTo>
                <a:lnTo>
                  <a:pt x="977" y="1050"/>
                </a:lnTo>
                <a:lnTo>
                  <a:pt x="934" y="1076"/>
                </a:lnTo>
                <a:lnTo>
                  <a:pt x="892" y="1103"/>
                </a:lnTo>
                <a:lnTo>
                  <a:pt x="845" y="1119"/>
                </a:lnTo>
                <a:lnTo>
                  <a:pt x="796" y="1135"/>
                </a:lnTo>
                <a:lnTo>
                  <a:pt x="744" y="1151"/>
                </a:lnTo>
                <a:lnTo>
                  <a:pt x="691" y="1156"/>
                </a:lnTo>
                <a:lnTo>
                  <a:pt x="637" y="1156"/>
                </a:lnTo>
                <a:lnTo>
                  <a:pt x="637" y="1156"/>
                </a:lnTo>
                <a:lnTo>
                  <a:pt x="584" y="1156"/>
                </a:lnTo>
                <a:lnTo>
                  <a:pt x="531" y="1151"/>
                </a:lnTo>
                <a:lnTo>
                  <a:pt x="478" y="1135"/>
                </a:lnTo>
                <a:lnTo>
                  <a:pt x="430" y="1119"/>
                </a:lnTo>
                <a:lnTo>
                  <a:pt x="382" y="1103"/>
                </a:lnTo>
                <a:lnTo>
                  <a:pt x="340" y="1076"/>
                </a:lnTo>
                <a:lnTo>
                  <a:pt x="298" y="1050"/>
                </a:lnTo>
                <a:lnTo>
                  <a:pt x="255" y="1018"/>
                </a:lnTo>
                <a:lnTo>
                  <a:pt x="218" y="986"/>
                </a:lnTo>
                <a:lnTo>
                  <a:pt x="186" y="949"/>
                </a:lnTo>
                <a:lnTo>
                  <a:pt x="154" y="907"/>
                </a:lnTo>
                <a:lnTo>
                  <a:pt x="128" y="864"/>
                </a:lnTo>
                <a:lnTo>
                  <a:pt x="101" y="822"/>
                </a:lnTo>
                <a:lnTo>
                  <a:pt x="80" y="774"/>
                </a:lnTo>
                <a:lnTo>
                  <a:pt x="64" y="721"/>
                </a:lnTo>
                <a:lnTo>
                  <a:pt x="53" y="673"/>
                </a:lnTo>
                <a:lnTo>
                  <a:pt x="175" y="673"/>
                </a:lnTo>
                <a:lnTo>
                  <a:pt x="175" y="631"/>
                </a:lnTo>
                <a:lnTo>
                  <a:pt x="48" y="631"/>
                </a:lnTo>
                <a:lnTo>
                  <a:pt x="48" y="631"/>
                </a:lnTo>
                <a:lnTo>
                  <a:pt x="43" y="589"/>
                </a:lnTo>
                <a:lnTo>
                  <a:pt x="1232" y="589"/>
                </a:lnTo>
                <a:lnTo>
                  <a:pt x="1232" y="589"/>
                </a:lnTo>
                <a:lnTo>
                  <a:pt x="1227" y="631"/>
                </a:lnTo>
                <a:close/>
                <a:moveTo>
                  <a:pt x="133" y="520"/>
                </a:moveTo>
                <a:lnTo>
                  <a:pt x="175" y="520"/>
                </a:lnTo>
                <a:lnTo>
                  <a:pt x="175" y="483"/>
                </a:lnTo>
                <a:lnTo>
                  <a:pt x="154" y="483"/>
                </a:lnTo>
                <a:lnTo>
                  <a:pt x="154" y="483"/>
                </a:lnTo>
                <a:lnTo>
                  <a:pt x="181" y="446"/>
                </a:lnTo>
                <a:lnTo>
                  <a:pt x="213" y="419"/>
                </a:lnTo>
                <a:lnTo>
                  <a:pt x="255" y="403"/>
                </a:lnTo>
                <a:lnTo>
                  <a:pt x="298" y="398"/>
                </a:lnTo>
                <a:lnTo>
                  <a:pt x="298" y="398"/>
                </a:lnTo>
                <a:lnTo>
                  <a:pt x="335" y="398"/>
                </a:lnTo>
                <a:lnTo>
                  <a:pt x="335" y="398"/>
                </a:lnTo>
                <a:lnTo>
                  <a:pt x="356" y="398"/>
                </a:lnTo>
                <a:lnTo>
                  <a:pt x="382" y="398"/>
                </a:lnTo>
                <a:lnTo>
                  <a:pt x="403" y="387"/>
                </a:lnTo>
                <a:lnTo>
                  <a:pt x="420" y="372"/>
                </a:lnTo>
                <a:lnTo>
                  <a:pt x="420" y="372"/>
                </a:lnTo>
                <a:lnTo>
                  <a:pt x="446" y="345"/>
                </a:lnTo>
                <a:lnTo>
                  <a:pt x="473" y="323"/>
                </a:lnTo>
                <a:lnTo>
                  <a:pt x="499" y="308"/>
                </a:lnTo>
                <a:lnTo>
                  <a:pt x="531" y="297"/>
                </a:lnTo>
                <a:lnTo>
                  <a:pt x="531" y="334"/>
                </a:lnTo>
                <a:lnTo>
                  <a:pt x="574" y="334"/>
                </a:lnTo>
                <a:lnTo>
                  <a:pt x="574" y="291"/>
                </a:lnTo>
                <a:lnTo>
                  <a:pt x="568" y="291"/>
                </a:lnTo>
                <a:lnTo>
                  <a:pt x="568" y="291"/>
                </a:lnTo>
                <a:lnTo>
                  <a:pt x="595" y="291"/>
                </a:lnTo>
                <a:lnTo>
                  <a:pt x="595" y="291"/>
                </a:lnTo>
                <a:lnTo>
                  <a:pt x="632" y="291"/>
                </a:lnTo>
                <a:lnTo>
                  <a:pt x="664" y="302"/>
                </a:lnTo>
                <a:lnTo>
                  <a:pt x="701" y="313"/>
                </a:lnTo>
                <a:lnTo>
                  <a:pt x="727" y="334"/>
                </a:lnTo>
                <a:lnTo>
                  <a:pt x="722" y="334"/>
                </a:lnTo>
                <a:lnTo>
                  <a:pt x="722" y="372"/>
                </a:lnTo>
                <a:lnTo>
                  <a:pt x="765" y="372"/>
                </a:lnTo>
                <a:lnTo>
                  <a:pt x="765" y="361"/>
                </a:lnTo>
                <a:lnTo>
                  <a:pt x="765" y="361"/>
                </a:lnTo>
                <a:lnTo>
                  <a:pt x="781" y="387"/>
                </a:lnTo>
                <a:lnTo>
                  <a:pt x="781" y="387"/>
                </a:lnTo>
                <a:lnTo>
                  <a:pt x="802" y="403"/>
                </a:lnTo>
                <a:lnTo>
                  <a:pt x="823" y="414"/>
                </a:lnTo>
                <a:lnTo>
                  <a:pt x="845" y="419"/>
                </a:lnTo>
                <a:lnTo>
                  <a:pt x="871" y="419"/>
                </a:lnTo>
                <a:lnTo>
                  <a:pt x="871" y="419"/>
                </a:lnTo>
                <a:lnTo>
                  <a:pt x="892" y="414"/>
                </a:lnTo>
                <a:lnTo>
                  <a:pt x="892" y="414"/>
                </a:lnTo>
                <a:lnTo>
                  <a:pt x="913" y="419"/>
                </a:lnTo>
                <a:lnTo>
                  <a:pt x="934" y="424"/>
                </a:lnTo>
                <a:lnTo>
                  <a:pt x="956" y="435"/>
                </a:lnTo>
                <a:lnTo>
                  <a:pt x="972" y="451"/>
                </a:lnTo>
                <a:lnTo>
                  <a:pt x="972" y="451"/>
                </a:lnTo>
                <a:lnTo>
                  <a:pt x="988" y="467"/>
                </a:lnTo>
                <a:lnTo>
                  <a:pt x="1004" y="477"/>
                </a:lnTo>
                <a:lnTo>
                  <a:pt x="1030" y="483"/>
                </a:lnTo>
                <a:lnTo>
                  <a:pt x="1052" y="483"/>
                </a:lnTo>
                <a:lnTo>
                  <a:pt x="1052" y="483"/>
                </a:lnTo>
                <a:lnTo>
                  <a:pt x="1062" y="477"/>
                </a:lnTo>
                <a:lnTo>
                  <a:pt x="1062" y="477"/>
                </a:lnTo>
                <a:lnTo>
                  <a:pt x="1083" y="483"/>
                </a:lnTo>
                <a:lnTo>
                  <a:pt x="1105" y="494"/>
                </a:lnTo>
                <a:lnTo>
                  <a:pt x="1105" y="520"/>
                </a:lnTo>
                <a:lnTo>
                  <a:pt x="1131" y="520"/>
                </a:lnTo>
                <a:lnTo>
                  <a:pt x="1131" y="520"/>
                </a:lnTo>
                <a:lnTo>
                  <a:pt x="1142" y="547"/>
                </a:lnTo>
                <a:lnTo>
                  <a:pt x="1020" y="547"/>
                </a:lnTo>
                <a:lnTo>
                  <a:pt x="1020" y="526"/>
                </a:lnTo>
                <a:lnTo>
                  <a:pt x="977" y="526"/>
                </a:lnTo>
                <a:lnTo>
                  <a:pt x="977" y="547"/>
                </a:lnTo>
                <a:lnTo>
                  <a:pt x="616" y="547"/>
                </a:lnTo>
                <a:lnTo>
                  <a:pt x="616" y="526"/>
                </a:lnTo>
                <a:lnTo>
                  <a:pt x="574" y="526"/>
                </a:lnTo>
                <a:lnTo>
                  <a:pt x="574" y="547"/>
                </a:lnTo>
                <a:lnTo>
                  <a:pt x="133" y="547"/>
                </a:lnTo>
                <a:lnTo>
                  <a:pt x="133" y="547"/>
                </a:lnTo>
                <a:lnTo>
                  <a:pt x="133" y="520"/>
                </a:lnTo>
                <a:close/>
                <a:moveTo>
                  <a:pt x="1062" y="440"/>
                </a:moveTo>
                <a:lnTo>
                  <a:pt x="1062" y="440"/>
                </a:lnTo>
                <a:lnTo>
                  <a:pt x="1046" y="440"/>
                </a:lnTo>
                <a:lnTo>
                  <a:pt x="1046" y="440"/>
                </a:lnTo>
                <a:lnTo>
                  <a:pt x="1020" y="435"/>
                </a:lnTo>
                <a:lnTo>
                  <a:pt x="998" y="424"/>
                </a:lnTo>
                <a:lnTo>
                  <a:pt x="998" y="424"/>
                </a:lnTo>
                <a:lnTo>
                  <a:pt x="977" y="403"/>
                </a:lnTo>
                <a:lnTo>
                  <a:pt x="951" y="387"/>
                </a:lnTo>
                <a:lnTo>
                  <a:pt x="924" y="377"/>
                </a:lnTo>
                <a:lnTo>
                  <a:pt x="892" y="377"/>
                </a:lnTo>
                <a:lnTo>
                  <a:pt x="892" y="377"/>
                </a:lnTo>
                <a:lnTo>
                  <a:pt x="866" y="377"/>
                </a:lnTo>
                <a:lnTo>
                  <a:pt x="866" y="377"/>
                </a:lnTo>
                <a:lnTo>
                  <a:pt x="855" y="377"/>
                </a:lnTo>
                <a:lnTo>
                  <a:pt x="1142" y="90"/>
                </a:lnTo>
                <a:lnTo>
                  <a:pt x="1110" y="63"/>
                </a:lnTo>
                <a:lnTo>
                  <a:pt x="813" y="361"/>
                </a:lnTo>
                <a:lnTo>
                  <a:pt x="813" y="361"/>
                </a:lnTo>
                <a:lnTo>
                  <a:pt x="781" y="323"/>
                </a:lnTo>
                <a:lnTo>
                  <a:pt x="1078" y="26"/>
                </a:lnTo>
                <a:lnTo>
                  <a:pt x="1046" y="0"/>
                </a:lnTo>
                <a:lnTo>
                  <a:pt x="749" y="297"/>
                </a:lnTo>
                <a:lnTo>
                  <a:pt x="749" y="297"/>
                </a:lnTo>
                <a:lnTo>
                  <a:pt x="717" y="276"/>
                </a:lnTo>
                <a:lnTo>
                  <a:pt x="674" y="260"/>
                </a:lnTo>
                <a:lnTo>
                  <a:pt x="637" y="249"/>
                </a:lnTo>
                <a:lnTo>
                  <a:pt x="595" y="249"/>
                </a:lnTo>
                <a:lnTo>
                  <a:pt x="595" y="249"/>
                </a:lnTo>
                <a:lnTo>
                  <a:pt x="563" y="249"/>
                </a:lnTo>
                <a:lnTo>
                  <a:pt x="536" y="255"/>
                </a:lnTo>
                <a:lnTo>
                  <a:pt x="484" y="270"/>
                </a:lnTo>
                <a:lnTo>
                  <a:pt x="430" y="302"/>
                </a:lnTo>
                <a:lnTo>
                  <a:pt x="388" y="345"/>
                </a:lnTo>
                <a:lnTo>
                  <a:pt x="388" y="345"/>
                </a:lnTo>
                <a:lnTo>
                  <a:pt x="377" y="350"/>
                </a:lnTo>
                <a:lnTo>
                  <a:pt x="367" y="355"/>
                </a:lnTo>
                <a:lnTo>
                  <a:pt x="356" y="361"/>
                </a:lnTo>
                <a:lnTo>
                  <a:pt x="340" y="361"/>
                </a:lnTo>
                <a:lnTo>
                  <a:pt x="340" y="361"/>
                </a:lnTo>
                <a:lnTo>
                  <a:pt x="298" y="355"/>
                </a:lnTo>
                <a:lnTo>
                  <a:pt x="298" y="355"/>
                </a:lnTo>
                <a:lnTo>
                  <a:pt x="260" y="355"/>
                </a:lnTo>
                <a:lnTo>
                  <a:pt x="223" y="372"/>
                </a:lnTo>
                <a:lnTo>
                  <a:pt x="186" y="387"/>
                </a:lnTo>
                <a:lnTo>
                  <a:pt x="154" y="408"/>
                </a:lnTo>
                <a:lnTo>
                  <a:pt x="133" y="440"/>
                </a:lnTo>
                <a:lnTo>
                  <a:pt x="112" y="472"/>
                </a:lnTo>
                <a:lnTo>
                  <a:pt x="96" y="509"/>
                </a:lnTo>
                <a:lnTo>
                  <a:pt x="91" y="547"/>
                </a:lnTo>
                <a:lnTo>
                  <a:pt x="0" y="547"/>
                </a:lnTo>
                <a:lnTo>
                  <a:pt x="0" y="568"/>
                </a:lnTo>
                <a:lnTo>
                  <a:pt x="0" y="568"/>
                </a:lnTo>
                <a:lnTo>
                  <a:pt x="6" y="631"/>
                </a:lnTo>
                <a:lnTo>
                  <a:pt x="16" y="694"/>
                </a:lnTo>
                <a:lnTo>
                  <a:pt x="32" y="753"/>
                </a:lnTo>
                <a:lnTo>
                  <a:pt x="53" y="811"/>
                </a:lnTo>
                <a:lnTo>
                  <a:pt x="80" y="869"/>
                </a:lnTo>
                <a:lnTo>
                  <a:pt x="112" y="922"/>
                </a:lnTo>
                <a:lnTo>
                  <a:pt x="149" y="971"/>
                </a:lnTo>
                <a:lnTo>
                  <a:pt x="186" y="1013"/>
                </a:lnTo>
                <a:lnTo>
                  <a:pt x="234" y="1055"/>
                </a:lnTo>
                <a:lnTo>
                  <a:pt x="281" y="1093"/>
                </a:lnTo>
                <a:lnTo>
                  <a:pt x="335" y="1124"/>
                </a:lnTo>
                <a:lnTo>
                  <a:pt x="388" y="1151"/>
                </a:lnTo>
                <a:lnTo>
                  <a:pt x="446" y="1172"/>
                </a:lnTo>
                <a:lnTo>
                  <a:pt x="510" y="1188"/>
                </a:lnTo>
                <a:lnTo>
                  <a:pt x="574" y="1199"/>
                </a:lnTo>
                <a:lnTo>
                  <a:pt x="637" y="1199"/>
                </a:lnTo>
                <a:lnTo>
                  <a:pt x="637" y="1199"/>
                </a:lnTo>
                <a:lnTo>
                  <a:pt x="701" y="1199"/>
                </a:lnTo>
                <a:lnTo>
                  <a:pt x="765" y="1188"/>
                </a:lnTo>
                <a:lnTo>
                  <a:pt x="823" y="1172"/>
                </a:lnTo>
                <a:lnTo>
                  <a:pt x="881" y="1151"/>
                </a:lnTo>
                <a:lnTo>
                  <a:pt x="940" y="1124"/>
                </a:lnTo>
                <a:lnTo>
                  <a:pt x="988" y="1093"/>
                </a:lnTo>
                <a:lnTo>
                  <a:pt x="1041" y="1055"/>
                </a:lnTo>
                <a:lnTo>
                  <a:pt x="1083" y="1013"/>
                </a:lnTo>
                <a:lnTo>
                  <a:pt x="1126" y="971"/>
                </a:lnTo>
                <a:lnTo>
                  <a:pt x="1163" y="922"/>
                </a:lnTo>
                <a:lnTo>
                  <a:pt x="1195" y="869"/>
                </a:lnTo>
                <a:lnTo>
                  <a:pt x="1221" y="811"/>
                </a:lnTo>
                <a:lnTo>
                  <a:pt x="1242" y="753"/>
                </a:lnTo>
                <a:lnTo>
                  <a:pt x="1259" y="694"/>
                </a:lnTo>
                <a:lnTo>
                  <a:pt x="1269" y="631"/>
                </a:lnTo>
                <a:lnTo>
                  <a:pt x="1269" y="568"/>
                </a:lnTo>
                <a:lnTo>
                  <a:pt x="1269" y="547"/>
                </a:lnTo>
                <a:lnTo>
                  <a:pt x="1184" y="547"/>
                </a:lnTo>
                <a:lnTo>
                  <a:pt x="1184" y="547"/>
                </a:lnTo>
                <a:lnTo>
                  <a:pt x="1179" y="526"/>
                </a:lnTo>
                <a:lnTo>
                  <a:pt x="1168" y="504"/>
                </a:lnTo>
                <a:lnTo>
                  <a:pt x="1158" y="488"/>
                </a:lnTo>
                <a:lnTo>
                  <a:pt x="1142" y="472"/>
                </a:lnTo>
                <a:lnTo>
                  <a:pt x="1126" y="456"/>
                </a:lnTo>
                <a:lnTo>
                  <a:pt x="1105" y="446"/>
                </a:lnTo>
                <a:lnTo>
                  <a:pt x="1083" y="440"/>
                </a:lnTo>
                <a:lnTo>
                  <a:pt x="1062" y="44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2" name="Freeform 709">
            <a:extLst>
              <a:ext uri="{FF2B5EF4-FFF2-40B4-BE49-F238E27FC236}">
                <a16:creationId xmlns:a16="http://schemas.microsoft.com/office/drawing/2014/main" id="{1F92E609-6568-4D45-AE79-184FFB40066D}"/>
              </a:ext>
            </a:extLst>
          </p:cNvPr>
          <p:cNvSpPr>
            <a:spLocks noChangeArrowheads="1"/>
          </p:cNvSpPr>
          <p:nvPr/>
        </p:nvSpPr>
        <p:spPr bwMode="auto">
          <a:xfrm>
            <a:off x="9378721" y="384741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Freeform 710">
            <a:extLst>
              <a:ext uri="{FF2B5EF4-FFF2-40B4-BE49-F238E27FC236}">
                <a16:creationId xmlns:a16="http://schemas.microsoft.com/office/drawing/2014/main" id="{80D6B72C-566E-4229-869A-DD840D44D5CE}"/>
              </a:ext>
            </a:extLst>
          </p:cNvPr>
          <p:cNvSpPr>
            <a:spLocks noChangeArrowheads="1"/>
          </p:cNvSpPr>
          <p:nvPr/>
        </p:nvSpPr>
        <p:spPr bwMode="auto">
          <a:xfrm>
            <a:off x="9398401" y="3836921"/>
            <a:ext cx="11807"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4" name="Freeform 711">
            <a:extLst>
              <a:ext uri="{FF2B5EF4-FFF2-40B4-BE49-F238E27FC236}">
                <a16:creationId xmlns:a16="http://schemas.microsoft.com/office/drawing/2014/main" id="{4CB9365A-C788-4381-8B90-5AC7B45C2610}"/>
              </a:ext>
            </a:extLst>
          </p:cNvPr>
          <p:cNvSpPr>
            <a:spLocks noChangeArrowheads="1"/>
          </p:cNvSpPr>
          <p:nvPr/>
        </p:nvSpPr>
        <p:spPr bwMode="auto">
          <a:xfrm>
            <a:off x="9418080" y="385528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5" name="Freeform 712">
            <a:extLst>
              <a:ext uri="{FF2B5EF4-FFF2-40B4-BE49-F238E27FC236}">
                <a16:creationId xmlns:a16="http://schemas.microsoft.com/office/drawing/2014/main" id="{B137ADC2-CC7D-4E69-8049-9EECE7F59D89}"/>
              </a:ext>
            </a:extLst>
          </p:cNvPr>
          <p:cNvSpPr>
            <a:spLocks noChangeArrowheads="1"/>
          </p:cNvSpPr>
          <p:nvPr/>
        </p:nvSpPr>
        <p:spPr bwMode="auto">
          <a:xfrm>
            <a:off x="9435136" y="383692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6" name="Freeform 713">
            <a:extLst>
              <a:ext uri="{FF2B5EF4-FFF2-40B4-BE49-F238E27FC236}">
                <a16:creationId xmlns:a16="http://schemas.microsoft.com/office/drawing/2014/main" id="{99E625FE-66CE-48A8-B62E-C8E9EA9FCA68}"/>
              </a:ext>
            </a:extLst>
          </p:cNvPr>
          <p:cNvSpPr>
            <a:spLocks noChangeArrowheads="1"/>
          </p:cNvSpPr>
          <p:nvPr/>
        </p:nvSpPr>
        <p:spPr bwMode="auto">
          <a:xfrm>
            <a:off x="9453504" y="3811993"/>
            <a:ext cx="13120" cy="11808"/>
          </a:xfrm>
          <a:custGeom>
            <a:avLst/>
            <a:gdLst>
              <a:gd name="T0" fmla="*/ 0 w 44"/>
              <a:gd name="T1" fmla="*/ 0 h 39"/>
              <a:gd name="T2" fmla="*/ 43 w 44"/>
              <a:gd name="T3" fmla="*/ 0 h 39"/>
              <a:gd name="T4" fmla="*/ 43 w 44"/>
              <a:gd name="T5" fmla="*/ 38 h 39"/>
              <a:gd name="T6" fmla="*/ 0 w 44"/>
              <a:gd name="T7" fmla="*/ 38 h 39"/>
              <a:gd name="T8" fmla="*/ 0 w 44"/>
              <a:gd name="T9" fmla="*/ 0 h 39"/>
            </a:gdLst>
            <a:ahLst/>
            <a:cxnLst>
              <a:cxn ang="0">
                <a:pos x="T0" y="T1"/>
              </a:cxn>
              <a:cxn ang="0">
                <a:pos x="T2" y="T3"/>
              </a:cxn>
              <a:cxn ang="0">
                <a:pos x="T4" y="T5"/>
              </a:cxn>
              <a:cxn ang="0">
                <a:pos x="T6" y="T7"/>
              </a:cxn>
              <a:cxn ang="0">
                <a:pos x="T8" y="T9"/>
              </a:cxn>
            </a:cxnLst>
            <a:rect l="0" t="0" r="r" b="b"/>
            <a:pathLst>
              <a:path w="44" h="39">
                <a:moveTo>
                  <a:pt x="0" y="0"/>
                </a:moveTo>
                <a:lnTo>
                  <a:pt x="43" y="0"/>
                </a:lnTo>
                <a:lnTo>
                  <a:pt x="43"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7" name="Freeform 714">
            <a:extLst>
              <a:ext uri="{FF2B5EF4-FFF2-40B4-BE49-F238E27FC236}">
                <a16:creationId xmlns:a16="http://schemas.microsoft.com/office/drawing/2014/main" id="{89EBC178-142B-479C-B618-25475F96AC65}"/>
              </a:ext>
            </a:extLst>
          </p:cNvPr>
          <p:cNvSpPr>
            <a:spLocks noChangeArrowheads="1"/>
          </p:cNvSpPr>
          <p:nvPr/>
        </p:nvSpPr>
        <p:spPr bwMode="auto">
          <a:xfrm>
            <a:off x="9492864" y="3811993"/>
            <a:ext cx="11807" cy="11808"/>
          </a:xfrm>
          <a:custGeom>
            <a:avLst/>
            <a:gdLst>
              <a:gd name="T0" fmla="*/ 0 w 38"/>
              <a:gd name="T1" fmla="*/ 0 h 39"/>
              <a:gd name="T2" fmla="*/ 37 w 38"/>
              <a:gd name="T3" fmla="*/ 0 h 39"/>
              <a:gd name="T4" fmla="*/ 37 w 38"/>
              <a:gd name="T5" fmla="*/ 38 h 39"/>
              <a:gd name="T6" fmla="*/ 0 w 38"/>
              <a:gd name="T7" fmla="*/ 38 h 39"/>
              <a:gd name="T8" fmla="*/ 0 w 38"/>
              <a:gd name="T9" fmla="*/ 0 h 39"/>
            </a:gdLst>
            <a:ahLst/>
            <a:cxnLst>
              <a:cxn ang="0">
                <a:pos x="T0" y="T1"/>
              </a:cxn>
              <a:cxn ang="0">
                <a:pos x="T2" y="T3"/>
              </a:cxn>
              <a:cxn ang="0">
                <a:pos x="T4" y="T5"/>
              </a:cxn>
              <a:cxn ang="0">
                <a:pos x="T6" y="T7"/>
              </a:cxn>
              <a:cxn ang="0">
                <a:pos x="T8" y="T9"/>
              </a:cxn>
            </a:cxnLst>
            <a:rect l="0" t="0" r="r" b="b"/>
            <a:pathLst>
              <a:path w="38" h="39">
                <a:moveTo>
                  <a:pt x="0" y="0"/>
                </a:moveTo>
                <a:lnTo>
                  <a:pt x="37" y="0"/>
                </a:lnTo>
                <a:lnTo>
                  <a:pt x="37"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8" name="Freeform 715">
            <a:extLst>
              <a:ext uri="{FF2B5EF4-FFF2-40B4-BE49-F238E27FC236}">
                <a16:creationId xmlns:a16="http://schemas.microsoft.com/office/drawing/2014/main" id="{422309FB-245A-46DB-9F9A-D810049AEDC8}"/>
              </a:ext>
            </a:extLst>
          </p:cNvPr>
          <p:cNvSpPr>
            <a:spLocks noChangeArrowheads="1"/>
          </p:cNvSpPr>
          <p:nvPr/>
        </p:nvSpPr>
        <p:spPr bwMode="auto">
          <a:xfrm>
            <a:off x="9453504" y="3855289"/>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9" name="Freeform 716">
            <a:extLst>
              <a:ext uri="{FF2B5EF4-FFF2-40B4-BE49-F238E27FC236}">
                <a16:creationId xmlns:a16="http://schemas.microsoft.com/office/drawing/2014/main" id="{C25B6ED7-C0E2-4DE7-944F-4F3E102D03F4}"/>
              </a:ext>
            </a:extLst>
          </p:cNvPr>
          <p:cNvSpPr>
            <a:spLocks noChangeArrowheads="1"/>
          </p:cNvSpPr>
          <p:nvPr/>
        </p:nvSpPr>
        <p:spPr bwMode="auto">
          <a:xfrm>
            <a:off x="9486303" y="383692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0" name="Freeform 717">
            <a:extLst>
              <a:ext uri="{FF2B5EF4-FFF2-40B4-BE49-F238E27FC236}">
                <a16:creationId xmlns:a16="http://schemas.microsoft.com/office/drawing/2014/main" id="{26E542B3-7DA8-450F-B634-E467341EB3DB}"/>
              </a:ext>
            </a:extLst>
          </p:cNvPr>
          <p:cNvSpPr>
            <a:spLocks noChangeArrowheads="1"/>
          </p:cNvSpPr>
          <p:nvPr/>
        </p:nvSpPr>
        <p:spPr bwMode="auto">
          <a:xfrm>
            <a:off x="9523039" y="3843481"/>
            <a:ext cx="26240" cy="23616"/>
          </a:xfrm>
          <a:custGeom>
            <a:avLst/>
            <a:gdLst>
              <a:gd name="T0" fmla="*/ 43 w 86"/>
              <a:gd name="T1" fmla="*/ 80 h 81"/>
              <a:gd name="T2" fmla="*/ 85 w 86"/>
              <a:gd name="T3" fmla="*/ 80 h 81"/>
              <a:gd name="T4" fmla="*/ 85 w 86"/>
              <a:gd name="T5" fmla="*/ 43 h 81"/>
              <a:gd name="T6" fmla="*/ 43 w 86"/>
              <a:gd name="T7" fmla="*/ 43 h 81"/>
              <a:gd name="T8" fmla="*/ 43 w 86"/>
              <a:gd name="T9" fmla="*/ 0 h 81"/>
              <a:gd name="T10" fmla="*/ 0 w 86"/>
              <a:gd name="T11" fmla="*/ 0 h 81"/>
              <a:gd name="T12" fmla="*/ 0 w 86"/>
              <a:gd name="T13" fmla="*/ 43 h 81"/>
              <a:gd name="T14" fmla="*/ 43 w 86"/>
              <a:gd name="T15" fmla="*/ 43 h 81"/>
              <a:gd name="T16" fmla="*/ 43 w 86"/>
              <a:gd name="T17"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1">
                <a:moveTo>
                  <a:pt x="43" y="80"/>
                </a:moveTo>
                <a:lnTo>
                  <a:pt x="85" y="80"/>
                </a:lnTo>
                <a:lnTo>
                  <a:pt x="85" y="43"/>
                </a:lnTo>
                <a:lnTo>
                  <a:pt x="43" y="43"/>
                </a:lnTo>
                <a:lnTo>
                  <a:pt x="43" y="0"/>
                </a:lnTo>
                <a:lnTo>
                  <a:pt x="0" y="0"/>
                </a:lnTo>
                <a:lnTo>
                  <a:pt x="0" y="43"/>
                </a:lnTo>
                <a:lnTo>
                  <a:pt x="43" y="43"/>
                </a:lnTo>
                <a:lnTo>
                  <a:pt x="43" y="8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1" name="Freeform 718">
            <a:extLst>
              <a:ext uri="{FF2B5EF4-FFF2-40B4-BE49-F238E27FC236}">
                <a16:creationId xmlns:a16="http://schemas.microsoft.com/office/drawing/2014/main" id="{51150B31-A558-4420-9279-B221111ABB7D}"/>
              </a:ext>
            </a:extLst>
          </p:cNvPr>
          <p:cNvSpPr>
            <a:spLocks noChangeArrowheads="1"/>
          </p:cNvSpPr>
          <p:nvPr/>
        </p:nvSpPr>
        <p:spPr bwMode="auto">
          <a:xfrm>
            <a:off x="9567646" y="3843481"/>
            <a:ext cx="26240" cy="23616"/>
          </a:xfrm>
          <a:custGeom>
            <a:avLst/>
            <a:gdLst>
              <a:gd name="T0" fmla="*/ 43 w 86"/>
              <a:gd name="T1" fmla="*/ 43 h 81"/>
              <a:gd name="T2" fmla="*/ 85 w 86"/>
              <a:gd name="T3" fmla="*/ 43 h 81"/>
              <a:gd name="T4" fmla="*/ 85 w 86"/>
              <a:gd name="T5" fmla="*/ 0 h 81"/>
              <a:gd name="T6" fmla="*/ 43 w 86"/>
              <a:gd name="T7" fmla="*/ 0 h 81"/>
              <a:gd name="T8" fmla="*/ 43 w 86"/>
              <a:gd name="T9" fmla="*/ 43 h 81"/>
              <a:gd name="T10" fmla="*/ 0 w 86"/>
              <a:gd name="T11" fmla="*/ 43 h 81"/>
              <a:gd name="T12" fmla="*/ 0 w 86"/>
              <a:gd name="T13" fmla="*/ 80 h 81"/>
              <a:gd name="T14" fmla="*/ 43 w 86"/>
              <a:gd name="T15" fmla="*/ 80 h 81"/>
              <a:gd name="T16" fmla="*/ 43 w 86"/>
              <a:gd name="T17" fmla="*/ 4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1">
                <a:moveTo>
                  <a:pt x="43" y="43"/>
                </a:moveTo>
                <a:lnTo>
                  <a:pt x="85" y="43"/>
                </a:lnTo>
                <a:lnTo>
                  <a:pt x="85" y="0"/>
                </a:lnTo>
                <a:lnTo>
                  <a:pt x="43" y="0"/>
                </a:lnTo>
                <a:lnTo>
                  <a:pt x="43" y="43"/>
                </a:lnTo>
                <a:lnTo>
                  <a:pt x="0" y="43"/>
                </a:lnTo>
                <a:lnTo>
                  <a:pt x="0" y="80"/>
                </a:lnTo>
                <a:lnTo>
                  <a:pt x="43" y="80"/>
                </a:lnTo>
                <a:lnTo>
                  <a:pt x="43"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2" name="Freeform 719">
            <a:extLst>
              <a:ext uri="{FF2B5EF4-FFF2-40B4-BE49-F238E27FC236}">
                <a16:creationId xmlns:a16="http://schemas.microsoft.com/office/drawing/2014/main" id="{FDD61D3F-9305-42B1-A29F-DBC83C524802}"/>
              </a:ext>
            </a:extLst>
          </p:cNvPr>
          <p:cNvSpPr>
            <a:spLocks noChangeArrowheads="1"/>
          </p:cNvSpPr>
          <p:nvPr/>
        </p:nvSpPr>
        <p:spPr bwMode="auto">
          <a:xfrm>
            <a:off x="9856283" y="2751911"/>
            <a:ext cx="402779" cy="11808"/>
          </a:xfrm>
          <a:custGeom>
            <a:avLst/>
            <a:gdLst>
              <a:gd name="T0" fmla="*/ 0 w 1355"/>
              <a:gd name="T1" fmla="*/ 0 h 38"/>
              <a:gd name="T2" fmla="*/ 1354 w 1355"/>
              <a:gd name="T3" fmla="*/ 0 h 38"/>
              <a:gd name="T4" fmla="*/ 1354 w 1355"/>
              <a:gd name="T5" fmla="*/ 37 h 38"/>
              <a:gd name="T6" fmla="*/ 0 w 1355"/>
              <a:gd name="T7" fmla="*/ 37 h 38"/>
              <a:gd name="T8" fmla="*/ 0 w 1355"/>
              <a:gd name="T9" fmla="*/ 0 h 38"/>
            </a:gdLst>
            <a:ahLst/>
            <a:cxnLst>
              <a:cxn ang="0">
                <a:pos x="T0" y="T1"/>
              </a:cxn>
              <a:cxn ang="0">
                <a:pos x="T2" y="T3"/>
              </a:cxn>
              <a:cxn ang="0">
                <a:pos x="T4" y="T5"/>
              </a:cxn>
              <a:cxn ang="0">
                <a:pos x="T6" y="T7"/>
              </a:cxn>
              <a:cxn ang="0">
                <a:pos x="T8" y="T9"/>
              </a:cxn>
            </a:cxnLst>
            <a:rect l="0" t="0" r="r" b="b"/>
            <a:pathLst>
              <a:path w="1355" h="38">
                <a:moveTo>
                  <a:pt x="0" y="0"/>
                </a:moveTo>
                <a:lnTo>
                  <a:pt x="1354" y="0"/>
                </a:lnTo>
                <a:lnTo>
                  <a:pt x="1354"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3" name="Freeform 720">
            <a:extLst>
              <a:ext uri="{FF2B5EF4-FFF2-40B4-BE49-F238E27FC236}">
                <a16:creationId xmlns:a16="http://schemas.microsoft.com/office/drawing/2014/main" id="{87E500ED-EFAE-4946-BC89-5DB42D2A2C77}"/>
              </a:ext>
            </a:extLst>
          </p:cNvPr>
          <p:cNvSpPr>
            <a:spLocks noChangeArrowheads="1"/>
          </p:cNvSpPr>
          <p:nvPr/>
        </p:nvSpPr>
        <p:spPr bwMode="auto">
          <a:xfrm>
            <a:off x="9869403" y="2768967"/>
            <a:ext cx="377851" cy="69535"/>
          </a:xfrm>
          <a:custGeom>
            <a:avLst/>
            <a:gdLst>
              <a:gd name="T0" fmla="*/ 1226 w 1269"/>
              <a:gd name="T1" fmla="*/ 191 h 235"/>
              <a:gd name="T2" fmla="*/ 42 w 1269"/>
              <a:gd name="T3" fmla="*/ 191 h 235"/>
              <a:gd name="T4" fmla="*/ 42 w 1269"/>
              <a:gd name="T5" fmla="*/ 0 h 235"/>
              <a:gd name="T6" fmla="*/ 0 w 1269"/>
              <a:gd name="T7" fmla="*/ 0 h 235"/>
              <a:gd name="T8" fmla="*/ 0 w 1269"/>
              <a:gd name="T9" fmla="*/ 234 h 235"/>
              <a:gd name="T10" fmla="*/ 1268 w 1269"/>
              <a:gd name="T11" fmla="*/ 234 h 235"/>
              <a:gd name="T12" fmla="*/ 1268 w 1269"/>
              <a:gd name="T13" fmla="*/ 0 h 235"/>
              <a:gd name="T14" fmla="*/ 1226 w 1269"/>
              <a:gd name="T15" fmla="*/ 0 h 235"/>
              <a:gd name="T16" fmla="*/ 1226 w 1269"/>
              <a:gd name="T17"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9" h="235">
                <a:moveTo>
                  <a:pt x="1226" y="191"/>
                </a:moveTo>
                <a:lnTo>
                  <a:pt x="42" y="191"/>
                </a:lnTo>
                <a:lnTo>
                  <a:pt x="42" y="0"/>
                </a:lnTo>
                <a:lnTo>
                  <a:pt x="0" y="0"/>
                </a:lnTo>
                <a:lnTo>
                  <a:pt x="0" y="234"/>
                </a:lnTo>
                <a:lnTo>
                  <a:pt x="1268" y="234"/>
                </a:lnTo>
                <a:lnTo>
                  <a:pt x="1268" y="0"/>
                </a:lnTo>
                <a:lnTo>
                  <a:pt x="1226" y="0"/>
                </a:lnTo>
                <a:lnTo>
                  <a:pt x="1226" y="19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4" name="Freeform 721">
            <a:extLst>
              <a:ext uri="{FF2B5EF4-FFF2-40B4-BE49-F238E27FC236}">
                <a16:creationId xmlns:a16="http://schemas.microsoft.com/office/drawing/2014/main" id="{79CE4AC6-EF6E-4C8A-BFCE-C2B3161E3C28}"/>
              </a:ext>
            </a:extLst>
          </p:cNvPr>
          <p:cNvSpPr>
            <a:spLocks noChangeArrowheads="1"/>
          </p:cNvSpPr>
          <p:nvPr/>
        </p:nvSpPr>
        <p:spPr bwMode="auto">
          <a:xfrm>
            <a:off x="9975674" y="2775527"/>
            <a:ext cx="34112" cy="13120"/>
          </a:xfrm>
          <a:custGeom>
            <a:avLst/>
            <a:gdLst>
              <a:gd name="T0" fmla="*/ 0 w 113"/>
              <a:gd name="T1" fmla="*/ 0 h 44"/>
              <a:gd name="T2" fmla="*/ 112 w 113"/>
              <a:gd name="T3" fmla="*/ 0 h 44"/>
              <a:gd name="T4" fmla="*/ 112 w 113"/>
              <a:gd name="T5" fmla="*/ 43 h 44"/>
              <a:gd name="T6" fmla="*/ 0 w 113"/>
              <a:gd name="T7" fmla="*/ 43 h 44"/>
              <a:gd name="T8" fmla="*/ 0 w 113"/>
              <a:gd name="T9" fmla="*/ 0 h 44"/>
            </a:gdLst>
            <a:ahLst/>
            <a:cxnLst>
              <a:cxn ang="0">
                <a:pos x="T0" y="T1"/>
              </a:cxn>
              <a:cxn ang="0">
                <a:pos x="T2" y="T3"/>
              </a:cxn>
              <a:cxn ang="0">
                <a:pos x="T4" y="T5"/>
              </a:cxn>
              <a:cxn ang="0">
                <a:pos x="T6" y="T7"/>
              </a:cxn>
              <a:cxn ang="0">
                <a:pos x="T8" y="T9"/>
              </a:cxn>
            </a:cxnLst>
            <a:rect l="0" t="0" r="r" b="b"/>
            <a:pathLst>
              <a:path w="113" h="44">
                <a:moveTo>
                  <a:pt x="0" y="0"/>
                </a:moveTo>
                <a:lnTo>
                  <a:pt x="112" y="0"/>
                </a:lnTo>
                <a:lnTo>
                  <a:pt x="11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5" name="Freeform 722">
            <a:extLst>
              <a:ext uri="{FF2B5EF4-FFF2-40B4-BE49-F238E27FC236}">
                <a16:creationId xmlns:a16="http://schemas.microsoft.com/office/drawing/2014/main" id="{C7666B61-8139-4ED9-8AE7-9F4E32DCF0B1}"/>
              </a:ext>
            </a:extLst>
          </p:cNvPr>
          <p:cNvSpPr>
            <a:spLocks noChangeArrowheads="1"/>
          </p:cNvSpPr>
          <p:nvPr/>
        </p:nvSpPr>
        <p:spPr bwMode="auto">
          <a:xfrm>
            <a:off x="10108183" y="2775527"/>
            <a:ext cx="34112" cy="13120"/>
          </a:xfrm>
          <a:custGeom>
            <a:avLst/>
            <a:gdLst>
              <a:gd name="T0" fmla="*/ 0 w 113"/>
              <a:gd name="T1" fmla="*/ 0 h 44"/>
              <a:gd name="T2" fmla="*/ 112 w 113"/>
              <a:gd name="T3" fmla="*/ 0 h 44"/>
              <a:gd name="T4" fmla="*/ 112 w 113"/>
              <a:gd name="T5" fmla="*/ 43 h 44"/>
              <a:gd name="T6" fmla="*/ 0 w 113"/>
              <a:gd name="T7" fmla="*/ 43 h 44"/>
              <a:gd name="T8" fmla="*/ 0 w 113"/>
              <a:gd name="T9" fmla="*/ 0 h 44"/>
            </a:gdLst>
            <a:ahLst/>
            <a:cxnLst>
              <a:cxn ang="0">
                <a:pos x="T0" y="T1"/>
              </a:cxn>
              <a:cxn ang="0">
                <a:pos x="T2" y="T3"/>
              </a:cxn>
              <a:cxn ang="0">
                <a:pos x="T4" y="T5"/>
              </a:cxn>
              <a:cxn ang="0">
                <a:pos x="T6" y="T7"/>
              </a:cxn>
              <a:cxn ang="0">
                <a:pos x="T8" y="T9"/>
              </a:cxn>
            </a:cxnLst>
            <a:rect l="0" t="0" r="r" b="b"/>
            <a:pathLst>
              <a:path w="113" h="44">
                <a:moveTo>
                  <a:pt x="0" y="0"/>
                </a:moveTo>
                <a:lnTo>
                  <a:pt x="112" y="0"/>
                </a:lnTo>
                <a:lnTo>
                  <a:pt x="11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6" name="Freeform 723">
            <a:extLst>
              <a:ext uri="{FF2B5EF4-FFF2-40B4-BE49-F238E27FC236}">
                <a16:creationId xmlns:a16="http://schemas.microsoft.com/office/drawing/2014/main" id="{D424757C-34A6-4074-9C82-9B813772E885}"/>
              </a:ext>
            </a:extLst>
          </p:cNvPr>
          <p:cNvSpPr>
            <a:spLocks noChangeArrowheads="1"/>
          </p:cNvSpPr>
          <p:nvPr/>
        </p:nvSpPr>
        <p:spPr bwMode="auto">
          <a:xfrm>
            <a:off x="10015033" y="2775527"/>
            <a:ext cx="86591" cy="38048"/>
          </a:xfrm>
          <a:custGeom>
            <a:avLst/>
            <a:gdLst>
              <a:gd name="T0" fmla="*/ 0 w 293"/>
              <a:gd name="T1" fmla="*/ 0 h 129"/>
              <a:gd name="T2" fmla="*/ 0 w 293"/>
              <a:gd name="T3" fmla="*/ 43 h 129"/>
              <a:gd name="T4" fmla="*/ 16 w 293"/>
              <a:gd name="T5" fmla="*/ 43 h 129"/>
              <a:gd name="T6" fmla="*/ 16 w 293"/>
              <a:gd name="T7" fmla="*/ 128 h 129"/>
              <a:gd name="T8" fmla="*/ 276 w 293"/>
              <a:gd name="T9" fmla="*/ 128 h 129"/>
              <a:gd name="T10" fmla="*/ 276 w 293"/>
              <a:gd name="T11" fmla="*/ 43 h 129"/>
              <a:gd name="T12" fmla="*/ 292 w 293"/>
              <a:gd name="T13" fmla="*/ 43 h 129"/>
              <a:gd name="T14" fmla="*/ 292 w 293"/>
              <a:gd name="T15" fmla="*/ 0 h 129"/>
              <a:gd name="T16" fmla="*/ 234 w 293"/>
              <a:gd name="T17" fmla="*/ 0 h 129"/>
              <a:gd name="T18" fmla="*/ 234 w 293"/>
              <a:gd name="T19" fmla="*/ 90 h 129"/>
              <a:gd name="T20" fmla="*/ 59 w 293"/>
              <a:gd name="T21" fmla="*/ 90 h 129"/>
              <a:gd name="T22" fmla="*/ 59 w 293"/>
              <a:gd name="T23" fmla="*/ 0 h 129"/>
              <a:gd name="T24" fmla="*/ 0 w 293"/>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 h="129">
                <a:moveTo>
                  <a:pt x="0" y="0"/>
                </a:moveTo>
                <a:lnTo>
                  <a:pt x="0" y="43"/>
                </a:lnTo>
                <a:lnTo>
                  <a:pt x="16" y="43"/>
                </a:lnTo>
                <a:lnTo>
                  <a:pt x="16" y="128"/>
                </a:lnTo>
                <a:lnTo>
                  <a:pt x="276" y="128"/>
                </a:lnTo>
                <a:lnTo>
                  <a:pt x="276" y="43"/>
                </a:lnTo>
                <a:lnTo>
                  <a:pt x="292" y="43"/>
                </a:lnTo>
                <a:lnTo>
                  <a:pt x="292" y="0"/>
                </a:lnTo>
                <a:lnTo>
                  <a:pt x="234" y="0"/>
                </a:lnTo>
                <a:lnTo>
                  <a:pt x="234" y="90"/>
                </a:lnTo>
                <a:lnTo>
                  <a:pt x="59" y="90"/>
                </a:lnTo>
                <a:lnTo>
                  <a:pt x="59"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7" name="Freeform 724">
            <a:extLst>
              <a:ext uri="{FF2B5EF4-FFF2-40B4-BE49-F238E27FC236}">
                <a16:creationId xmlns:a16="http://schemas.microsoft.com/office/drawing/2014/main" id="{52213858-7835-4E81-A9A2-ABC9C5460439}"/>
              </a:ext>
            </a:extLst>
          </p:cNvPr>
          <p:cNvSpPr>
            <a:spLocks noChangeArrowheads="1"/>
          </p:cNvSpPr>
          <p:nvPr/>
        </p:nvSpPr>
        <p:spPr bwMode="auto">
          <a:xfrm>
            <a:off x="9914010" y="2581353"/>
            <a:ext cx="308317" cy="165310"/>
          </a:xfrm>
          <a:custGeom>
            <a:avLst/>
            <a:gdLst>
              <a:gd name="T0" fmla="*/ 441 w 1036"/>
              <a:gd name="T1" fmla="*/ 298 h 554"/>
              <a:gd name="T2" fmla="*/ 467 w 1036"/>
              <a:gd name="T3" fmla="*/ 335 h 554"/>
              <a:gd name="T4" fmla="*/ 473 w 1036"/>
              <a:gd name="T5" fmla="*/ 404 h 554"/>
              <a:gd name="T6" fmla="*/ 404 w 1036"/>
              <a:gd name="T7" fmla="*/ 425 h 554"/>
              <a:gd name="T8" fmla="*/ 425 w 1036"/>
              <a:gd name="T9" fmla="*/ 468 h 554"/>
              <a:gd name="T10" fmla="*/ 367 w 1036"/>
              <a:gd name="T11" fmla="*/ 478 h 554"/>
              <a:gd name="T12" fmla="*/ 282 w 1036"/>
              <a:gd name="T13" fmla="*/ 425 h 554"/>
              <a:gd name="T14" fmla="*/ 276 w 1036"/>
              <a:gd name="T15" fmla="*/ 319 h 554"/>
              <a:gd name="T16" fmla="*/ 192 w 1036"/>
              <a:gd name="T17" fmla="*/ 255 h 554"/>
              <a:gd name="T18" fmla="*/ 351 w 1036"/>
              <a:gd name="T19" fmla="*/ 245 h 554"/>
              <a:gd name="T20" fmla="*/ 425 w 1036"/>
              <a:gd name="T21" fmla="*/ 287 h 554"/>
              <a:gd name="T22" fmla="*/ 542 w 1036"/>
              <a:gd name="T23" fmla="*/ 107 h 554"/>
              <a:gd name="T24" fmla="*/ 346 w 1036"/>
              <a:gd name="T25" fmla="*/ 197 h 554"/>
              <a:gd name="T26" fmla="*/ 143 w 1036"/>
              <a:gd name="T27" fmla="*/ 117 h 554"/>
              <a:gd name="T28" fmla="*/ 107 w 1036"/>
              <a:gd name="T29" fmla="*/ 75 h 554"/>
              <a:gd name="T30" fmla="*/ 75 w 1036"/>
              <a:gd name="T31" fmla="*/ 107 h 554"/>
              <a:gd name="T32" fmla="*/ 117 w 1036"/>
              <a:gd name="T33" fmla="*/ 149 h 554"/>
              <a:gd name="T34" fmla="*/ 207 w 1036"/>
              <a:gd name="T35" fmla="*/ 378 h 554"/>
              <a:gd name="T36" fmla="*/ 96 w 1036"/>
              <a:gd name="T37" fmla="*/ 483 h 554"/>
              <a:gd name="T38" fmla="*/ 38 w 1036"/>
              <a:gd name="T39" fmla="*/ 494 h 554"/>
              <a:gd name="T40" fmla="*/ 0 w 1036"/>
              <a:gd name="T41" fmla="*/ 553 h 554"/>
              <a:gd name="T42" fmla="*/ 43 w 1036"/>
              <a:gd name="T43" fmla="*/ 542 h 554"/>
              <a:gd name="T44" fmla="*/ 64 w 1036"/>
              <a:gd name="T45" fmla="*/ 526 h 554"/>
              <a:gd name="T46" fmla="*/ 133 w 1036"/>
              <a:gd name="T47" fmla="*/ 510 h 554"/>
              <a:gd name="T48" fmla="*/ 175 w 1036"/>
              <a:gd name="T49" fmla="*/ 468 h 554"/>
              <a:gd name="T50" fmla="*/ 250 w 1036"/>
              <a:gd name="T51" fmla="*/ 446 h 554"/>
              <a:gd name="T52" fmla="*/ 303 w 1036"/>
              <a:gd name="T53" fmla="*/ 500 h 554"/>
              <a:gd name="T54" fmla="*/ 377 w 1036"/>
              <a:gd name="T55" fmla="*/ 521 h 554"/>
              <a:gd name="T56" fmla="*/ 446 w 1036"/>
              <a:gd name="T57" fmla="*/ 500 h 554"/>
              <a:gd name="T58" fmla="*/ 499 w 1036"/>
              <a:gd name="T59" fmla="*/ 452 h 554"/>
              <a:gd name="T60" fmla="*/ 521 w 1036"/>
              <a:gd name="T61" fmla="*/ 393 h 554"/>
              <a:gd name="T62" fmla="*/ 510 w 1036"/>
              <a:gd name="T63" fmla="*/ 324 h 554"/>
              <a:gd name="T64" fmla="*/ 462 w 1036"/>
              <a:gd name="T65" fmla="*/ 266 h 554"/>
              <a:gd name="T66" fmla="*/ 388 w 1036"/>
              <a:gd name="T67" fmla="*/ 218 h 554"/>
              <a:gd name="T68" fmla="*/ 553 w 1036"/>
              <a:gd name="T69" fmla="*/ 149 h 554"/>
              <a:gd name="T70" fmla="*/ 669 w 1036"/>
              <a:gd name="T71" fmla="*/ 149 h 554"/>
              <a:gd name="T72" fmla="*/ 828 w 1036"/>
              <a:gd name="T73" fmla="*/ 207 h 554"/>
              <a:gd name="T74" fmla="*/ 940 w 1036"/>
              <a:gd name="T75" fmla="*/ 329 h 554"/>
              <a:gd name="T76" fmla="*/ 866 w 1036"/>
              <a:gd name="T77" fmla="*/ 425 h 554"/>
              <a:gd name="T78" fmla="*/ 988 w 1036"/>
              <a:gd name="T79" fmla="*/ 473 h 554"/>
              <a:gd name="T80" fmla="*/ 1035 w 1036"/>
              <a:gd name="T81" fmla="*/ 547 h 554"/>
              <a:gd name="T82" fmla="*/ 1030 w 1036"/>
              <a:gd name="T83" fmla="*/ 478 h 554"/>
              <a:gd name="T84" fmla="*/ 1004 w 1036"/>
              <a:gd name="T85" fmla="*/ 361 h 554"/>
              <a:gd name="T86" fmla="*/ 940 w 1036"/>
              <a:gd name="T87" fmla="*/ 255 h 554"/>
              <a:gd name="T88" fmla="*/ 850 w 1036"/>
              <a:gd name="T89" fmla="*/ 175 h 554"/>
              <a:gd name="T90" fmla="*/ 738 w 1036"/>
              <a:gd name="T91" fmla="*/ 122 h 554"/>
              <a:gd name="T92" fmla="*/ 611 w 1036"/>
              <a:gd name="T93" fmla="*/ 10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6" h="554">
                <a:moveTo>
                  <a:pt x="425" y="287"/>
                </a:moveTo>
                <a:lnTo>
                  <a:pt x="425" y="287"/>
                </a:lnTo>
                <a:lnTo>
                  <a:pt x="441" y="298"/>
                </a:lnTo>
                <a:lnTo>
                  <a:pt x="377" y="298"/>
                </a:lnTo>
                <a:lnTo>
                  <a:pt x="377" y="335"/>
                </a:lnTo>
                <a:lnTo>
                  <a:pt x="467" y="335"/>
                </a:lnTo>
                <a:lnTo>
                  <a:pt x="467" y="335"/>
                </a:lnTo>
                <a:lnTo>
                  <a:pt x="478" y="372"/>
                </a:lnTo>
                <a:lnTo>
                  <a:pt x="473" y="404"/>
                </a:lnTo>
                <a:lnTo>
                  <a:pt x="473" y="404"/>
                </a:lnTo>
                <a:lnTo>
                  <a:pt x="467" y="425"/>
                </a:lnTo>
                <a:lnTo>
                  <a:pt x="404" y="425"/>
                </a:lnTo>
                <a:lnTo>
                  <a:pt x="404" y="468"/>
                </a:lnTo>
                <a:lnTo>
                  <a:pt x="425" y="468"/>
                </a:lnTo>
                <a:lnTo>
                  <a:pt x="425" y="468"/>
                </a:lnTo>
                <a:lnTo>
                  <a:pt x="404" y="478"/>
                </a:lnTo>
                <a:lnTo>
                  <a:pt x="404" y="478"/>
                </a:lnTo>
                <a:lnTo>
                  <a:pt x="367" y="478"/>
                </a:lnTo>
                <a:lnTo>
                  <a:pt x="335" y="473"/>
                </a:lnTo>
                <a:lnTo>
                  <a:pt x="308" y="452"/>
                </a:lnTo>
                <a:lnTo>
                  <a:pt x="282" y="425"/>
                </a:lnTo>
                <a:lnTo>
                  <a:pt x="282" y="425"/>
                </a:lnTo>
                <a:lnTo>
                  <a:pt x="224" y="319"/>
                </a:lnTo>
                <a:lnTo>
                  <a:pt x="276" y="319"/>
                </a:lnTo>
                <a:lnTo>
                  <a:pt x="276" y="276"/>
                </a:lnTo>
                <a:lnTo>
                  <a:pt x="202" y="276"/>
                </a:lnTo>
                <a:lnTo>
                  <a:pt x="192" y="255"/>
                </a:lnTo>
                <a:lnTo>
                  <a:pt x="255" y="192"/>
                </a:lnTo>
                <a:lnTo>
                  <a:pt x="351" y="245"/>
                </a:lnTo>
                <a:lnTo>
                  <a:pt x="351" y="245"/>
                </a:lnTo>
                <a:lnTo>
                  <a:pt x="351" y="245"/>
                </a:lnTo>
                <a:lnTo>
                  <a:pt x="351" y="245"/>
                </a:lnTo>
                <a:lnTo>
                  <a:pt x="425" y="287"/>
                </a:lnTo>
                <a:close/>
                <a:moveTo>
                  <a:pt x="611" y="101"/>
                </a:moveTo>
                <a:lnTo>
                  <a:pt x="611" y="101"/>
                </a:lnTo>
                <a:lnTo>
                  <a:pt x="542" y="107"/>
                </a:lnTo>
                <a:lnTo>
                  <a:pt x="473" y="122"/>
                </a:lnTo>
                <a:lnTo>
                  <a:pt x="409" y="154"/>
                </a:lnTo>
                <a:lnTo>
                  <a:pt x="346" y="197"/>
                </a:lnTo>
                <a:lnTo>
                  <a:pt x="250" y="139"/>
                </a:lnTo>
                <a:lnTo>
                  <a:pt x="207" y="181"/>
                </a:lnTo>
                <a:lnTo>
                  <a:pt x="143" y="117"/>
                </a:lnTo>
                <a:lnTo>
                  <a:pt x="143" y="0"/>
                </a:lnTo>
                <a:lnTo>
                  <a:pt x="107" y="0"/>
                </a:lnTo>
                <a:lnTo>
                  <a:pt x="107" y="75"/>
                </a:lnTo>
                <a:lnTo>
                  <a:pt x="59" y="32"/>
                </a:lnTo>
                <a:lnTo>
                  <a:pt x="27" y="59"/>
                </a:lnTo>
                <a:lnTo>
                  <a:pt x="75" y="107"/>
                </a:lnTo>
                <a:lnTo>
                  <a:pt x="0" y="107"/>
                </a:lnTo>
                <a:lnTo>
                  <a:pt x="0" y="149"/>
                </a:lnTo>
                <a:lnTo>
                  <a:pt x="117" y="149"/>
                </a:lnTo>
                <a:lnTo>
                  <a:pt x="181" y="207"/>
                </a:lnTo>
                <a:lnTo>
                  <a:pt x="139" y="250"/>
                </a:lnTo>
                <a:lnTo>
                  <a:pt x="207" y="378"/>
                </a:lnTo>
                <a:lnTo>
                  <a:pt x="122" y="462"/>
                </a:lnTo>
                <a:lnTo>
                  <a:pt x="122" y="462"/>
                </a:lnTo>
                <a:lnTo>
                  <a:pt x="96" y="483"/>
                </a:lnTo>
                <a:lnTo>
                  <a:pt x="64" y="489"/>
                </a:lnTo>
                <a:lnTo>
                  <a:pt x="64" y="489"/>
                </a:lnTo>
                <a:lnTo>
                  <a:pt x="38" y="494"/>
                </a:lnTo>
                <a:lnTo>
                  <a:pt x="16" y="505"/>
                </a:lnTo>
                <a:lnTo>
                  <a:pt x="6" y="526"/>
                </a:lnTo>
                <a:lnTo>
                  <a:pt x="0" y="553"/>
                </a:lnTo>
                <a:lnTo>
                  <a:pt x="43" y="553"/>
                </a:lnTo>
                <a:lnTo>
                  <a:pt x="43" y="553"/>
                </a:lnTo>
                <a:lnTo>
                  <a:pt x="43" y="542"/>
                </a:lnTo>
                <a:lnTo>
                  <a:pt x="48" y="536"/>
                </a:lnTo>
                <a:lnTo>
                  <a:pt x="53" y="531"/>
                </a:lnTo>
                <a:lnTo>
                  <a:pt x="64" y="526"/>
                </a:lnTo>
                <a:lnTo>
                  <a:pt x="64" y="526"/>
                </a:lnTo>
                <a:lnTo>
                  <a:pt x="96" y="526"/>
                </a:lnTo>
                <a:lnTo>
                  <a:pt x="133" y="510"/>
                </a:lnTo>
                <a:lnTo>
                  <a:pt x="207" y="510"/>
                </a:lnTo>
                <a:lnTo>
                  <a:pt x="207" y="468"/>
                </a:lnTo>
                <a:lnTo>
                  <a:pt x="175" y="468"/>
                </a:lnTo>
                <a:lnTo>
                  <a:pt x="228" y="414"/>
                </a:lnTo>
                <a:lnTo>
                  <a:pt x="250" y="446"/>
                </a:lnTo>
                <a:lnTo>
                  <a:pt x="250" y="446"/>
                </a:lnTo>
                <a:lnTo>
                  <a:pt x="250" y="446"/>
                </a:lnTo>
                <a:lnTo>
                  <a:pt x="271" y="478"/>
                </a:lnTo>
                <a:lnTo>
                  <a:pt x="303" y="500"/>
                </a:lnTo>
                <a:lnTo>
                  <a:pt x="340" y="515"/>
                </a:lnTo>
                <a:lnTo>
                  <a:pt x="377" y="521"/>
                </a:lnTo>
                <a:lnTo>
                  <a:pt x="377" y="521"/>
                </a:lnTo>
                <a:lnTo>
                  <a:pt x="414" y="515"/>
                </a:lnTo>
                <a:lnTo>
                  <a:pt x="414" y="515"/>
                </a:lnTo>
                <a:lnTo>
                  <a:pt x="446" y="500"/>
                </a:lnTo>
                <a:lnTo>
                  <a:pt x="478" y="478"/>
                </a:lnTo>
                <a:lnTo>
                  <a:pt x="478" y="478"/>
                </a:lnTo>
                <a:lnTo>
                  <a:pt x="499" y="452"/>
                </a:lnTo>
                <a:lnTo>
                  <a:pt x="515" y="414"/>
                </a:lnTo>
                <a:lnTo>
                  <a:pt x="515" y="414"/>
                </a:lnTo>
                <a:lnTo>
                  <a:pt x="521" y="393"/>
                </a:lnTo>
                <a:lnTo>
                  <a:pt x="521" y="367"/>
                </a:lnTo>
                <a:lnTo>
                  <a:pt x="515" y="346"/>
                </a:lnTo>
                <a:lnTo>
                  <a:pt x="510" y="324"/>
                </a:lnTo>
                <a:lnTo>
                  <a:pt x="494" y="303"/>
                </a:lnTo>
                <a:lnTo>
                  <a:pt x="484" y="282"/>
                </a:lnTo>
                <a:lnTo>
                  <a:pt x="462" y="266"/>
                </a:lnTo>
                <a:lnTo>
                  <a:pt x="441" y="250"/>
                </a:lnTo>
                <a:lnTo>
                  <a:pt x="388" y="218"/>
                </a:lnTo>
                <a:lnTo>
                  <a:pt x="388" y="218"/>
                </a:lnTo>
                <a:lnTo>
                  <a:pt x="436" y="186"/>
                </a:lnTo>
                <a:lnTo>
                  <a:pt x="494" y="160"/>
                </a:lnTo>
                <a:lnTo>
                  <a:pt x="553" y="149"/>
                </a:lnTo>
                <a:lnTo>
                  <a:pt x="611" y="143"/>
                </a:lnTo>
                <a:lnTo>
                  <a:pt x="611" y="143"/>
                </a:lnTo>
                <a:lnTo>
                  <a:pt x="669" y="149"/>
                </a:lnTo>
                <a:lnTo>
                  <a:pt x="728" y="160"/>
                </a:lnTo>
                <a:lnTo>
                  <a:pt x="781" y="181"/>
                </a:lnTo>
                <a:lnTo>
                  <a:pt x="828" y="207"/>
                </a:lnTo>
                <a:lnTo>
                  <a:pt x="871" y="245"/>
                </a:lnTo>
                <a:lnTo>
                  <a:pt x="908" y="287"/>
                </a:lnTo>
                <a:lnTo>
                  <a:pt x="940" y="329"/>
                </a:lnTo>
                <a:lnTo>
                  <a:pt x="967" y="382"/>
                </a:lnTo>
                <a:lnTo>
                  <a:pt x="866" y="382"/>
                </a:lnTo>
                <a:lnTo>
                  <a:pt x="866" y="425"/>
                </a:lnTo>
                <a:lnTo>
                  <a:pt x="982" y="425"/>
                </a:lnTo>
                <a:lnTo>
                  <a:pt x="982" y="425"/>
                </a:lnTo>
                <a:lnTo>
                  <a:pt x="988" y="473"/>
                </a:lnTo>
                <a:lnTo>
                  <a:pt x="993" y="521"/>
                </a:lnTo>
                <a:lnTo>
                  <a:pt x="993" y="547"/>
                </a:lnTo>
                <a:lnTo>
                  <a:pt x="1035" y="547"/>
                </a:lnTo>
                <a:lnTo>
                  <a:pt x="1035" y="521"/>
                </a:lnTo>
                <a:lnTo>
                  <a:pt x="1035" y="521"/>
                </a:lnTo>
                <a:lnTo>
                  <a:pt x="1030" y="478"/>
                </a:lnTo>
                <a:lnTo>
                  <a:pt x="1025" y="436"/>
                </a:lnTo>
                <a:lnTo>
                  <a:pt x="1014" y="399"/>
                </a:lnTo>
                <a:lnTo>
                  <a:pt x="1004" y="361"/>
                </a:lnTo>
                <a:lnTo>
                  <a:pt x="982" y="324"/>
                </a:lnTo>
                <a:lnTo>
                  <a:pt x="961" y="287"/>
                </a:lnTo>
                <a:lnTo>
                  <a:pt x="940" y="255"/>
                </a:lnTo>
                <a:lnTo>
                  <a:pt x="913" y="223"/>
                </a:lnTo>
                <a:lnTo>
                  <a:pt x="881" y="197"/>
                </a:lnTo>
                <a:lnTo>
                  <a:pt x="850" y="175"/>
                </a:lnTo>
                <a:lnTo>
                  <a:pt x="813" y="154"/>
                </a:lnTo>
                <a:lnTo>
                  <a:pt x="775" y="133"/>
                </a:lnTo>
                <a:lnTo>
                  <a:pt x="738" y="122"/>
                </a:lnTo>
                <a:lnTo>
                  <a:pt x="696" y="112"/>
                </a:lnTo>
                <a:lnTo>
                  <a:pt x="653" y="101"/>
                </a:lnTo>
                <a:lnTo>
                  <a:pt x="611" y="10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8" name="Freeform 725">
            <a:extLst>
              <a:ext uri="{FF2B5EF4-FFF2-40B4-BE49-F238E27FC236}">
                <a16:creationId xmlns:a16="http://schemas.microsoft.com/office/drawing/2014/main" id="{3822D77E-F5D0-46A1-873D-CEB6904C515A}"/>
              </a:ext>
            </a:extLst>
          </p:cNvPr>
          <p:cNvSpPr>
            <a:spLocks noChangeArrowheads="1"/>
          </p:cNvSpPr>
          <p:nvPr/>
        </p:nvSpPr>
        <p:spPr bwMode="auto">
          <a:xfrm>
            <a:off x="10126551" y="2662696"/>
            <a:ext cx="31488" cy="13120"/>
          </a:xfrm>
          <a:custGeom>
            <a:avLst/>
            <a:gdLst>
              <a:gd name="T0" fmla="*/ 0 w 107"/>
              <a:gd name="T1" fmla="*/ 0 h 44"/>
              <a:gd name="T2" fmla="*/ 106 w 107"/>
              <a:gd name="T3" fmla="*/ 0 h 44"/>
              <a:gd name="T4" fmla="*/ 106 w 107"/>
              <a:gd name="T5" fmla="*/ 43 h 44"/>
              <a:gd name="T6" fmla="*/ 0 w 107"/>
              <a:gd name="T7" fmla="*/ 43 h 44"/>
              <a:gd name="T8" fmla="*/ 0 w 107"/>
              <a:gd name="T9" fmla="*/ 0 h 44"/>
            </a:gdLst>
            <a:ahLst/>
            <a:cxnLst>
              <a:cxn ang="0">
                <a:pos x="T0" y="T1"/>
              </a:cxn>
              <a:cxn ang="0">
                <a:pos x="T2" y="T3"/>
              </a:cxn>
              <a:cxn ang="0">
                <a:pos x="T4" y="T5"/>
              </a:cxn>
              <a:cxn ang="0">
                <a:pos x="T6" y="T7"/>
              </a:cxn>
              <a:cxn ang="0">
                <a:pos x="T8" y="T9"/>
              </a:cxn>
            </a:cxnLst>
            <a:rect l="0" t="0" r="r" b="b"/>
            <a:pathLst>
              <a:path w="107" h="44">
                <a:moveTo>
                  <a:pt x="0" y="0"/>
                </a:moveTo>
                <a:lnTo>
                  <a:pt x="106" y="0"/>
                </a:lnTo>
                <a:lnTo>
                  <a:pt x="10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9" name="Freeform 726">
            <a:extLst>
              <a:ext uri="{FF2B5EF4-FFF2-40B4-BE49-F238E27FC236}">
                <a16:creationId xmlns:a16="http://schemas.microsoft.com/office/drawing/2014/main" id="{B6B3A9EB-D5AE-4604-B4CB-CB52605804AF}"/>
              </a:ext>
            </a:extLst>
          </p:cNvPr>
          <p:cNvSpPr>
            <a:spLocks noChangeArrowheads="1"/>
          </p:cNvSpPr>
          <p:nvPr/>
        </p:nvSpPr>
        <p:spPr bwMode="auto">
          <a:xfrm>
            <a:off x="10108183" y="2675816"/>
            <a:ext cx="19680"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0" name="Freeform 727">
            <a:extLst>
              <a:ext uri="{FF2B5EF4-FFF2-40B4-BE49-F238E27FC236}">
                <a16:creationId xmlns:a16="http://schemas.microsoft.com/office/drawing/2014/main" id="{A98FDCB5-BCF6-4D84-ABAE-E9DE1AC2422A}"/>
              </a:ext>
            </a:extLst>
          </p:cNvPr>
          <p:cNvSpPr>
            <a:spLocks noChangeArrowheads="1"/>
          </p:cNvSpPr>
          <p:nvPr/>
        </p:nvSpPr>
        <p:spPr bwMode="auto">
          <a:xfrm>
            <a:off x="10015033" y="2681064"/>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1" name="Freeform 728">
            <a:extLst>
              <a:ext uri="{FF2B5EF4-FFF2-40B4-BE49-F238E27FC236}">
                <a16:creationId xmlns:a16="http://schemas.microsoft.com/office/drawing/2014/main" id="{15700489-17A3-4B5E-94E6-D676B0F5E817}"/>
              </a:ext>
            </a:extLst>
          </p:cNvPr>
          <p:cNvSpPr>
            <a:spLocks noChangeArrowheads="1"/>
          </p:cNvSpPr>
          <p:nvPr/>
        </p:nvSpPr>
        <p:spPr bwMode="auto">
          <a:xfrm>
            <a:off x="9975674" y="2732231"/>
            <a:ext cx="20992" cy="11807"/>
          </a:xfrm>
          <a:custGeom>
            <a:avLst/>
            <a:gdLst>
              <a:gd name="T0" fmla="*/ 0 w 70"/>
              <a:gd name="T1" fmla="*/ 0 h 38"/>
              <a:gd name="T2" fmla="*/ 69 w 70"/>
              <a:gd name="T3" fmla="*/ 0 h 38"/>
              <a:gd name="T4" fmla="*/ 69 w 70"/>
              <a:gd name="T5" fmla="*/ 37 h 38"/>
              <a:gd name="T6" fmla="*/ 0 w 70"/>
              <a:gd name="T7" fmla="*/ 37 h 38"/>
              <a:gd name="T8" fmla="*/ 0 w 70"/>
              <a:gd name="T9" fmla="*/ 0 h 38"/>
            </a:gdLst>
            <a:ahLst/>
            <a:cxnLst>
              <a:cxn ang="0">
                <a:pos x="T0" y="T1"/>
              </a:cxn>
              <a:cxn ang="0">
                <a:pos x="T2" y="T3"/>
              </a:cxn>
              <a:cxn ang="0">
                <a:pos x="T4" y="T5"/>
              </a:cxn>
              <a:cxn ang="0">
                <a:pos x="T6" y="T7"/>
              </a:cxn>
              <a:cxn ang="0">
                <a:pos x="T8" y="T9"/>
              </a:cxn>
            </a:cxnLst>
            <a:rect l="0" t="0" r="r" b="b"/>
            <a:pathLst>
              <a:path w="70" h="38">
                <a:moveTo>
                  <a:pt x="0" y="0"/>
                </a:moveTo>
                <a:lnTo>
                  <a:pt x="69" y="0"/>
                </a:lnTo>
                <a:lnTo>
                  <a:pt x="69"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2" name="Freeform 729">
            <a:extLst>
              <a:ext uri="{FF2B5EF4-FFF2-40B4-BE49-F238E27FC236}">
                <a16:creationId xmlns:a16="http://schemas.microsoft.com/office/drawing/2014/main" id="{29418489-D582-48ED-A0B8-DC8364A14B0D}"/>
              </a:ext>
            </a:extLst>
          </p:cNvPr>
          <p:cNvSpPr>
            <a:spLocks noChangeArrowheads="1"/>
          </p:cNvSpPr>
          <p:nvPr/>
        </p:nvSpPr>
        <p:spPr bwMode="auto">
          <a:xfrm>
            <a:off x="10009785" y="2459339"/>
            <a:ext cx="20992" cy="129886"/>
          </a:xfrm>
          <a:custGeom>
            <a:avLst/>
            <a:gdLst>
              <a:gd name="T0" fmla="*/ 11 w 70"/>
              <a:gd name="T1" fmla="*/ 302 h 436"/>
              <a:gd name="T2" fmla="*/ 11 w 70"/>
              <a:gd name="T3" fmla="*/ 302 h 436"/>
              <a:gd name="T4" fmla="*/ 5 w 70"/>
              <a:gd name="T5" fmla="*/ 323 h 436"/>
              <a:gd name="T6" fmla="*/ 0 w 70"/>
              <a:gd name="T7" fmla="*/ 344 h 436"/>
              <a:gd name="T8" fmla="*/ 0 w 70"/>
              <a:gd name="T9" fmla="*/ 366 h 436"/>
              <a:gd name="T10" fmla="*/ 0 w 70"/>
              <a:gd name="T11" fmla="*/ 382 h 436"/>
              <a:gd name="T12" fmla="*/ 16 w 70"/>
              <a:gd name="T13" fmla="*/ 435 h 436"/>
              <a:gd name="T14" fmla="*/ 53 w 70"/>
              <a:gd name="T15" fmla="*/ 424 h 436"/>
              <a:gd name="T16" fmla="*/ 43 w 70"/>
              <a:gd name="T17" fmla="*/ 371 h 436"/>
              <a:gd name="T18" fmla="*/ 43 w 70"/>
              <a:gd name="T19" fmla="*/ 371 h 436"/>
              <a:gd name="T20" fmla="*/ 43 w 70"/>
              <a:gd name="T21" fmla="*/ 350 h 436"/>
              <a:gd name="T22" fmla="*/ 48 w 70"/>
              <a:gd name="T23" fmla="*/ 323 h 436"/>
              <a:gd name="T24" fmla="*/ 53 w 70"/>
              <a:gd name="T25" fmla="*/ 313 h 436"/>
              <a:gd name="T26" fmla="*/ 53 w 70"/>
              <a:gd name="T27" fmla="*/ 313 h 436"/>
              <a:gd name="T28" fmla="*/ 64 w 70"/>
              <a:gd name="T29" fmla="*/ 286 h 436"/>
              <a:gd name="T30" fmla="*/ 64 w 70"/>
              <a:gd name="T31" fmla="*/ 260 h 436"/>
              <a:gd name="T32" fmla="*/ 64 w 70"/>
              <a:gd name="T33" fmla="*/ 233 h 436"/>
              <a:gd name="T34" fmla="*/ 53 w 70"/>
              <a:gd name="T35" fmla="*/ 207 h 436"/>
              <a:gd name="T36" fmla="*/ 53 w 70"/>
              <a:gd name="T37" fmla="*/ 207 h 436"/>
              <a:gd name="T38" fmla="*/ 48 w 70"/>
              <a:gd name="T39" fmla="*/ 190 h 436"/>
              <a:gd name="T40" fmla="*/ 48 w 70"/>
              <a:gd name="T41" fmla="*/ 175 h 436"/>
              <a:gd name="T42" fmla="*/ 48 w 70"/>
              <a:gd name="T43" fmla="*/ 159 h 436"/>
              <a:gd name="T44" fmla="*/ 53 w 70"/>
              <a:gd name="T45" fmla="*/ 143 h 436"/>
              <a:gd name="T46" fmla="*/ 58 w 70"/>
              <a:gd name="T47" fmla="*/ 132 h 436"/>
              <a:gd name="T48" fmla="*/ 58 w 70"/>
              <a:gd name="T49" fmla="*/ 132 h 436"/>
              <a:gd name="T50" fmla="*/ 64 w 70"/>
              <a:gd name="T51" fmla="*/ 111 h 436"/>
              <a:gd name="T52" fmla="*/ 69 w 70"/>
              <a:gd name="T53" fmla="*/ 95 h 436"/>
              <a:gd name="T54" fmla="*/ 69 w 70"/>
              <a:gd name="T55" fmla="*/ 74 h 436"/>
              <a:gd name="T56" fmla="*/ 69 w 70"/>
              <a:gd name="T57" fmla="*/ 53 h 436"/>
              <a:gd name="T58" fmla="*/ 53 w 70"/>
              <a:gd name="T59" fmla="*/ 0 h 436"/>
              <a:gd name="T60" fmla="*/ 16 w 70"/>
              <a:gd name="T61" fmla="*/ 10 h 436"/>
              <a:gd name="T62" fmla="*/ 27 w 70"/>
              <a:gd name="T63" fmla="*/ 63 h 436"/>
              <a:gd name="T64" fmla="*/ 27 w 70"/>
              <a:gd name="T65" fmla="*/ 63 h 436"/>
              <a:gd name="T66" fmla="*/ 27 w 70"/>
              <a:gd name="T67" fmla="*/ 90 h 436"/>
              <a:gd name="T68" fmla="*/ 22 w 70"/>
              <a:gd name="T69" fmla="*/ 111 h 436"/>
              <a:gd name="T70" fmla="*/ 16 w 70"/>
              <a:gd name="T71" fmla="*/ 122 h 436"/>
              <a:gd name="T72" fmla="*/ 16 w 70"/>
              <a:gd name="T73" fmla="*/ 122 h 436"/>
              <a:gd name="T74" fmla="*/ 5 w 70"/>
              <a:gd name="T75" fmla="*/ 148 h 436"/>
              <a:gd name="T76" fmla="*/ 5 w 70"/>
              <a:gd name="T77" fmla="*/ 175 h 436"/>
              <a:gd name="T78" fmla="*/ 5 w 70"/>
              <a:gd name="T79" fmla="*/ 201 h 436"/>
              <a:gd name="T80" fmla="*/ 16 w 70"/>
              <a:gd name="T81" fmla="*/ 228 h 436"/>
              <a:gd name="T82" fmla="*/ 16 w 70"/>
              <a:gd name="T83" fmla="*/ 228 h 436"/>
              <a:gd name="T84" fmla="*/ 22 w 70"/>
              <a:gd name="T85" fmla="*/ 244 h 436"/>
              <a:gd name="T86" fmla="*/ 22 w 70"/>
              <a:gd name="T87" fmla="*/ 260 h 436"/>
              <a:gd name="T88" fmla="*/ 22 w 70"/>
              <a:gd name="T89" fmla="*/ 276 h 436"/>
              <a:gd name="T90" fmla="*/ 16 w 70"/>
              <a:gd name="T91" fmla="*/ 291 h 436"/>
              <a:gd name="T92" fmla="*/ 11 w 70"/>
              <a:gd name="T93" fmla="*/ 30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436">
                <a:moveTo>
                  <a:pt x="11" y="302"/>
                </a:moveTo>
                <a:lnTo>
                  <a:pt x="11" y="302"/>
                </a:lnTo>
                <a:lnTo>
                  <a:pt x="5" y="323"/>
                </a:lnTo>
                <a:lnTo>
                  <a:pt x="0" y="344"/>
                </a:lnTo>
                <a:lnTo>
                  <a:pt x="0" y="366"/>
                </a:lnTo>
                <a:lnTo>
                  <a:pt x="0" y="382"/>
                </a:lnTo>
                <a:lnTo>
                  <a:pt x="16" y="435"/>
                </a:lnTo>
                <a:lnTo>
                  <a:pt x="53" y="424"/>
                </a:lnTo>
                <a:lnTo>
                  <a:pt x="43" y="371"/>
                </a:lnTo>
                <a:lnTo>
                  <a:pt x="43" y="371"/>
                </a:lnTo>
                <a:lnTo>
                  <a:pt x="43" y="350"/>
                </a:lnTo>
                <a:lnTo>
                  <a:pt x="48" y="323"/>
                </a:lnTo>
                <a:lnTo>
                  <a:pt x="53" y="313"/>
                </a:lnTo>
                <a:lnTo>
                  <a:pt x="53" y="313"/>
                </a:lnTo>
                <a:lnTo>
                  <a:pt x="64" y="286"/>
                </a:lnTo>
                <a:lnTo>
                  <a:pt x="64" y="260"/>
                </a:lnTo>
                <a:lnTo>
                  <a:pt x="64" y="233"/>
                </a:lnTo>
                <a:lnTo>
                  <a:pt x="53" y="207"/>
                </a:lnTo>
                <a:lnTo>
                  <a:pt x="53" y="207"/>
                </a:lnTo>
                <a:lnTo>
                  <a:pt x="48" y="190"/>
                </a:lnTo>
                <a:lnTo>
                  <a:pt x="48" y="175"/>
                </a:lnTo>
                <a:lnTo>
                  <a:pt x="48" y="159"/>
                </a:lnTo>
                <a:lnTo>
                  <a:pt x="53" y="143"/>
                </a:lnTo>
                <a:lnTo>
                  <a:pt x="58" y="132"/>
                </a:lnTo>
                <a:lnTo>
                  <a:pt x="58" y="132"/>
                </a:lnTo>
                <a:lnTo>
                  <a:pt x="64" y="111"/>
                </a:lnTo>
                <a:lnTo>
                  <a:pt x="69" y="95"/>
                </a:lnTo>
                <a:lnTo>
                  <a:pt x="69" y="74"/>
                </a:lnTo>
                <a:lnTo>
                  <a:pt x="69" y="53"/>
                </a:lnTo>
                <a:lnTo>
                  <a:pt x="53" y="0"/>
                </a:lnTo>
                <a:lnTo>
                  <a:pt x="16" y="10"/>
                </a:lnTo>
                <a:lnTo>
                  <a:pt x="27" y="63"/>
                </a:lnTo>
                <a:lnTo>
                  <a:pt x="27" y="63"/>
                </a:lnTo>
                <a:lnTo>
                  <a:pt x="27" y="90"/>
                </a:lnTo>
                <a:lnTo>
                  <a:pt x="22" y="111"/>
                </a:lnTo>
                <a:lnTo>
                  <a:pt x="16" y="122"/>
                </a:lnTo>
                <a:lnTo>
                  <a:pt x="16" y="122"/>
                </a:lnTo>
                <a:lnTo>
                  <a:pt x="5" y="148"/>
                </a:lnTo>
                <a:lnTo>
                  <a:pt x="5" y="175"/>
                </a:lnTo>
                <a:lnTo>
                  <a:pt x="5" y="201"/>
                </a:lnTo>
                <a:lnTo>
                  <a:pt x="16" y="228"/>
                </a:lnTo>
                <a:lnTo>
                  <a:pt x="16" y="228"/>
                </a:lnTo>
                <a:lnTo>
                  <a:pt x="22" y="244"/>
                </a:lnTo>
                <a:lnTo>
                  <a:pt x="22" y="260"/>
                </a:lnTo>
                <a:lnTo>
                  <a:pt x="22" y="276"/>
                </a:lnTo>
                <a:lnTo>
                  <a:pt x="16" y="291"/>
                </a:lnTo>
                <a:lnTo>
                  <a:pt x="11" y="30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3" name="Freeform 730">
            <a:extLst>
              <a:ext uri="{FF2B5EF4-FFF2-40B4-BE49-F238E27FC236}">
                <a16:creationId xmlns:a16="http://schemas.microsoft.com/office/drawing/2014/main" id="{731E56B6-155F-4761-B980-491197FAD4DE}"/>
              </a:ext>
            </a:extLst>
          </p:cNvPr>
          <p:cNvSpPr>
            <a:spLocks noChangeArrowheads="1"/>
          </p:cNvSpPr>
          <p:nvPr/>
        </p:nvSpPr>
        <p:spPr bwMode="auto">
          <a:xfrm>
            <a:off x="10053080" y="2503946"/>
            <a:ext cx="15744" cy="104959"/>
          </a:xfrm>
          <a:custGeom>
            <a:avLst/>
            <a:gdLst>
              <a:gd name="T0" fmla="*/ 6 w 55"/>
              <a:gd name="T1" fmla="*/ 308 h 351"/>
              <a:gd name="T2" fmla="*/ 17 w 55"/>
              <a:gd name="T3" fmla="*/ 350 h 351"/>
              <a:gd name="T4" fmla="*/ 54 w 55"/>
              <a:gd name="T5" fmla="*/ 340 h 351"/>
              <a:gd name="T6" fmla="*/ 43 w 55"/>
              <a:gd name="T7" fmla="*/ 298 h 351"/>
              <a:gd name="T8" fmla="*/ 43 w 55"/>
              <a:gd name="T9" fmla="*/ 298 h 351"/>
              <a:gd name="T10" fmla="*/ 38 w 55"/>
              <a:gd name="T11" fmla="*/ 260 h 351"/>
              <a:gd name="T12" fmla="*/ 43 w 55"/>
              <a:gd name="T13" fmla="*/ 223 h 351"/>
              <a:gd name="T14" fmla="*/ 43 w 55"/>
              <a:gd name="T15" fmla="*/ 223 h 351"/>
              <a:gd name="T16" fmla="*/ 48 w 55"/>
              <a:gd name="T17" fmla="*/ 175 h 351"/>
              <a:gd name="T18" fmla="*/ 43 w 55"/>
              <a:gd name="T19" fmla="*/ 128 h 351"/>
              <a:gd name="T20" fmla="*/ 43 w 55"/>
              <a:gd name="T21" fmla="*/ 128 h 351"/>
              <a:gd name="T22" fmla="*/ 38 w 55"/>
              <a:gd name="T23" fmla="*/ 91 h 351"/>
              <a:gd name="T24" fmla="*/ 43 w 55"/>
              <a:gd name="T25" fmla="*/ 53 h 351"/>
              <a:gd name="T26" fmla="*/ 54 w 55"/>
              <a:gd name="T27" fmla="*/ 11 h 351"/>
              <a:gd name="T28" fmla="*/ 17 w 55"/>
              <a:gd name="T29" fmla="*/ 0 h 351"/>
              <a:gd name="T30" fmla="*/ 6 w 55"/>
              <a:gd name="T31" fmla="*/ 42 h 351"/>
              <a:gd name="T32" fmla="*/ 6 w 55"/>
              <a:gd name="T33" fmla="*/ 42 h 351"/>
              <a:gd name="T34" fmla="*/ 0 w 55"/>
              <a:gd name="T35" fmla="*/ 91 h 351"/>
              <a:gd name="T36" fmla="*/ 6 w 55"/>
              <a:gd name="T37" fmla="*/ 138 h 351"/>
              <a:gd name="T38" fmla="*/ 6 w 55"/>
              <a:gd name="T39" fmla="*/ 138 h 351"/>
              <a:gd name="T40" fmla="*/ 6 w 55"/>
              <a:gd name="T41" fmla="*/ 175 h 351"/>
              <a:gd name="T42" fmla="*/ 6 w 55"/>
              <a:gd name="T43" fmla="*/ 213 h 351"/>
              <a:gd name="T44" fmla="*/ 6 w 55"/>
              <a:gd name="T45" fmla="*/ 213 h 351"/>
              <a:gd name="T46" fmla="*/ 0 w 55"/>
              <a:gd name="T47" fmla="*/ 260 h 351"/>
              <a:gd name="T48" fmla="*/ 6 w 55"/>
              <a:gd name="T49" fmla="*/ 3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351">
                <a:moveTo>
                  <a:pt x="6" y="308"/>
                </a:moveTo>
                <a:lnTo>
                  <a:pt x="17" y="350"/>
                </a:lnTo>
                <a:lnTo>
                  <a:pt x="54" y="340"/>
                </a:lnTo>
                <a:lnTo>
                  <a:pt x="43" y="298"/>
                </a:lnTo>
                <a:lnTo>
                  <a:pt x="43" y="298"/>
                </a:lnTo>
                <a:lnTo>
                  <a:pt x="38" y="260"/>
                </a:lnTo>
                <a:lnTo>
                  <a:pt x="43" y="223"/>
                </a:lnTo>
                <a:lnTo>
                  <a:pt x="43" y="223"/>
                </a:lnTo>
                <a:lnTo>
                  <a:pt x="48" y="175"/>
                </a:lnTo>
                <a:lnTo>
                  <a:pt x="43" y="128"/>
                </a:lnTo>
                <a:lnTo>
                  <a:pt x="43" y="128"/>
                </a:lnTo>
                <a:lnTo>
                  <a:pt x="38" y="91"/>
                </a:lnTo>
                <a:lnTo>
                  <a:pt x="43" y="53"/>
                </a:lnTo>
                <a:lnTo>
                  <a:pt x="54" y="11"/>
                </a:lnTo>
                <a:lnTo>
                  <a:pt x="17" y="0"/>
                </a:lnTo>
                <a:lnTo>
                  <a:pt x="6" y="42"/>
                </a:lnTo>
                <a:lnTo>
                  <a:pt x="6" y="42"/>
                </a:lnTo>
                <a:lnTo>
                  <a:pt x="0" y="91"/>
                </a:lnTo>
                <a:lnTo>
                  <a:pt x="6" y="138"/>
                </a:lnTo>
                <a:lnTo>
                  <a:pt x="6" y="138"/>
                </a:lnTo>
                <a:lnTo>
                  <a:pt x="6" y="175"/>
                </a:lnTo>
                <a:lnTo>
                  <a:pt x="6" y="213"/>
                </a:lnTo>
                <a:lnTo>
                  <a:pt x="6" y="213"/>
                </a:lnTo>
                <a:lnTo>
                  <a:pt x="0" y="260"/>
                </a:lnTo>
                <a:lnTo>
                  <a:pt x="6" y="30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4" name="Freeform 731">
            <a:extLst>
              <a:ext uri="{FF2B5EF4-FFF2-40B4-BE49-F238E27FC236}">
                <a16:creationId xmlns:a16="http://schemas.microsoft.com/office/drawing/2014/main" id="{E1FF6110-D5D0-4ED8-961E-1EBE407A7255}"/>
              </a:ext>
            </a:extLst>
          </p:cNvPr>
          <p:cNvSpPr>
            <a:spLocks noChangeArrowheads="1"/>
          </p:cNvSpPr>
          <p:nvPr/>
        </p:nvSpPr>
        <p:spPr bwMode="auto">
          <a:xfrm>
            <a:off x="10081944" y="2465898"/>
            <a:ext cx="20992" cy="85279"/>
          </a:xfrm>
          <a:custGeom>
            <a:avLst/>
            <a:gdLst>
              <a:gd name="T0" fmla="*/ 6 w 71"/>
              <a:gd name="T1" fmla="*/ 223 h 288"/>
              <a:gd name="T2" fmla="*/ 16 w 71"/>
              <a:gd name="T3" fmla="*/ 287 h 288"/>
              <a:gd name="T4" fmla="*/ 59 w 71"/>
              <a:gd name="T5" fmla="*/ 276 h 288"/>
              <a:gd name="T6" fmla="*/ 48 w 71"/>
              <a:gd name="T7" fmla="*/ 218 h 288"/>
              <a:gd name="T8" fmla="*/ 48 w 71"/>
              <a:gd name="T9" fmla="*/ 218 h 288"/>
              <a:gd name="T10" fmla="*/ 43 w 71"/>
              <a:gd name="T11" fmla="*/ 180 h 288"/>
              <a:gd name="T12" fmla="*/ 53 w 71"/>
              <a:gd name="T13" fmla="*/ 143 h 288"/>
              <a:gd name="T14" fmla="*/ 53 w 71"/>
              <a:gd name="T15" fmla="*/ 143 h 288"/>
              <a:gd name="T16" fmla="*/ 64 w 71"/>
              <a:gd name="T17" fmla="*/ 116 h 288"/>
              <a:gd name="T18" fmla="*/ 70 w 71"/>
              <a:gd name="T19" fmla="*/ 90 h 288"/>
              <a:gd name="T20" fmla="*/ 70 w 71"/>
              <a:gd name="T21" fmla="*/ 63 h 288"/>
              <a:gd name="T22" fmla="*/ 70 w 71"/>
              <a:gd name="T23" fmla="*/ 37 h 288"/>
              <a:gd name="T24" fmla="*/ 59 w 71"/>
              <a:gd name="T25" fmla="*/ 0 h 288"/>
              <a:gd name="T26" fmla="*/ 16 w 71"/>
              <a:gd name="T27" fmla="*/ 11 h 288"/>
              <a:gd name="T28" fmla="*/ 27 w 71"/>
              <a:gd name="T29" fmla="*/ 48 h 288"/>
              <a:gd name="T30" fmla="*/ 27 w 71"/>
              <a:gd name="T31" fmla="*/ 48 h 288"/>
              <a:gd name="T32" fmla="*/ 32 w 71"/>
              <a:gd name="T33" fmla="*/ 69 h 288"/>
              <a:gd name="T34" fmla="*/ 32 w 71"/>
              <a:gd name="T35" fmla="*/ 90 h 288"/>
              <a:gd name="T36" fmla="*/ 27 w 71"/>
              <a:gd name="T37" fmla="*/ 106 h 288"/>
              <a:gd name="T38" fmla="*/ 16 w 71"/>
              <a:gd name="T39" fmla="*/ 127 h 288"/>
              <a:gd name="T40" fmla="*/ 16 w 71"/>
              <a:gd name="T41" fmla="*/ 127 h 288"/>
              <a:gd name="T42" fmla="*/ 11 w 71"/>
              <a:gd name="T43" fmla="*/ 148 h 288"/>
              <a:gd name="T44" fmla="*/ 6 w 71"/>
              <a:gd name="T45" fmla="*/ 175 h 288"/>
              <a:gd name="T46" fmla="*/ 0 w 71"/>
              <a:gd name="T47" fmla="*/ 201 h 288"/>
              <a:gd name="T48" fmla="*/ 6 w 71"/>
              <a:gd name="T49" fmla="*/ 22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288">
                <a:moveTo>
                  <a:pt x="6" y="223"/>
                </a:moveTo>
                <a:lnTo>
                  <a:pt x="16" y="287"/>
                </a:lnTo>
                <a:lnTo>
                  <a:pt x="59" y="276"/>
                </a:lnTo>
                <a:lnTo>
                  <a:pt x="48" y="218"/>
                </a:lnTo>
                <a:lnTo>
                  <a:pt x="48" y="218"/>
                </a:lnTo>
                <a:lnTo>
                  <a:pt x="43" y="180"/>
                </a:lnTo>
                <a:lnTo>
                  <a:pt x="53" y="143"/>
                </a:lnTo>
                <a:lnTo>
                  <a:pt x="53" y="143"/>
                </a:lnTo>
                <a:lnTo>
                  <a:pt x="64" y="116"/>
                </a:lnTo>
                <a:lnTo>
                  <a:pt x="70" y="90"/>
                </a:lnTo>
                <a:lnTo>
                  <a:pt x="70" y="63"/>
                </a:lnTo>
                <a:lnTo>
                  <a:pt x="70" y="37"/>
                </a:lnTo>
                <a:lnTo>
                  <a:pt x="59" y="0"/>
                </a:lnTo>
                <a:lnTo>
                  <a:pt x="16" y="11"/>
                </a:lnTo>
                <a:lnTo>
                  <a:pt x="27" y="48"/>
                </a:lnTo>
                <a:lnTo>
                  <a:pt x="27" y="48"/>
                </a:lnTo>
                <a:lnTo>
                  <a:pt x="32" y="69"/>
                </a:lnTo>
                <a:lnTo>
                  <a:pt x="32" y="90"/>
                </a:lnTo>
                <a:lnTo>
                  <a:pt x="27" y="106"/>
                </a:lnTo>
                <a:lnTo>
                  <a:pt x="16" y="127"/>
                </a:lnTo>
                <a:lnTo>
                  <a:pt x="16" y="127"/>
                </a:lnTo>
                <a:lnTo>
                  <a:pt x="11" y="148"/>
                </a:lnTo>
                <a:lnTo>
                  <a:pt x="6" y="175"/>
                </a:lnTo>
                <a:lnTo>
                  <a:pt x="0" y="201"/>
                </a:lnTo>
                <a:lnTo>
                  <a:pt x="6" y="22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5" name="Freeform 732">
            <a:extLst>
              <a:ext uri="{FF2B5EF4-FFF2-40B4-BE49-F238E27FC236}">
                <a16:creationId xmlns:a16="http://schemas.microsoft.com/office/drawing/2014/main" id="{856C78DC-E8D0-4C8A-ADDA-61C2DD814773}"/>
              </a:ext>
            </a:extLst>
          </p:cNvPr>
          <p:cNvSpPr>
            <a:spLocks noChangeArrowheads="1"/>
          </p:cNvSpPr>
          <p:nvPr/>
        </p:nvSpPr>
        <p:spPr bwMode="auto">
          <a:xfrm>
            <a:off x="10117368" y="2541993"/>
            <a:ext cx="15744" cy="60351"/>
          </a:xfrm>
          <a:custGeom>
            <a:avLst/>
            <a:gdLst>
              <a:gd name="T0" fmla="*/ 11 w 54"/>
              <a:gd name="T1" fmla="*/ 0 h 202"/>
              <a:gd name="T2" fmla="*/ 11 w 54"/>
              <a:gd name="T3" fmla="*/ 0 h 202"/>
              <a:gd name="T4" fmla="*/ 6 w 54"/>
              <a:gd name="T5" fmla="*/ 42 h 202"/>
              <a:gd name="T6" fmla="*/ 0 w 54"/>
              <a:gd name="T7" fmla="*/ 90 h 202"/>
              <a:gd name="T8" fmla="*/ 0 w 54"/>
              <a:gd name="T9" fmla="*/ 132 h 202"/>
              <a:gd name="T10" fmla="*/ 11 w 54"/>
              <a:gd name="T11" fmla="*/ 180 h 202"/>
              <a:gd name="T12" fmla="*/ 11 w 54"/>
              <a:gd name="T13" fmla="*/ 201 h 202"/>
              <a:gd name="T14" fmla="*/ 53 w 54"/>
              <a:gd name="T15" fmla="*/ 191 h 202"/>
              <a:gd name="T16" fmla="*/ 48 w 54"/>
              <a:gd name="T17" fmla="*/ 170 h 202"/>
              <a:gd name="T18" fmla="*/ 48 w 54"/>
              <a:gd name="T19" fmla="*/ 170 h 202"/>
              <a:gd name="T20" fmla="*/ 43 w 54"/>
              <a:gd name="T21" fmla="*/ 132 h 202"/>
              <a:gd name="T22" fmla="*/ 43 w 54"/>
              <a:gd name="T23" fmla="*/ 90 h 202"/>
              <a:gd name="T24" fmla="*/ 48 w 54"/>
              <a:gd name="T25" fmla="*/ 53 h 202"/>
              <a:gd name="T26" fmla="*/ 53 w 54"/>
              <a:gd name="T27" fmla="*/ 10 h 202"/>
              <a:gd name="T28" fmla="*/ 11 w 54"/>
              <a:gd name="T2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202">
                <a:moveTo>
                  <a:pt x="11" y="0"/>
                </a:moveTo>
                <a:lnTo>
                  <a:pt x="11" y="0"/>
                </a:lnTo>
                <a:lnTo>
                  <a:pt x="6" y="42"/>
                </a:lnTo>
                <a:lnTo>
                  <a:pt x="0" y="90"/>
                </a:lnTo>
                <a:lnTo>
                  <a:pt x="0" y="132"/>
                </a:lnTo>
                <a:lnTo>
                  <a:pt x="11" y="180"/>
                </a:lnTo>
                <a:lnTo>
                  <a:pt x="11" y="201"/>
                </a:lnTo>
                <a:lnTo>
                  <a:pt x="53" y="191"/>
                </a:lnTo>
                <a:lnTo>
                  <a:pt x="48" y="170"/>
                </a:lnTo>
                <a:lnTo>
                  <a:pt x="48" y="170"/>
                </a:lnTo>
                <a:lnTo>
                  <a:pt x="43" y="132"/>
                </a:lnTo>
                <a:lnTo>
                  <a:pt x="43" y="90"/>
                </a:lnTo>
                <a:lnTo>
                  <a:pt x="48" y="53"/>
                </a:lnTo>
                <a:lnTo>
                  <a:pt x="53" y="10"/>
                </a:lnTo>
                <a:lnTo>
                  <a:pt x="1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6" name="Freeform 733">
            <a:extLst>
              <a:ext uri="{FF2B5EF4-FFF2-40B4-BE49-F238E27FC236}">
                <a16:creationId xmlns:a16="http://schemas.microsoft.com/office/drawing/2014/main" id="{F4CE0FF1-5F62-4C77-976D-6F68C3B2C052}"/>
              </a:ext>
            </a:extLst>
          </p:cNvPr>
          <p:cNvSpPr>
            <a:spLocks noChangeArrowheads="1"/>
          </p:cNvSpPr>
          <p:nvPr/>
        </p:nvSpPr>
        <p:spPr bwMode="auto">
          <a:xfrm>
            <a:off x="10113431" y="2505258"/>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7" name="Freeform 734">
            <a:extLst>
              <a:ext uri="{FF2B5EF4-FFF2-40B4-BE49-F238E27FC236}">
                <a16:creationId xmlns:a16="http://schemas.microsoft.com/office/drawing/2014/main" id="{290CFDF5-C6D1-4D75-8B7F-0B0041B65487}"/>
              </a:ext>
            </a:extLst>
          </p:cNvPr>
          <p:cNvSpPr>
            <a:spLocks noChangeArrowheads="1"/>
          </p:cNvSpPr>
          <p:nvPr/>
        </p:nvSpPr>
        <p:spPr bwMode="auto">
          <a:xfrm>
            <a:off x="10081944" y="2694184"/>
            <a:ext cx="69536" cy="51168"/>
          </a:xfrm>
          <a:custGeom>
            <a:avLst/>
            <a:gdLst>
              <a:gd name="T0" fmla="*/ 234 w 235"/>
              <a:gd name="T1" fmla="*/ 171 h 172"/>
              <a:gd name="T2" fmla="*/ 234 w 235"/>
              <a:gd name="T3" fmla="*/ 0 h 172"/>
              <a:gd name="T4" fmla="*/ 213 w 235"/>
              <a:gd name="T5" fmla="*/ 0 h 172"/>
              <a:gd name="T6" fmla="*/ 213 w 235"/>
              <a:gd name="T7" fmla="*/ 0 h 172"/>
              <a:gd name="T8" fmla="*/ 197 w 235"/>
              <a:gd name="T9" fmla="*/ 0 h 172"/>
              <a:gd name="T10" fmla="*/ 181 w 235"/>
              <a:gd name="T11" fmla="*/ 6 h 172"/>
              <a:gd name="T12" fmla="*/ 154 w 235"/>
              <a:gd name="T13" fmla="*/ 22 h 172"/>
              <a:gd name="T14" fmla="*/ 138 w 235"/>
              <a:gd name="T15" fmla="*/ 48 h 172"/>
              <a:gd name="T16" fmla="*/ 133 w 235"/>
              <a:gd name="T17" fmla="*/ 64 h 172"/>
              <a:gd name="T18" fmla="*/ 128 w 235"/>
              <a:gd name="T19" fmla="*/ 86 h 172"/>
              <a:gd name="T20" fmla="*/ 128 w 235"/>
              <a:gd name="T21" fmla="*/ 107 h 172"/>
              <a:gd name="T22" fmla="*/ 64 w 235"/>
              <a:gd name="T23" fmla="*/ 107 h 172"/>
              <a:gd name="T24" fmla="*/ 64 w 235"/>
              <a:gd name="T25" fmla="*/ 107 h 172"/>
              <a:gd name="T26" fmla="*/ 43 w 235"/>
              <a:gd name="T27" fmla="*/ 112 h 172"/>
              <a:gd name="T28" fmla="*/ 21 w 235"/>
              <a:gd name="T29" fmla="*/ 123 h 172"/>
              <a:gd name="T30" fmla="*/ 6 w 235"/>
              <a:gd name="T31" fmla="*/ 144 h 172"/>
              <a:gd name="T32" fmla="*/ 0 w 235"/>
              <a:gd name="T33" fmla="*/ 171 h 172"/>
              <a:gd name="T34" fmla="*/ 43 w 235"/>
              <a:gd name="T35" fmla="*/ 171 h 172"/>
              <a:gd name="T36" fmla="*/ 43 w 235"/>
              <a:gd name="T37" fmla="*/ 171 h 172"/>
              <a:gd name="T38" fmla="*/ 48 w 235"/>
              <a:gd name="T39" fmla="*/ 160 h 172"/>
              <a:gd name="T40" fmla="*/ 48 w 235"/>
              <a:gd name="T41" fmla="*/ 154 h 172"/>
              <a:gd name="T42" fmla="*/ 59 w 235"/>
              <a:gd name="T43" fmla="*/ 149 h 172"/>
              <a:gd name="T44" fmla="*/ 64 w 235"/>
              <a:gd name="T45" fmla="*/ 144 h 172"/>
              <a:gd name="T46" fmla="*/ 170 w 235"/>
              <a:gd name="T47" fmla="*/ 144 h 172"/>
              <a:gd name="T48" fmla="*/ 170 w 235"/>
              <a:gd name="T49" fmla="*/ 86 h 172"/>
              <a:gd name="T50" fmla="*/ 170 w 235"/>
              <a:gd name="T51" fmla="*/ 86 h 172"/>
              <a:gd name="T52" fmla="*/ 170 w 235"/>
              <a:gd name="T53" fmla="*/ 70 h 172"/>
              <a:gd name="T54" fmla="*/ 176 w 235"/>
              <a:gd name="T55" fmla="*/ 59 h 172"/>
              <a:gd name="T56" fmla="*/ 192 w 235"/>
              <a:gd name="T57" fmla="*/ 48 h 172"/>
              <a:gd name="T58" fmla="*/ 192 w 235"/>
              <a:gd name="T59" fmla="*/ 171 h 172"/>
              <a:gd name="T60" fmla="*/ 234 w 235"/>
              <a:gd name="T61" fmla="*/ 1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5" h="172">
                <a:moveTo>
                  <a:pt x="234" y="171"/>
                </a:moveTo>
                <a:lnTo>
                  <a:pt x="234" y="0"/>
                </a:lnTo>
                <a:lnTo>
                  <a:pt x="213" y="0"/>
                </a:lnTo>
                <a:lnTo>
                  <a:pt x="213" y="0"/>
                </a:lnTo>
                <a:lnTo>
                  <a:pt x="197" y="0"/>
                </a:lnTo>
                <a:lnTo>
                  <a:pt x="181" y="6"/>
                </a:lnTo>
                <a:lnTo>
                  <a:pt x="154" y="22"/>
                </a:lnTo>
                <a:lnTo>
                  <a:pt x="138" y="48"/>
                </a:lnTo>
                <a:lnTo>
                  <a:pt x="133" y="64"/>
                </a:lnTo>
                <a:lnTo>
                  <a:pt x="128" y="86"/>
                </a:lnTo>
                <a:lnTo>
                  <a:pt x="128" y="107"/>
                </a:lnTo>
                <a:lnTo>
                  <a:pt x="64" y="107"/>
                </a:lnTo>
                <a:lnTo>
                  <a:pt x="64" y="107"/>
                </a:lnTo>
                <a:lnTo>
                  <a:pt x="43" y="112"/>
                </a:lnTo>
                <a:lnTo>
                  <a:pt x="21" y="123"/>
                </a:lnTo>
                <a:lnTo>
                  <a:pt x="6" y="144"/>
                </a:lnTo>
                <a:lnTo>
                  <a:pt x="0" y="171"/>
                </a:lnTo>
                <a:lnTo>
                  <a:pt x="43" y="171"/>
                </a:lnTo>
                <a:lnTo>
                  <a:pt x="43" y="171"/>
                </a:lnTo>
                <a:lnTo>
                  <a:pt x="48" y="160"/>
                </a:lnTo>
                <a:lnTo>
                  <a:pt x="48" y="154"/>
                </a:lnTo>
                <a:lnTo>
                  <a:pt x="59" y="149"/>
                </a:lnTo>
                <a:lnTo>
                  <a:pt x="64" y="144"/>
                </a:lnTo>
                <a:lnTo>
                  <a:pt x="170" y="144"/>
                </a:lnTo>
                <a:lnTo>
                  <a:pt x="170" y="86"/>
                </a:lnTo>
                <a:lnTo>
                  <a:pt x="170" y="86"/>
                </a:lnTo>
                <a:lnTo>
                  <a:pt x="170" y="70"/>
                </a:lnTo>
                <a:lnTo>
                  <a:pt x="176" y="59"/>
                </a:lnTo>
                <a:lnTo>
                  <a:pt x="192" y="48"/>
                </a:lnTo>
                <a:lnTo>
                  <a:pt x="192" y="171"/>
                </a:lnTo>
                <a:lnTo>
                  <a:pt x="234" y="17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8" name="Freeform 735">
            <a:extLst>
              <a:ext uri="{FF2B5EF4-FFF2-40B4-BE49-F238E27FC236}">
                <a16:creationId xmlns:a16="http://schemas.microsoft.com/office/drawing/2014/main" id="{054CF410-149C-4D91-BB37-5162055F51AA}"/>
              </a:ext>
            </a:extLst>
          </p:cNvPr>
          <p:cNvSpPr>
            <a:spLocks noChangeArrowheads="1"/>
          </p:cNvSpPr>
          <p:nvPr/>
        </p:nvSpPr>
        <p:spPr bwMode="auto">
          <a:xfrm>
            <a:off x="10088504" y="263776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9" name="Freeform 736">
            <a:extLst>
              <a:ext uri="{FF2B5EF4-FFF2-40B4-BE49-F238E27FC236}">
                <a16:creationId xmlns:a16="http://schemas.microsoft.com/office/drawing/2014/main" id="{E6FAD919-854E-498D-8019-7A094C849D6F}"/>
              </a:ext>
            </a:extLst>
          </p:cNvPr>
          <p:cNvSpPr>
            <a:spLocks noChangeArrowheads="1"/>
          </p:cNvSpPr>
          <p:nvPr/>
        </p:nvSpPr>
        <p:spPr bwMode="auto">
          <a:xfrm>
            <a:off x="10189526" y="273223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0" name="Freeform 737">
            <a:extLst>
              <a:ext uri="{FF2B5EF4-FFF2-40B4-BE49-F238E27FC236}">
                <a16:creationId xmlns:a16="http://schemas.microsoft.com/office/drawing/2014/main" id="{784F2F8D-32C1-4BA9-A899-4FCD978D322B}"/>
              </a:ext>
            </a:extLst>
          </p:cNvPr>
          <p:cNvSpPr>
            <a:spLocks noChangeArrowheads="1"/>
          </p:cNvSpPr>
          <p:nvPr/>
        </p:nvSpPr>
        <p:spPr bwMode="auto">
          <a:xfrm>
            <a:off x="10078008" y="2650889"/>
            <a:ext cx="10496" cy="13120"/>
          </a:xfrm>
          <a:custGeom>
            <a:avLst/>
            <a:gdLst>
              <a:gd name="T0" fmla="*/ 0 w 37"/>
              <a:gd name="T1" fmla="*/ 0 h 43"/>
              <a:gd name="T2" fmla="*/ 36 w 37"/>
              <a:gd name="T3" fmla="*/ 0 h 43"/>
              <a:gd name="T4" fmla="*/ 36 w 37"/>
              <a:gd name="T5" fmla="*/ 42 h 43"/>
              <a:gd name="T6" fmla="*/ 0 w 37"/>
              <a:gd name="T7" fmla="*/ 42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lnTo>
                  <a:pt x="36" y="0"/>
                </a:lnTo>
                <a:lnTo>
                  <a:pt x="3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1" name="Freeform 738">
            <a:extLst>
              <a:ext uri="{FF2B5EF4-FFF2-40B4-BE49-F238E27FC236}">
                <a16:creationId xmlns:a16="http://schemas.microsoft.com/office/drawing/2014/main" id="{0677CFA5-A430-499A-AC9C-B0CF859E7805}"/>
              </a:ext>
            </a:extLst>
          </p:cNvPr>
          <p:cNvSpPr>
            <a:spLocks noChangeArrowheads="1"/>
          </p:cNvSpPr>
          <p:nvPr/>
        </p:nvSpPr>
        <p:spPr bwMode="auto">
          <a:xfrm>
            <a:off x="8751593" y="3847417"/>
            <a:ext cx="402779" cy="114142"/>
          </a:xfrm>
          <a:custGeom>
            <a:avLst/>
            <a:gdLst>
              <a:gd name="T0" fmla="*/ 1227 w 1355"/>
              <a:gd name="T1" fmla="*/ 196 h 383"/>
              <a:gd name="T2" fmla="*/ 1269 w 1355"/>
              <a:gd name="T3" fmla="*/ 149 h 383"/>
              <a:gd name="T4" fmla="*/ 1311 w 1355"/>
              <a:gd name="T5" fmla="*/ 190 h 383"/>
              <a:gd name="T6" fmla="*/ 1285 w 1355"/>
              <a:gd name="T7" fmla="*/ 233 h 383"/>
              <a:gd name="T8" fmla="*/ 435 w 1355"/>
              <a:gd name="T9" fmla="*/ 339 h 383"/>
              <a:gd name="T10" fmla="*/ 504 w 1355"/>
              <a:gd name="T11" fmla="*/ 190 h 383"/>
              <a:gd name="T12" fmla="*/ 462 w 1355"/>
              <a:gd name="T13" fmla="*/ 74 h 383"/>
              <a:gd name="T14" fmla="*/ 1067 w 1355"/>
              <a:gd name="T15" fmla="*/ 48 h 383"/>
              <a:gd name="T16" fmla="*/ 1157 w 1355"/>
              <a:gd name="T17" fmla="*/ 112 h 383"/>
              <a:gd name="T18" fmla="*/ 1184 w 1355"/>
              <a:gd name="T19" fmla="*/ 196 h 383"/>
              <a:gd name="T20" fmla="*/ 1141 w 1355"/>
              <a:gd name="T21" fmla="*/ 297 h 383"/>
              <a:gd name="T22" fmla="*/ 1035 w 1355"/>
              <a:gd name="T23" fmla="*/ 344 h 383"/>
              <a:gd name="T24" fmla="*/ 335 w 1355"/>
              <a:gd name="T25" fmla="*/ 276 h 383"/>
              <a:gd name="T26" fmla="*/ 398 w 1355"/>
              <a:gd name="T27" fmla="*/ 206 h 383"/>
              <a:gd name="T28" fmla="*/ 393 w 1355"/>
              <a:gd name="T29" fmla="*/ 160 h 383"/>
              <a:gd name="T30" fmla="*/ 318 w 1355"/>
              <a:gd name="T31" fmla="*/ 106 h 383"/>
              <a:gd name="T32" fmla="*/ 244 w 1355"/>
              <a:gd name="T33" fmla="*/ 59 h 383"/>
              <a:gd name="T34" fmla="*/ 318 w 1355"/>
              <a:gd name="T35" fmla="*/ 43 h 383"/>
              <a:gd name="T36" fmla="*/ 420 w 1355"/>
              <a:gd name="T37" fmla="*/ 85 h 383"/>
              <a:gd name="T38" fmla="*/ 467 w 1355"/>
              <a:gd name="T39" fmla="*/ 190 h 383"/>
              <a:gd name="T40" fmla="*/ 441 w 1355"/>
              <a:gd name="T41" fmla="*/ 276 h 383"/>
              <a:gd name="T42" fmla="*/ 345 w 1355"/>
              <a:gd name="T43" fmla="*/ 334 h 383"/>
              <a:gd name="T44" fmla="*/ 249 w 1355"/>
              <a:gd name="T45" fmla="*/ 323 h 383"/>
              <a:gd name="T46" fmla="*/ 42 w 1355"/>
              <a:gd name="T47" fmla="*/ 190 h 383"/>
              <a:gd name="T48" fmla="*/ 64 w 1355"/>
              <a:gd name="T49" fmla="*/ 170 h 383"/>
              <a:gd name="T50" fmla="*/ 85 w 1355"/>
              <a:gd name="T51" fmla="*/ 180 h 383"/>
              <a:gd name="T52" fmla="*/ 122 w 1355"/>
              <a:gd name="T53" fmla="*/ 170 h 383"/>
              <a:gd name="T54" fmla="*/ 335 w 1355"/>
              <a:gd name="T55" fmla="*/ 154 h 383"/>
              <a:gd name="T56" fmla="*/ 361 w 1355"/>
              <a:gd name="T57" fmla="*/ 190 h 383"/>
              <a:gd name="T58" fmla="*/ 318 w 1355"/>
              <a:gd name="T59" fmla="*/ 233 h 383"/>
              <a:gd name="T60" fmla="*/ 53 w 1355"/>
              <a:gd name="T61" fmla="*/ 222 h 383"/>
              <a:gd name="T62" fmla="*/ 1205 w 1355"/>
              <a:gd name="T63" fmla="*/ 106 h 383"/>
              <a:gd name="T64" fmla="*/ 1157 w 1355"/>
              <a:gd name="T65" fmla="*/ 48 h 383"/>
              <a:gd name="T66" fmla="*/ 1062 w 1355"/>
              <a:gd name="T67" fmla="*/ 6 h 383"/>
              <a:gd name="T68" fmla="*/ 313 w 1355"/>
              <a:gd name="T69" fmla="*/ 0 h 383"/>
              <a:gd name="T70" fmla="*/ 212 w 1355"/>
              <a:gd name="T71" fmla="*/ 32 h 383"/>
              <a:gd name="T72" fmla="*/ 143 w 1355"/>
              <a:gd name="T73" fmla="*/ 106 h 383"/>
              <a:gd name="T74" fmla="*/ 27 w 1355"/>
              <a:gd name="T75" fmla="*/ 133 h 383"/>
              <a:gd name="T76" fmla="*/ 0 w 1355"/>
              <a:gd name="T77" fmla="*/ 190 h 383"/>
              <a:gd name="T78" fmla="*/ 0 w 1355"/>
              <a:gd name="T79" fmla="*/ 190 h 383"/>
              <a:gd name="T80" fmla="*/ 53 w 1355"/>
              <a:gd name="T81" fmla="*/ 270 h 383"/>
              <a:gd name="T82" fmla="*/ 149 w 1355"/>
              <a:gd name="T83" fmla="*/ 276 h 383"/>
              <a:gd name="T84" fmla="*/ 217 w 1355"/>
              <a:gd name="T85" fmla="*/ 355 h 383"/>
              <a:gd name="T86" fmla="*/ 318 w 1355"/>
              <a:gd name="T87" fmla="*/ 382 h 383"/>
              <a:gd name="T88" fmla="*/ 1062 w 1355"/>
              <a:gd name="T89" fmla="*/ 382 h 383"/>
              <a:gd name="T90" fmla="*/ 1157 w 1355"/>
              <a:gd name="T91" fmla="*/ 339 h 383"/>
              <a:gd name="T92" fmla="*/ 1269 w 1355"/>
              <a:gd name="T93" fmla="*/ 276 h 383"/>
              <a:gd name="T94" fmla="*/ 1327 w 1355"/>
              <a:gd name="T95" fmla="*/ 249 h 383"/>
              <a:gd name="T96" fmla="*/ 1354 w 1355"/>
              <a:gd name="T97" fmla="*/ 190 h 383"/>
              <a:gd name="T98" fmla="*/ 1301 w 1355"/>
              <a:gd name="T99" fmla="*/ 11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5" h="383">
                <a:moveTo>
                  <a:pt x="1269" y="233"/>
                </a:moveTo>
                <a:lnTo>
                  <a:pt x="1221" y="233"/>
                </a:lnTo>
                <a:lnTo>
                  <a:pt x="1221" y="233"/>
                </a:lnTo>
                <a:lnTo>
                  <a:pt x="1227" y="196"/>
                </a:lnTo>
                <a:lnTo>
                  <a:pt x="1227" y="196"/>
                </a:lnTo>
                <a:lnTo>
                  <a:pt x="1221" y="149"/>
                </a:lnTo>
                <a:lnTo>
                  <a:pt x="1269" y="149"/>
                </a:lnTo>
                <a:lnTo>
                  <a:pt x="1269" y="149"/>
                </a:lnTo>
                <a:lnTo>
                  <a:pt x="1285" y="154"/>
                </a:lnTo>
                <a:lnTo>
                  <a:pt x="1295" y="165"/>
                </a:lnTo>
                <a:lnTo>
                  <a:pt x="1306" y="175"/>
                </a:lnTo>
                <a:lnTo>
                  <a:pt x="1311" y="190"/>
                </a:lnTo>
                <a:lnTo>
                  <a:pt x="1311" y="190"/>
                </a:lnTo>
                <a:lnTo>
                  <a:pt x="1306" y="206"/>
                </a:lnTo>
                <a:lnTo>
                  <a:pt x="1295" y="222"/>
                </a:lnTo>
                <a:lnTo>
                  <a:pt x="1285" y="233"/>
                </a:lnTo>
                <a:lnTo>
                  <a:pt x="1269" y="233"/>
                </a:lnTo>
                <a:close/>
                <a:moveTo>
                  <a:pt x="1035" y="344"/>
                </a:moveTo>
                <a:lnTo>
                  <a:pt x="435" y="339"/>
                </a:lnTo>
                <a:lnTo>
                  <a:pt x="435" y="339"/>
                </a:lnTo>
                <a:lnTo>
                  <a:pt x="462" y="312"/>
                </a:lnTo>
                <a:lnTo>
                  <a:pt x="488" y="276"/>
                </a:lnTo>
                <a:lnTo>
                  <a:pt x="499" y="233"/>
                </a:lnTo>
                <a:lnTo>
                  <a:pt x="504" y="190"/>
                </a:lnTo>
                <a:lnTo>
                  <a:pt x="504" y="190"/>
                </a:lnTo>
                <a:lnTo>
                  <a:pt x="499" y="149"/>
                </a:lnTo>
                <a:lnTo>
                  <a:pt x="488" y="106"/>
                </a:lnTo>
                <a:lnTo>
                  <a:pt x="462" y="74"/>
                </a:lnTo>
                <a:lnTo>
                  <a:pt x="435" y="43"/>
                </a:lnTo>
                <a:lnTo>
                  <a:pt x="1035" y="43"/>
                </a:lnTo>
                <a:lnTo>
                  <a:pt x="1035" y="43"/>
                </a:lnTo>
                <a:lnTo>
                  <a:pt x="1067" y="48"/>
                </a:lnTo>
                <a:lnTo>
                  <a:pt x="1094" y="59"/>
                </a:lnTo>
                <a:lnTo>
                  <a:pt x="1120" y="70"/>
                </a:lnTo>
                <a:lnTo>
                  <a:pt x="1141" y="91"/>
                </a:lnTo>
                <a:lnTo>
                  <a:pt x="1157" y="112"/>
                </a:lnTo>
                <a:lnTo>
                  <a:pt x="1173" y="138"/>
                </a:lnTo>
                <a:lnTo>
                  <a:pt x="1178" y="165"/>
                </a:lnTo>
                <a:lnTo>
                  <a:pt x="1184" y="196"/>
                </a:lnTo>
                <a:lnTo>
                  <a:pt x="1184" y="196"/>
                </a:lnTo>
                <a:lnTo>
                  <a:pt x="1178" y="222"/>
                </a:lnTo>
                <a:lnTo>
                  <a:pt x="1173" y="249"/>
                </a:lnTo>
                <a:lnTo>
                  <a:pt x="1157" y="276"/>
                </a:lnTo>
                <a:lnTo>
                  <a:pt x="1141" y="297"/>
                </a:lnTo>
                <a:lnTo>
                  <a:pt x="1120" y="318"/>
                </a:lnTo>
                <a:lnTo>
                  <a:pt x="1094" y="329"/>
                </a:lnTo>
                <a:lnTo>
                  <a:pt x="1067" y="339"/>
                </a:lnTo>
                <a:lnTo>
                  <a:pt x="1035" y="344"/>
                </a:lnTo>
                <a:close/>
                <a:moveTo>
                  <a:pt x="196" y="276"/>
                </a:moveTo>
                <a:lnTo>
                  <a:pt x="318" y="276"/>
                </a:lnTo>
                <a:lnTo>
                  <a:pt x="318" y="276"/>
                </a:lnTo>
                <a:lnTo>
                  <a:pt x="335" y="276"/>
                </a:lnTo>
                <a:lnTo>
                  <a:pt x="350" y="270"/>
                </a:lnTo>
                <a:lnTo>
                  <a:pt x="377" y="249"/>
                </a:lnTo>
                <a:lnTo>
                  <a:pt x="393" y="222"/>
                </a:lnTo>
                <a:lnTo>
                  <a:pt x="398" y="206"/>
                </a:lnTo>
                <a:lnTo>
                  <a:pt x="398" y="190"/>
                </a:lnTo>
                <a:lnTo>
                  <a:pt x="398" y="190"/>
                </a:lnTo>
                <a:lnTo>
                  <a:pt x="398" y="175"/>
                </a:lnTo>
                <a:lnTo>
                  <a:pt x="393" y="160"/>
                </a:lnTo>
                <a:lnTo>
                  <a:pt x="377" y="133"/>
                </a:lnTo>
                <a:lnTo>
                  <a:pt x="350" y="117"/>
                </a:lnTo>
                <a:lnTo>
                  <a:pt x="335" y="112"/>
                </a:lnTo>
                <a:lnTo>
                  <a:pt x="318" y="106"/>
                </a:lnTo>
                <a:lnTo>
                  <a:pt x="191" y="106"/>
                </a:lnTo>
                <a:lnTo>
                  <a:pt x="191" y="106"/>
                </a:lnTo>
                <a:lnTo>
                  <a:pt x="217" y="80"/>
                </a:lnTo>
                <a:lnTo>
                  <a:pt x="244" y="59"/>
                </a:lnTo>
                <a:lnTo>
                  <a:pt x="281" y="48"/>
                </a:lnTo>
                <a:lnTo>
                  <a:pt x="318" y="43"/>
                </a:lnTo>
                <a:lnTo>
                  <a:pt x="318" y="43"/>
                </a:lnTo>
                <a:lnTo>
                  <a:pt x="318" y="43"/>
                </a:lnTo>
                <a:lnTo>
                  <a:pt x="345" y="48"/>
                </a:lnTo>
                <a:lnTo>
                  <a:pt x="377" y="53"/>
                </a:lnTo>
                <a:lnTo>
                  <a:pt x="398" y="70"/>
                </a:lnTo>
                <a:lnTo>
                  <a:pt x="420" y="85"/>
                </a:lnTo>
                <a:lnTo>
                  <a:pt x="441" y="112"/>
                </a:lnTo>
                <a:lnTo>
                  <a:pt x="451" y="133"/>
                </a:lnTo>
                <a:lnTo>
                  <a:pt x="462" y="160"/>
                </a:lnTo>
                <a:lnTo>
                  <a:pt x="467" y="190"/>
                </a:lnTo>
                <a:lnTo>
                  <a:pt x="467" y="190"/>
                </a:lnTo>
                <a:lnTo>
                  <a:pt x="462" y="222"/>
                </a:lnTo>
                <a:lnTo>
                  <a:pt x="451" y="249"/>
                </a:lnTo>
                <a:lnTo>
                  <a:pt x="441" y="276"/>
                </a:lnTo>
                <a:lnTo>
                  <a:pt x="420" y="297"/>
                </a:lnTo>
                <a:lnTo>
                  <a:pt x="398" y="312"/>
                </a:lnTo>
                <a:lnTo>
                  <a:pt x="371" y="329"/>
                </a:lnTo>
                <a:lnTo>
                  <a:pt x="345" y="334"/>
                </a:lnTo>
                <a:lnTo>
                  <a:pt x="318" y="339"/>
                </a:lnTo>
                <a:lnTo>
                  <a:pt x="318" y="339"/>
                </a:lnTo>
                <a:lnTo>
                  <a:pt x="281" y="334"/>
                </a:lnTo>
                <a:lnTo>
                  <a:pt x="249" y="323"/>
                </a:lnTo>
                <a:lnTo>
                  <a:pt x="217" y="302"/>
                </a:lnTo>
                <a:lnTo>
                  <a:pt x="196" y="276"/>
                </a:lnTo>
                <a:close/>
                <a:moveTo>
                  <a:pt x="42" y="190"/>
                </a:moveTo>
                <a:lnTo>
                  <a:pt x="42" y="190"/>
                </a:lnTo>
                <a:lnTo>
                  <a:pt x="42" y="185"/>
                </a:lnTo>
                <a:lnTo>
                  <a:pt x="42" y="185"/>
                </a:lnTo>
                <a:lnTo>
                  <a:pt x="48" y="175"/>
                </a:lnTo>
                <a:lnTo>
                  <a:pt x="64" y="170"/>
                </a:lnTo>
                <a:lnTo>
                  <a:pt x="64" y="170"/>
                </a:lnTo>
                <a:lnTo>
                  <a:pt x="69" y="170"/>
                </a:lnTo>
                <a:lnTo>
                  <a:pt x="79" y="175"/>
                </a:lnTo>
                <a:lnTo>
                  <a:pt x="85" y="180"/>
                </a:lnTo>
                <a:lnTo>
                  <a:pt x="85" y="190"/>
                </a:lnTo>
                <a:lnTo>
                  <a:pt x="128" y="190"/>
                </a:lnTo>
                <a:lnTo>
                  <a:pt x="128" y="190"/>
                </a:lnTo>
                <a:lnTo>
                  <a:pt x="122" y="170"/>
                </a:lnTo>
                <a:lnTo>
                  <a:pt x="111" y="149"/>
                </a:lnTo>
                <a:lnTo>
                  <a:pt x="318" y="149"/>
                </a:lnTo>
                <a:lnTo>
                  <a:pt x="318" y="149"/>
                </a:lnTo>
                <a:lnTo>
                  <a:pt x="335" y="154"/>
                </a:lnTo>
                <a:lnTo>
                  <a:pt x="345" y="165"/>
                </a:lnTo>
                <a:lnTo>
                  <a:pt x="356" y="175"/>
                </a:lnTo>
                <a:lnTo>
                  <a:pt x="361" y="190"/>
                </a:lnTo>
                <a:lnTo>
                  <a:pt x="361" y="190"/>
                </a:lnTo>
                <a:lnTo>
                  <a:pt x="356" y="206"/>
                </a:lnTo>
                <a:lnTo>
                  <a:pt x="345" y="222"/>
                </a:lnTo>
                <a:lnTo>
                  <a:pt x="335" y="233"/>
                </a:lnTo>
                <a:lnTo>
                  <a:pt x="318" y="233"/>
                </a:lnTo>
                <a:lnTo>
                  <a:pt x="85" y="233"/>
                </a:lnTo>
                <a:lnTo>
                  <a:pt x="85" y="233"/>
                </a:lnTo>
                <a:lnTo>
                  <a:pt x="69" y="233"/>
                </a:lnTo>
                <a:lnTo>
                  <a:pt x="53" y="222"/>
                </a:lnTo>
                <a:lnTo>
                  <a:pt x="42" y="206"/>
                </a:lnTo>
                <a:lnTo>
                  <a:pt x="42" y="190"/>
                </a:lnTo>
                <a:close/>
                <a:moveTo>
                  <a:pt x="1269" y="106"/>
                </a:moveTo>
                <a:lnTo>
                  <a:pt x="1205" y="106"/>
                </a:lnTo>
                <a:lnTo>
                  <a:pt x="1205" y="106"/>
                </a:lnTo>
                <a:lnTo>
                  <a:pt x="1189" y="85"/>
                </a:lnTo>
                <a:lnTo>
                  <a:pt x="1173" y="64"/>
                </a:lnTo>
                <a:lnTo>
                  <a:pt x="1157" y="48"/>
                </a:lnTo>
                <a:lnTo>
                  <a:pt x="1136" y="32"/>
                </a:lnTo>
                <a:lnTo>
                  <a:pt x="1115" y="21"/>
                </a:lnTo>
                <a:lnTo>
                  <a:pt x="1088" y="11"/>
                </a:lnTo>
                <a:lnTo>
                  <a:pt x="1062" y="6"/>
                </a:lnTo>
                <a:lnTo>
                  <a:pt x="1035" y="6"/>
                </a:lnTo>
                <a:lnTo>
                  <a:pt x="313" y="0"/>
                </a:lnTo>
                <a:lnTo>
                  <a:pt x="313" y="0"/>
                </a:lnTo>
                <a:lnTo>
                  <a:pt x="313" y="0"/>
                </a:lnTo>
                <a:lnTo>
                  <a:pt x="287" y="6"/>
                </a:lnTo>
                <a:lnTo>
                  <a:pt x="260" y="11"/>
                </a:lnTo>
                <a:lnTo>
                  <a:pt x="239" y="21"/>
                </a:lnTo>
                <a:lnTo>
                  <a:pt x="212" y="32"/>
                </a:lnTo>
                <a:lnTo>
                  <a:pt x="191" y="48"/>
                </a:lnTo>
                <a:lnTo>
                  <a:pt x="175" y="64"/>
                </a:lnTo>
                <a:lnTo>
                  <a:pt x="159" y="85"/>
                </a:lnTo>
                <a:lnTo>
                  <a:pt x="143" y="106"/>
                </a:lnTo>
                <a:lnTo>
                  <a:pt x="85" y="106"/>
                </a:lnTo>
                <a:lnTo>
                  <a:pt x="85" y="106"/>
                </a:lnTo>
                <a:lnTo>
                  <a:pt x="53" y="117"/>
                </a:lnTo>
                <a:lnTo>
                  <a:pt x="27" y="133"/>
                </a:lnTo>
                <a:lnTo>
                  <a:pt x="10" y="154"/>
                </a:lnTo>
                <a:lnTo>
                  <a:pt x="0" y="185"/>
                </a:lnTo>
                <a:lnTo>
                  <a:pt x="0" y="185"/>
                </a:lnTo>
                <a:lnTo>
                  <a:pt x="0" y="190"/>
                </a:lnTo>
                <a:lnTo>
                  <a:pt x="0" y="190"/>
                </a:lnTo>
                <a:lnTo>
                  <a:pt x="0" y="190"/>
                </a:lnTo>
                <a:lnTo>
                  <a:pt x="0" y="190"/>
                </a:lnTo>
                <a:lnTo>
                  <a:pt x="0" y="190"/>
                </a:lnTo>
                <a:lnTo>
                  <a:pt x="0" y="206"/>
                </a:lnTo>
                <a:lnTo>
                  <a:pt x="5" y="222"/>
                </a:lnTo>
                <a:lnTo>
                  <a:pt x="27" y="249"/>
                </a:lnTo>
                <a:lnTo>
                  <a:pt x="53" y="270"/>
                </a:lnTo>
                <a:lnTo>
                  <a:pt x="69" y="276"/>
                </a:lnTo>
                <a:lnTo>
                  <a:pt x="85" y="276"/>
                </a:lnTo>
                <a:lnTo>
                  <a:pt x="149" y="276"/>
                </a:lnTo>
                <a:lnTo>
                  <a:pt x="149" y="276"/>
                </a:lnTo>
                <a:lnTo>
                  <a:pt x="159" y="297"/>
                </a:lnTo>
                <a:lnTo>
                  <a:pt x="175" y="318"/>
                </a:lnTo>
                <a:lnTo>
                  <a:pt x="196" y="339"/>
                </a:lnTo>
                <a:lnTo>
                  <a:pt x="217" y="355"/>
                </a:lnTo>
                <a:lnTo>
                  <a:pt x="239" y="366"/>
                </a:lnTo>
                <a:lnTo>
                  <a:pt x="265" y="371"/>
                </a:lnTo>
                <a:lnTo>
                  <a:pt x="292" y="376"/>
                </a:lnTo>
                <a:lnTo>
                  <a:pt x="318" y="382"/>
                </a:lnTo>
                <a:lnTo>
                  <a:pt x="318" y="382"/>
                </a:lnTo>
                <a:lnTo>
                  <a:pt x="1035" y="382"/>
                </a:lnTo>
                <a:lnTo>
                  <a:pt x="1035" y="382"/>
                </a:lnTo>
                <a:lnTo>
                  <a:pt x="1062" y="382"/>
                </a:lnTo>
                <a:lnTo>
                  <a:pt x="1088" y="376"/>
                </a:lnTo>
                <a:lnTo>
                  <a:pt x="1115" y="366"/>
                </a:lnTo>
                <a:lnTo>
                  <a:pt x="1136" y="355"/>
                </a:lnTo>
                <a:lnTo>
                  <a:pt x="1157" y="339"/>
                </a:lnTo>
                <a:lnTo>
                  <a:pt x="1178" y="318"/>
                </a:lnTo>
                <a:lnTo>
                  <a:pt x="1195" y="297"/>
                </a:lnTo>
                <a:lnTo>
                  <a:pt x="1205" y="276"/>
                </a:lnTo>
                <a:lnTo>
                  <a:pt x="1269" y="276"/>
                </a:lnTo>
                <a:lnTo>
                  <a:pt x="1269" y="276"/>
                </a:lnTo>
                <a:lnTo>
                  <a:pt x="1285" y="276"/>
                </a:lnTo>
                <a:lnTo>
                  <a:pt x="1301" y="270"/>
                </a:lnTo>
                <a:lnTo>
                  <a:pt x="1327" y="249"/>
                </a:lnTo>
                <a:lnTo>
                  <a:pt x="1343" y="222"/>
                </a:lnTo>
                <a:lnTo>
                  <a:pt x="1348" y="206"/>
                </a:lnTo>
                <a:lnTo>
                  <a:pt x="1354" y="190"/>
                </a:lnTo>
                <a:lnTo>
                  <a:pt x="1354" y="190"/>
                </a:lnTo>
                <a:lnTo>
                  <a:pt x="1348" y="175"/>
                </a:lnTo>
                <a:lnTo>
                  <a:pt x="1343" y="160"/>
                </a:lnTo>
                <a:lnTo>
                  <a:pt x="1327" y="133"/>
                </a:lnTo>
                <a:lnTo>
                  <a:pt x="1301" y="117"/>
                </a:lnTo>
                <a:lnTo>
                  <a:pt x="1285" y="112"/>
                </a:lnTo>
                <a:lnTo>
                  <a:pt x="1269"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2" name="Freeform 739">
            <a:extLst>
              <a:ext uri="{FF2B5EF4-FFF2-40B4-BE49-F238E27FC236}">
                <a16:creationId xmlns:a16="http://schemas.microsoft.com/office/drawing/2014/main" id="{CFEE6C38-5019-4AC8-A670-8B8FF90911D0}"/>
              </a:ext>
            </a:extLst>
          </p:cNvPr>
          <p:cNvSpPr>
            <a:spLocks noChangeArrowheads="1"/>
          </p:cNvSpPr>
          <p:nvPr/>
        </p:nvSpPr>
        <p:spPr bwMode="auto">
          <a:xfrm>
            <a:off x="8909031" y="3868409"/>
            <a:ext cx="69536" cy="13120"/>
          </a:xfrm>
          <a:custGeom>
            <a:avLst/>
            <a:gdLst>
              <a:gd name="T0" fmla="*/ 0 w 234"/>
              <a:gd name="T1" fmla="*/ 0 h 43"/>
              <a:gd name="T2" fmla="*/ 233 w 234"/>
              <a:gd name="T3" fmla="*/ 0 h 43"/>
              <a:gd name="T4" fmla="*/ 233 w 234"/>
              <a:gd name="T5" fmla="*/ 42 h 43"/>
              <a:gd name="T6" fmla="*/ 0 w 234"/>
              <a:gd name="T7" fmla="*/ 42 h 43"/>
              <a:gd name="T8" fmla="*/ 0 w 234"/>
              <a:gd name="T9" fmla="*/ 0 h 43"/>
            </a:gdLst>
            <a:ahLst/>
            <a:cxnLst>
              <a:cxn ang="0">
                <a:pos x="T0" y="T1"/>
              </a:cxn>
              <a:cxn ang="0">
                <a:pos x="T2" y="T3"/>
              </a:cxn>
              <a:cxn ang="0">
                <a:pos x="T4" y="T5"/>
              </a:cxn>
              <a:cxn ang="0">
                <a:pos x="T6" y="T7"/>
              </a:cxn>
              <a:cxn ang="0">
                <a:pos x="T8" y="T9"/>
              </a:cxn>
            </a:cxnLst>
            <a:rect l="0" t="0" r="r" b="b"/>
            <a:pathLst>
              <a:path w="234" h="43">
                <a:moveTo>
                  <a:pt x="0" y="0"/>
                </a:moveTo>
                <a:lnTo>
                  <a:pt x="233" y="0"/>
                </a:lnTo>
                <a:lnTo>
                  <a:pt x="23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3" name="Freeform 740">
            <a:extLst>
              <a:ext uri="{FF2B5EF4-FFF2-40B4-BE49-F238E27FC236}">
                <a16:creationId xmlns:a16="http://schemas.microsoft.com/office/drawing/2014/main" id="{D060D793-744E-49C0-840D-270625AAEB0C}"/>
              </a:ext>
            </a:extLst>
          </p:cNvPr>
          <p:cNvSpPr>
            <a:spLocks noChangeArrowheads="1"/>
          </p:cNvSpPr>
          <p:nvPr/>
        </p:nvSpPr>
        <p:spPr bwMode="auto">
          <a:xfrm>
            <a:off x="8990374" y="3868409"/>
            <a:ext cx="19680" cy="13120"/>
          </a:xfrm>
          <a:custGeom>
            <a:avLst/>
            <a:gdLst>
              <a:gd name="T0" fmla="*/ 0 w 64"/>
              <a:gd name="T1" fmla="*/ 0 h 43"/>
              <a:gd name="T2" fmla="*/ 63 w 64"/>
              <a:gd name="T3" fmla="*/ 0 h 43"/>
              <a:gd name="T4" fmla="*/ 63 w 64"/>
              <a:gd name="T5" fmla="*/ 42 h 43"/>
              <a:gd name="T6" fmla="*/ 0 w 64"/>
              <a:gd name="T7" fmla="*/ 42 h 43"/>
              <a:gd name="T8" fmla="*/ 0 w 64"/>
              <a:gd name="T9" fmla="*/ 0 h 43"/>
            </a:gdLst>
            <a:ahLst/>
            <a:cxnLst>
              <a:cxn ang="0">
                <a:pos x="T0" y="T1"/>
              </a:cxn>
              <a:cxn ang="0">
                <a:pos x="T2" y="T3"/>
              </a:cxn>
              <a:cxn ang="0">
                <a:pos x="T4" y="T5"/>
              </a:cxn>
              <a:cxn ang="0">
                <a:pos x="T6" y="T7"/>
              </a:cxn>
              <a:cxn ang="0">
                <a:pos x="T8" y="T9"/>
              </a:cxn>
            </a:cxnLst>
            <a:rect l="0" t="0" r="r" b="b"/>
            <a:pathLst>
              <a:path w="64" h="43">
                <a:moveTo>
                  <a:pt x="0" y="0"/>
                </a:moveTo>
                <a:lnTo>
                  <a:pt x="63" y="0"/>
                </a:lnTo>
                <a:lnTo>
                  <a:pt x="6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4" name="Freeform 741">
            <a:extLst>
              <a:ext uri="{FF2B5EF4-FFF2-40B4-BE49-F238E27FC236}">
                <a16:creationId xmlns:a16="http://schemas.microsoft.com/office/drawing/2014/main" id="{B4C112C0-4C09-4878-A3E6-788D2B509EC7}"/>
              </a:ext>
            </a:extLst>
          </p:cNvPr>
          <p:cNvSpPr>
            <a:spLocks noChangeArrowheads="1"/>
          </p:cNvSpPr>
          <p:nvPr/>
        </p:nvSpPr>
        <p:spPr bwMode="auto">
          <a:xfrm>
            <a:off x="9444320" y="329769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5" name="Freeform 742">
            <a:extLst>
              <a:ext uri="{FF2B5EF4-FFF2-40B4-BE49-F238E27FC236}">
                <a16:creationId xmlns:a16="http://schemas.microsoft.com/office/drawing/2014/main" id="{9B94E657-D3FC-468C-8EF5-B48851B43CD6}"/>
              </a:ext>
            </a:extLst>
          </p:cNvPr>
          <p:cNvSpPr>
            <a:spLocks noChangeArrowheads="1"/>
          </p:cNvSpPr>
          <p:nvPr/>
        </p:nvSpPr>
        <p:spPr bwMode="auto">
          <a:xfrm>
            <a:off x="9425952" y="3301632"/>
            <a:ext cx="17056" cy="18368"/>
          </a:xfrm>
          <a:custGeom>
            <a:avLst/>
            <a:gdLst>
              <a:gd name="T0" fmla="*/ 31 w 59"/>
              <a:gd name="T1" fmla="*/ 0 h 60"/>
              <a:gd name="T2" fmla="*/ 58 w 59"/>
              <a:gd name="T3" fmla="*/ 32 h 60"/>
              <a:gd name="T4" fmla="*/ 27 w 59"/>
              <a:gd name="T5" fmla="*/ 59 h 60"/>
              <a:gd name="T6" fmla="*/ 0 w 59"/>
              <a:gd name="T7" fmla="*/ 27 h 60"/>
              <a:gd name="T8" fmla="*/ 31 w 59"/>
              <a:gd name="T9" fmla="*/ 0 h 60"/>
            </a:gdLst>
            <a:ahLst/>
            <a:cxnLst>
              <a:cxn ang="0">
                <a:pos x="T0" y="T1"/>
              </a:cxn>
              <a:cxn ang="0">
                <a:pos x="T2" y="T3"/>
              </a:cxn>
              <a:cxn ang="0">
                <a:pos x="T4" y="T5"/>
              </a:cxn>
              <a:cxn ang="0">
                <a:pos x="T6" y="T7"/>
              </a:cxn>
              <a:cxn ang="0">
                <a:pos x="T8" y="T9"/>
              </a:cxn>
            </a:cxnLst>
            <a:rect l="0" t="0" r="r" b="b"/>
            <a:pathLst>
              <a:path w="59" h="60">
                <a:moveTo>
                  <a:pt x="31" y="0"/>
                </a:moveTo>
                <a:lnTo>
                  <a:pt x="58" y="32"/>
                </a:lnTo>
                <a:lnTo>
                  <a:pt x="27" y="59"/>
                </a:lnTo>
                <a:lnTo>
                  <a:pt x="0" y="27"/>
                </a:lnTo>
                <a:lnTo>
                  <a:pt x="31"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6" name="Freeform 743">
            <a:extLst>
              <a:ext uri="{FF2B5EF4-FFF2-40B4-BE49-F238E27FC236}">
                <a16:creationId xmlns:a16="http://schemas.microsoft.com/office/drawing/2014/main" id="{65BEED0D-C4C7-4DAF-A3AD-8D3199772ACA}"/>
              </a:ext>
            </a:extLst>
          </p:cNvPr>
          <p:cNvSpPr>
            <a:spLocks noChangeArrowheads="1"/>
          </p:cNvSpPr>
          <p:nvPr/>
        </p:nvSpPr>
        <p:spPr bwMode="auto">
          <a:xfrm>
            <a:off x="9418080" y="3317376"/>
            <a:ext cx="15744" cy="15744"/>
          </a:xfrm>
          <a:custGeom>
            <a:avLst/>
            <a:gdLst>
              <a:gd name="T0" fmla="*/ 54 w 55"/>
              <a:gd name="T1" fmla="*/ 11 h 55"/>
              <a:gd name="T2" fmla="*/ 43 w 55"/>
              <a:gd name="T3" fmla="*/ 54 h 55"/>
              <a:gd name="T4" fmla="*/ 0 w 55"/>
              <a:gd name="T5" fmla="*/ 43 h 55"/>
              <a:gd name="T6" fmla="*/ 11 w 55"/>
              <a:gd name="T7" fmla="*/ 0 h 55"/>
              <a:gd name="T8" fmla="*/ 54 w 55"/>
              <a:gd name="T9" fmla="*/ 11 h 55"/>
            </a:gdLst>
            <a:ahLst/>
            <a:cxnLst>
              <a:cxn ang="0">
                <a:pos x="T0" y="T1"/>
              </a:cxn>
              <a:cxn ang="0">
                <a:pos x="T2" y="T3"/>
              </a:cxn>
              <a:cxn ang="0">
                <a:pos x="T4" y="T5"/>
              </a:cxn>
              <a:cxn ang="0">
                <a:pos x="T6" y="T7"/>
              </a:cxn>
              <a:cxn ang="0">
                <a:pos x="T8" y="T9"/>
              </a:cxn>
            </a:cxnLst>
            <a:rect l="0" t="0" r="r" b="b"/>
            <a:pathLst>
              <a:path w="55" h="55">
                <a:moveTo>
                  <a:pt x="54" y="11"/>
                </a:moveTo>
                <a:lnTo>
                  <a:pt x="43" y="54"/>
                </a:lnTo>
                <a:lnTo>
                  <a:pt x="0" y="43"/>
                </a:lnTo>
                <a:lnTo>
                  <a:pt x="11" y="0"/>
                </a:lnTo>
                <a:lnTo>
                  <a:pt x="54" y="1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7" name="Freeform 744">
            <a:extLst>
              <a:ext uri="{FF2B5EF4-FFF2-40B4-BE49-F238E27FC236}">
                <a16:creationId xmlns:a16="http://schemas.microsoft.com/office/drawing/2014/main" id="{325C0A1F-B96C-441C-935A-69D71B52A897}"/>
              </a:ext>
            </a:extLst>
          </p:cNvPr>
          <p:cNvSpPr>
            <a:spLocks noChangeArrowheads="1"/>
          </p:cNvSpPr>
          <p:nvPr/>
        </p:nvSpPr>
        <p:spPr bwMode="auto">
          <a:xfrm>
            <a:off x="9419393" y="3333120"/>
            <a:ext cx="17055" cy="17055"/>
          </a:xfrm>
          <a:custGeom>
            <a:avLst/>
            <a:gdLst>
              <a:gd name="T0" fmla="*/ 21 w 59"/>
              <a:gd name="T1" fmla="*/ 58 h 59"/>
              <a:gd name="T2" fmla="*/ 0 w 59"/>
              <a:gd name="T3" fmla="*/ 21 h 59"/>
              <a:gd name="T4" fmla="*/ 37 w 59"/>
              <a:gd name="T5" fmla="*/ 0 h 59"/>
              <a:gd name="T6" fmla="*/ 58 w 59"/>
              <a:gd name="T7" fmla="*/ 36 h 59"/>
              <a:gd name="T8" fmla="*/ 21 w 59"/>
              <a:gd name="T9" fmla="*/ 58 h 59"/>
            </a:gdLst>
            <a:ahLst/>
            <a:cxnLst>
              <a:cxn ang="0">
                <a:pos x="T0" y="T1"/>
              </a:cxn>
              <a:cxn ang="0">
                <a:pos x="T2" y="T3"/>
              </a:cxn>
              <a:cxn ang="0">
                <a:pos x="T4" y="T5"/>
              </a:cxn>
              <a:cxn ang="0">
                <a:pos x="T6" y="T7"/>
              </a:cxn>
              <a:cxn ang="0">
                <a:pos x="T8" y="T9"/>
              </a:cxn>
            </a:cxnLst>
            <a:rect l="0" t="0" r="r" b="b"/>
            <a:pathLst>
              <a:path w="59" h="59">
                <a:moveTo>
                  <a:pt x="21" y="58"/>
                </a:moveTo>
                <a:lnTo>
                  <a:pt x="0" y="21"/>
                </a:lnTo>
                <a:lnTo>
                  <a:pt x="37" y="0"/>
                </a:lnTo>
                <a:lnTo>
                  <a:pt x="58" y="36"/>
                </a:lnTo>
                <a:lnTo>
                  <a:pt x="21"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8" name="Freeform 745">
            <a:extLst>
              <a:ext uri="{FF2B5EF4-FFF2-40B4-BE49-F238E27FC236}">
                <a16:creationId xmlns:a16="http://schemas.microsoft.com/office/drawing/2014/main" id="{FFF684D8-7D01-4371-872C-C2A6A247320F}"/>
              </a:ext>
            </a:extLst>
          </p:cNvPr>
          <p:cNvSpPr>
            <a:spLocks noChangeArrowheads="1"/>
          </p:cNvSpPr>
          <p:nvPr/>
        </p:nvSpPr>
        <p:spPr bwMode="auto">
          <a:xfrm>
            <a:off x="9464000" y="3333120"/>
            <a:ext cx="18368" cy="17055"/>
          </a:xfrm>
          <a:custGeom>
            <a:avLst/>
            <a:gdLst>
              <a:gd name="T0" fmla="*/ 37 w 60"/>
              <a:gd name="T1" fmla="*/ 58 h 59"/>
              <a:gd name="T2" fmla="*/ 0 w 60"/>
              <a:gd name="T3" fmla="*/ 36 h 59"/>
              <a:gd name="T4" fmla="*/ 21 w 60"/>
              <a:gd name="T5" fmla="*/ 0 h 59"/>
              <a:gd name="T6" fmla="*/ 59 w 60"/>
              <a:gd name="T7" fmla="*/ 21 h 59"/>
              <a:gd name="T8" fmla="*/ 37 w 60"/>
              <a:gd name="T9" fmla="*/ 58 h 59"/>
            </a:gdLst>
            <a:ahLst/>
            <a:cxnLst>
              <a:cxn ang="0">
                <a:pos x="T0" y="T1"/>
              </a:cxn>
              <a:cxn ang="0">
                <a:pos x="T2" y="T3"/>
              </a:cxn>
              <a:cxn ang="0">
                <a:pos x="T4" y="T5"/>
              </a:cxn>
              <a:cxn ang="0">
                <a:pos x="T6" y="T7"/>
              </a:cxn>
              <a:cxn ang="0">
                <a:pos x="T8" y="T9"/>
              </a:cxn>
            </a:cxnLst>
            <a:rect l="0" t="0" r="r" b="b"/>
            <a:pathLst>
              <a:path w="60" h="59">
                <a:moveTo>
                  <a:pt x="37" y="58"/>
                </a:moveTo>
                <a:lnTo>
                  <a:pt x="0" y="36"/>
                </a:lnTo>
                <a:lnTo>
                  <a:pt x="21" y="0"/>
                </a:lnTo>
                <a:lnTo>
                  <a:pt x="59" y="21"/>
                </a:lnTo>
                <a:lnTo>
                  <a:pt x="37"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9" name="Freeform 746">
            <a:extLst>
              <a:ext uri="{FF2B5EF4-FFF2-40B4-BE49-F238E27FC236}">
                <a16:creationId xmlns:a16="http://schemas.microsoft.com/office/drawing/2014/main" id="{67063D92-48C3-476B-9577-9CA5AA2A1A7B}"/>
              </a:ext>
            </a:extLst>
          </p:cNvPr>
          <p:cNvSpPr>
            <a:spLocks noChangeArrowheads="1"/>
          </p:cNvSpPr>
          <p:nvPr/>
        </p:nvSpPr>
        <p:spPr bwMode="auto">
          <a:xfrm>
            <a:off x="9467936" y="3317376"/>
            <a:ext cx="14432" cy="15744"/>
          </a:xfrm>
          <a:custGeom>
            <a:avLst/>
            <a:gdLst>
              <a:gd name="T0" fmla="*/ 48 w 49"/>
              <a:gd name="T1" fmla="*/ 43 h 55"/>
              <a:gd name="T2" fmla="*/ 5 w 49"/>
              <a:gd name="T3" fmla="*/ 54 h 55"/>
              <a:gd name="T4" fmla="*/ 0 w 49"/>
              <a:gd name="T5" fmla="*/ 11 h 55"/>
              <a:gd name="T6" fmla="*/ 43 w 49"/>
              <a:gd name="T7" fmla="*/ 0 h 55"/>
              <a:gd name="T8" fmla="*/ 48 w 49"/>
              <a:gd name="T9" fmla="*/ 43 h 55"/>
            </a:gdLst>
            <a:ahLst/>
            <a:cxnLst>
              <a:cxn ang="0">
                <a:pos x="T0" y="T1"/>
              </a:cxn>
              <a:cxn ang="0">
                <a:pos x="T2" y="T3"/>
              </a:cxn>
              <a:cxn ang="0">
                <a:pos x="T4" y="T5"/>
              </a:cxn>
              <a:cxn ang="0">
                <a:pos x="T6" y="T7"/>
              </a:cxn>
              <a:cxn ang="0">
                <a:pos x="T8" y="T9"/>
              </a:cxn>
            </a:cxnLst>
            <a:rect l="0" t="0" r="r" b="b"/>
            <a:pathLst>
              <a:path w="49" h="55">
                <a:moveTo>
                  <a:pt x="48" y="43"/>
                </a:moveTo>
                <a:lnTo>
                  <a:pt x="5" y="54"/>
                </a:lnTo>
                <a:lnTo>
                  <a:pt x="0" y="11"/>
                </a:lnTo>
                <a:lnTo>
                  <a:pt x="43" y="0"/>
                </a:lnTo>
                <a:lnTo>
                  <a:pt x="48"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0" name="Freeform 747">
            <a:extLst>
              <a:ext uri="{FF2B5EF4-FFF2-40B4-BE49-F238E27FC236}">
                <a16:creationId xmlns:a16="http://schemas.microsoft.com/office/drawing/2014/main" id="{35423E61-54BF-425D-A81C-21854FC23E14}"/>
              </a:ext>
            </a:extLst>
          </p:cNvPr>
          <p:cNvSpPr>
            <a:spLocks noChangeArrowheads="1"/>
          </p:cNvSpPr>
          <p:nvPr/>
        </p:nvSpPr>
        <p:spPr bwMode="auto">
          <a:xfrm>
            <a:off x="9457440" y="3301632"/>
            <a:ext cx="17056" cy="18368"/>
          </a:xfrm>
          <a:custGeom>
            <a:avLst/>
            <a:gdLst>
              <a:gd name="T0" fmla="*/ 27 w 59"/>
              <a:gd name="T1" fmla="*/ 0 h 60"/>
              <a:gd name="T2" fmla="*/ 58 w 59"/>
              <a:gd name="T3" fmla="*/ 27 h 60"/>
              <a:gd name="T4" fmla="*/ 32 w 59"/>
              <a:gd name="T5" fmla="*/ 59 h 60"/>
              <a:gd name="T6" fmla="*/ 0 w 59"/>
              <a:gd name="T7" fmla="*/ 32 h 60"/>
              <a:gd name="T8" fmla="*/ 27 w 59"/>
              <a:gd name="T9" fmla="*/ 0 h 60"/>
            </a:gdLst>
            <a:ahLst/>
            <a:cxnLst>
              <a:cxn ang="0">
                <a:pos x="T0" y="T1"/>
              </a:cxn>
              <a:cxn ang="0">
                <a:pos x="T2" y="T3"/>
              </a:cxn>
              <a:cxn ang="0">
                <a:pos x="T4" y="T5"/>
              </a:cxn>
              <a:cxn ang="0">
                <a:pos x="T6" y="T7"/>
              </a:cxn>
              <a:cxn ang="0">
                <a:pos x="T8" y="T9"/>
              </a:cxn>
            </a:cxnLst>
            <a:rect l="0" t="0" r="r" b="b"/>
            <a:pathLst>
              <a:path w="59" h="60">
                <a:moveTo>
                  <a:pt x="27" y="0"/>
                </a:moveTo>
                <a:lnTo>
                  <a:pt x="58" y="27"/>
                </a:lnTo>
                <a:lnTo>
                  <a:pt x="32" y="59"/>
                </a:lnTo>
                <a:lnTo>
                  <a:pt x="0" y="32"/>
                </a:lnTo>
                <a:lnTo>
                  <a:pt x="2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1" name="Freeform 748">
            <a:extLst>
              <a:ext uri="{FF2B5EF4-FFF2-40B4-BE49-F238E27FC236}">
                <a16:creationId xmlns:a16="http://schemas.microsoft.com/office/drawing/2014/main" id="{E3E250D2-91EB-4E56-A358-269A1395CC52}"/>
              </a:ext>
            </a:extLst>
          </p:cNvPr>
          <p:cNvSpPr>
            <a:spLocks noChangeArrowheads="1"/>
          </p:cNvSpPr>
          <p:nvPr/>
        </p:nvSpPr>
        <p:spPr bwMode="auto">
          <a:xfrm>
            <a:off x="9607006" y="329769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2" name="Freeform 749">
            <a:extLst>
              <a:ext uri="{FF2B5EF4-FFF2-40B4-BE49-F238E27FC236}">
                <a16:creationId xmlns:a16="http://schemas.microsoft.com/office/drawing/2014/main" id="{6C0BE114-8CBB-4563-86C5-5502A15DA586}"/>
              </a:ext>
            </a:extLst>
          </p:cNvPr>
          <p:cNvSpPr>
            <a:spLocks noChangeArrowheads="1"/>
          </p:cNvSpPr>
          <p:nvPr/>
        </p:nvSpPr>
        <p:spPr bwMode="auto">
          <a:xfrm>
            <a:off x="9588638" y="3301632"/>
            <a:ext cx="17056" cy="18368"/>
          </a:xfrm>
          <a:custGeom>
            <a:avLst/>
            <a:gdLst>
              <a:gd name="T0" fmla="*/ 32 w 59"/>
              <a:gd name="T1" fmla="*/ 0 h 60"/>
              <a:gd name="T2" fmla="*/ 58 w 59"/>
              <a:gd name="T3" fmla="*/ 32 h 60"/>
              <a:gd name="T4" fmla="*/ 26 w 59"/>
              <a:gd name="T5" fmla="*/ 59 h 60"/>
              <a:gd name="T6" fmla="*/ 0 w 59"/>
              <a:gd name="T7" fmla="*/ 27 h 60"/>
              <a:gd name="T8" fmla="*/ 32 w 59"/>
              <a:gd name="T9" fmla="*/ 0 h 60"/>
            </a:gdLst>
            <a:ahLst/>
            <a:cxnLst>
              <a:cxn ang="0">
                <a:pos x="T0" y="T1"/>
              </a:cxn>
              <a:cxn ang="0">
                <a:pos x="T2" y="T3"/>
              </a:cxn>
              <a:cxn ang="0">
                <a:pos x="T4" y="T5"/>
              </a:cxn>
              <a:cxn ang="0">
                <a:pos x="T6" y="T7"/>
              </a:cxn>
              <a:cxn ang="0">
                <a:pos x="T8" y="T9"/>
              </a:cxn>
            </a:cxnLst>
            <a:rect l="0" t="0" r="r" b="b"/>
            <a:pathLst>
              <a:path w="59" h="60">
                <a:moveTo>
                  <a:pt x="32" y="0"/>
                </a:moveTo>
                <a:lnTo>
                  <a:pt x="58" y="32"/>
                </a:lnTo>
                <a:lnTo>
                  <a:pt x="26" y="59"/>
                </a:lnTo>
                <a:lnTo>
                  <a:pt x="0" y="27"/>
                </a:lnTo>
                <a:lnTo>
                  <a:pt x="32"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3" name="Freeform 750">
            <a:extLst>
              <a:ext uri="{FF2B5EF4-FFF2-40B4-BE49-F238E27FC236}">
                <a16:creationId xmlns:a16="http://schemas.microsoft.com/office/drawing/2014/main" id="{FBAD94DA-2FD7-4737-B256-6C87A9D64BE3}"/>
              </a:ext>
            </a:extLst>
          </p:cNvPr>
          <p:cNvSpPr>
            <a:spLocks noChangeArrowheads="1"/>
          </p:cNvSpPr>
          <p:nvPr/>
        </p:nvSpPr>
        <p:spPr bwMode="auto">
          <a:xfrm>
            <a:off x="9582079" y="3317376"/>
            <a:ext cx="14431" cy="15744"/>
          </a:xfrm>
          <a:custGeom>
            <a:avLst/>
            <a:gdLst>
              <a:gd name="T0" fmla="*/ 47 w 48"/>
              <a:gd name="T1" fmla="*/ 11 h 55"/>
              <a:gd name="T2" fmla="*/ 42 w 48"/>
              <a:gd name="T3" fmla="*/ 54 h 55"/>
              <a:gd name="T4" fmla="*/ 0 w 48"/>
              <a:gd name="T5" fmla="*/ 43 h 55"/>
              <a:gd name="T6" fmla="*/ 5 w 48"/>
              <a:gd name="T7" fmla="*/ 0 h 55"/>
              <a:gd name="T8" fmla="*/ 47 w 48"/>
              <a:gd name="T9" fmla="*/ 11 h 55"/>
            </a:gdLst>
            <a:ahLst/>
            <a:cxnLst>
              <a:cxn ang="0">
                <a:pos x="T0" y="T1"/>
              </a:cxn>
              <a:cxn ang="0">
                <a:pos x="T2" y="T3"/>
              </a:cxn>
              <a:cxn ang="0">
                <a:pos x="T4" y="T5"/>
              </a:cxn>
              <a:cxn ang="0">
                <a:pos x="T6" y="T7"/>
              </a:cxn>
              <a:cxn ang="0">
                <a:pos x="T8" y="T9"/>
              </a:cxn>
            </a:cxnLst>
            <a:rect l="0" t="0" r="r" b="b"/>
            <a:pathLst>
              <a:path w="48" h="55">
                <a:moveTo>
                  <a:pt x="47" y="11"/>
                </a:moveTo>
                <a:lnTo>
                  <a:pt x="42" y="54"/>
                </a:lnTo>
                <a:lnTo>
                  <a:pt x="0" y="43"/>
                </a:lnTo>
                <a:lnTo>
                  <a:pt x="5" y="0"/>
                </a:lnTo>
                <a:lnTo>
                  <a:pt x="47" y="1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4" name="Freeform 751">
            <a:extLst>
              <a:ext uri="{FF2B5EF4-FFF2-40B4-BE49-F238E27FC236}">
                <a16:creationId xmlns:a16="http://schemas.microsoft.com/office/drawing/2014/main" id="{B530A36F-1A1D-4F54-90FF-B8B78690E454}"/>
              </a:ext>
            </a:extLst>
          </p:cNvPr>
          <p:cNvSpPr>
            <a:spLocks noChangeArrowheads="1"/>
          </p:cNvSpPr>
          <p:nvPr/>
        </p:nvSpPr>
        <p:spPr bwMode="auto">
          <a:xfrm>
            <a:off x="9583390" y="3333120"/>
            <a:ext cx="17056" cy="17055"/>
          </a:xfrm>
          <a:custGeom>
            <a:avLst/>
            <a:gdLst>
              <a:gd name="T0" fmla="*/ 21 w 59"/>
              <a:gd name="T1" fmla="*/ 58 h 59"/>
              <a:gd name="T2" fmla="*/ 0 w 59"/>
              <a:gd name="T3" fmla="*/ 21 h 59"/>
              <a:gd name="T4" fmla="*/ 37 w 59"/>
              <a:gd name="T5" fmla="*/ 0 h 59"/>
              <a:gd name="T6" fmla="*/ 58 w 59"/>
              <a:gd name="T7" fmla="*/ 36 h 59"/>
              <a:gd name="T8" fmla="*/ 21 w 59"/>
              <a:gd name="T9" fmla="*/ 58 h 59"/>
            </a:gdLst>
            <a:ahLst/>
            <a:cxnLst>
              <a:cxn ang="0">
                <a:pos x="T0" y="T1"/>
              </a:cxn>
              <a:cxn ang="0">
                <a:pos x="T2" y="T3"/>
              </a:cxn>
              <a:cxn ang="0">
                <a:pos x="T4" y="T5"/>
              </a:cxn>
              <a:cxn ang="0">
                <a:pos x="T6" y="T7"/>
              </a:cxn>
              <a:cxn ang="0">
                <a:pos x="T8" y="T9"/>
              </a:cxn>
            </a:cxnLst>
            <a:rect l="0" t="0" r="r" b="b"/>
            <a:pathLst>
              <a:path w="59" h="59">
                <a:moveTo>
                  <a:pt x="21" y="58"/>
                </a:moveTo>
                <a:lnTo>
                  <a:pt x="0" y="21"/>
                </a:lnTo>
                <a:lnTo>
                  <a:pt x="37" y="0"/>
                </a:lnTo>
                <a:lnTo>
                  <a:pt x="58" y="36"/>
                </a:lnTo>
                <a:lnTo>
                  <a:pt x="21"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5" name="Freeform 752">
            <a:extLst>
              <a:ext uri="{FF2B5EF4-FFF2-40B4-BE49-F238E27FC236}">
                <a16:creationId xmlns:a16="http://schemas.microsoft.com/office/drawing/2014/main" id="{3D11C6DA-F246-4BEF-8BCF-C27023951A26}"/>
              </a:ext>
            </a:extLst>
          </p:cNvPr>
          <p:cNvSpPr>
            <a:spLocks noChangeArrowheads="1"/>
          </p:cNvSpPr>
          <p:nvPr/>
        </p:nvSpPr>
        <p:spPr bwMode="auto">
          <a:xfrm>
            <a:off x="9627998" y="3333120"/>
            <a:ext cx="15744" cy="17055"/>
          </a:xfrm>
          <a:custGeom>
            <a:avLst/>
            <a:gdLst>
              <a:gd name="T0" fmla="*/ 31 w 54"/>
              <a:gd name="T1" fmla="*/ 58 h 59"/>
              <a:gd name="T2" fmla="*/ 0 w 54"/>
              <a:gd name="T3" fmla="*/ 36 h 59"/>
              <a:gd name="T4" fmla="*/ 15 w 54"/>
              <a:gd name="T5" fmla="*/ 0 h 59"/>
              <a:gd name="T6" fmla="*/ 53 w 54"/>
              <a:gd name="T7" fmla="*/ 21 h 59"/>
              <a:gd name="T8" fmla="*/ 31 w 54"/>
              <a:gd name="T9" fmla="*/ 58 h 59"/>
            </a:gdLst>
            <a:ahLst/>
            <a:cxnLst>
              <a:cxn ang="0">
                <a:pos x="T0" y="T1"/>
              </a:cxn>
              <a:cxn ang="0">
                <a:pos x="T2" y="T3"/>
              </a:cxn>
              <a:cxn ang="0">
                <a:pos x="T4" y="T5"/>
              </a:cxn>
              <a:cxn ang="0">
                <a:pos x="T6" y="T7"/>
              </a:cxn>
              <a:cxn ang="0">
                <a:pos x="T8" y="T9"/>
              </a:cxn>
            </a:cxnLst>
            <a:rect l="0" t="0" r="r" b="b"/>
            <a:pathLst>
              <a:path w="54" h="59">
                <a:moveTo>
                  <a:pt x="31" y="58"/>
                </a:moveTo>
                <a:lnTo>
                  <a:pt x="0" y="36"/>
                </a:lnTo>
                <a:lnTo>
                  <a:pt x="15" y="0"/>
                </a:lnTo>
                <a:lnTo>
                  <a:pt x="53" y="21"/>
                </a:lnTo>
                <a:lnTo>
                  <a:pt x="31"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6" name="Freeform 753">
            <a:extLst>
              <a:ext uri="{FF2B5EF4-FFF2-40B4-BE49-F238E27FC236}">
                <a16:creationId xmlns:a16="http://schemas.microsoft.com/office/drawing/2014/main" id="{778C4826-B6E2-42D8-AB53-3C46D905866A}"/>
              </a:ext>
            </a:extLst>
          </p:cNvPr>
          <p:cNvSpPr>
            <a:spLocks noChangeArrowheads="1"/>
          </p:cNvSpPr>
          <p:nvPr/>
        </p:nvSpPr>
        <p:spPr bwMode="auto">
          <a:xfrm>
            <a:off x="9630622" y="3317376"/>
            <a:ext cx="14432" cy="15744"/>
          </a:xfrm>
          <a:custGeom>
            <a:avLst/>
            <a:gdLst>
              <a:gd name="T0" fmla="*/ 48 w 49"/>
              <a:gd name="T1" fmla="*/ 43 h 55"/>
              <a:gd name="T2" fmla="*/ 11 w 49"/>
              <a:gd name="T3" fmla="*/ 54 h 55"/>
              <a:gd name="T4" fmla="*/ 0 w 49"/>
              <a:gd name="T5" fmla="*/ 11 h 55"/>
              <a:gd name="T6" fmla="*/ 43 w 49"/>
              <a:gd name="T7" fmla="*/ 0 h 55"/>
              <a:gd name="T8" fmla="*/ 48 w 49"/>
              <a:gd name="T9" fmla="*/ 43 h 55"/>
            </a:gdLst>
            <a:ahLst/>
            <a:cxnLst>
              <a:cxn ang="0">
                <a:pos x="T0" y="T1"/>
              </a:cxn>
              <a:cxn ang="0">
                <a:pos x="T2" y="T3"/>
              </a:cxn>
              <a:cxn ang="0">
                <a:pos x="T4" y="T5"/>
              </a:cxn>
              <a:cxn ang="0">
                <a:pos x="T6" y="T7"/>
              </a:cxn>
              <a:cxn ang="0">
                <a:pos x="T8" y="T9"/>
              </a:cxn>
            </a:cxnLst>
            <a:rect l="0" t="0" r="r" b="b"/>
            <a:pathLst>
              <a:path w="49" h="55">
                <a:moveTo>
                  <a:pt x="48" y="43"/>
                </a:moveTo>
                <a:lnTo>
                  <a:pt x="11" y="54"/>
                </a:lnTo>
                <a:lnTo>
                  <a:pt x="0" y="11"/>
                </a:lnTo>
                <a:lnTo>
                  <a:pt x="43" y="0"/>
                </a:lnTo>
                <a:lnTo>
                  <a:pt x="48"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67" name="Picture 754">
            <a:extLst>
              <a:ext uri="{FF2B5EF4-FFF2-40B4-BE49-F238E27FC236}">
                <a16:creationId xmlns:a16="http://schemas.microsoft.com/office/drawing/2014/main" id="{12E3348E-1FEB-47FD-B6AC-0529BF3BDE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18369" y="3112707"/>
            <a:ext cx="417211" cy="3975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68" name="Freeform 755">
            <a:extLst>
              <a:ext uri="{FF2B5EF4-FFF2-40B4-BE49-F238E27FC236}">
                <a16:creationId xmlns:a16="http://schemas.microsoft.com/office/drawing/2014/main" id="{3451E51C-37CC-418B-AA04-2FE8AA2731E8}"/>
              </a:ext>
            </a:extLst>
          </p:cNvPr>
          <p:cNvSpPr>
            <a:spLocks noChangeArrowheads="1"/>
          </p:cNvSpPr>
          <p:nvPr/>
        </p:nvSpPr>
        <p:spPr bwMode="auto">
          <a:xfrm>
            <a:off x="9362977" y="330425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9" name="Freeform 756">
            <a:extLst>
              <a:ext uri="{FF2B5EF4-FFF2-40B4-BE49-F238E27FC236}">
                <a16:creationId xmlns:a16="http://schemas.microsoft.com/office/drawing/2014/main" id="{F0030795-7A52-4CA4-BB0F-7D9F9001D773}"/>
              </a:ext>
            </a:extLst>
          </p:cNvPr>
          <p:cNvSpPr>
            <a:spLocks noChangeArrowheads="1"/>
          </p:cNvSpPr>
          <p:nvPr/>
        </p:nvSpPr>
        <p:spPr bwMode="auto">
          <a:xfrm>
            <a:off x="9683101" y="330425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0" name="Freeform 757">
            <a:extLst>
              <a:ext uri="{FF2B5EF4-FFF2-40B4-BE49-F238E27FC236}">
                <a16:creationId xmlns:a16="http://schemas.microsoft.com/office/drawing/2014/main" id="{BE25212C-3611-4660-885C-F75C39ACC1A7}"/>
              </a:ext>
            </a:extLst>
          </p:cNvPr>
          <p:cNvSpPr>
            <a:spLocks noChangeArrowheads="1"/>
          </p:cNvSpPr>
          <p:nvPr/>
        </p:nvSpPr>
        <p:spPr bwMode="auto">
          <a:xfrm>
            <a:off x="9524351" y="3285888"/>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1" name="Freeform 758">
            <a:extLst>
              <a:ext uri="{FF2B5EF4-FFF2-40B4-BE49-F238E27FC236}">
                <a16:creationId xmlns:a16="http://schemas.microsoft.com/office/drawing/2014/main" id="{8158860E-5F3D-4DD9-B785-B971595BA4BE}"/>
              </a:ext>
            </a:extLst>
          </p:cNvPr>
          <p:cNvSpPr>
            <a:spLocks noChangeArrowheads="1"/>
          </p:cNvSpPr>
          <p:nvPr/>
        </p:nvSpPr>
        <p:spPr bwMode="auto">
          <a:xfrm>
            <a:off x="9507295" y="331081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2" name="Freeform 759">
            <a:extLst>
              <a:ext uri="{FF2B5EF4-FFF2-40B4-BE49-F238E27FC236}">
                <a16:creationId xmlns:a16="http://schemas.microsoft.com/office/drawing/2014/main" id="{8003482C-61AF-4484-ADC9-DB61DFF31BD9}"/>
              </a:ext>
            </a:extLst>
          </p:cNvPr>
          <p:cNvSpPr>
            <a:spLocks noChangeArrowheads="1"/>
          </p:cNvSpPr>
          <p:nvPr/>
        </p:nvSpPr>
        <p:spPr bwMode="auto">
          <a:xfrm>
            <a:off x="9475808" y="3121890"/>
            <a:ext cx="251901" cy="76095"/>
          </a:xfrm>
          <a:custGeom>
            <a:avLst/>
            <a:gdLst>
              <a:gd name="T0" fmla="*/ 717 w 845"/>
              <a:gd name="T1" fmla="*/ 154 h 256"/>
              <a:gd name="T2" fmla="*/ 759 w 845"/>
              <a:gd name="T3" fmla="*/ 159 h 256"/>
              <a:gd name="T4" fmla="*/ 802 w 845"/>
              <a:gd name="T5" fmla="*/ 154 h 256"/>
              <a:gd name="T6" fmla="*/ 717 w 845"/>
              <a:gd name="T7" fmla="*/ 212 h 256"/>
              <a:gd name="T8" fmla="*/ 74 w 845"/>
              <a:gd name="T9" fmla="*/ 159 h 256"/>
              <a:gd name="T10" fmla="*/ 122 w 845"/>
              <a:gd name="T11" fmla="*/ 165 h 256"/>
              <a:gd name="T12" fmla="*/ 191 w 845"/>
              <a:gd name="T13" fmla="*/ 159 h 256"/>
              <a:gd name="T14" fmla="*/ 228 w 845"/>
              <a:gd name="T15" fmla="*/ 154 h 256"/>
              <a:gd name="T16" fmla="*/ 286 w 845"/>
              <a:gd name="T17" fmla="*/ 159 h 256"/>
              <a:gd name="T18" fmla="*/ 334 w 845"/>
              <a:gd name="T19" fmla="*/ 165 h 256"/>
              <a:gd name="T20" fmla="*/ 388 w 845"/>
              <a:gd name="T21" fmla="*/ 159 h 256"/>
              <a:gd name="T22" fmla="*/ 398 w 845"/>
              <a:gd name="T23" fmla="*/ 159 h 256"/>
              <a:gd name="T24" fmla="*/ 467 w 845"/>
              <a:gd name="T25" fmla="*/ 154 h 256"/>
              <a:gd name="T26" fmla="*/ 37 w 845"/>
              <a:gd name="T27" fmla="*/ 212 h 256"/>
              <a:gd name="T28" fmla="*/ 467 w 845"/>
              <a:gd name="T29" fmla="*/ 43 h 256"/>
              <a:gd name="T30" fmla="*/ 467 w 845"/>
              <a:gd name="T31" fmla="*/ 112 h 256"/>
              <a:gd name="T32" fmla="*/ 392 w 845"/>
              <a:gd name="T33" fmla="*/ 117 h 256"/>
              <a:gd name="T34" fmla="*/ 377 w 845"/>
              <a:gd name="T35" fmla="*/ 122 h 256"/>
              <a:gd name="T36" fmla="*/ 292 w 845"/>
              <a:gd name="T37" fmla="*/ 122 h 256"/>
              <a:gd name="T38" fmla="*/ 281 w 845"/>
              <a:gd name="T39" fmla="*/ 117 h 256"/>
              <a:gd name="T40" fmla="*/ 180 w 845"/>
              <a:gd name="T41" fmla="*/ 117 h 256"/>
              <a:gd name="T42" fmla="*/ 164 w 845"/>
              <a:gd name="T43" fmla="*/ 122 h 256"/>
              <a:gd name="T44" fmla="*/ 85 w 845"/>
              <a:gd name="T45" fmla="*/ 122 h 256"/>
              <a:gd name="T46" fmla="*/ 37 w 845"/>
              <a:gd name="T47" fmla="*/ 43 h 256"/>
              <a:gd name="T48" fmla="*/ 568 w 845"/>
              <a:gd name="T49" fmla="*/ 149 h 256"/>
              <a:gd name="T50" fmla="*/ 504 w 845"/>
              <a:gd name="T51" fmla="*/ 212 h 256"/>
              <a:gd name="T52" fmla="*/ 674 w 845"/>
              <a:gd name="T53" fmla="*/ 43 h 256"/>
              <a:gd name="T54" fmla="*/ 610 w 845"/>
              <a:gd name="T55" fmla="*/ 212 h 256"/>
              <a:gd name="T56" fmla="*/ 568 w 845"/>
              <a:gd name="T57" fmla="*/ 149 h 256"/>
              <a:gd name="T58" fmla="*/ 802 w 845"/>
              <a:gd name="T59" fmla="*/ 112 h 256"/>
              <a:gd name="T60" fmla="*/ 753 w 845"/>
              <a:gd name="T61" fmla="*/ 117 h 256"/>
              <a:gd name="T62" fmla="*/ 717 w 845"/>
              <a:gd name="T63" fmla="*/ 43 h 256"/>
              <a:gd name="T64" fmla="*/ 802 w 845"/>
              <a:gd name="T65" fmla="*/ 112 h 256"/>
              <a:gd name="T66" fmla="*/ 0 w 845"/>
              <a:gd name="T67" fmla="*/ 255 h 256"/>
              <a:gd name="T68" fmla="*/ 844 w 845"/>
              <a:gd name="T6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5" h="256">
                <a:moveTo>
                  <a:pt x="717" y="212"/>
                </a:moveTo>
                <a:lnTo>
                  <a:pt x="717" y="154"/>
                </a:lnTo>
                <a:lnTo>
                  <a:pt x="717" y="154"/>
                </a:lnTo>
                <a:lnTo>
                  <a:pt x="759" y="159"/>
                </a:lnTo>
                <a:lnTo>
                  <a:pt x="759" y="159"/>
                </a:lnTo>
                <a:lnTo>
                  <a:pt x="802" y="154"/>
                </a:lnTo>
                <a:lnTo>
                  <a:pt x="802" y="212"/>
                </a:lnTo>
                <a:lnTo>
                  <a:pt x="717" y="212"/>
                </a:lnTo>
                <a:close/>
                <a:moveTo>
                  <a:pt x="37" y="154"/>
                </a:moveTo>
                <a:lnTo>
                  <a:pt x="74" y="159"/>
                </a:lnTo>
                <a:lnTo>
                  <a:pt x="74" y="159"/>
                </a:lnTo>
                <a:lnTo>
                  <a:pt x="122" y="165"/>
                </a:lnTo>
                <a:lnTo>
                  <a:pt x="175" y="159"/>
                </a:lnTo>
                <a:lnTo>
                  <a:pt x="191" y="159"/>
                </a:lnTo>
                <a:lnTo>
                  <a:pt x="191" y="159"/>
                </a:lnTo>
                <a:lnTo>
                  <a:pt x="228" y="154"/>
                </a:lnTo>
                <a:lnTo>
                  <a:pt x="271" y="159"/>
                </a:lnTo>
                <a:lnTo>
                  <a:pt x="286" y="159"/>
                </a:lnTo>
                <a:lnTo>
                  <a:pt x="286" y="159"/>
                </a:lnTo>
                <a:lnTo>
                  <a:pt x="334" y="165"/>
                </a:lnTo>
                <a:lnTo>
                  <a:pt x="334" y="165"/>
                </a:lnTo>
                <a:lnTo>
                  <a:pt x="388" y="159"/>
                </a:lnTo>
                <a:lnTo>
                  <a:pt x="398" y="159"/>
                </a:lnTo>
                <a:lnTo>
                  <a:pt x="398" y="159"/>
                </a:lnTo>
                <a:lnTo>
                  <a:pt x="430" y="154"/>
                </a:lnTo>
                <a:lnTo>
                  <a:pt x="467" y="154"/>
                </a:lnTo>
                <a:lnTo>
                  <a:pt x="467" y="212"/>
                </a:lnTo>
                <a:lnTo>
                  <a:pt x="37" y="212"/>
                </a:lnTo>
                <a:lnTo>
                  <a:pt x="37" y="154"/>
                </a:lnTo>
                <a:close/>
                <a:moveTo>
                  <a:pt x="467" y="43"/>
                </a:moveTo>
                <a:lnTo>
                  <a:pt x="467" y="112"/>
                </a:lnTo>
                <a:lnTo>
                  <a:pt x="467" y="112"/>
                </a:lnTo>
                <a:lnTo>
                  <a:pt x="430" y="112"/>
                </a:lnTo>
                <a:lnTo>
                  <a:pt x="392" y="117"/>
                </a:lnTo>
                <a:lnTo>
                  <a:pt x="377" y="122"/>
                </a:lnTo>
                <a:lnTo>
                  <a:pt x="377" y="122"/>
                </a:lnTo>
                <a:lnTo>
                  <a:pt x="334" y="122"/>
                </a:lnTo>
                <a:lnTo>
                  <a:pt x="292" y="122"/>
                </a:lnTo>
                <a:lnTo>
                  <a:pt x="281" y="117"/>
                </a:lnTo>
                <a:lnTo>
                  <a:pt x="281" y="117"/>
                </a:lnTo>
                <a:lnTo>
                  <a:pt x="228" y="112"/>
                </a:lnTo>
                <a:lnTo>
                  <a:pt x="180" y="117"/>
                </a:lnTo>
                <a:lnTo>
                  <a:pt x="164" y="122"/>
                </a:lnTo>
                <a:lnTo>
                  <a:pt x="164" y="122"/>
                </a:lnTo>
                <a:lnTo>
                  <a:pt x="122" y="122"/>
                </a:lnTo>
                <a:lnTo>
                  <a:pt x="85" y="122"/>
                </a:lnTo>
                <a:lnTo>
                  <a:pt x="37" y="112"/>
                </a:lnTo>
                <a:lnTo>
                  <a:pt x="37" y="43"/>
                </a:lnTo>
                <a:lnTo>
                  <a:pt x="467" y="43"/>
                </a:lnTo>
                <a:close/>
                <a:moveTo>
                  <a:pt x="568" y="149"/>
                </a:moveTo>
                <a:lnTo>
                  <a:pt x="568" y="212"/>
                </a:lnTo>
                <a:lnTo>
                  <a:pt x="504" y="212"/>
                </a:lnTo>
                <a:lnTo>
                  <a:pt x="504" y="43"/>
                </a:lnTo>
                <a:lnTo>
                  <a:pt x="674" y="43"/>
                </a:lnTo>
                <a:lnTo>
                  <a:pt x="674" y="212"/>
                </a:lnTo>
                <a:lnTo>
                  <a:pt x="610" y="212"/>
                </a:lnTo>
                <a:lnTo>
                  <a:pt x="610" y="149"/>
                </a:lnTo>
                <a:lnTo>
                  <a:pt x="568" y="149"/>
                </a:lnTo>
                <a:close/>
                <a:moveTo>
                  <a:pt x="802" y="112"/>
                </a:moveTo>
                <a:lnTo>
                  <a:pt x="802" y="112"/>
                </a:lnTo>
                <a:lnTo>
                  <a:pt x="775" y="117"/>
                </a:lnTo>
                <a:lnTo>
                  <a:pt x="753" y="117"/>
                </a:lnTo>
                <a:lnTo>
                  <a:pt x="717" y="112"/>
                </a:lnTo>
                <a:lnTo>
                  <a:pt x="717" y="43"/>
                </a:lnTo>
                <a:lnTo>
                  <a:pt x="802" y="43"/>
                </a:lnTo>
                <a:lnTo>
                  <a:pt x="802" y="112"/>
                </a:lnTo>
                <a:close/>
                <a:moveTo>
                  <a:pt x="0" y="0"/>
                </a:moveTo>
                <a:lnTo>
                  <a:pt x="0" y="255"/>
                </a:lnTo>
                <a:lnTo>
                  <a:pt x="844" y="255"/>
                </a:lnTo>
                <a:lnTo>
                  <a:pt x="844"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3" name="Freeform 760">
            <a:extLst>
              <a:ext uri="{FF2B5EF4-FFF2-40B4-BE49-F238E27FC236}">
                <a16:creationId xmlns:a16="http://schemas.microsoft.com/office/drawing/2014/main" id="{29F0F504-07B4-4EC0-92FB-FF97A3E190DC}"/>
              </a:ext>
            </a:extLst>
          </p:cNvPr>
          <p:cNvSpPr>
            <a:spLocks noChangeArrowheads="1"/>
          </p:cNvSpPr>
          <p:nvPr/>
        </p:nvSpPr>
        <p:spPr bwMode="auto">
          <a:xfrm>
            <a:off x="9370849" y="3127138"/>
            <a:ext cx="98399" cy="64288"/>
          </a:xfrm>
          <a:custGeom>
            <a:avLst/>
            <a:gdLst>
              <a:gd name="T0" fmla="*/ 64 w 330"/>
              <a:gd name="T1" fmla="*/ 128 h 214"/>
              <a:gd name="T2" fmla="*/ 207 w 330"/>
              <a:gd name="T3" fmla="*/ 128 h 214"/>
              <a:gd name="T4" fmla="*/ 207 w 330"/>
              <a:gd name="T5" fmla="*/ 213 h 214"/>
              <a:gd name="T6" fmla="*/ 249 w 330"/>
              <a:gd name="T7" fmla="*/ 213 h 214"/>
              <a:gd name="T8" fmla="*/ 249 w 330"/>
              <a:gd name="T9" fmla="*/ 191 h 214"/>
              <a:gd name="T10" fmla="*/ 329 w 330"/>
              <a:gd name="T11" fmla="*/ 191 h 214"/>
              <a:gd name="T12" fmla="*/ 329 w 330"/>
              <a:gd name="T13" fmla="*/ 149 h 214"/>
              <a:gd name="T14" fmla="*/ 249 w 330"/>
              <a:gd name="T15" fmla="*/ 149 h 214"/>
              <a:gd name="T16" fmla="*/ 249 w 330"/>
              <a:gd name="T17" fmla="*/ 64 h 214"/>
              <a:gd name="T18" fmla="*/ 329 w 330"/>
              <a:gd name="T19" fmla="*/ 64 h 214"/>
              <a:gd name="T20" fmla="*/ 329 w 330"/>
              <a:gd name="T21" fmla="*/ 22 h 214"/>
              <a:gd name="T22" fmla="*/ 249 w 330"/>
              <a:gd name="T23" fmla="*/ 22 h 214"/>
              <a:gd name="T24" fmla="*/ 249 w 330"/>
              <a:gd name="T25" fmla="*/ 0 h 214"/>
              <a:gd name="T26" fmla="*/ 207 w 330"/>
              <a:gd name="T27" fmla="*/ 0 h 214"/>
              <a:gd name="T28" fmla="*/ 207 w 330"/>
              <a:gd name="T29" fmla="*/ 85 h 214"/>
              <a:gd name="T30" fmla="*/ 48 w 330"/>
              <a:gd name="T31" fmla="*/ 85 h 214"/>
              <a:gd name="T32" fmla="*/ 0 w 330"/>
              <a:gd name="T33" fmla="*/ 138 h 214"/>
              <a:gd name="T34" fmla="*/ 27 w 330"/>
              <a:gd name="T35" fmla="*/ 165 h 214"/>
              <a:gd name="T36" fmla="*/ 64 w 330"/>
              <a:gd name="T37" fmla="*/ 12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14">
                <a:moveTo>
                  <a:pt x="64" y="128"/>
                </a:moveTo>
                <a:lnTo>
                  <a:pt x="207" y="128"/>
                </a:lnTo>
                <a:lnTo>
                  <a:pt x="207" y="213"/>
                </a:lnTo>
                <a:lnTo>
                  <a:pt x="249" y="213"/>
                </a:lnTo>
                <a:lnTo>
                  <a:pt x="249" y="191"/>
                </a:lnTo>
                <a:lnTo>
                  <a:pt x="329" y="191"/>
                </a:lnTo>
                <a:lnTo>
                  <a:pt x="329" y="149"/>
                </a:lnTo>
                <a:lnTo>
                  <a:pt x="249" y="149"/>
                </a:lnTo>
                <a:lnTo>
                  <a:pt x="249" y="64"/>
                </a:lnTo>
                <a:lnTo>
                  <a:pt x="329" y="64"/>
                </a:lnTo>
                <a:lnTo>
                  <a:pt x="329" y="22"/>
                </a:lnTo>
                <a:lnTo>
                  <a:pt x="249" y="22"/>
                </a:lnTo>
                <a:lnTo>
                  <a:pt x="249" y="0"/>
                </a:lnTo>
                <a:lnTo>
                  <a:pt x="207" y="0"/>
                </a:lnTo>
                <a:lnTo>
                  <a:pt x="207" y="85"/>
                </a:lnTo>
                <a:lnTo>
                  <a:pt x="48" y="85"/>
                </a:lnTo>
                <a:lnTo>
                  <a:pt x="0" y="138"/>
                </a:lnTo>
                <a:lnTo>
                  <a:pt x="27" y="165"/>
                </a:lnTo>
                <a:lnTo>
                  <a:pt x="64" y="12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4" name="Freeform 761">
            <a:extLst>
              <a:ext uri="{FF2B5EF4-FFF2-40B4-BE49-F238E27FC236}">
                <a16:creationId xmlns:a16="http://schemas.microsoft.com/office/drawing/2014/main" id="{6DC08841-5551-4610-A0DF-A12784E10D25}"/>
              </a:ext>
            </a:extLst>
          </p:cNvPr>
          <p:cNvSpPr>
            <a:spLocks noChangeArrowheads="1"/>
          </p:cNvSpPr>
          <p:nvPr/>
        </p:nvSpPr>
        <p:spPr bwMode="auto">
          <a:xfrm>
            <a:off x="9362977" y="3191426"/>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5" name="Freeform 762">
            <a:extLst>
              <a:ext uri="{FF2B5EF4-FFF2-40B4-BE49-F238E27FC236}">
                <a16:creationId xmlns:a16="http://schemas.microsoft.com/office/drawing/2014/main" id="{FEBED433-B012-4AF0-B298-C9680FAFB67F}"/>
              </a:ext>
            </a:extLst>
          </p:cNvPr>
          <p:cNvSpPr>
            <a:spLocks noChangeArrowheads="1"/>
          </p:cNvSpPr>
          <p:nvPr/>
        </p:nvSpPr>
        <p:spPr bwMode="auto">
          <a:xfrm>
            <a:off x="9374785" y="3209793"/>
            <a:ext cx="13120" cy="26240"/>
          </a:xfrm>
          <a:custGeom>
            <a:avLst/>
            <a:gdLst>
              <a:gd name="T0" fmla="*/ 0 w 44"/>
              <a:gd name="T1" fmla="*/ 0 h 86"/>
              <a:gd name="T2" fmla="*/ 43 w 44"/>
              <a:gd name="T3" fmla="*/ 0 h 86"/>
              <a:gd name="T4" fmla="*/ 43 w 44"/>
              <a:gd name="T5" fmla="*/ 85 h 86"/>
              <a:gd name="T6" fmla="*/ 0 w 44"/>
              <a:gd name="T7" fmla="*/ 85 h 86"/>
              <a:gd name="T8" fmla="*/ 0 w 44"/>
              <a:gd name="T9" fmla="*/ 0 h 86"/>
            </a:gdLst>
            <a:ahLst/>
            <a:cxnLst>
              <a:cxn ang="0">
                <a:pos x="T0" y="T1"/>
              </a:cxn>
              <a:cxn ang="0">
                <a:pos x="T2" y="T3"/>
              </a:cxn>
              <a:cxn ang="0">
                <a:pos x="T4" y="T5"/>
              </a:cxn>
              <a:cxn ang="0">
                <a:pos x="T6" y="T7"/>
              </a:cxn>
              <a:cxn ang="0">
                <a:pos x="T8" y="T9"/>
              </a:cxn>
            </a:cxnLst>
            <a:rect l="0" t="0" r="r" b="b"/>
            <a:pathLst>
              <a:path w="44" h="86">
                <a:moveTo>
                  <a:pt x="0" y="0"/>
                </a:moveTo>
                <a:lnTo>
                  <a:pt x="43" y="0"/>
                </a:lnTo>
                <a:lnTo>
                  <a:pt x="43" y="85"/>
                </a:lnTo>
                <a:lnTo>
                  <a:pt x="0" y="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6" name="Freeform 763">
            <a:extLst>
              <a:ext uri="{FF2B5EF4-FFF2-40B4-BE49-F238E27FC236}">
                <a16:creationId xmlns:a16="http://schemas.microsoft.com/office/drawing/2014/main" id="{1C6C7590-1EB3-450B-A713-CF3344499ECD}"/>
              </a:ext>
            </a:extLst>
          </p:cNvPr>
          <p:cNvSpPr>
            <a:spLocks noChangeArrowheads="1"/>
          </p:cNvSpPr>
          <p:nvPr/>
        </p:nvSpPr>
        <p:spPr bwMode="auto">
          <a:xfrm>
            <a:off x="9343298" y="3241281"/>
            <a:ext cx="13120" cy="19679"/>
          </a:xfrm>
          <a:custGeom>
            <a:avLst/>
            <a:gdLst>
              <a:gd name="T0" fmla="*/ 0 w 43"/>
              <a:gd name="T1" fmla="*/ 0 h 64"/>
              <a:gd name="T2" fmla="*/ 42 w 43"/>
              <a:gd name="T3" fmla="*/ 0 h 64"/>
              <a:gd name="T4" fmla="*/ 42 w 43"/>
              <a:gd name="T5" fmla="*/ 63 h 64"/>
              <a:gd name="T6" fmla="*/ 0 w 43"/>
              <a:gd name="T7" fmla="*/ 63 h 64"/>
              <a:gd name="T8" fmla="*/ 0 w 43"/>
              <a:gd name="T9" fmla="*/ 0 h 64"/>
            </a:gdLst>
            <a:ahLst/>
            <a:cxnLst>
              <a:cxn ang="0">
                <a:pos x="T0" y="T1"/>
              </a:cxn>
              <a:cxn ang="0">
                <a:pos x="T2" y="T3"/>
              </a:cxn>
              <a:cxn ang="0">
                <a:pos x="T4" y="T5"/>
              </a:cxn>
              <a:cxn ang="0">
                <a:pos x="T6" y="T7"/>
              </a:cxn>
              <a:cxn ang="0">
                <a:pos x="T8" y="T9"/>
              </a:cxn>
            </a:cxnLst>
            <a:rect l="0" t="0" r="r" b="b"/>
            <a:pathLst>
              <a:path w="43" h="64">
                <a:moveTo>
                  <a:pt x="0" y="0"/>
                </a:moveTo>
                <a:lnTo>
                  <a:pt x="42" y="0"/>
                </a:lnTo>
                <a:lnTo>
                  <a:pt x="42" y="63"/>
                </a:lnTo>
                <a:lnTo>
                  <a:pt x="0" y="6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7" name="Freeform 764">
            <a:extLst>
              <a:ext uri="{FF2B5EF4-FFF2-40B4-BE49-F238E27FC236}">
                <a16:creationId xmlns:a16="http://schemas.microsoft.com/office/drawing/2014/main" id="{A8FE3759-6D03-40A2-BEC2-F8E2B2351563}"/>
              </a:ext>
            </a:extLst>
          </p:cNvPr>
          <p:cNvSpPr>
            <a:spLocks noChangeArrowheads="1"/>
          </p:cNvSpPr>
          <p:nvPr/>
        </p:nvSpPr>
        <p:spPr bwMode="auto">
          <a:xfrm>
            <a:off x="9394465" y="325440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8" name="Freeform 765">
            <a:extLst>
              <a:ext uri="{FF2B5EF4-FFF2-40B4-BE49-F238E27FC236}">
                <a16:creationId xmlns:a16="http://schemas.microsoft.com/office/drawing/2014/main" id="{F958E8F5-3239-4F2C-BC06-154542D673C1}"/>
              </a:ext>
            </a:extLst>
          </p:cNvPr>
          <p:cNvSpPr>
            <a:spLocks noChangeArrowheads="1"/>
          </p:cNvSpPr>
          <p:nvPr/>
        </p:nvSpPr>
        <p:spPr bwMode="auto">
          <a:xfrm>
            <a:off x="9919258" y="3048419"/>
            <a:ext cx="276829" cy="401467"/>
          </a:xfrm>
          <a:custGeom>
            <a:avLst/>
            <a:gdLst>
              <a:gd name="T0" fmla="*/ 107 w 931"/>
              <a:gd name="T1" fmla="*/ 1285 h 1350"/>
              <a:gd name="T2" fmla="*/ 887 w 931"/>
              <a:gd name="T3" fmla="*/ 1285 h 1350"/>
              <a:gd name="T4" fmla="*/ 361 w 931"/>
              <a:gd name="T5" fmla="*/ 1248 h 1350"/>
              <a:gd name="T6" fmla="*/ 277 w 931"/>
              <a:gd name="T7" fmla="*/ 1248 h 1350"/>
              <a:gd name="T8" fmla="*/ 361 w 931"/>
              <a:gd name="T9" fmla="*/ 908 h 1350"/>
              <a:gd name="T10" fmla="*/ 361 w 931"/>
              <a:gd name="T11" fmla="*/ 971 h 1350"/>
              <a:gd name="T12" fmla="*/ 361 w 931"/>
              <a:gd name="T13" fmla="*/ 759 h 1350"/>
              <a:gd name="T14" fmla="*/ 361 w 931"/>
              <a:gd name="T15" fmla="*/ 759 h 1350"/>
              <a:gd name="T16" fmla="*/ 207 w 931"/>
              <a:gd name="T17" fmla="*/ 717 h 1350"/>
              <a:gd name="T18" fmla="*/ 484 w 931"/>
              <a:gd name="T19" fmla="*/ 1226 h 1350"/>
              <a:gd name="T20" fmla="*/ 399 w 931"/>
              <a:gd name="T21" fmla="*/ 1248 h 1350"/>
              <a:gd name="T22" fmla="*/ 590 w 931"/>
              <a:gd name="T23" fmla="*/ 971 h 1350"/>
              <a:gd name="T24" fmla="*/ 606 w 931"/>
              <a:gd name="T25" fmla="*/ 908 h 1350"/>
              <a:gd name="T26" fmla="*/ 781 w 931"/>
              <a:gd name="T27" fmla="*/ 908 h 1350"/>
              <a:gd name="T28" fmla="*/ 696 w 931"/>
              <a:gd name="T29" fmla="*/ 971 h 1350"/>
              <a:gd name="T30" fmla="*/ 781 w 931"/>
              <a:gd name="T31" fmla="*/ 759 h 1350"/>
              <a:gd name="T32" fmla="*/ 781 w 931"/>
              <a:gd name="T33" fmla="*/ 759 h 1350"/>
              <a:gd name="T34" fmla="*/ 632 w 931"/>
              <a:gd name="T35" fmla="*/ 717 h 1350"/>
              <a:gd name="T36" fmla="*/ 760 w 931"/>
              <a:gd name="T37" fmla="*/ 1200 h 1350"/>
              <a:gd name="T38" fmla="*/ 717 w 931"/>
              <a:gd name="T39" fmla="*/ 1226 h 1350"/>
              <a:gd name="T40" fmla="*/ 568 w 931"/>
              <a:gd name="T41" fmla="*/ 1221 h 1350"/>
              <a:gd name="T42" fmla="*/ 568 w 931"/>
              <a:gd name="T43" fmla="*/ 1120 h 1350"/>
              <a:gd name="T44" fmla="*/ 568 w 931"/>
              <a:gd name="T45" fmla="*/ 1035 h 1350"/>
              <a:gd name="T46" fmla="*/ 378 w 931"/>
              <a:gd name="T47" fmla="*/ 127 h 1350"/>
              <a:gd name="T48" fmla="*/ 431 w 931"/>
              <a:gd name="T49" fmla="*/ 48 h 1350"/>
              <a:gd name="T50" fmla="*/ 484 w 931"/>
              <a:gd name="T51" fmla="*/ 42 h 1350"/>
              <a:gd name="T52" fmla="*/ 547 w 931"/>
              <a:gd name="T53" fmla="*/ 106 h 1350"/>
              <a:gd name="T54" fmla="*/ 542 w 931"/>
              <a:gd name="T55" fmla="*/ 159 h 1350"/>
              <a:gd name="T56" fmla="*/ 463 w 931"/>
              <a:gd name="T57" fmla="*/ 212 h 1350"/>
              <a:gd name="T58" fmla="*/ 404 w 931"/>
              <a:gd name="T59" fmla="*/ 185 h 1350"/>
              <a:gd name="T60" fmla="*/ 824 w 931"/>
              <a:gd name="T61" fmla="*/ 1248 h 1350"/>
              <a:gd name="T62" fmla="*/ 824 w 931"/>
              <a:gd name="T63" fmla="*/ 992 h 1350"/>
              <a:gd name="T64" fmla="*/ 781 w 931"/>
              <a:gd name="T65" fmla="*/ 695 h 1350"/>
              <a:gd name="T66" fmla="*/ 590 w 931"/>
              <a:gd name="T67" fmla="*/ 695 h 1350"/>
              <a:gd name="T68" fmla="*/ 484 w 931"/>
              <a:gd name="T69" fmla="*/ 992 h 1350"/>
              <a:gd name="T70" fmla="*/ 526 w 931"/>
              <a:gd name="T71" fmla="*/ 234 h 1350"/>
              <a:gd name="T72" fmla="*/ 585 w 931"/>
              <a:gd name="T73" fmla="*/ 170 h 1350"/>
              <a:gd name="T74" fmla="*/ 590 w 931"/>
              <a:gd name="T75" fmla="*/ 101 h 1350"/>
              <a:gd name="T76" fmla="*/ 537 w 931"/>
              <a:gd name="T77" fmla="*/ 21 h 1350"/>
              <a:gd name="T78" fmla="*/ 463 w 931"/>
              <a:gd name="T79" fmla="*/ 0 h 1350"/>
              <a:gd name="T80" fmla="*/ 378 w 931"/>
              <a:gd name="T81" fmla="*/ 37 h 1350"/>
              <a:gd name="T82" fmla="*/ 340 w 931"/>
              <a:gd name="T83" fmla="*/ 127 h 1350"/>
              <a:gd name="T84" fmla="*/ 356 w 931"/>
              <a:gd name="T85" fmla="*/ 191 h 1350"/>
              <a:gd name="T86" fmla="*/ 420 w 931"/>
              <a:gd name="T87" fmla="*/ 244 h 1350"/>
              <a:gd name="T88" fmla="*/ 399 w 931"/>
              <a:gd name="T89" fmla="*/ 717 h 1350"/>
              <a:gd name="T90" fmla="*/ 356 w 931"/>
              <a:gd name="T91" fmla="*/ 653 h 1350"/>
              <a:gd name="T92" fmla="*/ 165 w 931"/>
              <a:gd name="T93" fmla="*/ 717 h 1350"/>
              <a:gd name="T94" fmla="*/ 43 w 931"/>
              <a:gd name="T95" fmla="*/ 1035 h 1350"/>
              <a:gd name="T96" fmla="*/ 0 w 931"/>
              <a:gd name="T97" fmla="*/ 1349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1" h="1350">
                <a:moveTo>
                  <a:pt x="887" y="1311"/>
                </a:moveTo>
                <a:lnTo>
                  <a:pt x="43" y="1311"/>
                </a:lnTo>
                <a:lnTo>
                  <a:pt x="43" y="1285"/>
                </a:lnTo>
                <a:lnTo>
                  <a:pt x="107" y="1285"/>
                </a:lnTo>
                <a:lnTo>
                  <a:pt x="399" y="1285"/>
                </a:lnTo>
                <a:lnTo>
                  <a:pt x="526" y="1285"/>
                </a:lnTo>
                <a:lnTo>
                  <a:pt x="824" y="1285"/>
                </a:lnTo>
                <a:lnTo>
                  <a:pt x="887" y="1285"/>
                </a:lnTo>
                <a:lnTo>
                  <a:pt x="887" y="1311"/>
                </a:lnTo>
                <a:close/>
                <a:moveTo>
                  <a:pt x="149" y="1035"/>
                </a:moveTo>
                <a:lnTo>
                  <a:pt x="361" y="1035"/>
                </a:lnTo>
                <a:lnTo>
                  <a:pt x="361" y="1248"/>
                </a:lnTo>
                <a:lnTo>
                  <a:pt x="319" y="1248"/>
                </a:lnTo>
                <a:lnTo>
                  <a:pt x="319" y="1226"/>
                </a:lnTo>
                <a:lnTo>
                  <a:pt x="277" y="1226"/>
                </a:lnTo>
                <a:lnTo>
                  <a:pt x="277" y="1248"/>
                </a:lnTo>
                <a:lnTo>
                  <a:pt x="149" y="1248"/>
                </a:lnTo>
                <a:lnTo>
                  <a:pt x="149" y="1035"/>
                </a:lnTo>
                <a:close/>
                <a:moveTo>
                  <a:pt x="149" y="908"/>
                </a:moveTo>
                <a:lnTo>
                  <a:pt x="361" y="908"/>
                </a:lnTo>
                <a:lnTo>
                  <a:pt x="361" y="929"/>
                </a:lnTo>
                <a:lnTo>
                  <a:pt x="335" y="929"/>
                </a:lnTo>
                <a:lnTo>
                  <a:pt x="335" y="971"/>
                </a:lnTo>
                <a:lnTo>
                  <a:pt x="361" y="971"/>
                </a:lnTo>
                <a:lnTo>
                  <a:pt x="361" y="992"/>
                </a:lnTo>
                <a:lnTo>
                  <a:pt x="149" y="992"/>
                </a:lnTo>
                <a:lnTo>
                  <a:pt x="149" y="908"/>
                </a:lnTo>
                <a:close/>
                <a:moveTo>
                  <a:pt x="361" y="759"/>
                </a:moveTo>
                <a:lnTo>
                  <a:pt x="361" y="865"/>
                </a:lnTo>
                <a:lnTo>
                  <a:pt x="149" y="865"/>
                </a:lnTo>
                <a:lnTo>
                  <a:pt x="149" y="759"/>
                </a:lnTo>
                <a:lnTo>
                  <a:pt x="361" y="759"/>
                </a:lnTo>
                <a:close/>
                <a:moveTo>
                  <a:pt x="207" y="695"/>
                </a:moveTo>
                <a:lnTo>
                  <a:pt x="293" y="695"/>
                </a:lnTo>
                <a:lnTo>
                  <a:pt x="293" y="717"/>
                </a:lnTo>
                <a:lnTo>
                  <a:pt x="207" y="717"/>
                </a:lnTo>
                <a:lnTo>
                  <a:pt x="207" y="695"/>
                </a:lnTo>
                <a:close/>
                <a:moveTo>
                  <a:pt x="441" y="1035"/>
                </a:moveTo>
                <a:lnTo>
                  <a:pt x="441" y="1226"/>
                </a:lnTo>
                <a:lnTo>
                  <a:pt x="484" y="1226"/>
                </a:lnTo>
                <a:lnTo>
                  <a:pt x="484" y="1035"/>
                </a:lnTo>
                <a:lnTo>
                  <a:pt x="526" y="1035"/>
                </a:lnTo>
                <a:lnTo>
                  <a:pt x="526" y="1248"/>
                </a:lnTo>
                <a:lnTo>
                  <a:pt x="399" y="1248"/>
                </a:lnTo>
                <a:lnTo>
                  <a:pt x="399" y="1035"/>
                </a:lnTo>
                <a:lnTo>
                  <a:pt x="441" y="1035"/>
                </a:lnTo>
                <a:close/>
                <a:moveTo>
                  <a:pt x="568" y="971"/>
                </a:moveTo>
                <a:lnTo>
                  <a:pt x="590" y="971"/>
                </a:lnTo>
                <a:lnTo>
                  <a:pt x="590" y="929"/>
                </a:lnTo>
                <a:lnTo>
                  <a:pt x="568" y="929"/>
                </a:lnTo>
                <a:lnTo>
                  <a:pt x="568" y="908"/>
                </a:lnTo>
                <a:lnTo>
                  <a:pt x="606" y="908"/>
                </a:lnTo>
                <a:lnTo>
                  <a:pt x="606" y="929"/>
                </a:lnTo>
                <a:lnTo>
                  <a:pt x="648" y="929"/>
                </a:lnTo>
                <a:lnTo>
                  <a:pt x="648" y="908"/>
                </a:lnTo>
                <a:lnTo>
                  <a:pt x="781" y="908"/>
                </a:lnTo>
                <a:lnTo>
                  <a:pt x="781" y="992"/>
                </a:lnTo>
                <a:lnTo>
                  <a:pt x="739" y="992"/>
                </a:lnTo>
                <a:lnTo>
                  <a:pt x="739" y="971"/>
                </a:lnTo>
                <a:lnTo>
                  <a:pt x="696" y="971"/>
                </a:lnTo>
                <a:lnTo>
                  <a:pt x="696" y="992"/>
                </a:lnTo>
                <a:lnTo>
                  <a:pt x="568" y="992"/>
                </a:lnTo>
                <a:lnTo>
                  <a:pt x="568" y="971"/>
                </a:lnTo>
                <a:close/>
                <a:moveTo>
                  <a:pt x="781" y="759"/>
                </a:moveTo>
                <a:lnTo>
                  <a:pt x="781" y="865"/>
                </a:lnTo>
                <a:lnTo>
                  <a:pt x="568" y="865"/>
                </a:lnTo>
                <a:lnTo>
                  <a:pt x="568" y="759"/>
                </a:lnTo>
                <a:lnTo>
                  <a:pt x="781" y="759"/>
                </a:lnTo>
                <a:close/>
                <a:moveTo>
                  <a:pt x="632" y="695"/>
                </a:moveTo>
                <a:lnTo>
                  <a:pt x="723" y="695"/>
                </a:lnTo>
                <a:lnTo>
                  <a:pt x="723" y="717"/>
                </a:lnTo>
                <a:lnTo>
                  <a:pt x="632" y="717"/>
                </a:lnTo>
                <a:lnTo>
                  <a:pt x="632" y="695"/>
                </a:lnTo>
                <a:close/>
                <a:moveTo>
                  <a:pt x="781" y="1157"/>
                </a:moveTo>
                <a:lnTo>
                  <a:pt x="760" y="1157"/>
                </a:lnTo>
                <a:lnTo>
                  <a:pt x="760" y="1200"/>
                </a:lnTo>
                <a:lnTo>
                  <a:pt x="781" y="1200"/>
                </a:lnTo>
                <a:lnTo>
                  <a:pt x="781" y="1248"/>
                </a:lnTo>
                <a:lnTo>
                  <a:pt x="717" y="1248"/>
                </a:lnTo>
                <a:lnTo>
                  <a:pt x="717" y="1226"/>
                </a:lnTo>
                <a:lnTo>
                  <a:pt x="675" y="1226"/>
                </a:lnTo>
                <a:lnTo>
                  <a:pt x="675" y="1248"/>
                </a:lnTo>
                <a:lnTo>
                  <a:pt x="568" y="1248"/>
                </a:lnTo>
                <a:lnTo>
                  <a:pt x="568" y="1221"/>
                </a:lnTo>
                <a:lnTo>
                  <a:pt x="590" y="1221"/>
                </a:lnTo>
                <a:lnTo>
                  <a:pt x="590" y="1184"/>
                </a:lnTo>
                <a:lnTo>
                  <a:pt x="568" y="1184"/>
                </a:lnTo>
                <a:lnTo>
                  <a:pt x="568" y="1120"/>
                </a:lnTo>
                <a:lnTo>
                  <a:pt x="590" y="1120"/>
                </a:lnTo>
                <a:lnTo>
                  <a:pt x="590" y="1078"/>
                </a:lnTo>
                <a:lnTo>
                  <a:pt x="568" y="1078"/>
                </a:lnTo>
                <a:lnTo>
                  <a:pt x="568" y="1035"/>
                </a:lnTo>
                <a:lnTo>
                  <a:pt x="781" y="1035"/>
                </a:lnTo>
                <a:lnTo>
                  <a:pt x="781" y="1157"/>
                </a:lnTo>
                <a:close/>
                <a:moveTo>
                  <a:pt x="378" y="127"/>
                </a:moveTo>
                <a:lnTo>
                  <a:pt x="378" y="127"/>
                </a:lnTo>
                <a:lnTo>
                  <a:pt x="383" y="106"/>
                </a:lnTo>
                <a:lnTo>
                  <a:pt x="388" y="90"/>
                </a:lnTo>
                <a:lnTo>
                  <a:pt x="404" y="64"/>
                </a:lnTo>
                <a:lnTo>
                  <a:pt x="431" y="48"/>
                </a:lnTo>
                <a:lnTo>
                  <a:pt x="446" y="42"/>
                </a:lnTo>
                <a:lnTo>
                  <a:pt x="463" y="42"/>
                </a:lnTo>
                <a:lnTo>
                  <a:pt x="463" y="42"/>
                </a:lnTo>
                <a:lnTo>
                  <a:pt x="484" y="42"/>
                </a:lnTo>
                <a:lnTo>
                  <a:pt x="500" y="48"/>
                </a:lnTo>
                <a:lnTo>
                  <a:pt x="526" y="64"/>
                </a:lnTo>
                <a:lnTo>
                  <a:pt x="542" y="90"/>
                </a:lnTo>
                <a:lnTo>
                  <a:pt x="547" y="106"/>
                </a:lnTo>
                <a:lnTo>
                  <a:pt x="547" y="127"/>
                </a:lnTo>
                <a:lnTo>
                  <a:pt x="547" y="127"/>
                </a:lnTo>
                <a:lnTo>
                  <a:pt x="547" y="143"/>
                </a:lnTo>
                <a:lnTo>
                  <a:pt x="542" y="159"/>
                </a:lnTo>
                <a:lnTo>
                  <a:pt x="526" y="185"/>
                </a:lnTo>
                <a:lnTo>
                  <a:pt x="500" y="202"/>
                </a:lnTo>
                <a:lnTo>
                  <a:pt x="484" y="207"/>
                </a:lnTo>
                <a:lnTo>
                  <a:pt x="463" y="212"/>
                </a:lnTo>
                <a:lnTo>
                  <a:pt x="463" y="212"/>
                </a:lnTo>
                <a:lnTo>
                  <a:pt x="446" y="207"/>
                </a:lnTo>
                <a:lnTo>
                  <a:pt x="431" y="202"/>
                </a:lnTo>
                <a:lnTo>
                  <a:pt x="404" y="185"/>
                </a:lnTo>
                <a:lnTo>
                  <a:pt x="388" y="159"/>
                </a:lnTo>
                <a:lnTo>
                  <a:pt x="383" y="143"/>
                </a:lnTo>
                <a:lnTo>
                  <a:pt x="378" y="127"/>
                </a:lnTo>
                <a:close/>
                <a:moveTo>
                  <a:pt x="824" y="1248"/>
                </a:moveTo>
                <a:lnTo>
                  <a:pt x="824" y="1035"/>
                </a:lnTo>
                <a:lnTo>
                  <a:pt x="887" y="1035"/>
                </a:lnTo>
                <a:lnTo>
                  <a:pt x="887" y="992"/>
                </a:lnTo>
                <a:lnTo>
                  <a:pt x="824" y="992"/>
                </a:lnTo>
                <a:lnTo>
                  <a:pt x="824" y="717"/>
                </a:lnTo>
                <a:lnTo>
                  <a:pt x="760" y="717"/>
                </a:lnTo>
                <a:lnTo>
                  <a:pt x="760" y="695"/>
                </a:lnTo>
                <a:lnTo>
                  <a:pt x="781" y="695"/>
                </a:lnTo>
                <a:lnTo>
                  <a:pt x="781" y="653"/>
                </a:lnTo>
                <a:lnTo>
                  <a:pt x="568" y="653"/>
                </a:lnTo>
                <a:lnTo>
                  <a:pt x="568" y="695"/>
                </a:lnTo>
                <a:lnTo>
                  <a:pt x="590" y="695"/>
                </a:lnTo>
                <a:lnTo>
                  <a:pt x="590" y="717"/>
                </a:lnTo>
                <a:lnTo>
                  <a:pt x="526" y="717"/>
                </a:lnTo>
                <a:lnTo>
                  <a:pt x="526" y="992"/>
                </a:lnTo>
                <a:lnTo>
                  <a:pt x="484" y="992"/>
                </a:lnTo>
                <a:lnTo>
                  <a:pt x="484" y="249"/>
                </a:lnTo>
                <a:lnTo>
                  <a:pt x="484" y="249"/>
                </a:lnTo>
                <a:lnTo>
                  <a:pt x="505" y="244"/>
                </a:lnTo>
                <a:lnTo>
                  <a:pt x="526" y="234"/>
                </a:lnTo>
                <a:lnTo>
                  <a:pt x="542" y="223"/>
                </a:lnTo>
                <a:lnTo>
                  <a:pt x="558" y="207"/>
                </a:lnTo>
                <a:lnTo>
                  <a:pt x="574" y="191"/>
                </a:lnTo>
                <a:lnTo>
                  <a:pt x="585" y="170"/>
                </a:lnTo>
                <a:lnTo>
                  <a:pt x="590" y="149"/>
                </a:lnTo>
                <a:lnTo>
                  <a:pt x="590" y="127"/>
                </a:lnTo>
                <a:lnTo>
                  <a:pt x="590" y="127"/>
                </a:lnTo>
                <a:lnTo>
                  <a:pt x="590" y="101"/>
                </a:lnTo>
                <a:lnTo>
                  <a:pt x="579" y="74"/>
                </a:lnTo>
                <a:lnTo>
                  <a:pt x="568" y="53"/>
                </a:lnTo>
                <a:lnTo>
                  <a:pt x="553" y="37"/>
                </a:lnTo>
                <a:lnTo>
                  <a:pt x="537" y="21"/>
                </a:lnTo>
                <a:lnTo>
                  <a:pt x="515" y="10"/>
                </a:lnTo>
                <a:lnTo>
                  <a:pt x="489" y="0"/>
                </a:lnTo>
                <a:lnTo>
                  <a:pt x="463" y="0"/>
                </a:lnTo>
                <a:lnTo>
                  <a:pt x="463" y="0"/>
                </a:lnTo>
                <a:lnTo>
                  <a:pt x="441" y="0"/>
                </a:lnTo>
                <a:lnTo>
                  <a:pt x="415" y="10"/>
                </a:lnTo>
                <a:lnTo>
                  <a:pt x="393" y="21"/>
                </a:lnTo>
                <a:lnTo>
                  <a:pt x="378" y="37"/>
                </a:lnTo>
                <a:lnTo>
                  <a:pt x="361" y="53"/>
                </a:lnTo>
                <a:lnTo>
                  <a:pt x="346" y="74"/>
                </a:lnTo>
                <a:lnTo>
                  <a:pt x="340" y="101"/>
                </a:lnTo>
                <a:lnTo>
                  <a:pt x="340" y="127"/>
                </a:lnTo>
                <a:lnTo>
                  <a:pt x="340" y="127"/>
                </a:lnTo>
                <a:lnTo>
                  <a:pt x="340" y="149"/>
                </a:lnTo>
                <a:lnTo>
                  <a:pt x="346" y="170"/>
                </a:lnTo>
                <a:lnTo>
                  <a:pt x="356" y="191"/>
                </a:lnTo>
                <a:lnTo>
                  <a:pt x="367" y="207"/>
                </a:lnTo>
                <a:lnTo>
                  <a:pt x="383" y="223"/>
                </a:lnTo>
                <a:lnTo>
                  <a:pt x="404" y="234"/>
                </a:lnTo>
                <a:lnTo>
                  <a:pt x="420" y="244"/>
                </a:lnTo>
                <a:lnTo>
                  <a:pt x="441" y="249"/>
                </a:lnTo>
                <a:lnTo>
                  <a:pt x="441" y="992"/>
                </a:lnTo>
                <a:lnTo>
                  <a:pt x="399" y="992"/>
                </a:lnTo>
                <a:lnTo>
                  <a:pt x="399" y="717"/>
                </a:lnTo>
                <a:lnTo>
                  <a:pt x="335" y="717"/>
                </a:lnTo>
                <a:lnTo>
                  <a:pt x="335" y="695"/>
                </a:lnTo>
                <a:lnTo>
                  <a:pt x="356" y="695"/>
                </a:lnTo>
                <a:lnTo>
                  <a:pt x="356" y="653"/>
                </a:lnTo>
                <a:lnTo>
                  <a:pt x="149" y="653"/>
                </a:lnTo>
                <a:lnTo>
                  <a:pt x="149" y="695"/>
                </a:lnTo>
                <a:lnTo>
                  <a:pt x="165" y="695"/>
                </a:lnTo>
                <a:lnTo>
                  <a:pt x="165" y="717"/>
                </a:lnTo>
                <a:lnTo>
                  <a:pt x="107" y="717"/>
                </a:lnTo>
                <a:lnTo>
                  <a:pt x="107" y="992"/>
                </a:lnTo>
                <a:lnTo>
                  <a:pt x="43" y="992"/>
                </a:lnTo>
                <a:lnTo>
                  <a:pt x="43" y="1035"/>
                </a:lnTo>
                <a:lnTo>
                  <a:pt x="107" y="1035"/>
                </a:lnTo>
                <a:lnTo>
                  <a:pt x="107" y="1248"/>
                </a:lnTo>
                <a:lnTo>
                  <a:pt x="0" y="1248"/>
                </a:lnTo>
                <a:lnTo>
                  <a:pt x="0" y="1349"/>
                </a:lnTo>
                <a:lnTo>
                  <a:pt x="930" y="1349"/>
                </a:lnTo>
                <a:lnTo>
                  <a:pt x="930" y="1248"/>
                </a:lnTo>
                <a:lnTo>
                  <a:pt x="824" y="1248"/>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9" name="Freeform 766">
            <a:extLst>
              <a:ext uri="{FF2B5EF4-FFF2-40B4-BE49-F238E27FC236}">
                <a16:creationId xmlns:a16="http://schemas.microsoft.com/office/drawing/2014/main" id="{D6830D28-4C19-4F88-9BE5-5401E0163E6D}"/>
              </a:ext>
            </a:extLst>
          </p:cNvPr>
          <p:cNvSpPr>
            <a:spLocks noChangeArrowheads="1"/>
          </p:cNvSpPr>
          <p:nvPr/>
        </p:nvSpPr>
        <p:spPr bwMode="auto">
          <a:xfrm>
            <a:off x="9952058" y="3187489"/>
            <a:ext cx="86591" cy="49855"/>
          </a:xfrm>
          <a:custGeom>
            <a:avLst/>
            <a:gdLst>
              <a:gd name="T0" fmla="*/ 42 w 293"/>
              <a:gd name="T1" fmla="*/ 122 h 166"/>
              <a:gd name="T2" fmla="*/ 42 w 293"/>
              <a:gd name="T3" fmla="*/ 122 h 166"/>
              <a:gd name="T4" fmla="*/ 47 w 293"/>
              <a:gd name="T5" fmla="*/ 106 h 166"/>
              <a:gd name="T6" fmla="*/ 58 w 293"/>
              <a:gd name="T7" fmla="*/ 85 h 166"/>
              <a:gd name="T8" fmla="*/ 58 w 293"/>
              <a:gd name="T9" fmla="*/ 101 h 166"/>
              <a:gd name="T10" fmla="*/ 100 w 293"/>
              <a:gd name="T11" fmla="*/ 101 h 166"/>
              <a:gd name="T12" fmla="*/ 100 w 293"/>
              <a:gd name="T13" fmla="*/ 48 h 166"/>
              <a:gd name="T14" fmla="*/ 100 w 293"/>
              <a:gd name="T15" fmla="*/ 48 h 166"/>
              <a:gd name="T16" fmla="*/ 127 w 293"/>
              <a:gd name="T17" fmla="*/ 43 h 166"/>
              <a:gd name="T18" fmla="*/ 127 w 293"/>
              <a:gd name="T19" fmla="*/ 79 h 166"/>
              <a:gd name="T20" fmla="*/ 164 w 293"/>
              <a:gd name="T21" fmla="*/ 79 h 166"/>
              <a:gd name="T22" fmla="*/ 164 w 293"/>
              <a:gd name="T23" fmla="*/ 43 h 166"/>
              <a:gd name="T24" fmla="*/ 164 w 293"/>
              <a:gd name="T25" fmla="*/ 43 h 166"/>
              <a:gd name="T26" fmla="*/ 186 w 293"/>
              <a:gd name="T27" fmla="*/ 48 h 166"/>
              <a:gd name="T28" fmla="*/ 186 w 293"/>
              <a:gd name="T29" fmla="*/ 101 h 166"/>
              <a:gd name="T30" fmla="*/ 228 w 293"/>
              <a:gd name="T31" fmla="*/ 101 h 166"/>
              <a:gd name="T32" fmla="*/ 228 w 293"/>
              <a:gd name="T33" fmla="*/ 75 h 166"/>
              <a:gd name="T34" fmla="*/ 228 w 293"/>
              <a:gd name="T35" fmla="*/ 75 h 166"/>
              <a:gd name="T36" fmla="*/ 244 w 293"/>
              <a:gd name="T37" fmla="*/ 101 h 166"/>
              <a:gd name="T38" fmla="*/ 249 w 293"/>
              <a:gd name="T39" fmla="*/ 122 h 166"/>
              <a:gd name="T40" fmla="*/ 42 w 293"/>
              <a:gd name="T41" fmla="*/ 122 h 166"/>
              <a:gd name="T42" fmla="*/ 292 w 293"/>
              <a:gd name="T43" fmla="*/ 143 h 166"/>
              <a:gd name="T44" fmla="*/ 292 w 293"/>
              <a:gd name="T45" fmla="*/ 143 h 166"/>
              <a:gd name="T46" fmla="*/ 292 w 293"/>
              <a:gd name="T47" fmla="*/ 117 h 166"/>
              <a:gd name="T48" fmla="*/ 281 w 293"/>
              <a:gd name="T49" fmla="*/ 90 h 166"/>
              <a:gd name="T50" fmla="*/ 271 w 293"/>
              <a:gd name="T51" fmla="*/ 64 h 166"/>
              <a:gd name="T52" fmla="*/ 249 w 293"/>
              <a:gd name="T53" fmla="*/ 43 h 166"/>
              <a:gd name="T54" fmla="*/ 249 w 293"/>
              <a:gd name="T55" fmla="*/ 43 h 166"/>
              <a:gd name="T56" fmla="*/ 228 w 293"/>
              <a:gd name="T57" fmla="*/ 21 h 166"/>
              <a:gd name="T58" fmla="*/ 201 w 293"/>
              <a:gd name="T59" fmla="*/ 11 h 166"/>
              <a:gd name="T60" fmla="*/ 175 w 293"/>
              <a:gd name="T61" fmla="*/ 0 h 166"/>
              <a:gd name="T62" fmla="*/ 148 w 293"/>
              <a:gd name="T63" fmla="*/ 0 h 166"/>
              <a:gd name="T64" fmla="*/ 148 w 293"/>
              <a:gd name="T65" fmla="*/ 0 h 166"/>
              <a:gd name="T66" fmla="*/ 117 w 293"/>
              <a:gd name="T67" fmla="*/ 0 h 166"/>
              <a:gd name="T68" fmla="*/ 90 w 293"/>
              <a:gd name="T69" fmla="*/ 11 h 166"/>
              <a:gd name="T70" fmla="*/ 64 w 293"/>
              <a:gd name="T71" fmla="*/ 21 h 166"/>
              <a:gd name="T72" fmla="*/ 42 w 293"/>
              <a:gd name="T73" fmla="*/ 43 h 166"/>
              <a:gd name="T74" fmla="*/ 42 w 293"/>
              <a:gd name="T75" fmla="*/ 43 h 166"/>
              <a:gd name="T76" fmla="*/ 21 w 293"/>
              <a:gd name="T77" fmla="*/ 64 h 166"/>
              <a:gd name="T78" fmla="*/ 11 w 293"/>
              <a:gd name="T79" fmla="*/ 90 h 166"/>
              <a:gd name="T80" fmla="*/ 0 w 293"/>
              <a:gd name="T81" fmla="*/ 117 h 166"/>
              <a:gd name="T82" fmla="*/ 0 w 293"/>
              <a:gd name="T83" fmla="*/ 143 h 166"/>
              <a:gd name="T84" fmla="*/ 0 w 293"/>
              <a:gd name="T85" fmla="*/ 165 h 166"/>
              <a:gd name="T86" fmla="*/ 292 w 293"/>
              <a:gd name="T87" fmla="*/ 165 h 166"/>
              <a:gd name="T88" fmla="*/ 292 w 293"/>
              <a:gd name="T89"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166">
                <a:moveTo>
                  <a:pt x="42" y="122"/>
                </a:moveTo>
                <a:lnTo>
                  <a:pt x="42" y="122"/>
                </a:lnTo>
                <a:lnTo>
                  <a:pt x="47" y="106"/>
                </a:lnTo>
                <a:lnTo>
                  <a:pt x="58" y="85"/>
                </a:lnTo>
                <a:lnTo>
                  <a:pt x="58" y="101"/>
                </a:lnTo>
                <a:lnTo>
                  <a:pt x="100" y="101"/>
                </a:lnTo>
                <a:lnTo>
                  <a:pt x="100" y="48"/>
                </a:lnTo>
                <a:lnTo>
                  <a:pt x="100" y="48"/>
                </a:lnTo>
                <a:lnTo>
                  <a:pt x="127" y="43"/>
                </a:lnTo>
                <a:lnTo>
                  <a:pt x="127" y="79"/>
                </a:lnTo>
                <a:lnTo>
                  <a:pt x="164" y="79"/>
                </a:lnTo>
                <a:lnTo>
                  <a:pt x="164" y="43"/>
                </a:lnTo>
                <a:lnTo>
                  <a:pt x="164" y="43"/>
                </a:lnTo>
                <a:lnTo>
                  <a:pt x="186" y="48"/>
                </a:lnTo>
                <a:lnTo>
                  <a:pt x="186" y="101"/>
                </a:lnTo>
                <a:lnTo>
                  <a:pt x="228" y="101"/>
                </a:lnTo>
                <a:lnTo>
                  <a:pt x="228" y="75"/>
                </a:lnTo>
                <a:lnTo>
                  <a:pt x="228" y="75"/>
                </a:lnTo>
                <a:lnTo>
                  <a:pt x="244" y="101"/>
                </a:lnTo>
                <a:lnTo>
                  <a:pt x="249" y="122"/>
                </a:lnTo>
                <a:lnTo>
                  <a:pt x="42" y="122"/>
                </a:lnTo>
                <a:close/>
                <a:moveTo>
                  <a:pt x="292" y="143"/>
                </a:moveTo>
                <a:lnTo>
                  <a:pt x="292" y="143"/>
                </a:lnTo>
                <a:lnTo>
                  <a:pt x="292" y="117"/>
                </a:lnTo>
                <a:lnTo>
                  <a:pt x="281" y="90"/>
                </a:lnTo>
                <a:lnTo>
                  <a:pt x="271" y="64"/>
                </a:lnTo>
                <a:lnTo>
                  <a:pt x="249" y="43"/>
                </a:lnTo>
                <a:lnTo>
                  <a:pt x="249" y="43"/>
                </a:lnTo>
                <a:lnTo>
                  <a:pt x="228" y="21"/>
                </a:lnTo>
                <a:lnTo>
                  <a:pt x="201" y="11"/>
                </a:lnTo>
                <a:lnTo>
                  <a:pt x="175" y="0"/>
                </a:lnTo>
                <a:lnTo>
                  <a:pt x="148" y="0"/>
                </a:lnTo>
                <a:lnTo>
                  <a:pt x="148" y="0"/>
                </a:lnTo>
                <a:lnTo>
                  <a:pt x="117" y="0"/>
                </a:lnTo>
                <a:lnTo>
                  <a:pt x="90" y="11"/>
                </a:lnTo>
                <a:lnTo>
                  <a:pt x="64" y="21"/>
                </a:lnTo>
                <a:lnTo>
                  <a:pt x="42" y="43"/>
                </a:lnTo>
                <a:lnTo>
                  <a:pt x="42" y="43"/>
                </a:lnTo>
                <a:lnTo>
                  <a:pt x="21" y="64"/>
                </a:lnTo>
                <a:lnTo>
                  <a:pt x="11" y="90"/>
                </a:lnTo>
                <a:lnTo>
                  <a:pt x="0" y="117"/>
                </a:lnTo>
                <a:lnTo>
                  <a:pt x="0" y="143"/>
                </a:lnTo>
                <a:lnTo>
                  <a:pt x="0" y="165"/>
                </a:lnTo>
                <a:lnTo>
                  <a:pt x="292" y="165"/>
                </a:lnTo>
                <a:lnTo>
                  <a:pt x="292" y="1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0" name="Freeform 767">
            <a:extLst>
              <a:ext uri="{FF2B5EF4-FFF2-40B4-BE49-F238E27FC236}">
                <a16:creationId xmlns:a16="http://schemas.microsoft.com/office/drawing/2014/main" id="{1288E658-53B8-4086-80D1-0A05926533D5}"/>
              </a:ext>
            </a:extLst>
          </p:cNvPr>
          <p:cNvSpPr>
            <a:spLocks noChangeArrowheads="1"/>
          </p:cNvSpPr>
          <p:nvPr/>
        </p:nvSpPr>
        <p:spPr bwMode="auto">
          <a:xfrm>
            <a:off x="10076696" y="3187489"/>
            <a:ext cx="89215" cy="49855"/>
          </a:xfrm>
          <a:custGeom>
            <a:avLst/>
            <a:gdLst>
              <a:gd name="T0" fmla="*/ 64 w 299"/>
              <a:gd name="T1" fmla="*/ 79 h 166"/>
              <a:gd name="T2" fmla="*/ 64 w 299"/>
              <a:gd name="T3" fmla="*/ 101 h 166"/>
              <a:gd name="T4" fmla="*/ 106 w 299"/>
              <a:gd name="T5" fmla="*/ 101 h 166"/>
              <a:gd name="T6" fmla="*/ 106 w 299"/>
              <a:gd name="T7" fmla="*/ 48 h 166"/>
              <a:gd name="T8" fmla="*/ 106 w 299"/>
              <a:gd name="T9" fmla="*/ 48 h 166"/>
              <a:gd name="T10" fmla="*/ 127 w 299"/>
              <a:gd name="T11" fmla="*/ 43 h 166"/>
              <a:gd name="T12" fmla="*/ 127 w 299"/>
              <a:gd name="T13" fmla="*/ 79 h 166"/>
              <a:gd name="T14" fmla="*/ 170 w 299"/>
              <a:gd name="T15" fmla="*/ 79 h 166"/>
              <a:gd name="T16" fmla="*/ 170 w 299"/>
              <a:gd name="T17" fmla="*/ 43 h 166"/>
              <a:gd name="T18" fmla="*/ 170 w 299"/>
              <a:gd name="T19" fmla="*/ 43 h 166"/>
              <a:gd name="T20" fmla="*/ 197 w 299"/>
              <a:gd name="T21" fmla="*/ 48 h 166"/>
              <a:gd name="T22" fmla="*/ 197 w 299"/>
              <a:gd name="T23" fmla="*/ 101 h 166"/>
              <a:gd name="T24" fmla="*/ 234 w 299"/>
              <a:gd name="T25" fmla="*/ 101 h 166"/>
              <a:gd name="T26" fmla="*/ 234 w 299"/>
              <a:gd name="T27" fmla="*/ 85 h 166"/>
              <a:gd name="T28" fmla="*/ 234 w 299"/>
              <a:gd name="T29" fmla="*/ 85 h 166"/>
              <a:gd name="T30" fmla="*/ 245 w 299"/>
              <a:gd name="T31" fmla="*/ 101 h 166"/>
              <a:gd name="T32" fmla="*/ 255 w 299"/>
              <a:gd name="T33" fmla="*/ 122 h 166"/>
              <a:gd name="T34" fmla="*/ 48 w 299"/>
              <a:gd name="T35" fmla="*/ 122 h 166"/>
              <a:gd name="T36" fmla="*/ 48 w 299"/>
              <a:gd name="T37" fmla="*/ 122 h 166"/>
              <a:gd name="T38" fmla="*/ 53 w 299"/>
              <a:gd name="T39" fmla="*/ 101 h 166"/>
              <a:gd name="T40" fmla="*/ 64 w 299"/>
              <a:gd name="T41" fmla="*/ 79 h 166"/>
              <a:gd name="T42" fmla="*/ 0 w 299"/>
              <a:gd name="T43" fmla="*/ 143 h 166"/>
              <a:gd name="T44" fmla="*/ 0 w 299"/>
              <a:gd name="T45" fmla="*/ 165 h 166"/>
              <a:gd name="T46" fmla="*/ 298 w 299"/>
              <a:gd name="T47" fmla="*/ 165 h 166"/>
              <a:gd name="T48" fmla="*/ 298 w 299"/>
              <a:gd name="T49" fmla="*/ 143 h 166"/>
              <a:gd name="T50" fmla="*/ 298 w 299"/>
              <a:gd name="T51" fmla="*/ 143 h 166"/>
              <a:gd name="T52" fmla="*/ 298 w 299"/>
              <a:gd name="T53" fmla="*/ 117 h 166"/>
              <a:gd name="T54" fmla="*/ 287 w 299"/>
              <a:gd name="T55" fmla="*/ 90 h 166"/>
              <a:gd name="T56" fmla="*/ 271 w 299"/>
              <a:gd name="T57" fmla="*/ 64 h 166"/>
              <a:gd name="T58" fmla="*/ 255 w 299"/>
              <a:gd name="T59" fmla="*/ 43 h 166"/>
              <a:gd name="T60" fmla="*/ 255 w 299"/>
              <a:gd name="T61" fmla="*/ 43 h 166"/>
              <a:gd name="T62" fmla="*/ 234 w 299"/>
              <a:gd name="T63" fmla="*/ 21 h 166"/>
              <a:gd name="T64" fmla="*/ 207 w 299"/>
              <a:gd name="T65" fmla="*/ 11 h 166"/>
              <a:gd name="T66" fmla="*/ 181 w 299"/>
              <a:gd name="T67" fmla="*/ 0 h 166"/>
              <a:gd name="T68" fmla="*/ 149 w 299"/>
              <a:gd name="T69" fmla="*/ 0 h 166"/>
              <a:gd name="T70" fmla="*/ 149 w 299"/>
              <a:gd name="T71" fmla="*/ 0 h 166"/>
              <a:gd name="T72" fmla="*/ 122 w 299"/>
              <a:gd name="T73" fmla="*/ 0 h 166"/>
              <a:gd name="T74" fmla="*/ 96 w 299"/>
              <a:gd name="T75" fmla="*/ 11 h 166"/>
              <a:gd name="T76" fmla="*/ 69 w 299"/>
              <a:gd name="T77" fmla="*/ 21 h 166"/>
              <a:gd name="T78" fmla="*/ 48 w 299"/>
              <a:gd name="T79" fmla="*/ 43 h 166"/>
              <a:gd name="T80" fmla="*/ 48 w 299"/>
              <a:gd name="T81" fmla="*/ 43 h 166"/>
              <a:gd name="T82" fmla="*/ 27 w 299"/>
              <a:gd name="T83" fmla="*/ 64 h 166"/>
              <a:gd name="T84" fmla="*/ 16 w 299"/>
              <a:gd name="T85" fmla="*/ 90 h 166"/>
              <a:gd name="T86" fmla="*/ 6 w 299"/>
              <a:gd name="T87" fmla="*/ 117 h 166"/>
              <a:gd name="T88" fmla="*/ 0 w 299"/>
              <a:gd name="T89"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9" h="166">
                <a:moveTo>
                  <a:pt x="64" y="79"/>
                </a:moveTo>
                <a:lnTo>
                  <a:pt x="64" y="101"/>
                </a:lnTo>
                <a:lnTo>
                  <a:pt x="106" y="101"/>
                </a:lnTo>
                <a:lnTo>
                  <a:pt x="106" y="48"/>
                </a:lnTo>
                <a:lnTo>
                  <a:pt x="106" y="48"/>
                </a:lnTo>
                <a:lnTo>
                  <a:pt x="127" y="43"/>
                </a:lnTo>
                <a:lnTo>
                  <a:pt x="127" y="79"/>
                </a:lnTo>
                <a:lnTo>
                  <a:pt x="170" y="79"/>
                </a:lnTo>
                <a:lnTo>
                  <a:pt x="170" y="43"/>
                </a:lnTo>
                <a:lnTo>
                  <a:pt x="170" y="43"/>
                </a:lnTo>
                <a:lnTo>
                  <a:pt x="197" y="48"/>
                </a:lnTo>
                <a:lnTo>
                  <a:pt x="197" y="101"/>
                </a:lnTo>
                <a:lnTo>
                  <a:pt x="234" y="101"/>
                </a:lnTo>
                <a:lnTo>
                  <a:pt x="234" y="85"/>
                </a:lnTo>
                <a:lnTo>
                  <a:pt x="234" y="85"/>
                </a:lnTo>
                <a:lnTo>
                  <a:pt x="245" y="101"/>
                </a:lnTo>
                <a:lnTo>
                  <a:pt x="255" y="122"/>
                </a:lnTo>
                <a:lnTo>
                  <a:pt x="48" y="122"/>
                </a:lnTo>
                <a:lnTo>
                  <a:pt x="48" y="122"/>
                </a:lnTo>
                <a:lnTo>
                  <a:pt x="53" y="101"/>
                </a:lnTo>
                <a:lnTo>
                  <a:pt x="64" y="79"/>
                </a:lnTo>
                <a:close/>
                <a:moveTo>
                  <a:pt x="0" y="143"/>
                </a:moveTo>
                <a:lnTo>
                  <a:pt x="0" y="165"/>
                </a:lnTo>
                <a:lnTo>
                  <a:pt x="298" y="165"/>
                </a:lnTo>
                <a:lnTo>
                  <a:pt x="298" y="143"/>
                </a:lnTo>
                <a:lnTo>
                  <a:pt x="298" y="143"/>
                </a:lnTo>
                <a:lnTo>
                  <a:pt x="298" y="117"/>
                </a:lnTo>
                <a:lnTo>
                  <a:pt x="287" y="90"/>
                </a:lnTo>
                <a:lnTo>
                  <a:pt x="271" y="64"/>
                </a:lnTo>
                <a:lnTo>
                  <a:pt x="255" y="43"/>
                </a:lnTo>
                <a:lnTo>
                  <a:pt x="255" y="43"/>
                </a:lnTo>
                <a:lnTo>
                  <a:pt x="234" y="21"/>
                </a:lnTo>
                <a:lnTo>
                  <a:pt x="207" y="11"/>
                </a:lnTo>
                <a:lnTo>
                  <a:pt x="181" y="0"/>
                </a:lnTo>
                <a:lnTo>
                  <a:pt x="149" y="0"/>
                </a:lnTo>
                <a:lnTo>
                  <a:pt x="149" y="0"/>
                </a:lnTo>
                <a:lnTo>
                  <a:pt x="122" y="0"/>
                </a:lnTo>
                <a:lnTo>
                  <a:pt x="96" y="11"/>
                </a:lnTo>
                <a:lnTo>
                  <a:pt x="69" y="21"/>
                </a:lnTo>
                <a:lnTo>
                  <a:pt x="48" y="43"/>
                </a:lnTo>
                <a:lnTo>
                  <a:pt x="48" y="43"/>
                </a:lnTo>
                <a:lnTo>
                  <a:pt x="27" y="64"/>
                </a:lnTo>
                <a:lnTo>
                  <a:pt x="16" y="90"/>
                </a:lnTo>
                <a:lnTo>
                  <a:pt x="6" y="117"/>
                </a:lnTo>
                <a:lnTo>
                  <a:pt x="0" y="1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1" name="Freeform 768">
            <a:extLst>
              <a:ext uri="{FF2B5EF4-FFF2-40B4-BE49-F238E27FC236}">
                <a16:creationId xmlns:a16="http://schemas.microsoft.com/office/drawing/2014/main" id="{6B2B0BE4-5B51-4F26-B900-84F31B55BBA5}"/>
              </a:ext>
            </a:extLst>
          </p:cNvPr>
          <p:cNvSpPr>
            <a:spLocks noChangeArrowheads="1"/>
          </p:cNvSpPr>
          <p:nvPr/>
        </p:nvSpPr>
        <p:spPr bwMode="auto">
          <a:xfrm>
            <a:off x="10039960" y="3068099"/>
            <a:ext cx="36736" cy="36736"/>
          </a:xfrm>
          <a:custGeom>
            <a:avLst/>
            <a:gdLst>
              <a:gd name="T0" fmla="*/ 37 w 123"/>
              <a:gd name="T1" fmla="*/ 63 h 122"/>
              <a:gd name="T2" fmla="*/ 37 w 123"/>
              <a:gd name="T3" fmla="*/ 63 h 122"/>
              <a:gd name="T4" fmla="*/ 42 w 123"/>
              <a:gd name="T5" fmla="*/ 53 h 122"/>
              <a:gd name="T6" fmla="*/ 48 w 123"/>
              <a:gd name="T7" fmla="*/ 47 h 122"/>
              <a:gd name="T8" fmla="*/ 53 w 123"/>
              <a:gd name="T9" fmla="*/ 42 h 122"/>
              <a:gd name="T10" fmla="*/ 59 w 123"/>
              <a:gd name="T11" fmla="*/ 37 h 122"/>
              <a:gd name="T12" fmla="*/ 59 w 123"/>
              <a:gd name="T13" fmla="*/ 37 h 122"/>
              <a:gd name="T14" fmla="*/ 69 w 123"/>
              <a:gd name="T15" fmla="*/ 42 h 122"/>
              <a:gd name="T16" fmla="*/ 74 w 123"/>
              <a:gd name="T17" fmla="*/ 47 h 122"/>
              <a:gd name="T18" fmla="*/ 80 w 123"/>
              <a:gd name="T19" fmla="*/ 53 h 122"/>
              <a:gd name="T20" fmla="*/ 85 w 123"/>
              <a:gd name="T21" fmla="*/ 63 h 122"/>
              <a:gd name="T22" fmla="*/ 85 w 123"/>
              <a:gd name="T23" fmla="*/ 63 h 122"/>
              <a:gd name="T24" fmla="*/ 80 w 123"/>
              <a:gd name="T25" fmla="*/ 68 h 122"/>
              <a:gd name="T26" fmla="*/ 74 w 123"/>
              <a:gd name="T27" fmla="*/ 74 h 122"/>
              <a:gd name="T28" fmla="*/ 69 w 123"/>
              <a:gd name="T29" fmla="*/ 79 h 122"/>
              <a:gd name="T30" fmla="*/ 59 w 123"/>
              <a:gd name="T31" fmla="*/ 85 h 122"/>
              <a:gd name="T32" fmla="*/ 59 w 123"/>
              <a:gd name="T33" fmla="*/ 85 h 122"/>
              <a:gd name="T34" fmla="*/ 53 w 123"/>
              <a:gd name="T35" fmla="*/ 79 h 122"/>
              <a:gd name="T36" fmla="*/ 48 w 123"/>
              <a:gd name="T37" fmla="*/ 74 h 122"/>
              <a:gd name="T38" fmla="*/ 42 w 123"/>
              <a:gd name="T39" fmla="*/ 68 h 122"/>
              <a:gd name="T40" fmla="*/ 37 w 123"/>
              <a:gd name="T41" fmla="*/ 63 h 122"/>
              <a:gd name="T42" fmla="*/ 122 w 123"/>
              <a:gd name="T43" fmla="*/ 63 h 122"/>
              <a:gd name="T44" fmla="*/ 122 w 123"/>
              <a:gd name="T45" fmla="*/ 63 h 122"/>
              <a:gd name="T46" fmla="*/ 117 w 123"/>
              <a:gd name="T47" fmla="*/ 37 h 122"/>
              <a:gd name="T48" fmla="*/ 106 w 123"/>
              <a:gd name="T49" fmla="*/ 15 h 122"/>
              <a:gd name="T50" fmla="*/ 85 w 123"/>
              <a:gd name="T51" fmla="*/ 5 h 122"/>
              <a:gd name="T52" fmla="*/ 59 w 123"/>
              <a:gd name="T53" fmla="*/ 0 h 122"/>
              <a:gd name="T54" fmla="*/ 59 w 123"/>
              <a:gd name="T55" fmla="*/ 0 h 122"/>
              <a:gd name="T56" fmla="*/ 37 w 123"/>
              <a:gd name="T57" fmla="*/ 5 h 122"/>
              <a:gd name="T58" fmla="*/ 16 w 123"/>
              <a:gd name="T59" fmla="*/ 15 h 122"/>
              <a:gd name="T60" fmla="*/ 6 w 123"/>
              <a:gd name="T61" fmla="*/ 37 h 122"/>
              <a:gd name="T62" fmla="*/ 0 w 123"/>
              <a:gd name="T63" fmla="*/ 63 h 122"/>
              <a:gd name="T64" fmla="*/ 0 w 123"/>
              <a:gd name="T65" fmla="*/ 63 h 122"/>
              <a:gd name="T66" fmla="*/ 6 w 123"/>
              <a:gd name="T67" fmla="*/ 85 h 122"/>
              <a:gd name="T68" fmla="*/ 16 w 123"/>
              <a:gd name="T69" fmla="*/ 106 h 122"/>
              <a:gd name="T70" fmla="*/ 37 w 123"/>
              <a:gd name="T71" fmla="*/ 117 h 122"/>
              <a:gd name="T72" fmla="*/ 59 w 123"/>
              <a:gd name="T73" fmla="*/ 121 h 122"/>
              <a:gd name="T74" fmla="*/ 59 w 123"/>
              <a:gd name="T75" fmla="*/ 121 h 122"/>
              <a:gd name="T76" fmla="*/ 85 w 123"/>
              <a:gd name="T77" fmla="*/ 117 h 122"/>
              <a:gd name="T78" fmla="*/ 106 w 123"/>
              <a:gd name="T79" fmla="*/ 106 h 122"/>
              <a:gd name="T80" fmla="*/ 117 w 123"/>
              <a:gd name="T81" fmla="*/ 85 h 122"/>
              <a:gd name="T82" fmla="*/ 122 w 123"/>
              <a:gd name="T8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2">
                <a:moveTo>
                  <a:pt x="37" y="63"/>
                </a:moveTo>
                <a:lnTo>
                  <a:pt x="37" y="63"/>
                </a:lnTo>
                <a:lnTo>
                  <a:pt x="42" y="53"/>
                </a:lnTo>
                <a:lnTo>
                  <a:pt x="48" y="47"/>
                </a:lnTo>
                <a:lnTo>
                  <a:pt x="53" y="42"/>
                </a:lnTo>
                <a:lnTo>
                  <a:pt x="59" y="37"/>
                </a:lnTo>
                <a:lnTo>
                  <a:pt x="59" y="37"/>
                </a:lnTo>
                <a:lnTo>
                  <a:pt x="69" y="42"/>
                </a:lnTo>
                <a:lnTo>
                  <a:pt x="74" y="47"/>
                </a:lnTo>
                <a:lnTo>
                  <a:pt x="80" y="53"/>
                </a:lnTo>
                <a:lnTo>
                  <a:pt x="85" y="63"/>
                </a:lnTo>
                <a:lnTo>
                  <a:pt x="85" y="63"/>
                </a:lnTo>
                <a:lnTo>
                  <a:pt x="80" y="68"/>
                </a:lnTo>
                <a:lnTo>
                  <a:pt x="74" y="74"/>
                </a:lnTo>
                <a:lnTo>
                  <a:pt x="69" y="79"/>
                </a:lnTo>
                <a:lnTo>
                  <a:pt x="59" y="85"/>
                </a:lnTo>
                <a:lnTo>
                  <a:pt x="59" y="85"/>
                </a:lnTo>
                <a:lnTo>
                  <a:pt x="53" y="79"/>
                </a:lnTo>
                <a:lnTo>
                  <a:pt x="48" y="74"/>
                </a:lnTo>
                <a:lnTo>
                  <a:pt x="42" y="68"/>
                </a:lnTo>
                <a:lnTo>
                  <a:pt x="37" y="63"/>
                </a:lnTo>
                <a:close/>
                <a:moveTo>
                  <a:pt x="122" y="63"/>
                </a:moveTo>
                <a:lnTo>
                  <a:pt x="122" y="63"/>
                </a:lnTo>
                <a:lnTo>
                  <a:pt x="117" y="37"/>
                </a:lnTo>
                <a:lnTo>
                  <a:pt x="106" y="15"/>
                </a:lnTo>
                <a:lnTo>
                  <a:pt x="85" y="5"/>
                </a:lnTo>
                <a:lnTo>
                  <a:pt x="59" y="0"/>
                </a:lnTo>
                <a:lnTo>
                  <a:pt x="59" y="0"/>
                </a:lnTo>
                <a:lnTo>
                  <a:pt x="37" y="5"/>
                </a:lnTo>
                <a:lnTo>
                  <a:pt x="16" y="15"/>
                </a:lnTo>
                <a:lnTo>
                  <a:pt x="6" y="37"/>
                </a:lnTo>
                <a:lnTo>
                  <a:pt x="0" y="63"/>
                </a:lnTo>
                <a:lnTo>
                  <a:pt x="0" y="63"/>
                </a:lnTo>
                <a:lnTo>
                  <a:pt x="6" y="85"/>
                </a:lnTo>
                <a:lnTo>
                  <a:pt x="16" y="106"/>
                </a:lnTo>
                <a:lnTo>
                  <a:pt x="37" y="117"/>
                </a:lnTo>
                <a:lnTo>
                  <a:pt x="59" y="121"/>
                </a:lnTo>
                <a:lnTo>
                  <a:pt x="59" y="121"/>
                </a:lnTo>
                <a:lnTo>
                  <a:pt x="85" y="117"/>
                </a:lnTo>
                <a:lnTo>
                  <a:pt x="106" y="106"/>
                </a:lnTo>
                <a:lnTo>
                  <a:pt x="117" y="85"/>
                </a:lnTo>
                <a:lnTo>
                  <a:pt x="122" y="6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2" name="Freeform 769">
            <a:extLst>
              <a:ext uri="{FF2B5EF4-FFF2-40B4-BE49-F238E27FC236}">
                <a16:creationId xmlns:a16="http://schemas.microsoft.com/office/drawing/2014/main" id="{F86DDF86-512E-43D6-876B-842A7CDD1D44}"/>
              </a:ext>
            </a:extLst>
          </p:cNvPr>
          <p:cNvSpPr>
            <a:spLocks noChangeArrowheads="1"/>
          </p:cNvSpPr>
          <p:nvPr/>
        </p:nvSpPr>
        <p:spPr bwMode="auto">
          <a:xfrm>
            <a:off x="9970426" y="3325248"/>
            <a:ext cx="10496" cy="13120"/>
          </a:xfrm>
          <a:custGeom>
            <a:avLst/>
            <a:gdLst>
              <a:gd name="T0" fmla="*/ 0 w 37"/>
              <a:gd name="T1" fmla="*/ 0 h 43"/>
              <a:gd name="T2" fmla="*/ 36 w 37"/>
              <a:gd name="T3" fmla="*/ 0 h 43"/>
              <a:gd name="T4" fmla="*/ 36 w 37"/>
              <a:gd name="T5" fmla="*/ 42 h 43"/>
              <a:gd name="T6" fmla="*/ 0 w 37"/>
              <a:gd name="T7" fmla="*/ 42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lnTo>
                  <a:pt x="36" y="0"/>
                </a:lnTo>
                <a:lnTo>
                  <a:pt x="3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3" name="Freeform 770">
            <a:extLst>
              <a:ext uri="{FF2B5EF4-FFF2-40B4-BE49-F238E27FC236}">
                <a16:creationId xmlns:a16="http://schemas.microsoft.com/office/drawing/2014/main" id="{105FA696-D941-4DFA-8E8A-2FB28A1F13D5}"/>
              </a:ext>
            </a:extLst>
          </p:cNvPr>
          <p:cNvSpPr>
            <a:spLocks noChangeArrowheads="1"/>
          </p:cNvSpPr>
          <p:nvPr/>
        </p:nvSpPr>
        <p:spPr bwMode="auto">
          <a:xfrm>
            <a:off x="9988793" y="3363295"/>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4" name="Freeform 771">
            <a:extLst>
              <a:ext uri="{FF2B5EF4-FFF2-40B4-BE49-F238E27FC236}">
                <a16:creationId xmlns:a16="http://schemas.microsoft.com/office/drawing/2014/main" id="{E39F5D29-7C57-4A45-9B7F-493329F4C6C3}"/>
              </a:ext>
            </a:extLst>
          </p:cNvPr>
          <p:cNvSpPr>
            <a:spLocks noChangeArrowheads="1"/>
          </p:cNvSpPr>
          <p:nvPr/>
        </p:nvSpPr>
        <p:spPr bwMode="auto">
          <a:xfrm>
            <a:off x="10001913" y="3375103"/>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5" name="Freeform 772">
            <a:extLst>
              <a:ext uri="{FF2B5EF4-FFF2-40B4-BE49-F238E27FC236}">
                <a16:creationId xmlns:a16="http://schemas.microsoft.com/office/drawing/2014/main" id="{B6973DB4-7D9D-4C9A-A753-127D58FF9F38}"/>
              </a:ext>
            </a:extLst>
          </p:cNvPr>
          <p:cNvSpPr>
            <a:spLocks noChangeArrowheads="1"/>
          </p:cNvSpPr>
          <p:nvPr/>
        </p:nvSpPr>
        <p:spPr bwMode="auto">
          <a:xfrm>
            <a:off x="9970426" y="3401343"/>
            <a:ext cx="10496" cy="11807"/>
          </a:xfrm>
          <a:custGeom>
            <a:avLst/>
            <a:gdLst>
              <a:gd name="T0" fmla="*/ 0 w 37"/>
              <a:gd name="T1" fmla="*/ 0 h 38"/>
              <a:gd name="T2" fmla="*/ 36 w 37"/>
              <a:gd name="T3" fmla="*/ 0 h 38"/>
              <a:gd name="T4" fmla="*/ 36 w 37"/>
              <a:gd name="T5" fmla="*/ 37 h 38"/>
              <a:gd name="T6" fmla="*/ 0 w 37"/>
              <a:gd name="T7" fmla="*/ 37 h 38"/>
              <a:gd name="T8" fmla="*/ 0 w 37"/>
              <a:gd name="T9" fmla="*/ 0 h 38"/>
            </a:gdLst>
            <a:ahLst/>
            <a:cxnLst>
              <a:cxn ang="0">
                <a:pos x="T0" y="T1"/>
              </a:cxn>
              <a:cxn ang="0">
                <a:pos x="T2" y="T3"/>
              </a:cxn>
              <a:cxn ang="0">
                <a:pos x="T4" y="T5"/>
              </a:cxn>
              <a:cxn ang="0">
                <a:pos x="T6" y="T7"/>
              </a:cxn>
              <a:cxn ang="0">
                <a:pos x="T8" y="T9"/>
              </a:cxn>
            </a:cxnLst>
            <a:rect l="0" t="0" r="r" b="b"/>
            <a:pathLst>
              <a:path w="37" h="38">
                <a:moveTo>
                  <a:pt x="0" y="0"/>
                </a:moveTo>
                <a:lnTo>
                  <a:pt x="36" y="0"/>
                </a:lnTo>
                <a:lnTo>
                  <a:pt x="36"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6" name="Freeform 773">
            <a:extLst>
              <a:ext uri="{FF2B5EF4-FFF2-40B4-BE49-F238E27FC236}">
                <a16:creationId xmlns:a16="http://schemas.microsoft.com/office/drawing/2014/main" id="{DF423CF3-D0C1-41D3-BB77-73DBD7411A12}"/>
              </a:ext>
            </a:extLst>
          </p:cNvPr>
          <p:cNvSpPr>
            <a:spLocks noChangeArrowheads="1"/>
          </p:cNvSpPr>
          <p:nvPr/>
        </p:nvSpPr>
        <p:spPr bwMode="auto">
          <a:xfrm>
            <a:off x="10113431" y="338166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7" name="Freeform 774">
            <a:extLst>
              <a:ext uri="{FF2B5EF4-FFF2-40B4-BE49-F238E27FC236}">
                <a16:creationId xmlns:a16="http://schemas.microsoft.com/office/drawing/2014/main" id="{75522651-4163-4548-9575-96035281E014}"/>
              </a:ext>
            </a:extLst>
          </p:cNvPr>
          <p:cNvSpPr>
            <a:spLocks noChangeArrowheads="1"/>
          </p:cNvSpPr>
          <p:nvPr/>
        </p:nvSpPr>
        <p:spPr bwMode="auto">
          <a:xfrm>
            <a:off x="10126551" y="3369855"/>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8" name="Freeform 775">
            <a:extLst>
              <a:ext uri="{FF2B5EF4-FFF2-40B4-BE49-F238E27FC236}">
                <a16:creationId xmlns:a16="http://schemas.microsoft.com/office/drawing/2014/main" id="{D6D3CB0E-189E-4AD0-A6BC-7E17178F8E01}"/>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9" name="Freeform 776">
            <a:extLst>
              <a:ext uri="{FF2B5EF4-FFF2-40B4-BE49-F238E27FC236}">
                <a16:creationId xmlns:a16="http://schemas.microsoft.com/office/drawing/2014/main" id="{BB278DD2-EE8E-459B-BADA-5C4AC147D04C}"/>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0" name="Freeform 777">
            <a:extLst>
              <a:ext uri="{FF2B5EF4-FFF2-40B4-BE49-F238E27FC236}">
                <a16:creationId xmlns:a16="http://schemas.microsoft.com/office/drawing/2014/main" id="{1902D508-951E-4F17-8795-D29D20F46F04}"/>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1" name="Freeform 778">
            <a:extLst>
              <a:ext uri="{FF2B5EF4-FFF2-40B4-BE49-F238E27FC236}">
                <a16:creationId xmlns:a16="http://schemas.microsoft.com/office/drawing/2014/main" id="{CE7A3938-C5BC-4124-96BD-4E23490F76D4}"/>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2" name="Freeform 779">
            <a:extLst>
              <a:ext uri="{FF2B5EF4-FFF2-40B4-BE49-F238E27FC236}">
                <a16:creationId xmlns:a16="http://schemas.microsoft.com/office/drawing/2014/main" id="{0E3C6742-C078-4052-A0EF-2247695F7FB2}"/>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3" name="Freeform 780">
            <a:extLst>
              <a:ext uri="{FF2B5EF4-FFF2-40B4-BE49-F238E27FC236}">
                <a16:creationId xmlns:a16="http://schemas.microsoft.com/office/drawing/2014/main" id="{393FAC9F-22A8-421F-8D3C-CD742DBB6159}"/>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4" name="Freeform 781">
            <a:extLst>
              <a:ext uri="{FF2B5EF4-FFF2-40B4-BE49-F238E27FC236}">
                <a16:creationId xmlns:a16="http://schemas.microsoft.com/office/drawing/2014/main" id="{91D0E0D7-7E07-4504-B240-BAF953CA2ADA}"/>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5" name="Freeform 782">
            <a:extLst>
              <a:ext uri="{FF2B5EF4-FFF2-40B4-BE49-F238E27FC236}">
                <a16:creationId xmlns:a16="http://schemas.microsoft.com/office/drawing/2014/main" id="{EF8F5C50-C9E5-4BFC-AC56-D121589E1E58}"/>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6" name="Freeform 783">
            <a:extLst>
              <a:ext uri="{FF2B5EF4-FFF2-40B4-BE49-F238E27FC236}">
                <a16:creationId xmlns:a16="http://schemas.microsoft.com/office/drawing/2014/main" id="{1560C1B7-A092-419F-A9F2-85AB5B6E209A}"/>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7" name="Freeform 784">
            <a:extLst>
              <a:ext uri="{FF2B5EF4-FFF2-40B4-BE49-F238E27FC236}">
                <a16:creationId xmlns:a16="http://schemas.microsoft.com/office/drawing/2014/main" id="{78ED1597-5B33-4D5A-AABD-E12DD7DE4840}"/>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 name="Freeform 785">
            <a:extLst>
              <a:ext uri="{FF2B5EF4-FFF2-40B4-BE49-F238E27FC236}">
                <a16:creationId xmlns:a16="http://schemas.microsoft.com/office/drawing/2014/main" id="{1102E4F7-8394-48CA-BD3B-B0B8FD46D7C4}"/>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9" name="Freeform 786">
            <a:extLst>
              <a:ext uri="{FF2B5EF4-FFF2-40B4-BE49-F238E27FC236}">
                <a16:creationId xmlns:a16="http://schemas.microsoft.com/office/drawing/2014/main" id="{73FDFBCD-302B-44B1-8957-4D9215476E89}"/>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0" name="Freeform 787">
            <a:extLst>
              <a:ext uri="{FF2B5EF4-FFF2-40B4-BE49-F238E27FC236}">
                <a16:creationId xmlns:a16="http://schemas.microsoft.com/office/drawing/2014/main" id="{978F4B19-959F-4299-B21B-C9DF3D2779CC}"/>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1" name="Freeform 788">
            <a:extLst>
              <a:ext uri="{FF2B5EF4-FFF2-40B4-BE49-F238E27FC236}">
                <a16:creationId xmlns:a16="http://schemas.microsoft.com/office/drawing/2014/main" id="{914D1668-FAE5-4730-8B21-59BA052A541D}"/>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2" name="Freeform 789">
            <a:extLst>
              <a:ext uri="{FF2B5EF4-FFF2-40B4-BE49-F238E27FC236}">
                <a16:creationId xmlns:a16="http://schemas.microsoft.com/office/drawing/2014/main" id="{BD4AE41D-7A7B-483A-B5BE-D8C711A272B6}"/>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3" name="Freeform 790">
            <a:extLst>
              <a:ext uri="{FF2B5EF4-FFF2-40B4-BE49-F238E27FC236}">
                <a16:creationId xmlns:a16="http://schemas.microsoft.com/office/drawing/2014/main" id="{E42CF3E0-E044-48EE-B976-719D4A2D9476}"/>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4" name="Freeform 791">
            <a:extLst>
              <a:ext uri="{FF2B5EF4-FFF2-40B4-BE49-F238E27FC236}">
                <a16:creationId xmlns:a16="http://schemas.microsoft.com/office/drawing/2014/main" id="{99A6CEDC-35D1-4F01-A619-0AC449B94408}"/>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5" name="Freeform 792">
            <a:extLst>
              <a:ext uri="{FF2B5EF4-FFF2-40B4-BE49-F238E27FC236}">
                <a16:creationId xmlns:a16="http://schemas.microsoft.com/office/drawing/2014/main" id="{7499BADC-8334-4092-A2C4-66FF25859E47}"/>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06" name="Picture 793">
            <a:extLst>
              <a:ext uri="{FF2B5EF4-FFF2-40B4-BE49-F238E27FC236}">
                <a16:creationId xmlns:a16="http://schemas.microsoft.com/office/drawing/2014/main" id="{99041FFD-B2C5-4FD0-B458-BF54A7336EE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61955" y="2473770"/>
            <a:ext cx="417211" cy="3699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07" name="Freeform 794">
            <a:extLst>
              <a:ext uri="{FF2B5EF4-FFF2-40B4-BE49-F238E27FC236}">
                <a16:creationId xmlns:a16="http://schemas.microsoft.com/office/drawing/2014/main" id="{C5FCB731-DD5C-4A03-A035-9D8D1F1B5A14}"/>
              </a:ext>
            </a:extLst>
          </p:cNvPr>
          <p:cNvSpPr>
            <a:spLocks noChangeArrowheads="1"/>
          </p:cNvSpPr>
          <p:nvPr/>
        </p:nvSpPr>
        <p:spPr bwMode="auto">
          <a:xfrm>
            <a:off x="9526975" y="2606281"/>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8" name="Freeform 795">
            <a:extLst>
              <a:ext uri="{FF2B5EF4-FFF2-40B4-BE49-F238E27FC236}">
                <a16:creationId xmlns:a16="http://schemas.microsoft.com/office/drawing/2014/main" id="{11D382EB-C163-4654-899D-0C7DDDB6A459}"/>
              </a:ext>
            </a:extLst>
          </p:cNvPr>
          <p:cNvSpPr>
            <a:spLocks noChangeArrowheads="1"/>
          </p:cNvSpPr>
          <p:nvPr/>
        </p:nvSpPr>
        <p:spPr bwMode="auto">
          <a:xfrm>
            <a:off x="9534847" y="2632521"/>
            <a:ext cx="94463" cy="137758"/>
          </a:xfrm>
          <a:custGeom>
            <a:avLst/>
            <a:gdLst>
              <a:gd name="T0" fmla="*/ 308 w 319"/>
              <a:gd name="T1" fmla="*/ 42 h 462"/>
              <a:gd name="T2" fmla="*/ 53 w 319"/>
              <a:gd name="T3" fmla="*/ 0 h 462"/>
              <a:gd name="T4" fmla="*/ 160 w 319"/>
              <a:gd name="T5" fmla="*/ 42 h 462"/>
              <a:gd name="T6" fmla="*/ 186 w 319"/>
              <a:gd name="T7" fmla="*/ 47 h 462"/>
              <a:gd name="T8" fmla="*/ 228 w 319"/>
              <a:gd name="T9" fmla="*/ 68 h 462"/>
              <a:gd name="T10" fmla="*/ 255 w 319"/>
              <a:gd name="T11" fmla="*/ 100 h 462"/>
              <a:gd name="T12" fmla="*/ 276 w 319"/>
              <a:gd name="T13" fmla="*/ 143 h 462"/>
              <a:gd name="T14" fmla="*/ 276 w 319"/>
              <a:gd name="T15" fmla="*/ 169 h 462"/>
              <a:gd name="T16" fmla="*/ 266 w 319"/>
              <a:gd name="T17" fmla="*/ 217 h 462"/>
              <a:gd name="T18" fmla="*/ 239 w 319"/>
              <a:gd name="T19" fmla="*/ 259 h 462"/>
              <a:gd name="T20" fmla="*/ 196 w 319"/>
              <a:gd name="T21" fmla="*/ 286 h 462"/>
              <a:gd name="T22" fmla="*/ 149 w 319"/>
              <a:gd name="T23" fmla="*/ 297 h 462"/>
              <a:gd name="T24" fmla="*/ 85 w 319"/>
              <a:gd name="T25" fmla="*/ 297 h 462"/>
              <a:gd name="T26" fmla="*/ 53 w 319"/>
              <a:gd name="T27" fmla="*/ 302 h 462"/>
              <a:gd name="T28" fmla="*/ 11 w 319"/>
              <a:gd name="T29" fmla="*/ 344 h 462"/>
              <a:gd name="T30" fmla="*/ 0 w 319"/>
              <a:gd name="T31" fmla="*/ 376 h 462"/>
              <a:gd name="T32" fmla="*/ 6 w 319"/>
              <a:gd name="T33" fmla="*/ 397 h 462"/>
              <a:gd name="T34" fmla="*/ 27 w 319"/>
              <a:gd name="T35" fmla="*/ 440 h 462"/>
              <a:gd name="T36" fmla="*/ 69 w 319"/>
              <a:gd name="T37" fmla="*/ 461 h 462"/>
              <a:gd name="T38" fmla="*/ 85 w 319"/>
              <a:gd name="T39" fmla="*/ 419 h 462"/>
              <a:gd name="T40" fmla="*/ 69 w 319"/>
              <a:gd name="T41" fmla="*/ 419 h 462"/>
              <a:gd name="T42" fmla="*/ 48 w 319"/>
              <a:gd name="T43" fmla="*/ 397 h 462"/>
              <a:gd name="T44" fmla="*/ 43 w 319"/>
              <a:gd name="T45" fmla="*/ 376 h 462"/>
              <a:gd name="T46" fmla="*/ 53 w 319"/>
              <a:gd name="T47" fmla="*/ 350 h 462"/>
              <a:gd name="T48" fmla="*/ 85 w 319"/>
              <a:gd name="T49" fmla="*/ 339 h 462"/>
              <a:gd name="T50" fmla="*/ 149 w 319"/>
              <a:gd name="T51" fmla="*/ 339 h 462"/>
              <a:gd name="T52" fmla="*/ 213 w 319"/>
              <a:gd name="T53" fmla="*/ 323 h 462"/>
              <a:gd name="T54" fmla="*/ 271 w 319"/>
              <a:gd name="T55" fmla="*/ 286 h 462"/>
              <a:gd name="T56" fmla="*/ 303 w 319"/>
              <a:gd name="T57" fmla="*/ 233 h 462"/>
              <a:gd name="T58" fmla="*/ 318 w 319"/>
              <a:gd name="T59" fmla="*/ 169 h 462"/>
              <a:gd name="T60" fmla="*/ 314 w 319"/>
              <a:gd name="T61" fmla="*/ 132 h 462"/>
              <a:gd name="T62" fmla="*/ 287 w 319"/>
              <a:gd name="T63" fmla="*/ 6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9" h="462">
                <a:moveTo>
                  <a:pt x="260" y="42"/>
                </a:moveTo>
                <a:lnTo>
                  <a:pt x="308" y="42"/>
                </a:lnTo>
                <a:lnTo>
                  <a:pt x="308" y="0"/>
                </a:lnTo>
                <a:lnTo>
                  <a:pt x="53" y="0"/>
                </a:lnTo>
                <a:lnTo>
                  <a:pt x="53" y="42"/>
                </a:lnTo>
                <a:lnTo>
                  <a:pt x="160" y="42"/>
                </a:lnTo>
                <a:lnTo>
                  <a:pt x="160" y="42"/>
                </a:lnTo>
                <a:lnTo>
                  <a:pt x="186" y="47"/>
                </a:lnTo>
                <a:lnTo>
                  <a:pt x="207" y="52"/>
                </a:lnTo>
                <a:lnTo>
                  <a:pt x="228" y="68"/>
                </a:lnTo>
                <a:lnTo>
                  <a:pt x="244" y="84"/>
                </a:lnTo>
                <a:lnTo>
                  <a:pt x="255" y="100"/>
                </a:lnTo>
                <a:lnTo>
                  <a:pt x="266" y="121"/>
                </a:lnTo>
                <a:lnTo>
                  <a:pt x="276" y="143"/>
                </a:lnTo>
                <a:lnTo>
                  <a:pt x="276" y="169"/>
                </a:lnTo>
                <a:lnTo>
                  <a:pt x="276" y="169"/>
                </a:lnTo>
                <a:lnTo>
                  <a:pt x="276" y="196"/>
                </a:lnTo>
                <a:lnTo>
                  <a:pt x="266" y="217"/>
                </a:lnTo>
                <a:lnTo>
                  <a:pt x="255" y="238"/>
                </a:lnTo>
                <a:lnTo>
                  <a:pt x="239" y="259"/>
                </a:lnTo>
                <a:lnTo>
                  <a:pt x="223" y="275"/>
                </a:lnTo>
                <a:lnTo>
                  <a:pt x="196" y="286"/>
                </a:lnTo>
                <a:lnTo>
                  <a:pt x="175" y="291"/>
                </a:lnTo>
                <a:lnTo>
                  <a:pt x="149" y="297"/>
                </a:lnTo>
                <a:lnTo>
                  <a:pt x="85" y="297"/>
                </a:lnTo>
                <a:lnTo>
                  <a:pt x="85" y="297"/>
                </a:lnTo>
                <a:lnTo>
                  <a:pt x="69" y="297"/>
                </a:lnTo>
                <a:lnTo>
                  <a:pt x="53" y="302"/>
                </a:lnTo>
                <a:lnTo>
                  <a:pt x="27" y="318"/>
                </a:lnTo>
                <a:lnTo>
                  <a:pt x="11" y="344"/>
                </a:lnTo>
                <a:lnTo>
                  <a:pt x="6" y="360"/>
                </a:lnTo>
                <a:lnTo>
                  <a:pt x="0" y="376"/>
                </a:lnTo>
                <a:lnTo>
                  <a:pt x="0" y="376"/>
                </a:lnTo>
                <a:lnTo>
                  <a:pt x="6" y="397"/>
                </a:lnTo>
                <a:lnTo>
                  <a:pt x="11" y="414"/>
                </a:lnTo>
                <a:lnTo>
                  <a:pt x="27" y="440"/>
                </a:lnTo>
                <a:lnTo>
                  <a:pt x="53" y="456"/>
                </a:lnTo>
                <a:lnTo>
                  <a:pt x="69" y="461"/>
                </a:lnTo>
                <a:lnTo>
                  <a:pt x="85" y="461"/>
                </a:lnTo>
                <a:lnTo>
                  <a:pt x="85" y="419"/>
                </a:lnTo>
                <a:lnTo>
                  <a:pt x="85" y="419"/>
                </a:lnTo>
                <a:lnTo>
                  <a:pt x="69" y="419"/>
                </a:lnTo>
                <a:lnTo>
                  <a:pt x="53" y="408"/>
                </a:lnTo>
                <a:lnTo>
                  <a:pt x="48" y="397"/>
                </a:lnTo>
                <a:lnTo>
                  <a:pt x="43" y="376"/>
                </a:lnTo>
                <a:lnTo>
                  <a:pt x="43" y="376"/>
                </a:lnTo>
                <a:lnTo>
                  <a:pt x="48" y="360"/>
                </a:lnTo>
                <a:lnTo>
                  <a:pt x="53" y="350"/>
                </a:lnTo>
                <a:lnTo>
                  <a:pt x="69" y="339"/>
                </a:lnTo>
                <a:lnTo>
                  <a:pt x="85" y="339"/>
                </a:lnTo>
                <a:lnTo>
                  <a:pt x="149" y="339"/>
                </a:lnTo>
                <a:lnTo>
                  <a:pt x="149" y="339"/>
                </a:lnTo>
                <a:lnTo>
                  <a:pt x="186" y="334"/>
                </a:lnTo>
                <a:lnTo>
                  <a:pt x="213" y="323"/>
                </a:lnTo>
                <a:lnTo>
                  <a:pt x="244" y="307"/>
                </a:lnTo>
                <a:lnTo>
                  <a:pt x="271" y="286"/>
                </a:lnTo>
                <a:lnTo>
                  <a:pt x="287" y="265"/>
                </a:lnTo>
                <a:lnTo>
                  <a:pt x="303" y="233"/>
                </a:lnTo>
                <a:lnTo>
                  <a:pt x="314" y="201"/>
                </a:lnTo>
                <a:lnTo>
                  <a:pt x="318" y="169"/>
                </a:lnTo>
                <a:lnTo>
                  <a:pt x="318" y="169"/>
                </a:lnTo>
                <a:lnTo>
                  <a:pt x="314" y="132"/>
                </a:lnTo>
                <a:lnTo>
                  <a:pt x="303" y="95"/>
                </a:lnTo>
                <a:lnTo>
                  <a:pt x="287" y="68"/>
                </a:lnTo>
                <a:lnTo>
                  <a:pt x="260"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 name="Freeform 796">
            <a:extLst>
              <a:ext uri="{FF2B5EF4-FFF2-40B4-BE49-F238E27FC236}">
                <a16:creationId xmlns:a16="http://schemas.microsoft.com/office/drawing/2014/main" id="{0BA2D0CD-F3AE-450D-AB10-1E0FF25AB007}"/>
              </a:ext>
            </a:extLst>
          </p:cNvPr>
          <p:cNvSpPr>
            <a:spLocks noChangeArrowheads="1"/>
          </p:cNvSpPr>
          <p:nvPr/>
        </p:nvSpPr>
        <p:spPr bwMode="auto">
          <a:xfrm>
            <a:off x="9582079" y="2591849"/>
            <a:ext cx="83967" cy="13120"/>
          </a:xfrm>
          <a:custGeom>
            <a:avLst/>
            <a:gdLst>
              <a:gd name="T0" fmla="*/ 0 w 282"/>
              <a:gd name="T1" fmla="*/ 0 h 43"/>
              <a:gd name="T2" fmla="*/ 281 w 282"/>
              <a:gd name="T3" fmla="*/ 0 h 43"/>
              <a:gd name="T4" fmla="*/ 281 w 282"/>
              <a:gd name="T5" fmla="*/ 42 h 43"/>
              <a:gd name="T6" fmla="*/ 0 w 282"/>
              <a:gd name="T7" fmla="*/ 42 h 43"/>
              <a:gd name="T8" fmla="*/ 0 w 282"/>
              <a:gd name="T9" fmla="*/ 0 h 43"/>
            </a:gdLst>
            <a:ahLst/>
            <a:cxnLst>
              <a:cxn ang="0">
                <a:pos x="T0" y="T1"/>
              </a:cxn>
              <a:cxn ang="0">
                <a:pos x="T2" y="T3"/>
              </a:cxn>
              <a:cxn ang="0">
                <a:pos x="T4" y="T5"/>
              </a:cxn>
              <a:cxn ang="0">
                <a:pos x="T6" y="T7"/>
              </a:cxn>
              <a:cxn ang="0">
                <a:pos x="T8" y="T9"/>
              </a:cxn>
            </a:cxnLst>
            <a:rect l="0" t="0" r="r" b="b"/>
            <a:pathLst>
              <a:path w="282" h="43">
                <a:moveTo>
                  <a:pt x="0" y="0"/>
                </a:moveTo>
                <a:lnTo>
                  <a:pt x="281" y="0"/>
                </a:lnTo>
                <a:lnTo>
                  <a:pt x="281"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0" name="Freeform 797">
            <a:extLst>
              <a:ext uri="{FF2B5EF4-FFF2-40B4-BE49-F238E27FC236}">
                <a16:creationId xmlns:a16="http://schemas.microsoft.com/office/drawing/2014/main" id="{DD0A3935-B232-4B92-A042-4F51AA405B9B}"/>
              </a:ext>
            </a:extLst>
          </p:cNvPr>
          <p:cNvSpPr>
            <a:spLocks noChangeArrowheads="1"/>
          </p:cNvSpPr>
          <p:nvPr/>
        </p:nvSpPr>
        <p:spPr bwMode="auto">
          <a:xfrm>
            <a:off x="9570270" y="2612841"/>
            <a:ext cx="74783" cy="13120"/>
          </a:xfrm>
          <a:custGeom>
            <a:avLst/>
            <a:gdLst>
              <a:gd name="T0" fmla="*/ 0 w 251"/>
              <a:gd name="T1" fmla="*/ 0 h 43"/>
              <a:gd name="T2" fmla="*/ 250 w 251"/>
              <a:gd name="T3" fmla="*/ 0 h 43"/>
              <a:gd name="T4" fmla="*/ 250 w 251"/>
              <a:gd name="T5" fmla="*/ 42 h 43"/>
              <a:gd name="T6" fmla="*/ 0 w 251"/>
              <a:gd name="T7" fmla="*/ 42 h 43"/>
              <a:gd name="T8" fmla="*/ 0 w 251"/>
              <a:gd name="T9" fmla="*/ 0 h 43"/>
            </a:gdLst>
            <a:ahLst/>
            <a:cxnLst>
              <a:cxn ang="0">
                <a:pos x="T0" y="T1"/>
              </a:cxn>
              <a:cxn ang="0">
                <a:pos x="T2" y="T3"/>
              </a:cxn>
              <a:cxn ang="0">
                <a:pos x="T4" y="T5"/>
              </a:cxn>
              <a:cxn ang="0">
                <a:pos x="T6" y="T7"/>
              </a:cxn>
              <a:cxn ang="0">
                <a:pos x="T8" y="T9"/>
              </a:cxn>
            </a:cxnLst>
            <a:rect l="0" t="0" r="r" b="b"/>
            <a:pathLst>
              <a:path w="251" h="43">
                <a:moveTo>
                  <a:pt x="0" y="0"/>
                </a:moveTo>
                <a:lnTo>
                  <a:pt x="250" y="0"/>
                </a:lnTo>
                <a:lnTo>
                  <a:pt x="250"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1" name="Freeform 798">
            <a:extLst>
              <a:ext uri="{FF2B5EF4-FFF2-40B4-BE49-F238E27FC236}">
                <a16:creationId xmlns:a16="http://schemas.microsoft.com/office/drawing/2014/main" id="{6F78BC68-C405-4313-BE46-81C6728DAD7A}"/>
              </a:ext>
            </a:extLst>
          </p:cNvPr>
          <p:cNvSpPr>
            <a:spLocks noChangeArrowheads="1"/>
          </p:cNvSpPr>
          <p:nvPr/>
        </p:nvSpPr>
        <p:spPr bwMode="auto">
          <a:xfrm>
            <a:off x="9381345" y="2649576"/>
            <a:ext cx="26240" cy="13120"/>
          </a:xfrm>
          <a:custGeom>
            <a:avLst/>
            <a:gdLst>
              <a:gd name="T0" fmla="*/ 0 w 86"/>
              <a:gd name="T1" fmla="*/ 0 h 43"/>
              <a:gd name="T2" fmla="*/ 85 w 86"/>
              <a:gd name="T3" fmla="*/ 0 h 43"/>
              <a:gd name="T4" fmla="*/ 85 w 86"/>
              <a:gd name="T5" fmla="*/ 42 h 43"/>
              <a:gd name="T6" fmla="*/ 0 w 86"/>
              <a:gd name="T7" fmla="*/ 42 h 43"/>
              <a:gd name="T8" fmla="*/ 0 w 86"/>
              <a:gd name="T9" fmla="*/ 0 h 43"/>
            </a:gdLst>
            <a:ahLst/>
            <a:cxnLst>
              <a:cxn ang="0">
                <a:pos x="T0" y="T1"/>
              </a:cxn>
              <a:cxn ang="0">
                <a:pos x="T2" y="T3"/>
              </a:cxn>
              <a:cxn ang="0">
                <a:pos x="T4" y="T5"/>
              </a:cxn>
              <a:cxn ang="0">
                <a:pos x="T6" y="T7"/>
              </a:cxn>
              <a:cxn ang="0">
                <a:pos x="T8" y="T9"/>
              </a:cxn>
            </a:cxnLst>
            <a:rect l="0" t="0" r="r" b="b"/>
            <a:pathLst>
              <a:path w="86" h="43">
                <a:moveTo>
                  <a:pt x="0" y="0"/>
                </a:moveTo>
                <a:lnTo>
                  <a:pt x="85" y="0"/>
                </a:lnTo>
                <a:lnTo>
                  <a:pt x="8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2" name="Freeform 799">
            <a:extLst>
              <a:ext uri="{FF2B5EF4-FFF2-40B4-BE49-F238E27FC236}">
                <a16:creationId xmlns:a16="http://schemas.microsoft.com/office/drawing/2014/main" id="{EE4D45E6-F3D1-4E3A-B9ED-091F5E5C6763}"/>
              </a:ext>
            </a:extLst>
          </p:cNvPr>
          <p:cNvSpPr>
            <a:spLocks noChangeArrowheads="1"/>
          </p:cNvSpPr>
          <p:nvPr/>
        </p:nvSpPr>
        <p:spPr bwMode="auto">
          <a:xfrm>
            <a:off x="8890663" y="2768967"/>
            <a:ext cx="36736" cy="101022"/>
          </a:xfrm>
          <a:custGeom>
            <a:avLst/>
            <a:gdLst>
              <a:gd name="T0" fmla="*/ 80 w 123"/>
              <a:gd name="T1" fmla="*/ 90 h 341"/>
              <a:gd name="T2" fmla="*/ 37 w 123"/>
              <a:gd name="T3" fmla="*/ 90 h 341"/>
              <a:gd name="T4" fmla="*/ 37 w 123"/>
              <a:gd name="T5" fmla="*/ 64 h 341"/>
              <a:gd name="T6" fmla="*/ 80 w 123"/>
              <a:gd name="T7" fmla="*/ 64 h 341"/>
              <a:gd name="T8" fmla="*/ 80 w 123"/>
              <a:gd name="T9" fmla="*/ 90 h 341"/>
              <a:gd name="T10" fmla="*/ 80 w 123"/>
              <a:gd name="T11" fmla="*/ 276 h 341"/>
              <a:gd name="T12" fmla="*/ 80 w 123"/>
              <a:gd name="T13" fmla="*/ 276 h 341"/>
              <a:gd name="T14" fmla="*/ 80 w 123"/>
              <a:gd name="T15" fmla="*/ 287 h 341"/>
              <a:gd name="T16" fmla="*/ 75 w 123"/>
              <a:gd name="T17" fmla="*/ 292 h 341"/>
              <a:gd name="T18" fmla="*/ 69 w 123"/>
              <a:gd name="T19" fmla="*/ 297 h 341"/>
              <a:gd name="T20" fmla="*/ 58 w 123"/>
              <a:gd name="T21" fmla="*/ 297 h 341"/>
              <a:gd name="T22" fmla="*/ 58 w 123"/>
              <a:gd name="T23" fmla="*/ 297 h 341"/>
              <a:gd name="T24" fmla="*/ 53 w 123"/>
              <a:gd name="T25" fmla="*/ 297 h 341"/>
              <a:gd name="T26" fmla="*/ 43 w 123"/>
              <a:gd name="T27" fmla="*/ 292 h 341"/>
              <a:gd name="T28" fmla="*/ 43 w 123"/>
              <a:gd name="T29" fmla="*/ 287 h 341"/>
              <a:gd name="T30" fmla="*/ 37 w 123"/>
              <a:gd name="T31" fmla="*/ 276 h 341"/>
              <a:gd name="T32" fmla="*/ 37 w 123"/>
              <a:gd name="T33" fmla="*/ 128 h 341"/>
              <a:gd name="T34" fmla="*/ 80 w 123"/>
              <a:gd name="T35" fmla="*/ 128 h 341"/>
              <a:gd name="T36" fmla="*/ 80 w 123"/>
              <a:gd name="T37" fmla="*/ 276 h 341"/>
              <a:gd name="T38" fmla="*/ 80 w 123"/>
              <a:gd name="T39" fmla="*/ 0 h 341"/>
              <a:gd name="T40" fmla="*/ 43 w 123"/>
              <a:gd name="T41" fmla="*/ 0 h 341"/>
              <a:gd name="T42" fmla="*/ 43 w 123"/>
              <a:gd name="T43" fmla="*/ 27 h 341"/>
              <a:gd name="T44" fmla="*/ 0 w 123"/>
              <a:gd name="T45" fmla="*/ 27 h 341"/>
              <a:gd name="T46" fmla="*/ 0 w 123"/>
              <a:gd name="T47" fmla="*/ 276 h 341"/>
              <a:gd name="T48" fmla="*/ 0 w 123"/>
              <a:gd name="T49" fmla="*/ 276 h 341"/>
              <a:gd name="T50" fmla="*/ 0 w 123"/>
              <a:gd name="T51" fmla="*/ 303 h 341"/>
              <a:gd name="T52" fmla="*/ 16 w 123"/>
              <a:gd name="T53" fmla="*/ 324 h 341"/>
              <a:gd name="T54" fmla="*/ 37 w 123"/>
              <a:gd name="T55" fmla="*/ 335 h 341"/>
              <a:gd name="T56" fmla="*/ 58 w 123"/>
              <a:gd name="T57" fmla="*/ 340 h 341"/>
              <a:gd name="T58" fmla="*/ 58 w 123"/>
              <a:gd name="T59" fmla="*/ 340 h 341"/>
              <a:gd name="T60" fmla="*/ 85 w 123"/>
              <a:gd name="T61" fmla="*/ 335 h 341"/>
              <a:gd name="T62" fmla="*/ 107 w 123"/>
              <a:gd name="T63" fmla="*/ 324 h 341"/>
              <a:gd name="T64" fmla="*/ 117 w 123"/>
              <a:gd name="T65" fmla="*/ 303 h 341"/>
              <a:gd name="T66" fmla="*/ 122 w 123"/>
              <a:gd name="T67" fmla="*/ 276 h 341"/>
              <a:gd name="T68" fmla="*/ 122 w 123"/>
              <a:gd name="T69" fmla="*/ 27 h 341"/>
              <a:gd name="T70" fmla="*/ 80 w 123"/>
              <a:gd name="T71" fmla="*/ 27 h 341"/>
              <a:gd name="T72" fmla="*/ 80 w 123"/>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 h="341">
                <a:moveTo>
                  <a:pt x="80" y="90"/>
                </a:moveTo>
                <a:lnTo>
                  <a:pt x="37" y="90"/>
                </a:lnTo>
                <a:lnTo>
                  <a:pt x="37" y="64"/>
                </a:lnTo>
                <a:lnTo>
                  <a:pt x="80" y="64"/>
                </a:lnTo>
                <a:lnTo>
                  <a:pt x="80" y="90"/>
                </a:lnTo>
                <a:close/>
                <a:moveTo>
                  <a:pt x="80" y="276"/>
                </a:moveTo>
                <a:lnTo>
                  <a:pt x="80" y="276"/>
                </a:lnTo>
                <a:lnTo>
                  <a:pt x="80" y="287"/>
                </a:lnTo>
                <a:lnTo>
                  <a:pt x="75" y="292"/>
                </a:lnTo>
                <a:lnTo>
                  <a:pt x="69" y="297"/>
                </a:lnTo>
                <a:lnTo>
                  <a:pt x="58" y="297"/>
                </a:lnTo>
                <a:lnTo>
                  <a:pt x="58" y="297"/>
                </a:lnTo>
                <a:lnTo>
                  <a:pt x="53" y="297"/>
                </a:lnTo>
                <a:lnTo>
                  <a:pt x="43" y="292"/>
                </a:lnTo>
                <a:lnTo>
                  <a:pt x="43" y="287"/>
                </a:lnTo>
                <a:lnTo>
                  <a:pt x="37" y="276"/>
                </a:lnTo>
                <a:lnTo>
                  <a:pt x="37" y="128"/>
                </a:lnTo>
                <a:lnTo>
                  <a:pt x="80" y="128"/>
                </a:lnTo>
                <a:lnTo>
                  <a:pt x="80" y="276"/>
                </a:lnTo>
                <a:close/>
                <a:moveTo>
                  <a:pt x="80" y="0"/>
                </a:moveTo>
                <a:lnTo>
                  <a:pt x="43" y="0"/>
                </a:lnTo>
                <a:lnTo>
                  <a:pt x="43" y="27"/>
                </a:lnTo>
                <a:lnTo>
                  <a:pt x="0" y="27"/>
                </a:lnTo>
                <a:lnTo>
                  <a:pt x="0" y="276"/>
                </a:lnTo>
                <a:lnTo>
                  <a:pt x="0" y="276"/>
                </a:lnTo>
                <a:lnTo>
                  <a:pt x="0" y="303"/>
                </a:lnTo>
                <a:lnTo>
                  <a:pt x="16" y="324"/>
                </a:lnTo>
                <a:lnTo>
                  <a:pt x="37" y="335"/>
                </a:lnTo>
                <a:lnTo>
                  <a:pt x="58" y="340"/>
                </a:lnTo>
                <a:lnTo>
                  <a:pt x="58" y="340"/>
                </a:lnTo>
                <a:lnTo>
                  <a:pt x="85" y="335"/>
                </a:lnTo>
                <a:lnTo>
                  <a:pt x="107" y="324"/>
                </a:lnTo>
                <a:lnTo>
                  <a:pt x="117" y="303"/>
                </a:lnTo>
                <a:lnTo>
                  <a:pt x="122" y="276"/>
                </a:lnTo>
                <a:lnTo>
                  <a:pt x="122" y="27"/>
                </a:lnTo>
                <a:lnTo>
                  <a:pt x="80" y="27"/>
                </a:lnTo>
                <a:lnTo>
                  <a:pt x="8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3" name="Freeform 800">
            <a:extLst>
              <a:ext uri="{FF2B5EF4-FFF2-40B4-BE49-F238E27FC236}">
                <a16:creationId xmlns:a16="http://schemas.microsoft.com/office/drawing/2014/main" id="{A74E10EE-3363-447B-8915-4954390BA319}"/>
              </a:ext>
            </a:extLst>
          </p:cNvPr>
          <p:cNvSpPr>
            <a:spLocks noChangeArrowheads="1"/>
          </p:cNvSpPr>
          <p:nvPr/>
        </p:nvSpPr>
        <p:spPr bwMode="auto">
          <a:xfrm>
            <a:off x="8863112" y="2467211"/>
            <a:ext cx="89215" cy="295196"/>
          </a:xfrm>
          <a:custGeom>
            <a:avLst/>
            <a:gdLst>
              <a:gd name="T0" fmla="*/ 244 w 298"/>
              <a:gd name="T1" fmla="*/ 882 h 994"/>
              <a:gd name="T2" fmla="*/ 148 w 298"/>
              <a:gd name="T3" fmla="*/ 935 h 994"/>
              <a:gd name="T4" fmla="*/ 79 w 298"/>
              <a:gd name="T5" fmla="*/ 908 h 994"/>
              <a:gd name="T6" fmla="*/ 255 w 298"/>
              <a:gd name="T7" fmla="*/ 844 h 994"/>
              <a:gd name="T8" fmla="*/ 95 w 298"/>
              <a:gd name="T9" fmla="*/ 732 h 994"/>
              <a:gd name="T10" fmla="*/ 85 w 298"/>
              <a:gd name="T11" fmla="*/ 685 h 994"/>
              <a:gd name="T12" fmla="*/ 111 w 298"/>
              <a:gd name="T13" fmla="*/ 658 h 994"/>
              <a:gd name="T14" fmla="*/ 207 w 298"/>
              <a:gd name="T15" fmla="*/ 664 h 994"/>
              <a:gd name="T16" fmla="*/ 212 w 298"/>
              <a:gd name="T17" fmla="*/ 717 h 994"/>
              <a:gd name="T18" fmla="*/ 186 w 298"/>
              <a:gd name="T19" fmla="*/ 743 h 994"/>
              <a:gd name="T20" fmla="*/ 212 w 298"/>
              <a:gd name="T21" fmla="*/ 616 h 994"/>
              <a:gd name="T22" fmla="*/ 111 w 298"/>
              <a:gd name="T23" fmla="*/ 467 h 994"/>
              <a:gd name="T24" fmla="*/ 85 w 298"/>
              <a:gd name="T25" fmla="*/ 441 h 994"/>
              <a:gd name="T26" fmla="*/ 95 w 298"/>
              <a:gd name="T27" fmla="*/ 388 h 994"/>
              <a:gd name="T28" fmla="*/ 186 w 298"/>
              <a:gd name="T29" fmla="*/ 382 h 994"/>
              <a:gd name="T30" fmla="*/ 212 w 298"/>
              <a:gd name="T31" fmla="*/ 409 h 994"/>
              <a:gd name="T32" fmla="*/ 207 w 298"/>
              <a:gd name="T33" fmla="*/ 462 h 994"/>
              <a:gd name="T34" fmla="*/ 85 w 298"/>
              <a:gd name="T35" fmla="*/ 318 h 994"/>
              <a:gd name="T36" fmla="*/ 111 w 298"/>
              <a:gd name="T37" fmla="*/ 340 h 994"/>
              <a:gd name="T38" fmla="*/ 106 w 298"/>
              <a:gd name="T39" fmla="*/ 170 h 994"/>
              <a:gd name="T40" fmla="*/ 148 w 298"/>
              <a:gd name="T41" fmla="*/ 128 h 994"/>
              <a:gd name="T42" fmla="*/ 191 w 298"/>
              <a:gd name="T43" fmla="*/ 154 h 994"/>
              <a:gd name="T44" fmla="*/ 180 w 298"/>
              <a:gd name="T45" fmla="*/ 202 h 994"/>
              <a:gd name="T46" fmla="*/ 133 w 298"/>
              <a:gd name="T47" fmla="*/ 213 h 994"/>
              <a:gd name="T48" fmla="*/ 170 w 298"/>
              <a:gd name="T49" fmla="*/ 786 h 994"/>
              <a:gd name="T50" fmla="*/ 233 w 298"/>
              <a:gd name="T51" fmla="*/ 764 h 994"/>
              <a:gd name="T52" fmla="*/ 255 w 298"/>
              <a:gd name="T53" fmla="*/ 685 h 994"/>
              <a:gd name="T54" fmla="*/ 255 w 298"/>
              <a:gd name="T55" fmla="*/ 643 h 994"/>
              <a:gd name="T56" fmla="*/ 255 w 298"/>
              <a:gd name="T57" fmla="*/ 563 h 994"/>
              <a:gd name="T58" fmla="*/ 170 w 298"/>
              <a:gd name="T59" fmla="*/ 553 h 994"/>
              <a:gd name="T60" fmla="*/ 212 w 298"/>
              <a:gd name="T61" fmla="*/ 504 h 994"/>
              <a:gd name="T62" fmla="*/ 255 w 298"/>
              <a:gd name="T63" fmla="*/ 409 h 994"/>
              <a:gd name="T64" fmla="*/ 250 w 298"/>
              <a:gd name="T65" fmla="*/ 377 h 994"/>
              <a:gd name="T66" fmla="*/ 255 w 298"/>
              <a:gd name="T67" fmla="*/ 303 h 994"/>
              <a:gd name="T68" fmla="*/ 233 w 298"/>
              <a:gd name="T69" fmla="*/ 276 h 994"/>
              <a:gd name="T70" fmla="*/ 197 w 298"/>
              <a:gd name="T71" fmla="*/ 239 h 994"/>
              <a:gd name="T72" fmla="*/ 233 w 298"/>
              <a:gd name="T73" fmla="*/ 170 h 994"/>
              <a:gd name="T74" fmla="*/ 170 w 298"/>
              <a:gd name="T75" fmla="*/ 90 h 994"/>
              <a:gd name="T76" fmla="*/ 133 w 298"/>
              <a:gd name="T77" fmla="*/ 90 h 994"/>
              <a:gd name="T78" fmla="*/ 69 w 298"/>
              <a:gd name="T79" fmla="*/ 170 h 994"/>
              <a:gd name="T80" fmla="*/ 106 w 298"/>
              <a:gd name="T81" fmla="*/ 244 h 994"/>
              <a:gd name="T82" fmla="*/ 69 w 298"/>
              <a:gd name="T83" fmla="*/ 276 h 994"/>
              <a:gd name="T84" fmla="*/ 48 w 298"/>
              <a:gd name="T85" fmla="*/ 303 h 994"/>
              <a:gd name="T86" fmla="*/ 53 w 298"/>
              <a:gd name="T87" fmla="*/ 377 h 994"/>
              <a:gd name="T88" fmla="*/ 48 w 298"/>
              <a:gd name="T89" fmla="*/ 441 h 994"/>
              <a:gd name="T90" fmla="*/ 85 w 298"/>
              <a:gd name="T91" fmla="*/ 504 h 994"/>
              <a:gd name="T92" fmla="*/ 69 w 298"/>
              <a:gd name="T93" fmla="*/ 553 h 994"/>
              <a:gd name="T94" fmla="*/ 48 w 298"/>
              <a:gd name="T95" fmla="*/ 563 h 994"/>
              <a:gd name="T96" fmla="*/ 48 w 298"/>
              <a:gd name="T97" fmla="*/ 643 h 994"/>
              <a:gd name="T98" fmla="*/ 48 w 298"/>
              <a:gd name="T99" fmla="*/ 685 h 994"/>
              <a:gd name="T100" fmla="*/ 64 w 298"/>
              <a:gd name="T101" fmla="*/ 764 h 994"/>
              <a:gd name="T102" fmla="*/ 133 w 298"/>
              <a:gd name="T103" fmla="*/ 807 h 994"/>
              <a:gd name="T104" fmla="*/ 5 w 298"/>
              <a:gd name="T105" fmla="*/ 855 h 994"/>
              <a:gd name="T106" fmla="*/ 58 w 298"/>
              <a:gd name="T107" fmla="*/ 940 h 994"/>
              <a:gd name="T108" fmla="*/ 133 w 298"/>
              <a:gd name="T109" fmla="*/ 993 h 994"/>
              <a:gd name="T110" fmla="*/ 197 w 298"/>
              <a:gd name="T111" fmla="*/ 967 h 994"/>
              <a:gd name="T112" fmla="*/ 255 w 298"/>
              <a:gd name="T113" fmla="*/ 929 h 994"/>
              <a:gd name="T114" fmla="*/ 297 w 298"/>
              <a:gd name="T115" fmla="*/ 828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994">
                <a:moveTo>
                  <a:pt x="255" y="844"/>
                </a:moveTo>
                <a:lnTo>
                  <a:pt x="255" y="844"/>
                </a:lnTo>
                <a:lnTo>
                  <a:pt x="250" y="865"/>
                </a:lnTo>
                <a:lnTo>
                  <a:pt x="244" y="882"/>
                </a:lnTo>
                <a:lnTo>
                  <a:pt x="218" y="908"/>
                </a:lnTo>
                <a:lnTo>
                  <a:pt x="186" y="924"/>
                </a:lnTo>
                <a:lnTo>
                  <a:pt x="170" y="929"/>
                </a:lnTo>
                <a:lnTo>
                  <a:pt x="148" y="935"/>
                </a:lnTo>
                <a:lnTo>
                  <a:pt x="148" y="935"/>
                </a:lnTo>
                <a:lnTo>
                  <a:pt x="133" y="929"/>
                </a:lnTo>
                <a:lnTo>
                  <a:pt x="111" y="924"/>
                </a:lnTo>
                <a:lnTo>
                  <a:pt x="79" y="908"/>
                </a:lnTo>
                <a:lnTo>
                  <a:pt x="58" y="882"/>
                </a:lnTo>
                <a:lnTo>
                  <a:pt x="53" y="865"/>
                </a:lnTo>
                <a:lnTo>
                  <a:pt x="48" y="844"/>
                </a:lnTo>
                <a:lnTo>
                  <a:pt x="255" y="844"/>
                </a:lnTo>
                <a:close/>
                <a:moveTo>
                  <a:pt x="111" y="743"/>
                </a:moveTo>
                <a:lnTo>
                  <a:pt x="111" y="743"/>
                </a:lnTo>
                <a:lnTo>
                  <a:pt x="101" y="738"/>
                </a:lnTo>
                <a:lnTo>
                  <a:pt x="95" y="732"/>
                </a:lnTo>
                <a:lnTo>
                  <a:pt x="90" y="728"/>
                </a:lnTo>
                <a:lnTo>
                  <a:pt x="85" y="717"/>
                </a:lnTo>
                <a:lnTo>
                  <a:pt x="85" y="685"/>
                </a:lnTo>
                <a:lnTo>
                  <a:pt x="85" y="685"/>
                </a:lnTo>
                <a:lnTo>
                  <a:pt x="90" y="674"/>
                </a:lnTo>
                <a:lnTo>
                  <a:pt x="95" y="664"/>
                </a:lnTo>
                <a:lnTo>
                  <a:pt x="101" y="658"/>
                </a:lnTo>
                <a:lnTo>
                  <a:pt x="111" y="658"/>
                </a:lnTo>
                <a:lnTo>
                  <a:pt x="186" y="658"/>
                </a:lnTo>
                <a:lnTo>
                  <a:pt x="186" y="658"/>
                </a:lnTo>
                <a:lnTo>
                  <a:pt x="197" y="658"/>
                </a:lnTo>
                <a:lnTo>
                  <a:pt x="207" y="664"/>
                </a:lnTo>
                <a:lnTo>
                  <a:pt x="212" y="674"/>
                </a:lnTo>
                <a:lnTo>
                  <a:pt x="212" y="685"/>
                </a:lnTo>
                <a:lnTo>
                  <a:pt x="212" y="717"/>
                </a:lnTo>
                <a:lnTo>
                  <a:pt x="212" y="717"/>
                </a:lnTo>
                <a:lnTo>
                  <a:pt x="212" y="728"/>
                </a:lnTo>
                <a:lnTo>
                  <a:pt x="207" y="732"/>
                </a:lnTo>
                <a:lnTo>
                  <a:pt x="197" y="738"/>
                </a:lnTo>
                <a:lnTo>
                  <a:pt x="186" y="743"/>
                </a:lnTo>
                <a:lnTo>
                  <a:pt x="111" y="743"/>
                </a:lnTo>
                <a:close/>
                <a:moveTo>
                  <a:pt x="85" y="589"/>
                </a:moveTo>
                <a:lnTo>
                  <a:pt x="212" y="589"/>
                </a:lnTo>
                <a:lnTo>
                  <a:pt x="212" y="616"/>
                </a:lnTo>
                <a:lnTo>
                  <a:pt x="85" y="616"/>
                </a:lnTo>
                <a:lnTo>
                  <a:pt x="85" y="589"/>
                </a:lnTo>
                <a:close/>
                <a:moveTo>
                  <a:pt x="111" y="467"/>
                </a:moveTo>
                <a:lnTo>
                  <a:pt x="111" y="467"/>
                </a:lnTo>
                <a:lnTo>
                  <a:pt x="101" y="467"/>
                </a:lnTo>
                <a:lnTo>
                  <a:pt x="95" y="462"/>
                </a:lnTo>
                <a:lnTo>
                  <a:pt x="90" y="451"/>
                </a:lnTo>
                <a:lnTo>
                  <a:pt x="85" y="441"/>
                </a:lnTo>
                <a:lnTo>
                  <a:pt x="85" y="409"/>
                </a:lnTo>
                <a:lnTo>
                  <a:pt x="85" y="409"/>
                </a:lnTo>
                <a:lnTo>
                  <a:pt x="90" y="398"/>
                </a:lnTo>
                <a:lnTo>
                  <a:pt x="95" y="388"/>
                </a:lnTo>
                <a:lnTo>
                  <a:pt x="101" y="382"/>
                </a:lnTo>
                <a:lnTo>
                  <a:pt x="111" y="382"/>
                </a:lnTo>
                <a:lnTo>
                  <a:pt x="186" y="382"/>
                </a:lnTo>
                <a:lnTo>
                  <a:pt x="186" y="382"/>
                </a:lnTo>
                <a:lnTo>
                  <a:pt x="197" y="382"/>
                </a:lnTo>
                <a:lnTo>
                  <a:pt x="207" y="388"/>
                </a:lnTo>
                <a:lnTo>
                  <a:pt x="212" y="398"/>
                </a:lnTo>
                <a:lnTo>
                  <a:pt x="212" y="409"/>
                </a:lnTo>
                <a:lnTo>
                  <a:pt x="212" y="441"/>
                </a:lnTo>
                <a:lnTo>
                  <a:pt x="212" y="441"/>
                </a:lnTo>
                <a:lnTo>
                  <a:pt x="212" y="451"/>
                </a:lnTo>
                <a:lnTo>
                  <a:pt x="207" y="462"/>
                </a:lnTo>
                <a:lnTo>
                  <a:pt x="197" y="467"/>
                </a:lnTo>
                <a:lnTo>
                  <a:pt x="186" y="467"/>
                </a:lnTo>
                <a:lnTo>
                  <a:pt x="111" y="467"/>
                </a:lnTo>
                <a:close/>
                <a:moveTo>
                  <a:pt x="85" y="318"/>
                </a:moveTo>
                <a:lnTo>
                  <a:pt x="212" y="318"/>
                </a:lnTo>
                <a:lnTo>
                  <a:pt x="212" y="340"/>
                </a:lnTo>
                <a:lnTo>
                  <a:pt x="186" y="340"/>
                </a:lnTo>
                <a:lnTo>
                  <a:pt x="111" y="340"/>
                </a:lnTo>
                <a:lnTo>
                  <a:pt x="85" y="340"/>
                </a:lnTo>
                <a:lnTo>
                  <a:pt x="85" y="318"/>
                </a:lnTo>
                <a:close/>
                <a:moveTo>
                  <a:pt x="106" y="170"/>
                </a:moveTo>
                <a:lnTo>
                  <a:pt x="106" y="170"/>
                </a:lnTo>
                <a:lnTo>
                  <a:pt x="111" y="154"/>
                </a:lnTo>
                <a:lnTo>
                  <a:pt x="122" y="143"/>
                </a:lnTo>
                <a:lnTo>
                  <a:pt x="133" y="133"/>
                </a:lnTo>
                <a:lnTo>
                  <a:pt x="148" y="128"/>
                </a:lnTo>
                <a:lnTo>
                  <a:pt x="148" y="128"/>
                </a:lnTo>
                <a:lnTo>
                  <a:pt x="165" y="133"/>
                </a:lnTo>
                <a:lnTo>
                  <a:pt x="180" y="143"/>
                </a:lnTo>
                <a:lnTo>
                  <a:pt x="191" y="154"/>
                </a:lnTo>
                <a:lnTo>
                  <a:pt x="191" y="170"/>
                </a:lnTo>
                <a:lnTo>
                  <a:pt x="191" y="170"/>
                </a:lnTo>
                <a:lnTo>
                  <a:pt x="191" y="186"/>
                </a:lnTo>
                <a:lnTo>
                  <a:pt x="180" y="202"/>
                </a:lnTo>
                <a:lnTo>
                  <a:pt x="165" y="213"/>
                </a:lnTo>
                <a:lnTo>
                  <a:pt x="148" y="213"/>
                </a:lnTo>
                <a:lnTo>
                  <a:pt x="148" y="213"/>
                </a:lnTo>
                <a:lnTo>
                  <a:pt x="133" y="213"/>
                </a:lnTo>
                <a:lnTo>
                  <a:pt x="122" y="202"/>
                </a:lnTo>
                <a:lnTo>
                  <a:pt x="111" y="186"/>
                </a:lnTo>
                <a:lnTo>
                  <a:pt x="106" y="170"/>
                </a:lnTo>
                <a:close/>
                <a:moveTo>
                  <a:pt x="170" y="786"/>
                </a:moveTo>
                <a:lnTo>
                  <a:pt x="186" y="786"/>
                </a:lnTo>
                <a:lnTo>
                  <a:pt x="186" y="786"/>
                </a:lnTo>
                <a:lnTo>
                  <a:pt x="212" y="781"/>
                </a:lnTo>
                <a:lnTo>
                  <a:pt x="233" y="764"/>
                </a:lnTo>
                <a:lnTo>
                  <a:pt x="250" y="743"/>
                </a:lnTo>
                <a:lnTo>
                  <a:pt x="255" y="717"/>
                </a:lnTo>
                <a:lnTo>
                  <a:pt x="255" y="685"/>
                </a:lnTo>
                <a:lnTo>
                  <a:pt x="255" y="685"/>
                </a:lnTo>
                <a:lnTo>
                  <a:pt x="255" y="664"/>
                </a:lnTo>
                <a:lnTo>
                  <a:pt x="244" y="648"/>
                </a:lnTo>
                <a:lnTo>
                  <a:pt x="244" y="648"/>
                </a:lnTo>
                <a:lnTo>
                  <a:pt x="255" y="643"/>
                </a:lnTo>
                <a:lnTo>
                  <a:pt x="255" y="632"/>
                </a:lnTo>
                <a:lnTo>
                  <a:pt x="255" y="574"/>
                </a:lnTo>
                <a:lnTo>
                  <a:pt x="255" y="574"/>
                </a:lnTo>
                <a:lnTo>
                  <a:pt x="255" y="563"/>
                </a:lnTo>
                <a:lnTo>
                  <a:pt x="250" y="557"/>
                </a:lnTo>
                <a:lnTo>
                  <a:pt x="239" y="553"/>
                </a:lnTo>
                <a:lnTo>
                  <a:pt x="233" y="553"/>
                </a:lnTo>
                <a:lnTo>
                  <a:pt x="170" y="553"/>
                </a:lnTo>
                <a:lnTo>
                  <a:pt x="170" y="510"/>
                </a:lnTo>
                <a:lnTo>
                  <a:pt x="186" y="510"/>
                </a:lnTo>
                <a:lnTo>
                  <a:pt x="186" y="510"/>
                </a:lnTo>
                <a:lnTo>
                  <a:pt x="212" y="504"/>
                </a:lnTo>
                <a:lnTo>
                  <a:pt x="233" y="489"/>
                </a:lnTo>
                <a:lnTo>
                  <a:pt x="250" y="467"/>
                </a:lnTo>
                <a:lnTo>
                  <a:pt x="255" y="441"/>
                </a:lnTo>
                <a:lnTo>
                  <a:pt x="255" y="409"/>
                </a:lnTo>
                <a:lnTo>
                  <a:pt x="255" y="409"/>
                </a:lnTo>
                <a:lnTo>
                  <a:pt x="255" y="393"/>
                </a:lnTo>
                <a:lnTo>
                  <a:pt x="250" y="377"/>
                </a:lnTo>
                <a:lnTo>
                  <a:pt x="250" y="377"/>
                </a:lnTo>
                <a:lnTo>
                  <a:pt x="255" y="367"/>
                </a:lnTo>
                <a:lnTo>
                  <a:pt x="255" y="356"/>
                </a:lnTo>
                <a:lnTo>
                  <a:pt x="255" y="303"/>
                </a:lnTo>
                <a:lnTo>
                  <a:pt x="255" y="303"/>
                </a:lnTo>
                <a:lnTo>
                  <a:pt x="255" y="292"/>
                </a:lnTo>
                <a:lnTo>
                  <a:pt x="250" y="287"/>
                </a:lnTo>
                <a:lnTo>
                  <a:pt x="239" y="282"/>
                </a:lnTo>
                <a:lnTo>
                  <a:pt x="233" y="276"/>
                </a:lnTo>
                <a:lnTo>
                  <a:pt x="170" y="276"/>
                </a:lnTo>
                <a:lnTo>
                  <a:pt x="170" y="250"/>
                </a:lnTo>
                <a:lnTo>
                  <a:pt x="170" y="250"/>
                </a:lnTo>
                <a:lnTo>
                  <a:pt x="197" y="239"/>
                </a:lnTo>
                <a:lnTo>
                  <a:pt x="218" y="223"/>
                </a:lnTo>
                <a:lnTo>
                  <a:pt x="228" y="196"/>
                </a:lnTo>
                <a:lnTo>
                  <a:pt x="233" y="170"/>
                </a:lnTo>
                <a:lnTo>
                  <a:pt x="233" y="170"/>
                </a:lnTo>
                <a:lnTo>
                  <a:pt x="228" y="143"/>
                </a:lnTo>
                <a:lnTo>
                  <a:pt x="218" y="117"/>
                </a:lnTo>
                <a:lnTo>
                  <a:pt x="197" y="101"/>
                </a:lnTo>
                <a:lnTo>
                  <a:pt x="170" y="90"/>
                </a:lnTo>
                <a:lnTo>
                  <a:pt x="170" y="0"/>
                </a:lnTo>
                <a:lnTo>
                  <a:pt x="133" y="0"/>
                </a:lnTo>
                <a:lnTo>
                  <a:pt x="133" y="90"/>
                </a:lnTo>
                <a:lnTo>
                  <a:pt x="133" y="90"/>
                </a:lnTo>
                <a:lnTo>
                  <a:pt x="106" y="101"/>
                </a:lnTo>
                <a:lnTo>
                  <a:pt x="85" y="117"/>
                </a:lnTo>
                <a:lnTo>
                  <a:pt x="69" y="143"/>
                </a:lnTo>
                <a:lnTo>
                  <a:pt x="69" y="170"/>
                </a:lnTo>
                <a:lnTo>
                  <a:pt x="69" y="170"/>
                </a:lnTo>
                <a:lnTo>
                  <a:pt x="69" y="202"/>
                </a:lnTo>
                <a:lnTo>
                  <a:pt x="85" y="223"/>
                </a:lnTo>
                <a:lnTo>
                  <a:pt x="106" y="244"/>
                </a:lnTo>
                <a:lnTo>
                  <a:pt x="133" y="255"/>
                </a:lnTo>
                <a:lnTo>
                  <a:pt x="133" y="276"/>
                </a:lnTo>
                <a:lnTo>
                  <a:pt x="69" y="276"/>
                </a:lnTo>
                <a:lnTo>
                  <a:pt x="69" y="276"/>
                </a:lnTo>
                <a:lnTo>
                  <a:pt x="58" y="282"/>
                </a:lnTo>
                <a:lnTo>
                  <a:pt x="53" y="287"/>
                </a:lnTo>
                <a:lnTo>
                  <a:pt x="48" y="292"/>
                </a:lnTo>
                <a:lnTo>
                  <a:pt x="48" y="303"/>
                </a:lnTo>
                <a:lnTo>
                  <a:pt x="48" y="356"/>
                </a:lnTo>
                <a:lnTo>
                  <a:pt x="48" y="356"/>
                </a:lnTo>
                <a:lnTo>
                  <a:pt x="48" y="367"/>
                </a:lnTo>
                <a:lnTo>
                  <a:pt x="53" y="377"/>
                </a:lnTo>
                <a:lnTo>
                  <a:pt x="53" y="377"/>
                </a:lnTo>
                <a:lnTo>
                  <a:pt x="48" y="393"/>
                </a:lnTo>
                <a:lnTo>
                  <a:pt x="48" y="409"/>
                </a:lnTo>
                <a:lnTo>
                  <a:pt x="48" y="441"/>
                </a:lnTo>
                <a:lnTo>
                  <a:pt x="48" y="441"/>
                </a:lnTo>
                <a:lnTo>
                  <a:pt x="53" y="467"/>
                </a:lnTo>
                <a:lnTo>
                  <a:pt x="64" y="489"/>
                </a:lnTo>
                <a:lnTo>
                  <a:pt x="85" y="504"/>
                </a:lnTo>
                <a:lnTo>
                  <a:pt x="111" y="510"/>
                </a:lnTo>
                <a:lnTo>
                  <a:pt x="133" y="510"/>
                </a:lnTo>
                <a:lnTo>
                  <a:pt x="133" y="553"/>
                </a:lnTo>
                <a:lnTo>
                  <a:pt x="69" y="553"/>
                </a:lnTo>
                <a:lnTo>
                  <a:pt x="69" y="553"/>
                </a:lnTo>
                <a:lnTo>
                  <a:pt x="58" y="553"/>
                </a:lnTo>
                <a:lnTo>
                  <a:pt x="53" y="557"/>
                </a:lnTo>
                <a:lnTo>
                  <a:pt x="48" y="563"/>
                </a:lnTo>
                <a:lnTo>
                  <a:pt x="48" y="574"/>
                </a:lnTo>
                <a:lnTo>
                  <a:pt x="48" y="632"/>
                </a:lnTo>
                <a:lnTo>
                  <a:pt x="48" y="632"/>
                </a:lnTo>
                <a:lnTo>
                  <a:pt x="48" y="643"/>
                </a:lnTo>
                <a:lnTo>
                  <a:pt x="53" y="648"/>
                </a:lnTo>
                <a:lnTo>
                  <a:pt x="53" y="648"/>
                </a:lnTo>
                <a:lnTo>
                  <a:pt x="48" y="664"/>
                </a:lnTo>
                <a:lnTo>
                  <a:pt x="48" y="685"/>
                </a:lnTo>
                <a:lnTo>
                  <a:pt x="48" y="717"/>
                </a:lnTo>
                <a:lnTo>
                  <a:pt x="48" y="717"/>
                </a:lnTo>
                <a:lnTo>
                  <a:pt x="53" y="743"/>
                </a:lnTo>
                <a:lnTo>
                  <a:pt x="64" y="764"/>
                </a:lnTo>
                <a:lnTo>
                  <a:pt x="85" y="781"/>
                </a:lnTo>
                <a:lnTo>
                  <a:pt x="111" y="786"/>
                </a:lnTo>
                <a:lnTo>
                  <a:pt x="133" y="786"/>
                </a:lnTo>
                <a:lnTo>
                  <a:pt x="133" y="807"/>
                </a:lnTo>
                <a:lnTo>
                  <a:pt x="0" y="807"/>
                </a:lnTo>
                <a:lnTo>
                  <a:pt x="0" y="828"/>
                </a:lnTo>
                <a:lnTo>
                  <a:pt x="0" y="828"/>
                </a:lnTo>
                <a:lnTo>
                  <a:pt x="5" y="855"/>
                </a:lnTo>
                <a:lnTo>
                  <a:pt x="11" y="882"/>
                </a:lnTo>
                <a:lnTo>
                  <a:pt x="21" y="903"/>
                </a:lnTo>
                <a:lnTo>
                  <a:pt x="37" y="924"/>
                </a:lnTo>
                <a:lnTo>
                  <a:pt x="58" y="940"/>
                </a:lnTo>
                <a:lnTo>
                  <a:pt x="79" y="956"/>
                </a:lnTo>
                <a:lnTo>
                  <a:pt x="106" y="967"/>
                </a:lnTo>
                <a:lnTo>
                  <a:pt x="133" y="972"/>
                </a:lnTo>
                <a:lnTo>
                  <a:pt x="133" y="993"/>
                </a:lnTo>
                <a:lnTo>
                  <a:pt x="170" y="993"/>
                </a:lnTo>
                <a:lnTo>
                  <a:pt x="170" y="972"/>
                </a:lnTo>
                <a:lnTo>
                  <a:pt x="170" y="972"/>
                </a:lnTo>
                <a:lnTo>
                  <a:pt x="197" y="967"/>
                </a:lnTo>
                <a:lnTo>
                  <a:pt x="218" y="956"/>
                </a:lnTo>
                <a:lnTo>
                  <a:pt x="239" y="945"/>
                </a:lnTo>
                <a:lnTo>
                  <a:pt x="255" y="929"/>
                </a:lnTo>
                <a:lnTo>
                  <a:pt x="255" y="929"/>
                </a:lnTo>
                <a:lnTo>
                  <a:pt x="276" y="908"/>
                </a:lnTo>
                <a:lnTo>
                  <a:pt x="286" y="882"/>
                </a:lnTo>
                <a:lnTo>
                  <a:pt x="297" y="855"/>
                </a:lnTo>
                <a:lnTo>
                  <a:pt x="297" y="828"/>
                </a:lnTo>
                <a:lnTo>
                  <a:pt x="297" y="807"/>
                </a:lnTo>
                <a:lnTo>
                  <a:pt x="170" y="807"/>
                </a:lnTo>
                <a:lnTo>
                  <a:pt x="170" y="7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4" name="Freeform 801">
            <a:extLst>
              <a:ext uri="{FF2B5EF4-FFF2-40B4-BE49-F238E27FC236}">
                <a16:creationId xmlns:a16="http://schemas.microsoft.com/office/drawing/2014/main" id="{60A55E02-52DF-4CE0-AFDD-DE9F23DC5600}"/>
              </a:ext>
            </a:extLst>
          </p:cNvPr>
          <p:cNvSpPr>
            <a:spLocks noChangeArrowheads="1"/>
          </p:cNvSpPr>
          <p:nvPr/>
        </p:nvSpPr>
        <p:spPr bwMode="auto">
          <a:xfrm>
            <a:off x="8990374" y="2768967"/>
            <a:ext cx="38048" cy="101022"/>
          </a:xfrm>
          <a:custGeom>
            <a:avLst/>
            <a:gdLst>
              <a:gd name="T0" fmla="*/ 85 w 128"/>
              <a:gd name="T1" fmla="*/ 64 h 341"/>
              <a:gd name="T2" fmla="*/ 85 w 128"/>
              <a:gd name="T3" fmla="*/ 90 h 341"/>
              <a:gd name="T4" fmla="*/ 42 w 128"/>
              <a:gd name="T5" fmla="*/ 90 h 341"/>
              <a:gd name="T6" fmla="*/ 42 w 128"/>
              <a:gd name="T7" fmla="*/ 64 h 341"/>
              <a:gd name="T8" fmla="*/ 85 w 128"/>
              <a:gd name="T9" fmla="*/ 64 h 341"/>
              <a:gd name="T10" fmla="*/ 85 w 128"/>
              <a:gd name="T11" fmla="*/ 276 h 341"/>
              <a:gd name="T12" fmla="*/ 85 w 128"/>
              <a:gd name="T13" fmla="*/ 276 h 341"/>
              <a:gd name="T14" fmla="*/ 85 w 128"/>
              <a:gd name="T15" fmla="*/ 287 h 341"/>
              <a:gd name="T16" fmla="*/ 79 w 128"/>
              <a:gd name="T17" fmla="*/ 292 h 341"/>
              <a:gd name="T18" fmla="*/ 74 w 128"/>
              <a:gd name="T19" fmla="*/ 297 h 341"/>
              <a:gd name="T20" fmla="*/ 63 w 128"/>
              <a:gd name="T21" fmla="*/ 297 h 341"/>
              <a:gd name="T22" fmla="*/ 63 w 128"/>
              <a:gd name="T23" fmla="*/ 297 h 341"/>
              <a:gd name="T24" fmla="*/ 53 w 128"/>
              <a:gd name="T25" fmla="*/ 297 h 341"/>
              <a:gd name="T26" fmla="*/ 47 w 128"/>
              <a:gd name="T27" fmla="*/ 292 h 341"/>
              <a:gd name="T28" fmla="*/ 42 w 128"/>
              <a:gd name="T29" fmla="*/ 287 h 341"/>
              <a:gd name="T30" fmla="*/ 42 w 128"/>
              <a:gd name="T31" fmla="*/ 276 h 341"/>
              <a:gd name="T32" fmla="*/ 42 w 128"/>
              <a:gd name="T33" fmla="*/ 128 h 341"/>
              <a:gd name="T34" fmla="*/ 85 w 128"/>
              <a:gd name="T35" fmla="*/ 128 h 341"/>
              <a:gd name="T36" fmla="*/ 85 w 128"/>
              <a:gd name="T37" fmla="*/ 276 h 341"/>
              <a:gd name="T38" fmla="*/ 85 w 128"/>
              <a:gd name="T39" fmla="*/ 0 h 341"/>
              <a:gd name="T40" fmla="*/ 42 w 128"/>
              <a:gd name="T41" fmla="*/ 0 h 341"/>
              <a:gd name="T42" fmla="*/ 42 w 128"/>
              <a:gd name="T43" fmla="*/ 27 h 341"/>
              <a:gd name="T44" fmla="*/ 0 w 128"/>
              <a:gd name="T45" fmla="*/ 27 h 341"/>
              <a:gd name="T46" fmla="*/ 0 w 128"/>
              <a:gd name="T47" fmla="*/ 276 h 341"/>
              <a:gd name="T48" fmla="*/ 0 w 128"/>
              <a:gd name="T49" fmla="*/ 276 h 341"/>
              <a:gd name="T50" fmla="*/ 5 w 128"/>
              <a:gd name="T51" fmla="*/ 303 h 341"/>
              <a:gd name="T52" fmla="*/ 21 w 128"/>
              <a:gd name="T53" fmla="*/ 324 h 341"/>
              <a:gd name="T54" fmla="*/ 37 w 128"/>
              <a:gd name="T55" fmla="*/ 335 h 341"/>
              <a:gd name="T56" fmla="*/ 63 w 128"/>
              <a:gd name="T57" fmla="*/ 340 h 341"/>
              <a:gd name="T58" fmla="*/ 63 w 128"/>
              <a:gd name="T59" fmla="*/ 340 h 341"/>
              <a:gd name="T60" fmla="*/ 90 w 128"/>
              <a:gd name="T61" fmla="*/ 335 h 341"/>
              <a:gd name="T62" fmla="*/ 106 w 128"/>
              <a:gd name="T63" fmla="*/ 324 h 341"/>
              <a:gd name="T64" fmla="*/ 122 w 128"/>
              <a:gd name="T65" fmla="*/ 303 h 341"/>
              <a:gd name="T66" fmla="*/ 127 w 128"/>
              <a:gd name="T67" fmla="*/ 276 h 341"/>
              <a:gd name="T68" fmla="*/ 127 w 128"/>
              <a:gd name="T69" fmla="*/ 27 h 341"/>
              <a:gd name="T70" fmla="*/ 85 w 128"/>
              <a:gd name="T71" fmla="*/ 27 h 341"/>
              <a:gd name="T72" fmla="*/ 85 w 128"/>
              <a:gd name="T7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341">
                <a:moveTo>
                  <a:pt x="85" y="64"/>
                </a:moveTo>
                <a:lnTo>
                  <a:pt x="85" y="90"/>
                </a:lnTo>
                <a:lnTo>
                  <a:pt x="42" y="90"/>
                </a:lnTo>
                <a:lnTo>
                  <a:pt x="42" y="64"/>
                </a:lnTo>
                <a:lnTo>
                  <a:pt x="85" y="64"/>
                </a:lnTo>
                <a:close/>
                <a:moveTo>
                  <a:pt x="85" y="276"/>
                </a:moveTo>
                <a:lnTo>
                  <a:pt x="85" y="276"/>
                </a:lnTo>
                <a:lnTo>
                  <a:pt x="85" y="287"/>
                </a:lnTo>
                <a:lnTo>
                  <a:pt x="79" y="292"/>
                </a:lnTo>
                <a:lnTo>
                  <a:pt x="74" y="297"/>
                </a:lnTo>
                <a:lnTo>
                  <a:pt x="63" y="297"/>
                </a:lnTo>
                <a:lnTo>
                  <a:pt x="63" y="297"/>
                </a:lnTo>
                <a:lnTo>
                  <a:pt x="53" y="297"/>
                </a:lnTo>
                <a:lnTo>
                  <a:pt x="47" y="292"/>
                </a:lnTo>
                <a:lnTo>
                  <a:pt x="42" y="287"/>
                </a:lnTo>
                <a:lnTo>
                  <a:pt x="42" y="276"/>
                </a:lnTo>
                <a:lnTo>
                  <a:pt x="42" y="128"/>
                </a:lnTo>
                <a:lnTo>
                  <a:pt x="85" y="128"/>
                </a:lnTo>
                <a:lnTo>
                  <a:pt x="85" y="276"/>
                </a:lnTo>
                <a:close/>
                <a:moveTo>
                  <a:pt x="85" y="0"/>
                </a:moveTo>
                <a:lnTo>
                  <a:pt x="42" y="0"/>
                </a:lnTo>
                <a:lnTo>
                  <a:pt x="42" y="27"/>
                </a:lnTo>
                <a:lnTo>
                  <a:pt x="0" y="27"/>
                </a:lnTo>
                <a:lnTo>
                  <a:pt x="0" y="276"/>
                </a:lnTo>
                <a:lnTo>
                  <a:pt x="0" y="276"/>
                </a:lnTo>
                <a:lnTo>
                  <a:pt x="5" y="303"/>
                </a:lnTo>
                <a:lnTo>
                  <a:pt x="21" y="324"/>
                </a:lnTo>
                <a:lnTo>
                  <a:pt x="37" y="335"/>
                </a:lnTo>
                <a:lnTo>
                  <a:pt x="63" y="340"/>
                </a:lnTo>
                <a:lnTo>
                  <a:pt x="63" y="340"/>
                </a:lnTo>
                <a:lnTo>
                  <a:pt x="90" y="335"/>
                </a:lnTo>
                <a:lnTo>
                  <a:pt x="106" y="324"/>
                </a:lnTo>
                <a:lnTo>
                  <a:pt x="122" y="303"/>
                </a:lnTo>
                <a:lnTo>
                  <a:pt x="127" y="276"/>
                </a:lnTo>
                <a:lnTo>
                  <a:pt x="127" y="27"/>
                </a:lnTo>
                <a:lnTo>
                  <a:pt x="85" y="27"/>
                </a:lnTo>
                <a:lnTo>
                  <a:pt x="8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5" name="Freeform 802">
            <a:extLst>
              <a:ext uri="{FF2B5EF4-FFF2-40B4-BE49-F238E27FC236}">
                <a16:creationId xmlns:a16="http://schemas.microsoft.com/office/drawing/2014/main" id="{773F6030-2D5E-4402-B571-05E6B1E06958}"/>
              </a:ext>
            </a:extLst>
          </p:cNvPr>
          <p:cNvSpPr>
            <a:spLocks noChangeArrowheads="1"/>
          </p:cNvSpPr>
          <p:nvPr/>
        </p:nvSpPr>
        <p:spPr bwMode="auto">
          <a:xfrm>
            <a:off x="8964134" y="2467211"/>
            <a:ext cx="89215" cy="295196"/>
          </a:xfrm>
          <a:custGeom>
            <a:avLst/>
            <a:gdLst>
              <a:gd name="T0" fmla="*/ 111 w 298"/>
              <a:gd name="T1" fmla="*/ 924 h 994"/>
              <a:gd name="T2" fmla="*/ 42 w 298"/>
              <a:gd name="T3" fmla="*/ 844 h 994"/>
              <a:gd name="T4" fmla="*/ 239 w 298"/>
              <a:gd name="T5" fmla="*/ 882 h 994"/>
              <a:gd name="T6" fmla="*/ 148 w 298"/>
              <a:gd name="T7" fmla="*/ 935 h 994"/>
              <a:gd name="T8" fmla="*/ 90 w 298"/>
              <a:gd name="T9" fmla="*/ 732 h 994"/>
              <a:gd name="T10" fmla="*/ 85 w 298"/>
              <a:gd name="T11" fmla="*/ 685 h 994"/>
              <a:gd name="T12" fmla="*/ 111 w 298"/>
              <a:gd name="T13" fmla="*/ 658 h 994"/>
              <a:gd name="T14" fmla="*/ 207 w 298"/>
              <a:gd name="T15" fmla="*/ 664 h 994"/>
              <a:gd name="T16" fmla="*/ 212 w 298"/>
              <a:gd name="T17" fmla="*/ 717 h 994"/>
              <a:gd name="T18" fmla="*/ 185 w 298"/>
              <a:gd name="T19" fmla="*/ 743 h 994"/>
              <a:gd name="T20" fmla="*/ 212 w 298"/>
              <a:gd name="T21" fmla="*/ 616 h 994"/>
              <a:gd name="T22" fmla="*/ 111 w 298"/>
              <a:gd name="T23" fmla="*/ 467 h 994"/>
              <a:gd name="T24" fmla="*/ 85 w 298"/>
              <a:gd name="T25" fmla="*/ 441 h 994"/>
              <a:gd name="T26" fmla="*/ 90 w 298"/>
              <a:gd name="T27" fmla="*/ 388 h 994"/>
              <a:gd name="T28" fmla="*/ 185 w 298"/>
              <a:gd name="T29" fmla="*/ 382 h 994"/>
              <a:gd name="T30" fmla="*/ 212 w 298"/>
              <a:gd name="T31" fmla="*/ 409 h 994"/>
              <a:gd name="T32" fmla="*/ 207 w 298"/>
              <a:gd name="T33" fmla="*/ 462 h 994"/>
              <a:gd name="T34" fmla="*/ 85 w 298"/>
              <a:gd name="T35" fmla="*/ 318 h 994"/>
              <a:gd name="T36" fmla="*/ 111 w 298"/>
              <a:gd name="T37" fmla="*/ 340 h 994"/>
              <a:gd name="T38" fmla="*/ 106 w 298"/>
              <a:gd name="T39" fmla="*/ 170 h 994"/>
              <a:gd name="T40" fmla="*/ 148 w 298"/>
              <a:gd name="T41" fmla="*/ 128 h 994"/>
              <a:gd name="T42" fmla="*/ 185 w 298"/>
              <a:gd name="T43" fmla="*/ 154 h 994"/>
              <a:gd name="T44" fmla="*/ 180 w 298"/>
              <a:gd name="T45" fmla="*/ 202 h 994"/>
              <a:gd name="T46" fmla="*/ 132 w 298"/>
              <a:gd name="T47" fmla="*/ 213 h 994"/>
              <a:gd name="T48" fmla="*/ 170 w 298"/>
              <a:gd name="T49" fmla="*/ 807 h 994"/>
              <a:gd name="T50" fmla="*/ 212 w 298"/>
              <a:gd name="T51" fmla="*/ 781 h 994"/>
              <a:gd name="T52" fmla="*/ 254 w 298"/>
              <a:gd name="T53" fmla="*/ 685 h 994"/>
              <a:gd name="T54" fmla="*/ 244 w 298"/>
              <a:gd name="T55" fmla="*/ 648 h 994"/>
              <a:gd name="T56" fmla="*/ 254 w 298"/>
              <a:gd name="T57" fmla="*/ 574 h 994"/>
              <a:gd name="T58" fmla="*/ 228 w 298"/>
              <a:gd name="T59" fmla="*/ 553 h 994"/>
              <a:gd name="T60" fmla="*/ 185 w 298"/>
              <a:gd name="T61" fmla="*/ 510 h 994"/>
              <a:gd name="T62" fmla="*/ 254 w 298"/>
              <a:gd name="T63" fmla="*/ 441 h 994"/>
              <a:gd name="T64" fmla="*/ 244 w 298"/>
              <a:gd name="T65" fmla="*/ 377 h 994"/>
              <a:gd name="T66" fmla="*/ 254 w 298"/>
              <a:gd name="T67" fmla="*/ 303 h 994"/>
              <a:gd name="T68" fmla="*/ 239 w 298"/>
              <a:gd name="T69" fmla="*/ 282 h 994"/>
              <a:gd name="T70" fmla="*/ 170 w 298"/>
              <a:gd name="T71" fmla="*/ 255 h 994"/>
              <a:gd name="T72" fmla="*/ 233 w 298"/>
              <a:gd name="T73" fmla="*/ 170 h 994"/>
              <a:gd name="T74" fmla="*/ 191 w 298"/>
              <a:gd name="T75" fmla="*/ 101 h 994"/>
              <a:gd name="T76" fmla="*/ 127 w 298"/>
              <a:gd name="T77" fmla="*/ 90 h 994"/>
              <a:gd name="T78" fmla="*/ 68 w 298"/>
              <a:gd name="T79" fmla="*/ 143 h 994"/>
              <a:gd name="T80" fmla="*/ 85 w 298"/>
              <a:gd name="T81" fmla="*/ 223 h 994"/>
              <a:gd name="T82" fmla="*/ 68 w 298"/>
              <a:gd name="T83" fmla="*/ 276 h 994"/>
              <a:gd name="T84" fmla="*/ 47 w 298"/>
              <a:gd name="T85" fmla="*/ 292 h 994"/>
              <a:gd name="T86" fmla="*/ 47 w 298"/>
              <a:gd name="T87" fmla="*/ 367 h 994"/>
              <a:gd name="T88" fmla="*/ 42 w 298"/>
              <a:gd name="T89" fmla="*/ 409 h 994"/>
              <a:gd name="T90" fmla="*/ 64 w 298"/>
              <a:gd name="T91" fmla="*/ 489 h 994"/>
              <a:gd name="T92" fmla="*/ 127 w 298"/>
              <a:gd name="T93" fmla="*/ 553 h 994"/>
              <a:gd name="T94" fmla="*/ 53 w 298"/>
              <a:gd name="T95" fmla="*/ 557 h 994"/>
              <a:gd name="T96" fmla="*/ 42 w 298"/>
              <a:gd name="T97" fmla="*/ 632 h 994"/>
              <a:gd name="T98" fmla="*/ 47 w 298"/>
              <a:gd name="T99" fmla="*/ 664 h 994"/>
              <a:gd name="T100" fmla="*/ 47 w 298"/>
              <a:gd name="T101" fmla="*/ 743 h 994"/>
              <a:gd name="T102" fmla="*/ 127 w 298"/>
              <a:gd name="T103" fmla="*/ 786 h 994"/>
              <a:gd name="T104" fmla="*/ 0 w 298"/>
              <a:gd name="T105" fmla="*/ 828 h 994"/>
              <a:gd name="T106" fmla="*/ 37 w 298"/>
              <a:gd name="T107" fmla="*/ 924 h 994"/>
              <a:gd name="T108" fmla="*/ 127 w 298"/>
              <a:gd name="T109" fmla="*/ 972 h 994"/>
              <a:gd name="T110" fmla="*/ 170 w 298"/>
              <a:gd name="T111" fmla="*/ 972 h 994"/>
              <a:gd name="T112" fmla="*/ 254 w 298"/>
              <a:gd name="T113" fmla="*/ 929 h 994"/>
              <a:gd name="T114" fmla="*/ 292 w 298"/>
              <a:gd name="T115" fmla="*/ 855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994">
                <a:moveTo>
                  <a:pt x="148" y="935"/>
                </a:moveTo>
                <a:lnTo>
                  <a:pt x="148" y="935"/>
                </a:lnTo>
                <a:lnTo>
                  <a:pt x="127" y="929"/>
                </a:lnTo>
                <a:lnTo>
                  <a:pt x="111" y="924"/>
                </a:lnTo>
                <a:lnTo>
                  <a:pt x="79" y="908"/>
                </a:lnTo>
                <a:lnTo>
                  <a:pt x="58" y="882"/>
                </a:lnTo>
                <a:lnTo>
                  <a:pt x="47" y="865"/>
                </a:lnTo>
                <a:lnTo>
                  <a:pt x="42" y="844"/>
                </a:lnTo>
                <a:lnTo>
                  <a:pt x="254" y="844"/>
                </a:lnTo>
                <a:lnTo>
                  <a:pt x="254" y="844"/>
                </a:lnTo>
                <a:lnTo>
                  <a:pt x="249" y="865"/>
                </a:lnTo>
                <a:lnTo>
                  <a:pt x="239" y="882"/>
                </a:lnTo>
                <a:lnTo>
                  <a:pt x="217" y="908"/>
                </a:lnTo>
                <a:lnTo>
                  <a:pt x="185" y="924"/>
                </a:lnTo>
                <a:lnTo>
                  <a:pt x="170" y="929"/>
                </a:lnTo>
                <a:lnTo>
                  <a:pt x="148" y="935"/>
                </a:lnTo>
                <a:close/>
                <a:moveTo>
                  <a:pt x="111" y="743"/>
                </a:moveTo>
                <a:lnTo>
                  <a:pt x="111" y="743"/>
                </a:lnTo>
                <a:lnTo>
                  <a:pt x="100" y="738"/>
                </a:lnTo>
                <a:lnTo>
                  <a:pt x="90" y="732"/>
                </a:lnTo>
                <a:lnTo>
                  <a:pt x="85" y="728"/>
                </a:lnTo>
                <a:lnTo>
                  <a:pt x="85" y="717"/>
                </a:lnTo>
                <a:lnTo>
                  <a:pt x="85" y="685"/>
                </a:lnTo>
                <a:lnTo>
                  <a:pt x="85" y="685"/>
                </a:lnTo>
                <a:lnTo>
                  <a:pt x="85" y="674"/>
                </a:lnTo>
                <a:lnTo>
                  <a:pt x="90" y="664"/>
                </a:lnTo>
                <a:lnTo>
                  <a:pt x="100" y="658"/>
                </a:lnTo>
                <a:lnTo>
                  <a:pt x="111" y="658"/>
                </a:lnTo>
                <a:lnTo>
                  <a:pt x="185" y="658"/>
                </a:lnTo>
                <a:lnTo>
                  <a:pt x="185" y="658"/>
                </a:lnTo>
                <a:lnTo>
                  <a:pt x="196" y="658"/>
                </a:lnTo>
                <a:lnTo>
                  <a:pt x="207" y="664"/>
                </a:lnTo>
                <a:lnTo>
                  <a:pt x="212" y="674"/>
                </a:lnTo>
                <a:lnTo>
                  <a:pt x="212" y="685"/>
                </a:lnTo>
                <a:lnTo>
                  <a:pt x="212" y="717"/>
                </a:lnTo>
                <a:lnTo>
                  <a:pt x="212" y="717"/>
                </a:lnTo>
                <a:lnTo>
                  <a:pt x="212" y="728"/>
                </a:lnTo>
                <a:lnTo>
                  <a:pt x="207" y="732"/>
                </a:lnTo>
                <a:lnTo>
                  <a:pt x="196" y="738"/>
                </a:lnTo>
                <a:lnTo>
                  <a:pt x="185" y="743"/>
                </a:lnTo>
                <a:lnTo>
                  <a:pt x="111" y="743"/>
                </a:lnTo>
                <a:close/>
                <a:moveTo>
                  <a:pt x="85" y="589"/>
                </a:moveTo>
                <a:lnTo>
                  <a:pt x="212" y="589"/>
                </a:lnTo>
                <a:lnTo>
                  <a:pt x="212" y="616"/>
                </a:lnTo>
                <a:lnTo>
                  <a:pt x="85" y="616"/>
                </a:lnTo>
                <a:lnTo>
                  <a:pt x="85" y="589"/>
                </a:lnTo>
                <a:close/>
                <a:moveTo>
                  <a:pt x="111" y="467"/>
                </a:moveTo>
                <a:lnTo>
                  <a:pt x="111" y="467"/>
                </a:lnTo>
                <a:lnTo>
                  <a:pt x="100" y="467"/>
                </a:lnTo>
                <a:lnTo>
                  <a:pt x="90" y="462"/>
                </a:lnTo>
                <a:lnTo>
                  <a:pt x="85" y="451"/>
                </a:lnTo>
                <a:lnTo>
                  <a:pt x="85" y="441"/>
                </a:lnTo>
                <a:lnTo>
                  <a:pt x="85" y="409"/>
                </a:lnTo>
                <a:lnTo>
                  <a:pt x="85" y="409"/>
                </a:lnTo>
                <a:lnTo>
                  <a:pt x="85" y="398"/>
                </a:lnTo>
                <a:lnTo>
                  <a:pt x="90" y="388"/>
                </a:lnTo>
                <a:lnTo>
                  <a:pt x="100" y="382"/>
                </a:lnTo>
                <a:lnTo>
                  <a:pt x="111" y="382"/>
                </a:lnTo>
                <a:lnTo>
                  <a:pt x="185" y="382"/>
                </a:lnTo>
                <a:lnTo>
                  <a:pt x="185" y="382"/>
                </a:lnTo>
                <a:lnTo>
                  <a:pt x="196" y="382"/>
                </a:lnTo>
                <a:lnTo>
                  <a:pt x="207" y="388"/>
                </a:lnTo>
                <a:lnTo>
                  <a:pt x="212" y="398"/>
                </a:lnTo>
                <a:lnTo>
                  <a:pt x="212" y="409"/>
                </a:lnTo>
                <a:lnTo>
                  <a:pt x="212" y="441"/>
                </a:lnTo>
                <a:lnTo>
                  <a:pt x="212" y="441"/>
                </a:lnTo>
                <a:lnTo>
                  <a:pt x="212" y="451"/>
                </a:lnTo>
                <a:lnTo>
                  <a:pt x="207" y="462"/>
                </a:lnTo>
                <a:lnTo>
                  <a:pt x="196" y="467"/>
                </a:lnTo>
                <a:lnTo>
                  <a:pt x="185" y="467"/>
                </a:lnTo>
                <a:lnTo>
                  <a:pt x="111" y="467"/>
                </a:lnTo>
                <a:close/>
                <a:moveTo>
                  <a:pt x="85" y="318"/>
                </a:moveTo>
                <a:lnTo>
                  <a:pt x="212" y="318"/>
                </a:lnTo>
                <a:lnTo>
                  <a:pt x="212" y="340"/>
                </a:lnTo>
                <a:lnTo>
                  <a:pt x="185" y="340"/>
                </a:lnTo>
                <a:lnTo>
                  <a:pt x="111" y="340"/>
                </a:lnTo>
                <a:lnTo>
                  <a:pt x="85" y="340"/>
                </a:lnTo>
                <a:lnTo>
                  <a:pt x="85" y="318"/>
                </a:lnTo>
                <a:close/>
                <a:moveTo>
                  <a:pt x="106" y="170"/>
                </a:moveTo>
                <a:lnTo>
                  <a:pt x="106" y="170"/>
                </a:lnTo>
                <a:lnTo>
                  <a:pt x="111" y="154"/>
                </a:lnTo>
                <a:lnTo>
                  <a:pt x="117" y="143"/>
                </a:lnTo>
                <a:lnTo>
                  <a:pt x="132" y="133"/>
                </a:lnTo>
                <a:lnTo>
                  <a:pt x="148" y="128"/>
                </a:lnTo>
                <a:lnTo>
                  <a:pt x="148" y="128"/>
                </a:lnTo>
                <a:lnTo>
                  <a:pt x="164" y="133"/>
                </a:lnTo>
                <a:lnTo>
                  <a:pt x="180" y="143"/>
                </a:lnTo>
                <a:lnTo>
                  <a:pt x="185" y="154"/>
                </a:lnTo>
                <a:lnTo>
                  <a:pt x="191" y="170"/>
                </a:lnTo>
                <a:lnTo>
                  <a:pt x="191" y="170"/>
                </a:lnTo>
                <a:lnTo>
                  <a:pt x="185" y="186"/>
                </a:lnTo>
                <a:lnTo>
                  <a:pt x="180" y="202"/>
                </a:lnTo>
                <a:lnTo>
                  <a:pt x="164" y="213"/>
                </a:lnTo>
                <a:lnTo>
                  <a:pt x="148" y="213"/>
                </a:lnTo>
                <a:lnTo>
                  <a:pt x="148" y="213"/>
                </a:lnTo>
                <a:lnTo>
                  <a:pt x="132" y="213"/>
                </a:lnTo>
                <a:lnTo>
                  <a:pt x="117" y="202"/>
                </a:lnTo>
                <a:lnTo>
                  <a:pt x="111" y="186"/>
                </a:lnTo>
                <a:lnTo>
                  <a:pt x="106" y="170"/>
                </a:lnTo>
                <a:close/>
                <a:moveTo>
                  <a:pt x="170" y="807"/>
                </a:moveTo>
                <a:lnTo>
                  <a:pt x="170" y="786"/>
                </a:lnTo>
                <a:lnTo>
                  <a:pt x="185" y="786"/>
                </a:lnTo>
                <a:lnTo>
                  <a:pt x="185" y="786"/>
                </a:lnTo>
                <a:lnTo>
                  <a:pt x="212" y="781"/>
                </a:lnTo>
                <a:lnTo>
                  <a:pt x="233" y="764"/>
                </a:lnTo>
                <a:lnTo>
                  <a:pt x="249" y="743"/>
                </a:lnTo>
                <a:lnTo>
                  <a:pt x="254" y="717"/>
                </a:lnTo>
                <a:lnTo>
                  <a:pt x="254" y="685"/>
                </a:lnTo>
                <a:lnTo>
                  <a:pt x="254" y="685"/>
                </a:lnTo>
                <a:lnTo>
                  <a:pt x="249" y="664"/>
                </a:lnTo>
                <a:lnTo>
                  <a:pt x="244" y="648"/>
                </a:lnTo>
                <a:lnTo>
                  <a:pt x="244" y="648"/>
                </a:lnTo>
                <a:lnTo>
                  <a:pt x="249" y="643"/>
                </a:lnTo>
                <a:lnTo>
                  <a:pt x="254" y="632"/>
                </a:lnTo>
                <a:lnTo>
                  <a:pt x="254" y="574"/>
                </a:lnTo>
                <a:lnTo>
                  <a:pt x="254" y="574"/>
                </a:lnTo>
                <a:lnTo>
                  <a:pt x="249" y="563"/>
                </a:lnTo>
                <a:lnTo>
                  <a:pt x="249" y="557"/>
                </a:lnTo>
                <a:lnTo>
                  <a:pt x="239" y="553"/>
                </a:lnTo>
                <a:lnTo>
                  <a:pt x="228" y="553"/>
                </a:lnTo>
                <a:lnTo>
                  <a:pt x="170" y="553"/>
                </a:lnTo>
                <a:lnTo>
                  <a:pt x="170" y="510"/>
                </a:lnTo>
                <a:lnTo>
                  <a:pt x="185" y="510"/>
                </a:lnTo>
                <a:lnTo>
                  <a:pt x="185" y="510"/>
                </a:lnTo>
                <a:lnTo>
                  <a:pt x="212" y="504"/>
                </a:lnTo>
                <a:lnTo>
                  <a:pt x="233" y="489"/>
                </a:lnTo>
                <a:lnTo>
                  <a:pt x="249" y="467"/>
                </a:lnTo>
                <a:lnTo>
                  <a:pt x="254" y="441"/>
                </a:lnTo>
                <a:lnTo>
                  <a:pt x="254" y="409"/>
                </a:lnTo>
                <a:lnTo>
                  <a:pt x="254" y="409"/>
                </a:lnTo>
                <a:lnTo>
                  <a:pt x="249" y="393"/>
                </a:lnTo>
                <a:lnTo>
                  <a:pt x="244" y="377"/>
                </a:lnTo>
                <a:lnTo>
                  <a:pt x="244" y="377"/>
                </a:lnTo>
                <a:lnTo>
                  <a:pt x="249" y="367"/>
                </a:lnTo>
                <a:lnTo>
                  <a:pt x="254" y="356"/>
                </a:lnTo>
                <a:lnTo>
                  <a:pt x="254" y="303"/>
                </a:lnTo>
                <a:lnTo>
                  <a:pt x="254" y="303"/>
                </a:lnTo>
                <a:lnTo>
                  <a:pt x="249" y="292"/>
                </a:lnTo>
                <a:lnTo>
                  <a:pt x="249" y="287"/>
                </a:lnTo>
                <a:lnTo>
                  <a:pt x="239" y="282"/>
                </a:lnTo>
                <a:lnTo>
                  <a:pt x="228" y="276"/>
                </a:lnTo>
                <a:lnTo>
                  <a:pt x="170" y="276"/>
                </a:lnTo>
                <a:lnTo>
                  <a:pt x="170" y="255"/>
                </a:lnTo>
                <a:lnTo>
                  <a:pt x="170" y="255"/>
                </a:lnTo>
                <a:lnTo>
                  <a:pt x="191" y="244"/>
                </a:lnTo>
                <a:lnTo>
                  <a:pt x="212" y="223"/>
                </a:lnTo>
                <a:lnTo>
                  <a:pt x="228" y="202"/>
                </a:lnTo>
                <a:lnTo>
                  <a:pt x="233" y="170"/>
                </a:lnTo>
                <a:lnTo>
                  <a:pt x="233" y="170"/>
                </a:lnTo>
                <a:lnTo>
                  <a:pt x="228" y="143"/>
                </a:lnTo>
                <a:lnTo>
                  <a:pt x="212" y="117"/>
                </a:lnTo>
                <a:lnTo>
                  <a:pt x="191" y="101"/>
                </a:lnTo>
                <a:lnTo>
                  <a:pt x="170" y="90"/>
                </a:lnTo>
                <a:lnTo>
                  <a:pt x="170" y="0"/>
                </a:lnTo>
                <a:lnTo>
                  <a:pt x="127" y="0"/>
                </a:lnTo>
                <a:lnTo>
                  <a:pt x="127" y="90"/>
                </a:lnTo>
                <a:lnTo>
                  <a:pt x="127" y="90"/>
                </a:lnTo>
                <a:lnTo>
                  <a:pt x="100" y="101"/>
                </a:lnTo>
                <a:lnTo>
                  <a:pt x="85" y="122"/>
                </a:lnTo>
                <a:lnTo>
                  <a:pt x="68" y="143"/>
                </a:lnTo>
                <a:lnTo>
                  <a:pt x="64" y="170"/>
                </a:lnTo>
                <a:lnTo>
                  <a:pt x="64" y="170"/>
                </a:lnTo>
                <a:lnTo>
                  <a:pt x="68" y="196"/>
                </a:lnTo>
                <a:lnTo>
                  <a:pt x="85" y="223"/>
                </a:lnTo>
                <a:lnTo>
                  <a:pt x="100" y="239"/>
                </a:lnTo>
                <a:lnTo>
                  <a:pt x="127" y="250"/>
                </a:lnTo>
                <a:lnTo>
                  <a:pt x="127" y="276"/>
                </a:lnTo>
                <a:lnTo>
                  <a:pt x="68" y="276"/>
                </a:lnTo>
                <a:lnTo>
                  <a:pt x="68" y="276"/>
                </a:lnTo>
                <a:lnTo>
                  <a:pt x="58" y="282"/>
                </a:lnTo>
                <a:lnTo>
                  <a:pt x="53" y="287"/>
                </a:lnTo>
                <a:lnTo>
                  <a:pt x="47" y="292"/>
                </a:lnTo>
                <a:lnTo>
                  <a:pt x="42" y="303"/>
                </a:lnTo>
                <a:lnTo>
                  <a:pt x="42" y="356"/>
                </a:lnTo>
                <a:lnTo>
                  <a:pt x="42" y="356"/>
                </a:lnTo>
                <a:lnTo>
                  <a:pt x="47" y="367"/>
                </a:lnTo>
                <a:lnTo>
                  <a:pt x="53" y="377"/>
                </a:lnTo>
                <a:lnTo>
                  <a:pt x="53" y="377"/>
                </a:lnTo>
                <a:lnTo>
                  <a:pt x="47" y="393"/>
                </a:lnTo>
                <a:lnTo>
                  <a:pt x="42" y="409"/>
                </a:lnTo>
                <a:lnTo>
                  <a:pt x="42" y="441"/>
                </a:lnTo>
                <a:lnTo>
                  <a:pt x="42" y="441"/>
                </a:lnTo>
                <a:lnTo>
                  <a:pt x="47" y="467"/>
                </a:lnTo>
                <a:lnTo>
                  <a:pt x="64" y="489"/>
                </a:lnTo>
                <a:lnTo>
                  <a:pt x="85" y="504"/>
                </a:lnTo>
                <a:lnTo>
                  <a:pt x="111" y="510"/>
                </a:lnTo>
                <a:lnTo>
                  <a:pt x="127" y="510"/>
                </a:lnTo>
                <a:lnTo>
                  <a:pt x="127" y="553"/>
                </a:lnTo>
                <a:lnTo>
                  <a:pt x="68" y="553"/>
                </a:lnTo>
                <a:lnTo>
                  <a:pt x="68" y="553"/>
                </a:lnTo>
                <a:lnTo>
                  <a:pt x="58" y="553"/>
                </a:lnTo>
                <a:lnTo>
                  <a:pt x="53" y="557"/>
                </a:lnTo>
                <a:lnTo>
                  <a:pt x="47" y="563"/>
                </a:lnTo>
                <a:lnTo>
                  <a:pt x="42" y="574"/>
                </a:lnTo>
                <a:lnTo>
                  <a:pt x="42" y="632"/>
                </a:lnTo>
                <a:lnTo>
                  <a:pt x="42" y="632"/>
                </a:lnTo>
                <a:lnTo>
                  <a:pt x="47" y="643"/>
                </a:lnTo>
                <a:lnTo>
                  <a:pt x="53" y="648"/>
                </a:lnTo>
                <a:lnTo>
                  <a:pt x="53" y="648"/>
                </a:lnTo>
                <a:lnTo>
                  <a:pt x="47" y="664"/>
                </a:lnTo>
                <a:lnTo>
                  <a:pt x="42" y="685"/>
                </a:lnTo>
                <a:lnTo>
                  <a:pt x="42" y="717"/>
                </a:lnTo>
                <a:lnTo>
                  <a:pt x="42" y="717"/>
                </a:lnTo>
                <a:lnTo>
                  <a:pt x="47" y="743"/>
                </a:lnTo>
                <a:lnTo>
                  <a:pt x="64" y="764"/>
                </a:lnTo>
                <a:lnTo>
                  <a:pt x="85" y="781"/>
                </a:lnTo>
                <a:lnTo>
                  <a:pt x="111" y="786"/>
                </a:lnTo>
                <a:lnTo>
                  <a:pt x="127" y="786"/>
                </a:lnTo>
                <a:lnTo>
                  <a:pt x="127" y="807"/>
                </a:lnTo>
                <a:lnTo>
                  <a:pt x="0" y="807"/>
                </a:lnTo>
                <a:lnTo>
                  <a:pt x="0" y="828"/>
                </a:lnTo>
                <a:lnTo>
                  <a:pt x="0" y="828"/>
                </a:lnTo>
                <a:lnTo>
                  <a:pt x="5" y="855"/>
                </a:lnTo>
                <a:lnTo>
                  <a:pt x="10" y="882"/>
                </a:lnTo>
                <a:lnTo>
                  <a:pt x="21" y="903"/>
                </a:lnTo>
                <a:lnTo>
                  <a:pt x="37" y="924"/>
                </a:lnTo>
                <a:lnTo>
                  <a:pt x="53" y="940"/>
                </a:lnTo>
                <a:lnTo>
                  <a:pt x="74" y="956"/>
                </a:lnTo>
                <a:lnTo>
                  <a:pt x="100" y="967"/>
                </a:lnTo>
                <a:lnTo>
                  <a:pt x="127" y="972"/>
                </a:lnTo>
                <a:lnTo>
                  <a:pt x="127" y="993"/>
                </a:lnTo>
                <a:lnTo>
                  <a:pt x="170" y="993"/>
                </a:lnTo>
                <a:lnTo>
                  <a:pt x="170" y="972"/>
                </a:lnTo>
                <a:lnTo>
                  <a:pt x="170" y="972"/>
                </a:lnTo>
                <a:lnTo>
                  <a:pt x="191" y="967"/>
                </a:lnTo>
                <a:lnTo>
                  <a:pt x="212" y="956"/>
                </a:lnTo>
                <a:lnTo>
                  <a:pt x="233" y="945"/>
                </a:lnTo>
                <a:lnTo>
                  <a:pt x="254" y="929"/>
                </a:lnTo>
                <a:lnTo>
                  <a:pt x="254" y="929"/>
                </a:lnTo>
                <a:lnTo>
                  <a:pt x="271" y="908"/>
                </a:lnTo>
                <a:lnTo>
                  <a:pt x="286" y="882"/>
                </a:lnTo>
                <a:lnTo>
                  <a:pt x="292" y="855"/>
                </a:lnTo>
                <a:lnTo>
                  <a:pt x="297" y="828"/>
                </a:lnTo>
                <a:lnTo>
                  <a:pt x="297" y="807"/>
                </a:lnTo>
                <a:lnTo>
                  <a:pt x="170" y="80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6" name="Freeform 803">
            <a:extLst>
              <a:ext uri="{FF2B5EF4-FFF2-40B4-BE49-F238E27FC236}">
                <a16:creationId xmlns:a16="http://schemas.microsoft.com/office/drawing/2014/main" id="{AB3E512C-25BE-4760-BED9-56071F4F9344}"/>
              </a:ext>
            </a:extLst>
          </p:cNvPr>
          <p:cNvSpPr>
            <a:spLocks noChangeArrowheads="1"/>
          </p:cNvSpPr>
          <p:nvPr/>
        </p:nvSpPr>
        <p:spPr bwMode="auto">
          <a:xfrm>
            <a:off x="8381613" y="3851353"/>
            <a:ext cx="64288" cy="13120"/>
          </a:xfrm>
          <a:custGeom>
            <a:avLst/>
            <a:gdLst>
              <a:gd name="T0" fmla="*/ 0 w 218"/>
              <a:gd name="T1" fmla="*/ 0 h 43"/>
              <a:gd name="T2" fmla="*/ 217 w 218"/>
              <a:gd name="T3" fmla="*/ 0 h 43"/>
              <a:gd name="T4" fmla="*/ 217 w 218"/>
              <a:gd name="T5" fmla="*/ 42 h 43"/>
              <a:gd name="T6" fmla="*/ 0 w 218"/>
              <a:gd name="T7" fmla="*/ 42 h 43"/>
              <a:gd name="T8" fmla="*/ 0 w 218"/>
              <a:gd name="T9" fmla="*/ 0 h 43"/>
            </a:gdLst>
            <a:ahLst/>
            <a:cxnLst>
              <a:cxn ang="0">
                <a:pos x="T0" y="T1"/>
              </a:cxn>
              <a:cxn ang="0">
                <a:pos x="T2" y="T3"/>
              </a:cxn>
              <a:cxn ang="0">
                <a:pos x="T4" y="T5"/>
              </a:cxn>
              <a:cxn ang="0">
                <a:pos x="T6" y="T7"/>
              </a:cxn>
              <a:cxn ang="0">
                <a:pos x="T8" y="T9"/>
              </a:cxn>
            </a:cxnLst>
            <a:rect l="0" t="0" r="r" b="b"/>
            <a:pathLst>
              <a:path w="218" h="43">
                <a:moveTo>
                  <a:pt x="0" y="0"/>
                </a:moveTo>
                <a:lnTo>
                  <a:pt x="217" y="0"/>
                </a:lnTo>
                <a:lnTo>
                  <a:pt x="21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7" name="Freeform 804">
            <a:extLst>
              <a:ext uri="{FF2B5EF4-FFF2-40B4-BE49-F238E27FC236}">
                <a16:creationId xmlns:a16="http://schemas.microsoft.com/office/drawing/2014/main" id="{7218B6CD-4AE9-4364-98E3-C793C11D5EB6}"/>
              </a:ext>
            </a:extLst>
          </p:cNvPr>
          <p:cNvSpPr>
            <a:spLocks noChangeArrowheads="1"/>
          </p:cNvSpPr>
          <p:nvPr/>
        </p:nvSpPr>
        <p:spPr bwMode="auto">
          <a:xfrm>
            <a:off x="8357998" y="3909080"/>
            <a:ext cx="69536" cy="13120"/>
          </a:xfrm>
          <a:custGeom>
            <a:avLst/>
            <a:gdLst>
              <a:gd name="T0" fmla="*/ 0 w 234"/>
              <a:gd name="T1" fmla="*/ 0 h 44"/>
              <a:gd name="T2" fmla="*/ 233 w 234"/>
              <a:gd name="T3" fmla="*/ 0 h 44"/>
              <a:gd name="T4" fmla="*/ 233 w 234"/>
              <a:gd name="T5" fmla="*/ 43 h 44"/>
              <a:gd name="T6" fmla="*/ 0 w 234"/>
              <a:gd name="T7" fmla="*/ 43 h 44"/>
              <a:gd name="T8" fmla="*/ 0 w 234"/>
              <a:gd name="T9" fmla="*/ 0 h 44"/>
            </a:gdLst>
            <a:ahLst/>
            <a:cxnLst>
              <a:cxn ang="0">
                <a:pos x="T0" y="T1"/>
              </a:cxn>
              <a:cxn ang="0">
                <a:pos x="T2" y="T3"/>
              </a:cxn>
              <a:cxn ang="0">
                <a:pos x="T4" y="T5"/>
              </a:cxn>
              <a:cxn ang="0">
                <a:pos x="T6" y="T7"/>
              </a:cxn>
              <a:cxn ang="0">
                <a:pos x="T8" y="T9"/>
              </a:cxn>
            </a:cxnLst>
            <a:rect l="0" t="0" r="r" b="b"/>
            <a:pathLst>
              <a:path w="234" h="44">
                <a:moveTo>
                  <a:pt x="0" y="0"/>
                </a:moveTo>
                <a:lnTo>
                  <a:pt x="233" y="0"/>
                </a:lnTo>
                <a:lnTo>
                  <a:pt x="23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 name="Freeform 805">
            <a:extLst>
              <a:ext uri="{FF2B5EF4-FFF2-40B4-BE49-F238E27FC236}">
                <a16:creationId xmlns:a16="http://schemas.microsoft.com/office/drawing/2014/main" id="{B8281750-16B6-458A-9A3F-8F17EAE698F8}"/>
              </a:ext>
            </a:extLst>
          </p:cNvPr>
          <p:cNvSpPr>
            <a:spLocks noChangeArrowheads="1"/>
          </p:cNvSpPr>
          <p:nvPr/>
        </p:nvSpPr>
        <p:spPr bwMode="auto">
          <a:xfrm>
            <a:off x="8357998" y="3928760"/>
            <a:ext cx="23616" cy="11807"/>
          </a:xfrm>
          <a:custGeom>
            <a:avLst/>
            <a:gdLst>
              <a:gd name="T0" fmla="*/ 0 w 81"/>
              <a:gd name="T1" fmla="*/ 0 h 38"/>
              <a:gd name="T2" fmla="*/ 80 w 81"/>
              <a:gd name="T3" fmla="*/ 0 h 38"/>
              <a:gd name="T4" fmla="*/ 80 w 81"/>
              <a:gd name="T5" fmla="*/ 37 h 38"/>
              <a:gd name="T6" fmla="*/ 0 w 81"/>
              <a:gd name="T7" fmla="*/ 37 h 38"/>
              <a:gd name="T8" fmla="*/ 0 w 81"/>
              <a:gd name="T9" fmla="*/ 0 h 38"/>
            </a:gdLst>
            <a:ahLst/>
            <a:cxnLst>
              <a:cxn ang="0">
                <a:pos x="T0" y="T1"/>
              </a:cxn>
              <a:cxn ang="0">
                <a:pos x="T2" y="T3"/>
              </a:cxn>
              <a:cxn ang="0">
                <a:pos x="T4" y="T5"/>
              </a:cxn>
              <a:cxn ang="0">
                <a:pos x="T6" y="T7"/>
              </a:cxn>
              <a:cxn ang="0">
                <a:pos x="T8" y="T9"/>
              </a:cxn>
            </a:cxnLst>
            <a:rect l="0" t="0" r="r" b="b"/>
            <a:pathLst>
              <a:path w="81" h="38">
                <a:moveTo>
                  <a:pt x="0" y="0"/>
                </a:moveTo>
                <a:lnTo>
                  <a:pt x="80" y="0"/>
                </a:lnTo>
                <a:lnTo>
                  <a:pt x="80"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9" name="Freeform 806">
            <a:extLst>
              <a:ext uri="{FF2B5EF4-FFF2-40B4-BE49-F238E27FC236}">
                <a16:creationId xmlns:a16="http://schemas.microsoft.com/office/drawing/2014/main" id="{C9D95016-C38F-4708-8948-837CA0A2AAE7}"/>
              </a:ext>
            </a:extLst>
          </p:cNvPr>
          <p:cNvSpPr>
            <a:spLocks noChangeArrowheads="1"/>
          </p:cNvSpPr>
          <p:nvPr/>
        </p:nvSpPr>
        <p:spPr bwMode="auto">
          <a:xfrm>
            <a:off x="8357998" y="394712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 name="Picture 807">
            <a:extLst>
              <a:ext uri="{FF2B5EF4-FFF2-40B4-BE49-F238E27FC236}">
                <a16:creationId xmlns:a16="http://schemas.microsoft.com/office/drawing/2014/main" id="{2AF8C54F-FBCE-4439-9270-9A1D656CBDA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26510" y="3641436"/>
            <a:ext cx="175806"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1" name="Freeform 808">
            <a:extLst>
              <a:ext uri="{FF2B5EF4-FFF2-40B4-BE49-F238E27FC236}">
                <a16:creationId xmlns:a16="http://schemas.microsoft.com/office/drawing/2014/main" id="{1635F3FB-51B5-4F6B-B595-6739005D233D}"/>
              </a:ext>
            </a:extLst>
          </p:cNvPr>
          <p:cNvSpPr>
            <a:spLocks noChangeArrowheads="1"/>
          </p:cNvSpPr>
          <p:nvPr/>
        </p:nvSpPr>
        <p:spPr bwMode="auto">
          <a:xfrm>
            <a:off x="7423865" y="3124514"/>
            <a:ext cx="213854" cy="402779"/>
          </a:xfrm>
          <a:custGeom>
            <a:avLst/>
            <a:gdLst>
              <a:gd name="T0" fmla="*/ 43 w 718"/>
              <a:gd name="T1" fmla="*/ 1221 h 1355"/>
              <a:gd name="T2" fmla="*/ 43 w 718"/>
              <a:gd name="T3" fmla="*/ 1141 h 1355"/>
              <a:gd name="T4" fmla="*/ 653 w 718"/>
              <a:gd name="T5" fmla="*/ 1141 h 1355"/>
              <a:gd name="T6" fmla="*/ 680 w 718"/>
              <a:gd name="T7" fmla="*/ 1221 h 1355"/>
              <a:gd name="T8" fmla="*/ 122 w 718"/>
              <a:gd name="T9" fmla="*/ 1311 h 1355"/>
              <a:gd name="T10" fmla="*/ 595 w 718"/>
              <a:gd name="T11" fmla="*/ 1263 h 1355"/>
              <a:gd name="T12" fmla="*/ 595 w 718"/>
              <a:gd name="T13" fmla="*/ 1311 h 1355"/>
              <a:gd name="T14" fmla="*/ 680 w 718"/>
              <a:gd name="T15" fmla="*/ 297 h 1355"/>
              <a:gd name="T16" fmla="*/ 680 w 718"/>
              <a:gd name="T17" fmla="*/ 377 h 1355"/>
              <a:gd name="T18" fmla="*/ 64 w 718"/>
              <a:gd name="T19" fmla="*/ 377 h 1355"/>
              <a:gd name="T20" fmla="*/ 43 w 718"/>
              <a:gd name="T21" fmla="*/ 297 h 1355"/>
              <a:gd name="T22" fmla="*/ 595 w 718"/>
              <a:gd name="T23" fmla="*/ 207 h 1355"/>
              <a:gd name="T24" fmla="*/ 122 w 718"/>
              <a:gd name="T25" fmla="*/ 255 h 1355"/>
              <a:gd name="T26" fmla="*/ 122 w 718"/>
              <a:gd name="T27" fmla="*/ 207 h 1355"/>
              <a:gd name="T28" fmla="*/ 356 w 718"/>
              <a:gd name="T29" fmla="*/ 169 h 1355"/>
              <a:gd name="T30" fmla="*/ 377 w 718"/>
              <a:gd name="T31" fmla="*/ 48 h 1355"/>
              <a:gd name="T32" fmla="*/ 340 w 718"/>
              <a:gd name="T33" fmla="*/ 58 h 1355"/>
              <a:gd name="T34" fmla="*/ 680 w 718"/>
              <a:gd name="T35" fmla="*/ 616 h 1355"/>
              <a:gd name="T36" fmla="*/ 404 w 718"/>
              <a:gd name="T37" fmla="*/ 642 h 1355"/>
              <a:gd name="T38" fmla="*/ 266 w 718"/>
              <a:gd name="T39" fmla="*/ 786 h 1355"/>
              <a:gd name="T40" fmla="*/ 43 w 718"/>
              <a:gd name="T41" fmla="*/ 918 h 1355"/>
              <a:gd name="T42" fmla="*/ 335 w 718"/>
              <a:gd name="T43" fmla="*/ 796 h 1355"/>
              <a:gd name="T44" fmla="*/ 298 w 718"/>
              <a:gd name="T45" fmla="*/ 737 h 1355"/>
              <a:gd name="T46" fmla="*/ 361 w 718"/>
              <a:gd name="T47" fmla="*/ 674 h 1355"/>
              <a:gd name="T48" fmla="*/ 420 w 718"/>
              <a:gd name="T49" fmla="*/ 711 h 1355"/>
              <a:gd name="T50" fmla="*/ 404 w 718"/>
              <a:gd name="T51" fmla="*/ 780 h 1355"/>
              <a:gd name="T52" fmla="*/ 271 w 718"/>
              <a:gd name="T53" fmla="*/ 679 h 1355"/>
              <a:gd name="T54" fmla="*/ 255 w 718"/>
              <a:gd name="T55" fmla="*/ 737 h 1355"/>
              <a:gd name="T56" fmla="*/ 680 w 718"/>
              <a:gd name="T57" fmla="*/ 722 h 1355"/>
              <a:gd name="T58" fmla="*/ 467 w 718"/>
              <a:gd name="T59" fmla="*/ 737 h 1355"/>
              <a:gd name="T60" fmla="*/ 680 w 718"/>
              <a:gd name="T61" fmla="*/ 722 h 1355"/>
              <a:gd name="T62" fmla="*/ 653 w 718"/>
              <a:gd name="T63" fmla="*/ 255 h 1355"/>
              <a:gd name="T64" fmla="*/ 632 w 718"/>
              <a:gd name="T65" fmla="*/ 233 h 1355"/>
              <a:gd name="T66" fmla="*/ 648 w 718"/>
              <a:gd name="T67" fmla="*/ 212 h 1355"/>
              <a:gd name="T68" fmla="*/ 409 w 718"/>
              <a:gd name="T69" fmla="*/ 169 h 1355"/>
              <a:gd name="T70" fmla="*/ 420 w 718"/>
              <a:gd name="T71" fmla="*/ 37 h 1355"/>
              <a:gd name="T72" fmla="*/ 361 w 718"/>
              <a:gd name="T73" fmla="*/ 0 h 1355"/>
              <a:gd name="T74" fmla="*/ 298 w 718"/>
              <a:gd name="T75" fmla="*/ 63 h 1355"/>
              <a:gd name="T76" fmla="*/ 43 w 718"/>
              <a:gd name="T77" fmla="*/ 207 h 1355"/>
              <a:gd name="T78" fmla="*/ 80 w 718"/>
              <a:gd name="T79" fmla="*/ 217 h 1355"/>
              <a:gd name="T80" fmla="*/ 85 w 718"/>
              <a:gd name="T81" fmla="*/ 239 h 1355"/>
              <a:gd name="T82" fmla="*/ 43 w 718"/>
              <a:gd name="T83" fmla="*/ 255 h 1355"/>
              <a:gd name="T84" fmla="*/ 6 w 718"/>
              <a:gd name="T85" fmla="*/ 281 h 1355"/>
              <a:gd name="T86" fmla="*/ 6 w 718"/>
              <a:gd name="T87" fmla="*/ 1237 h 1355"/>
              <a:gd name="T88" fmla="*/ 64 w 718"/>
              <a:gd name="T89" fmla="*/ 1263 h 1355"/>
              <a:gd name="T90" fmla="*/ 85 w 718"/>
              <a:gd name="T91" fmla="*/ 1279 h 1355"/>
              <a:gd name="T92" fmla="*/ 80 w 718"/>
              <a:gd name="T93" fmla="*/ 1301 h 1355"/>
              <a:gd name="T94" fmla="*/ 43 w 718"/>
              <a:gd name="T95" fmla="*/ 1354 h 1355"/>
              <a:gd name="T96" fmla="*/ 653 w 718"/>
              <a:gd name="T97" fmla="*/ 1311 h 1355"/>
              <a:gd name="T98" fmla="*/ 632 w 718"/>
              <a:gd name="T99" fmla="*/ 1284 h 1355"/>
              <a:gd name="T100" fmla="*/ 653 w 718"/>
              <a:gd name="T101" fmla="*/ 1263 h 1355"/>
              <a:gd name="T102" fmla="*/ 706 w 718"/>
              <a:gd name="T103" fmla="*/ 1253 h 1355"/>
              <a:gd name="T104" fmla="*/ 717 w 718"/>
              <a:gd name="T105" fmla="*/ 297 h 1355"/>
              <a:gd name="T106" fmla="*/ 674 w 718"/>
              <a:gd name="T107" fmla="*/ 255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1355">
                <a:moveTo>
                  <a:pt x="674" y="1221"/>
                </a:moveTo>
                <a:lnTo>
                  <a:pt x="43" y="1221"/>
                </a:lnTo>
                <a:lnTo>
                  <a:pt x="43" y="1221"/>
                </a:lnTo>
                <a:lnTo>
                  <a:pt x="43" y="1221"/>
                </a:lnTo>
                <a:lnTo>
                  <a:pt x="43" y="1178"/>
                </a:lnTo>
                <a:lnTo>
                  <a:pt x="64" y="1178"/>
                </a:lnTo>
                <a:lnTo>
                  <a:pt x="64" y="1141"/>
                </a:lnTo>
                <a:lnTo>
                  <a:pt x="43" y="1141"/>
                </a:lnTo>
                <a:lnTo>
                  <a:pt x="43" y="966"/>
                </a:lnTo>
                <a:lnTo>
                  <a:pt x="680" y="764"/>
                </a:lnTo>
                <a:lnTo>
                  <a:pt x="680" y="1141"/>
                </a:lnTo>
                <a:lnTo>
                  <a:pt x="653" y="1141"/>
                </a:lnTo>
                <a:lnTo>
                  <a:pt x="653" y="1178"/>
                </a:lnTo>
                <a:lnTo>
                  <a:pt x="680" y="1178"/>
                </a:lnTo>
                <a:lnTo>
                  <a:pt x="680" y="1221"/>
                </a:lnTo>
                <a:lnTo>
                  <a:pt x="680" y="1221"/>
                </a:lnTo>
                <a:lnTo>
                  <a:pt x="674" y="1221"/>
                </a:lnTo>
                <a:close/>
                <a:moveTo>
                  <a:pt x="595" y="1311"/>
                </a:moveTo>
                <a:lnTo>
                  <a:pt x="122" y="1311"/>
                </a:lnTo>
                <a:lnTo>
                  <a:pt x="122" y="1311"/>
                </a:lnTo>
                <a:lnTo>
                  <a:pt x="128" y="1284"/>
                </a:lnTo>
                <a:lnTo>
                  <a:pt x="128" y="1284"/>
                </a:lnTo>
                <a:lnTo>
                  <a:pt x="122" y="1263"/>
                </a:lnTo>
                <a:lnTo>
                  <a:pt x="595" y="1263"/>
                </a:lnTo>
                <a:lnTo>
                  <a:pt x="595" y="1263"/>
                </a:lnTo>
                <a:lnTo>
                  <a:pt x="595" y="1284"/>
                </a:lnTo>
                <a:lnTo>
                  <a:pt x="595" y="1284"/>
                </a:lnTo>
                <a:lnTo>
                  <a:pt x="595" y="1311"/>
                </a:lnTo>
                <a:close/>
                <a:moveTo>
                  <a:pt x="43" y="291"/>
                </a:moveTo>
                <a:lnTo>
                  <a:pt x="674" y="291"/>
                </a:lnTo>
                <a:lnTo>
                  <a:pt x="674" y="291"/>
                </a:lnTo>
                <a:lnTo>
                  <a:pt x="680" y="297"/>
                </a:lnTo>
                <a:lnTo>
                  <a:pt x="680" y="334"/>
                </a:lnTo>
                <a:lnTo>
                  <a:pt x="653" y="334"/>
                </a:lnTo>
                <a:lnTo>
                  <a:pt x="653" y="377"/>
                </a:lnTo>
                <a:lnTo>
                  <a:pt x="680" y="377"/>
                </a:lnTo>
                <a:lnTo>
                  <a:pt x="680" y="509"/>
                </a:lnTo>
                <a:lnTo>
                  <a:pt x="43" y="711"/>
                </a:lnTo>
                <a:lnTo>
                  <a:pt x="43" y="377"/>
                </a:lnTo>
                <a:lnTo>
                  <a:pt x="64" y="377"/>
                </a:lnTo>
                <a:lnTo>
                  <a:pt x="64" y="334"/>
                </a:lnTo>
                <a:lnTo>
                  <a:pt x="43" y="334"/>
                </a:lnTo>
                <a:lnTo>
                  <a:pt x="43" y="297"/>
                </a:lnTo>
                <a:lnTo>
                  <a:pt x="43" y="297"/>
                </a:lnTo>
                <a:lnTo>
                  <a:pt x="43" y="291"/>
                </a:lnTo>
                <a:close/>
                <a:moveTo>
                  <a:pt x="122" y="207"/>
                </a:moveTo>
                <a:lnTo>
                  <a:pt x="595" y="207"/>
                </a:lnTo>
                <a:lnTo>
                  <a:pt x="595" y="207"/>
                </a:lnTo>
                <a:lnTo>
                  <a:pt x="595" y="233"/>
                </a:lnTo>
                <a:lnTo>
                  <a:pt x="595" y="233"/>
                </a:lnTo>
                <a:lnTo>
                  <a:pt x="595" y="255"/>
                </a:lnTo>
                <a:lnTo>
                  <a:pt x="122" y="255"/>
                </a:lnTo>
                <a:lnTo>
                  <a:pt x="122" y="255"/>
                </a:lnTo>
                <a:lnTo>
                  <a:pt x="128" y="233"/>
                </a:lnTo>
                <a:lnTo>
                  <a:pt x="128" y="233"/>
                </a:lnTo>
                <a:lnTo>
                  <a:pt x="122" y="207"/>
                </a:lnTo>
                <a:close/>
                <a:moveTo>
                  <a:pt x="351" y="127"/>
                </a:moveTo>
                <a:lnTo>
                  <a:pt x="372" y="127"/>
                </a:lnTo>
                <a:lnTo>
                  <a:pt x="367" y="169"/>
                </a:lnTo>
                <a:lnTo>
                  <a:pt x="356" y="169"/>
                </a:lnTo>
                <a:lnTo>
                  <a:pt x="351" y="127"/>
                </a:lnTo>
                <a:close/>
                <a:moveTo>
                  <a:pt x="361" y="42"/>
                </a:moveTo>
                <a:lnTo>
                  <a:pt x="361" y="42"/>
                </a:lnTo>
                <a:lnTo>
                  <a:pt x="377" y="48"/>
                </a:lnTo>
                <a:lnTo>
                  <a:pt x="382" y="58"/>
                </a:lnTo>
                <a:lnTo>
                  <a:pt x="377" y="84"/>
                </a:lnTo>
                <a:lnTo>
                  <a:pt x="345" y="84"/>
                </a:lnTo>
                <a:lnTo>
                  <a:pt x="340" y="58"/>
                </a:lnTo>
                <a:lnTo>
                  <a:pt x="340" y="58"/>
                </a:lnTo>
                <a:lnTo>
                  <a:pt x="345" y="48"/>
                </a:lnTo>
                <a:lnTo>
                  <a:pt x="361" y="42"/>
                </a:lnTo>
                <a:close/>
                <a:moveTo>
                  <a:pt x="680" y="616"/>
                </a:moveTo>
                <a:lnTo>
                  <a:pt x="452" y="684"/>
                </a:lnTo>
                <a:lnTo>
                  <a:pt x="452" y="684"/>
                </a:lnTo>
                <a:lnTo>
                  <a:pt x="431" y="658"/>
                </a:lnTo>
                <a:lnTo>
                  <a:pt x="404" y="642"/>
                </a:lnTo>
                <a:lnTo>
                  <a:pt x="680" y="552"/>
                </a:lnTo>
                <a:lnTo>
                  <a:pt x="680" y="616"/>
                </a:lnTo>
                <a:close/>
                <a:moveTo>
                  <a:pt x="43" y="860"/>
                </a:moveTo>
                <a:lnTo>
                  <a:pt x="266" y="786"/>
                </a:lnTo>
                <a:lnTo>
                  <a:pt x="266" y="786"/>
                </a:lnTo>
                <a:lnTo>
                  <a:pt x="292" y="817"/>
                </a:lnTo>
                <a:lnTo>
                  <a:pt x="319" y="833"/>
                </a:lnTo>
                <a:lnTo>
                  <a:pt x="43" y="918"/>
                </a:lnTo>
                <a:lnTo>
                  <a:pt x="43" y="860"/>
                </a:lnTo>
                <a:close/>
                <a:moveTo>
                  <a:pt x="361" y="801"/>
                </a:moveTo>
                <a:lnTo>
                  <a:pt x="361" y="801"/>
                </a:lnTo>
                <a:lnTo>
                  <a:pt x="335" y="796"/>
                </a:lnTo>
                <a:lnTo>
                  <a:pt x="314" y="780"/>
                </a:lnTo>
                <a:lnTo>
                  <a:pt x="303" y="764"/>
                </a:lnTo>
                <a:lnTo>
                  <a:pt x="298" y="737"/>
                </a:lnTo>
                <a:lnTo>
                  <a:pt x="298" y="737"/>
                </a:lnTo>
                <a:lnTo>
                  <a:pt x="303" y="711"/>
                </a:lnTo>
                <a:lnTo>
                  <a:pt x="314" y="690"/>
                </a:lnTo>
                <a:lnTo>
                  <a:pt x="335" y="679"/>
                </a:lnTo>
                <a:lnTo>
                  <a:pt x="361" y="674"/>
                </a:lnTo>
                <a:lnTo>
                  <a:pt x="361" y="674"/>
                </a:lnTo>
                <a:lnTo>
                  <a:pt x="388" y="679"/>
                </a:lnTo>
                <a:lnTo>
                  <a:pt x="404" y="690"/>
                </a:lnTo>
                <a:lnTo>
                  <a:pt x="420" y="711"/>
                </a:lnTo>
                <a:lnTo>
                  <a:pt x="425" y="737"/>
                </a:lnTo>
                <a:lnTo>
                  <a:pt x="425" y="737"/>
                </a:lnTo>
                <a:lnTo>
                  <a:pt x="420" y="764"/>
                </a:lnTo>
                <a:lnTo>
                  <a:pt x="404" y="780"/>
                </a:lnTo>
                <a:lnTo>
                  <a:pt x="388" y="796"/>
                </a:lnTo>
                <a:lnTo>
                  <a:pt x="361" y="801"/>
                </a:lnTo>
                <a:close/>
                <a:moveTo>
                  <a:pt x="43" y="754"/>
                </a:moveTo>
                <a:lnTo>
                  <a:pt x="271" y="679"/>
                </a:lnTo>
                <a:lnTo>
                  <a:pt x="271" y="679"/>
                </a:lnTo>
                <a:lnTo>
                  <a:pt x="260" y="706"/>
                </a:lnTo>
                <a:lnTo>
                  <a:pt x="255" y="737"/>
                </a:lnTo>
                <a:lnTo>
                  <a:pt x="255" y="737"/>
                </a:lnTo>
                <a:lnTo>
                  <a:pt x="255" y="748"/>
                </a:lnTo>
                <a:lnTo>
                  <a:pt x="43" y="812"/>
                </a:lnTo>
                <a:lnTo>
                  <a:pt x="43" y="754"/>
                </a:lnTo>
                <a:close/>
                <a:moveTo>
                  <a:pt x="680" y="722"/>
                </a:moveTo>
                <a:lnTo>
                  <a:pt x="452" y="791"/>
                </a:lnTo>
                <a:lnTo>
                  <a:pt x="452" y="791"/>
                </a:lnTo>
                <a:lnTo>
                  <a:pt x="463" y="769"/>
                </a:lnTo>
                <a:lnTo>
                  <a:pt x="467" y="737"/>
                </a:lnTo>
                <a:lnTo>
                  <a:pt x="467" y="737"/>
                </a:lnTo>
                <a:lnTo>
                  <a:pt x="467" y="727"/>
                </a:lnTo>
                <a:lnTo>
                  <a:pt x="680" y="658"/>
                </a:lnTo>
                <a:lnTo>
                  <a:pt x="680" y="722"/>
                </a:lnTo>
                <a:close/>
                <a:moveTo>
                  <a:pt x="674" y="255"/>
                </a:moveTo>
                <a:lnTo>
                  <a:pt x="653" y="255"/>
                </a:lnTo>
                <a:lnTo>
                  <a:pt x="653" y="255"/>
                </a:lnTo>
                <a:lnTo>
                  <a:pt x="653" y="255"/>
                </a:lnTo>
                <a:lnTo>
                  <a:pt x="648" y="249"/>
                </a:lnTo>
                <a:lnTo>
                  <a:pt x="642" y="244"/>
                </a:lnTo>
                <a:lnTo>
                  <a:pt x="638" y="239"/>
                </a:lnTo>
                <a:lnTo>
                  <a:pt x="632" y="233"/>
                </a:lnTo>
                <a:lnTo>
                  <a:pt x="632" y="233"/>
                </a:lnTo>
                <a:lnTo>
                  <a:pt x="638" y="223"/>
                </a:lnTo>
                <a:lnTo>
                  <a:pt x="642" y="217"/>
                </a:lnTo>
                <a:lnTo>
                  <a:pt x="648" y="212"/>
                </a:lnTo>
                <a:lnTo>
                  <a:pt x="653" y="207"/>
                </a:lnTo>
                <a:lnTo>
                  <a:pt x="680" y="207"/>
                </a:lnTo>
                <a:lnTo>
                  <a:pt x="680" y="169"/>
                </a:lnTo>
                <a:lnTo>
                  <a:pt x="409" y="169"/>
                </a:lnTo>
                <a:lnTo>
                  <a:pt x="425" y="63"/>
                </a:lnTo>
                <a:lnTo>
                  <a:pt x="425" y="63"/>
                </a:lnTo>
                <a:lnTo>
                  <a:pt x="425" y="63"/>
                </a:lnTo>
                <a:lnTo>
                  <a:pt x="420" y="37"/>
                </a:lnTo>
                <a:lnTo>
                  <a:pt x="404" y="16"/>
                </a:lnTo>
                <a:lnTo>
                  <a:pt x="388" y="5"/>
                </a:lnTo>
                <a:lnTo>
                  <a:pt x="361" y="0"/>
                </a:lnTo>
                <a:lnTo>
                  <a:pt x="361" y="0"/>
                </a:lnTo>
                <a:lnTo>
                  <a:pt x="335" y="5"/>
                </a:lnTo>
                <a:lnTo>
                  <a:pt x="314" y="16"/>
                </a:lnTo>
                <a:lnTo>
                  <a:pt x="303" y="37"/>
                </a:lnTo>
                <a:lnTo>
                  <a:pt x="298" y="63"/>
                </a:lnTo>
                <a:lnTo>
                  <a:pt x="298" y="63"/>
                </a:lnTo>
                <a:lnTo>
                  <a:pt x="314" y="169"/>
                </a:lnTo>
                <a:lnTo>
                  <a:pt x="43" y="169"/>
                </a:lnTo>
                <a:lnTo>
                  <a:pt x="43" y="207"/>
                </a:lnTo>
                <a:lnTo>
                  <a:pt x="64" y="207"/>
                </a:lnTo>
                <a:lnTo>
                  <a:pt x="64" y="207"/>
                </a:lnTo>
                <a:lnTo>
                  <a:pt x="75" y="212"/>
                </a:lnTo>
                <a:lnTo>
                  <a:pt x="80" y="217"/>
                </a:lnTo>
                <a:lnTo>
                  <a:pt x="85" y="223"/>
                </a:lnTo>
                <a:lnTo>
                  <a:pt x="85" y="233"/>
                </a:lnTo>
                <a:lnTo>
                  <a:pt x="85" y="233"/>
                </a:lnTo>
                <a:lnTo>
                  <a:pt x="85" y="239"/>
                </a:lnTo>
                <a:lnTo>
                  <a:pt x="80" y="244"/>
                </a:lnTo>
                <a:lnTo>
                  <a:pt x="75" y="249"/>
                </a:lnTo>
                <a:lnTo>
                  <a:pt x="64" y="255"/>
                </a:lnTo>
                <a:lnTo>
                  <a:pt x="43" y="255"/>
                </a:lnTo>
                <a:lnTo>
                  <a:pt x="43" y="255"/>
                </a:lnTo>
                <a:lnTo>
                  <a:pt x="27" y="255"/>
                </a:lnTo>
                <a:lnTo>
                  <a:pt x="17" y="265"/>
                </a:lnTo>
                <a:lnTo>
                  <a:pt x="6" y="281"/>
                </a:lnTo>
                <a:lnTo>
                  <a:pt x="0" y="297"/>
                </a:lnTo>
                <a:lnTo>
                  <a:pt x="0" y="1221"/>
                </a:lnTo>
                <a:lnTo>
                  <a:pt x="0" y="1221"/>
                </a:lnTo>
                <a:lnTo>
                  <a:pt x="6" y="1237"/>
                </a:lnTo>
                <a:lnTo>
                  <a:pt x="17" y="1253"/>
                </a:lnTo>
                <a:lnTo>
                  <a:pt x="27" y="1263"/>
                </a:lnTo>
                <a:lnTo>
                  <a:pt x="43" y="1263"/>
                </a:lnTo>
                <a:lnTo>
                  <a:pt x="64" y="1263"/>
                </a:lnTo>
                <a:lnTo>
                  <a:pt x="64" y="1263"/>
                </a:lnTo>
                <a:lnTo>
                  <a:pt x="75" y="1269"/>
                </a:lnTo>
                <a:lnTo>
                  <a:pt x="80" y="1269"/>
                </a:lnTo>
                <a:lnTo>
                  <a:pt x="85" y="1279"/>
                </a:lnTo>
                <a:lnTo>
                  <a:pt x="85" y="1284"/>
                </a:lnTo>
                <a:lnTo>
                  <a:pt x="85" y="1284"/>
                </a:lnTo>
                <a:lnTo>
                  <a:pt x="85" y="1295"/>
                </a:lnTo>
                <a:lnTo>
                  <a:pt x="80" y="1301"/>
                </a:lnTo>
                <a:lnTo>
                  <a:pt x="75" y="1305"/>
                </a:lnTo>
                <a:lnTo>
                  <a:pt x="64" y="1311"/>
                </a:lnTo>
                <a:lnTo>
                  <a:pt x="43" y="1311"/>
                </a:lnTo>
                <a:lnTo>
                  <a:pt x="43" y="1354"/>
                </a:lnTo>
                <a:lnTo>
                  <a:pt x="680" y="1354"/>
                </a:lnTo>
                <a:lnTo>
                  <a:pt x="680" y="1311"/>
                </a:lnTo>
                <a:lnTo>
                  <a:pt x="653" y="1311"/>
                </a:lnTo>
                <a:lnTo>
                  <a:pt x="653" y="1311"/>
                </a:lnTo>
                <a:lnTo>
                  <a:pt x="648" y="1305"/>
                </a:lnTo>
                <a:lnTo>
                  <a:pt x="642" y="1301"/>
                </a:lnTo>
                <a:lnTo>
                  <a:pt x="638" y="1295"/>
                </a:lnTo>
                <a:lnTo>
                  <a:pt x="632" y="1284"/>
                </a:lnTo>
                <a:lnTo>
                  <a:pt x="632" y="1284"/>
                </a:lnTo>
                <a:lnTo>
                  <a:pt x="638" y="1274"/>
                </a:lnTo>
                <a:lnTo>
                  <a:pt x="648" y="1269"/>
                </a:lnTo>
                <a:lnTo>
                  <a:pt x="653" y="1263"/>
                </a:lnTo>
                <a:lnTo>
                  <a:pt x="674" y="1263"/>
                </a:lnTo>
                <a:lnTo>
                  <a:pt x="674" y="1263"/>
                </a:lnTo>
                <a:lnTo>
                  <a:pt x="691" y="1263"/>
                </a:lnTo>
                <a:lnTo>
                  <a:pt x="706" y="1253"/>
                </a:lnTo>
                <a:lnTo>
                  <a:pt x="717" y="1237"/>
                </a:lnTo>
                <a:lnTo>
                  <a:pt x="717" y="1221"/>
                </a:lnTo>
                <a:lnTo>
                  <a:pt x="717" y="297"/>
                </a:lnTo>
                <a:lnTo>
                  <a:pt x="717" y="297"/>
                </a:lnTo>
                <a:lnTo>
                  <a:pt x="717" y="281"/>
                </a:lnTo>
                <a:lnTo>
                  <a:pt x="706" y="265"/>
                </a:lnTo>
                <a:lnTo>
                  <a:pt x="691" y="255"/>
                </a:lnTo>
                <a:lnTo>
                  <a:pt x="674" y="25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 name="Freeform 809">
            <a:extLst>
              <a:ext uri="{FF2B5EF4-FFF2-40B4-BE49-F238E27FC236}">
                <a16:creationId xmlns:a16="http://schemas.microsoft.com/office/drawing/2014/main" id="{8882FFF8-6BDA-459A-A124-55BB013E0C85}"/>
              </a:ext>
            </a:extLst>
          </p:cNvPr>
          <p:cNvSpPr>
            <a:spLocks noChangeArrowheads="1"/>
          </p:cNvSpPr>
          <p:nvPr/>
        </p:nvSpPr>
        <p:spPr bwMode="auto">
          <a:xfrm>
            <a:off x="7450105" y="3224225"/>
            <a:ext cx="14432"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3" name="Freeform 810">
            <a:extLst>
              <a:ext uri="{FF2B5EF4-FFF2-40B4-BE49-F238E27FC236}">
                <a16:creationId xmlns:a16="http://schemas.microsoft.com/office/drawing/2014/main" id="{5526B8C8-515B-439B-B033-E0D30E559EDD}"/>
              </a:ext>
            </a:extLst>
          </p:cNvPr>
          <p:cNvSpPr>
            <a:spLocks noChangeArrowheads="1"/>
          </p:cNvSpPr>
          <p:nvPr/>
        </p:nvSpPr>
        <p:spPr bwMode="auto">
          <a:xfrm>
            <a:off x="7468473" y="3224225"/>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 name="Freeform 811">
            <a:extLst>
              <a:ext uri="{FF2B5EF4-FFF2-40B4-BE49-F238E27FC236}">
                <a16:creationId xmlns:a16="http://schemas.microsoft.com/office/drawing/2014/main" id="{354B0435-C9AF-4102-B510-B6E5F5E6EDF4}"/>
              </a:ext>
            </a:extLst>
          </p:cNvPr>
          <p:cNvSpPr>
            <a:spLocks noChangeArrowheads="1"/>
          </p:cNvSpPr>
          <p:nvPr/>
        </p:nvSpPr>
        <p:spPr bwMode="auto">
          <a:xfrm>
            <a:off x="7488153" y="322422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5" name="Freeform 812">
            <a:extLst>
              <a:ext uri="{FF2B5EF4-FFF2-40B4-BE49-F238E27FC236}">
                <a16:creationId xmlns:a16="http://schemas.microsoft.com/office/drawing/2014/main" id="{42E8D338-9EB4-4CA6-8C55-709B78CFA37E}"/>
              </a:ext>
            </a:extLst>
          </p:cNvPr>
          <p:cNvSpPr>
            <a:spLocks noChangeArrowheads="1"/>
          </p:cNvSpPr>
          <p:nvPr/>
        </p:nvSpPr>
        <p:spPr bwMode="auto">
          <a:xfrm>
            <a:off x="7506521" y="322422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 name="Freeform 813">
            <a:extLst>
              <a:ext uri="{FF2B5EF4-FFF2-40B4-BE49-F238E27FC236}">
                <a16:creationId xmlns:a16="http://schemas.microsoft.com/office/drawing/2014/main" id="{EB9E646A-6AC6-48C3-95C6-1CA6BDF9B608}"/>
              </a:ext>
            </a:extLst>
          </p:cNvPr>
          <p:cNvSpPr>
            <a:spLocks noChangeArrowheads="1"/>
          </p:cNvSpPr>
          <p:nvPr/>
        </p:nvSpPr>
        <p:spPr bwMode="auto">
          <a:xfrm>
            <a:off x="7524889" y="322422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7" name="Freeform 814">
            <a:extLst>
              <a:ext uri="{FF2B5EF4-FFF2-40B4-BE49-F238E27FC236}">
                <a16:creationId xmlns:a16="http://schemas.microsoft.com/office/drawing/2014/main" id="{35B40E2B-C9FD-4323-83F9-730A3F739B57}"/>
              </a:ext>
            </a:extLst>
          </p:cNvPr>
          <p:cNvSpPr>
            <a:spLocks noChangeArrowheads="1"/>
          </p:cNvSpPr>
          <p:nvPr/>
        </p:nvSpPr>
        <p:spPr bwMode="auto">
          <a:xfrm>
            <a:off x="7544568" y="3224225"/>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 name="Freeform 815">
            <a:extLst>
              <a:ext uri="{FF2B5EF4-FFF2-40B4-BE49-F238E27FC236}">
                <a16:creationId xmlns:a16="http://schemas.microsoft.com/office/drawing/2014/main" id="{D89FA6E0-243F-4659-8287-9830E5294B7C}"/>
              </a:ext>
            </a:extLst>
          </p:cNvPr>
          <p:cNvSpPr>
            <a:spLocks noChangeArrowheads="1"/>
          </p:cNvSpPr>
          <p:nvPr/>
        </p:nvSpPr>
        <p:spPr bwMode="auto">
          <a:xfrm>
            <a:off x="7562936" y="3224225"/>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9" name="Freeform 816">
            <a:extLst>
              <a:ext uri="{FF2B5EF4-FFF2-40B4-BE49-F238E27FC236}">
                <a16:creationId xmlns:a16="http://schemas.microsoft.com/office/drawing/2014/main" id="{6E9A5B2D-9B6A-4E39-AC10-D0C6B189702E}"/>
              </a:ext>
            </a:extLst>
          </p:cNvPr>
          <p:cNvSpPr>
            <a:spLocks noChangeArrowheads="1"/>
          </p:cNvSpPr>
          <p:nvPr/>
        </p:nvSpPr>
        <p:spPr bwMode="auto">
          <a:xfrm>
            <a:off x="7581303" y="3224225"/>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0" name="Freeform 817">
            <a:extLst>
              <a:ext uri="{FF2B5EF4-FFF2-40B4-BE49-F238E27FC236}">
                <a16:creationId xmlns:a16="http://schemas.microsoft.com/office/drawing/2014/main" id="{678D3E92-A31B-44F7-9EE6-5150ED4662FA}"/>
              </a:ext>
            </a:extLst>
          </p:cNvPr>
          <p:cNvSpPr>
            <a:spLocks noChangeArrowheads="1"/>
          </p:cNvSpPr>
          <p:nvPr/>
        </p:nvSpPr>
        <p:spPr bwMode="auto">
          <a:xfrm>
            <a:off x="7600984" y="3224225"/>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1" name="Freeform 818">
            <a:extLst>
              <a:ext uri="{FF2B5EF4-FFF2-40B4-BE49-F238E27FC236}">
                <a16:creationId xmlns:a16="http://schemas.microsoft.com/office/drawing/2014/main" id="{BEB8B502-04BC-4D9A-9A76-AE0A78E068C8}"/>
              </a:ext>
            </a:extLst>
          </p:cNvPr>
          <p:cNvSpPr>
            <a:spLocks noChangeArrowheads="1"/>
          </p:cNvSpPr>
          <p:nvPr/>
        </p:nvSpPr>
        <p:spPr bwMode="auto">
          <a:xfrm>
            <a:off x="7450105" y="3464318"/>
            <a:ext cx="14432" cy="11807"/>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2" name="Freeform 819">
            <a:extLst>
              <a:ext uri="{FF2B5EF4-FFF2-40B4-BE49-F238E27FC236}">
                <a16:creationId xmlns:a16="http://schemas.microsoft.com/office/drawing/2014/main" id="{EA2E1FE8-E369-47CF-AD13-B3F607CBA8D9}"/>
              </a:ext>
            </a:extLst>
          </p:cNvPr>
          <p:cNvSpPr>
            <a:spLocks noChangeArrowheads="1"/>
          </p:cNvSpPr>
          <p:nvPr/>
        </p:nvSpPr>
        <p:spPr bwMode="auto">
          <a:xfrm>
            <a:off x="7468473" y="3464318"/>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3" name="Freeform 820">
            <a:extLst>
              <a:ext uri="{FF2B5EF4-FFF2-40B4-BE49-F238E27FC236}">
                <a16:creationId xmlns:a16="http://schemas.microsoft.com/office/drawing/2014/main" id="{0EADAD0E-7979-4DFC-8EE3-1E1D2483FFB0}"/>
              </a:ext>
            </a:extLst>
          </p:cNvPr>
          <p:cNvSpPr>
            <a:spLocks noChangeArrowheads="1"/>
          </p:cNvSpPr>
          <p:nvPr/>
        </p:nvSpPr>
        <p:spPr bwMode="auto">
          <a:xfrm>
            <a:off x="7488153" y="346431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4" name="Freeform 821">
            <a:extLst>
              <a:ext uri="{FF2B5EF4-FFF2-40B4-BE49-F238E27FC236}">
                <a16:creationId xmlns:a16="http://schemas.microsoft.com/office/drawing/2014/main" id="{A7832918-30C3-48F1-A8D3-488621F0E799}"/>
              </a:ext>
            </a:extLst>
          </p:cNvPr>
          <p:cNvSpPr>
            <a:spLocks noChangeArrowheads="1"/>
          </p:cNvSpPr>
          <p:nvPr/>
        </p:nvSpPr>
        <p:spPr bwMode="auto">
          <a:xfrm>
            <a:off x="7506521" y="346431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5" name="Freeform 822">
            <a:extLst>
              <a:ext uri="{FF2B5EF4-FFF2-40B4-BE49-F238E27FC236}">
                <a16:creationId xmlns:a16="http://schemas.microsoft.com/office/drawing/2014/main" id="{E4059BD2-900A-48C7-B52F-90229103E7E7}"/>
              </a:ext>
            </a:extLst>
          </p:cNvPr>
          <p:cNvSpPr>
            <a:spLocks noChangeArrowheads="1"/>
          </p:cNvSpPr>
          <p:nvPr/>
        </p:nvSpPr>
        <p:spPr bwMode="auto">
          <a:xfrm>
            <a:off x="7524889" y="346431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6" name="Freeform 823">
            <a:extLst>
              <a:ext uri="{FF2B5EF4-FFF2-40B4-BE49-F238E27FC236}">
                <a16:creationId xmlns:a16="http://schemas.microsoft.com/office/drawing/2014/main" id="{2E925E6C-C0E2-444C-8EA9-EF9B3DD7A512}"/>
              </a:ext>
            </a:extLst>
          </p:cNvPr>
          <p:cNvSpPr>
            <a:spLocks noChangeArrowheads="1"/>
          </p:cNvSpPr>
          <p:nvPr/>
        </p:nvSpPr>
        <p:spPr bwMode="auto">
          <a:xfrm>
            <a:off x="7544568" y="3464318"/>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7" name="Freeform 824">
            <a:extLst>
              <a:ext uri="{FF2B5EF4-FFF2-40B4-BE49-F238E27FC236}">
                <a16:creationId xmlns:a16="http://schemas.microsoft.com/office/drawing/2014/main" id="{6952630F-564D-4E94-8578-5EC5C5C0942F}"/>
              </a:ext>
            </a:extLst>
          </p:cNvPr>
          <p:cNvSpPr>
            <a:spLocks noChangeArrowheads="1"/>
          </p:cNvSpPr>
          <p:nvPr/>
        </p:nvSpPr>
        <p:spPr bwMode="auto">
          <a:xfrm>
            <a:off x="7562936" y="3464318"/>
            <a:ext cx="11808" cy="11807"/>
          </a:xfrm>
          <a:custGeom>
            <a:avLst/>
            <a:gdLst>
              <a:gd name="T0" fmla="*/ 0 w 39"/>
              <a:gd name="T1" fmla="*/ 0 h 38"/>
              <a:gd name="T2" fmla="*/ 38 w 39"/>
              <a:gd name="T3" fmla="*/ 0 h 38"/>
              <a:gd name="T4" fmla="*/ 38 w 39"/>
              <a:gd name="T5" fmla="*/ 37 h 38"/>
              <a:gd name="T6" fmla="*/ 0 w 39"/>
              <a:gd name="T7" fmla="*/ 37 h 38"/>
              <a:gd name="T8" fmla="*/ 0 w 39"/>
              <a:gd name="T9" fmla="*/ 0 h 38"/>
            </a:gdLst>
            <a:ahLst/>
            <a:cxnLst>
              <a:cxn ang="0">
                <a:pos x="T0" y="T1"/>
              </a:cxn>
              <a:cxn ang="0">
                <a:pos x="T2" y="T3"/>
              </a:cxn>
              <a:cxn ang="0">
                <a:pos x="T4" y="T5"/>
              </a:cxn>
              <a:cxn ang="0">
                <a:pos x="T6" y="T7"/>
              </a:cxn>
              <a:cxn ang="0">
                <a:pos x="T8" y="T9"/>
              </a:cxn>
            </a:cxnLst>
            <a:rect l="0" t="0" r="r" b="b"/>
            <a:pathLst>
              <a:path w="39" h="38">
                <a:moveTo>
                  <a:pt x="0" y="0"/>
                </a:moveTo>
                <a:lnTo>
                  <a:pt x="38" y="0"/>
                </a:lnTo>
                <a:lnTo>
                  <a:pt x="3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8" name="Freeform 825">
            <a:extLst>
              <a:ext uri="{FF2B5EF4-FFF2-40B4-BE49-F238E27FC236}">
                <a16:creationId xmlns:a16="http://schemas.microsoft.com/office/drawing/2014/main" id="{DE2FAC08-5AFB-4C04-BC5F-894A7D076A35}"/>
              </a:ext>
            </a:extLst>
          </p:cNvPr>
          <p:cNvSpPr>
            <a:spLocks noChangeArrowheads="1"/>
          </p:cNvSpPr>
          <p:nvPr/>
        </p:nvSpPr>
        <p:spPr bwMode="auto">
          <a:xfrm>
            <a:off x="7581303" y="3464318"/>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9" name="Freeform 826">
            <a:extLst>
              <a:ext uri="{FF2B5EF4-FFF2-40B4-BE49-F238E27FC236}">
                <a16:creationId xmlns:a16="http://schemas.microsoft.com/office/drawing/2014/main" id="{7B975675-7759-4647-9216-83FA80773FA8}"/>
              </a:ext>
            </a:extLst>
          </p:cNvPr>
          <p:cNvSpPr>
            <a:spLocks noChangeArrowheads="1"/>
          </p:cNvSpPr>
          <p:nvPr/>
        </p:nvSpPr>
        <p:spPr bwMode="auto">
          <a:xfrm>
            <a:off x="7600984" y="3464318"/>
            <a:ext cx="11807"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0" name="Freeform 827">
            <a:extLst>
              <a:ext uri="{FF2B5EF4-FFF2-40B4-BE49-F238E27FC236}">
                <a16:creationId xmlns:a16="http://schemas.microsoft.com/office/drawing/2014/main" id="{5668E52D-5939-45D7-B567-6C20B7ADDC10}"/>
              </a:ext>
            </a:extLst>
          </p:cNvPr>
          <p:cNvSpPr>
            <a:spLocks noChangeArrowheads="1"/>
          </p:cNvSpPr>
          <p:nvPr/>
        </p:nvSpPr>
        <p:spPr bwMode="auto">
          <a:xfrm>
            <a:off x="7548504" y="3394783"/>
            <a:ext cx="62975" cy="13120"/>
          </a:xfrm>
          <a:custGeom>
            <a:avLst/>
            <a:gdLst>
              <a:gd name="T0" fmla="*/ 0 w 213"/>
              <a:gd name="T1" fmla="*/ 0 h 43"/>
              <a:gd name="T2" fmla="*/ 212 w 213"/>
              <a:gd name="T3" fmla="*/ 0 h 43"/>
              <a:gd name="T4" fmla="*/ 212 w 213"/>
              <a:gd name="T5" fmla="*/ 42 h 43"/>
              <a:gd name="T6" fmla="*/ 0 w 213"/>
              <a:gd name="T7" fmla="*/ 42 h 43"/>
              <a:gd name="T8" fmla="*/ 0 w 213"/>
              <a:gd name="T9" fmla="*/ 0 h 43"/>
            </a:gdLst>
            <a:ahLst/>
            <a:cxnLst>
              <a:cxn ang="0">
                <a:pos x="T0" y="T1"/>
              </a:cxn>
              <a:cxn ang="0">
                <a:pos x="T2" y="T3"/>
              </a:cxn>
              <a:cxn ang="0">
                <a:pos x="T4" y="T5"/>
              </a:cxn>
              <a:cxn ang="0">
                <a:pos x="T6" y="T7"/>
              </a:cxn>
              <a:cxn ang="0">
                <a:pos x="T8" y="T9"/>
              </a:cxn>
            </a:cxnLst>
            <a:rect l="0" t="0" r="r" b="b"/>
            <a:pathLst>
              <a:path w="213" h="43">
                <a:moveTo>
                  <a:pt x="0" y="0"/>
                </a:moveTo>
                <a:lnTo>
                  <a:pt x="212" y="0"/>
                </a:lnTo>
                <a:lnTo>
                  <a:pt x="21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1" name="Freeform 828">
            <a:extLst>
              <a:ext uri="{FF2B5EF4-FFF2-40B4-BE49-F238E27FC236}">
                <a16:creationId xmlns:a16="http://schemas.microsoft.com/office/drawing/2014/main" id="{60744A24-ED63-4663-B26D-EDB4EF06F043}"/>
              </a:ext>
            </a:extLst>
          </p:cNvPr>
          <p:cNvSpPr>
            <a:spLocks noChangeArrowheads="1"/>
          </p:cNvSpPr>
          <p:nvPr/>
        </p:nvSpPr>
        <p:spPr bwMode="auto">
          <a:xfrm>
            <a:off x="7569496" y="3413150"/>
            <a:ext cx="43295" cy="13120"/>
          </a:xfrm>
          <a:custGeom>
            <a:avLst/>
            <a:gdLst>
              <a:gd name="T0" fmla="*/ 0 w 144"/>
              <a:gd name="T1" fmla="*/ 0 h 44"/>
              <a:gd name="T2" fmla="*/ 143 w 144"/>
              <a:gd name="T3" fmla="*/ 0 h 44"/>
              <a:gd name="T4" fmla="*/ 143 w 144"/>
              <a:gd name="T5" fmla="*/ 43 h 44"/>
              <a:gd name="T6" fmla="*/ 0 w 144"/>
              <a:gd name="T7" fmla="*/ 43 h 44"/>
              <a:gd name="T8" fmla="*/ 0 w 144"/>
              <a:gd name="T9" fmla="*/ 0 h 44"/>
            </a:gdLst>
            <a:ahLst/>
            <a:cxnLst>
              <a:cxn ang="0">
                <a:pos x="T0" y="T1"/>
              </a:cxn>
              <a:cxn ang="0">
                <a:pos x="T2" y="T3"/>
              </a:cxn>
              <a:cxn ang="0">
                <a:pos x="T4" y="T5"/>
              </a:cxn>
              <a:cxn ang="0">
                <a:pos x="T6" y="T7"/>
              </a:cxn>
              <a:cxn ang="0">
                <a:pos x="T8" y="T9"/>
              </a:cxn>
            </a:cxnLst>
            <a:rect l="0" t="0" r="r" b="b"/>
            <a:pathLst>
              <a:path w="144" h="44">
                <a:moveTo>
                  <a:pt x="0" y="0"/>
                </a:moveTo>
                <a:lnTo>
                  <a:pt x="143" y="0"/>
                </a:lnTo>
                <a:lnTo>
                  <a:pt x="1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2" name="Freeform 829">
            <a:extLst>
              <a:ext uri="{FF2B5EF4-FFF2-40B4-BE49-F238E27FC236}">
                <a16:creationId xmlns:a16="http://schemas.microsoft.com/office/drawing/2014/main" id="{EDCD3719-743F-413E-B301-62B5A9FEC87D}"/>
              </a:ext>
            </a:extLst>
          </p:cNvPr>
          <p:cNvSpPr>
            <a:spLocks noChangeArrowheads="1"/>
          </p:cNvSpPr>
          <p:nvPr/>
        </p:nvSpPr>
        <p:spPr bwMode="auto">
          <a:xfrm>
            <a:off x="7544568" y="3432831"/>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3" name="Freeform 830">
            <a:extLst>
              <a:ext uri="{FF2B5EF4-FFF2-40B4-BE49-F238E27FC236}">
                <a16:creationId xmlns:a16="http://schemas.microsoft.com/office/drawing/2014/main" id="{8F3DF9C0-412E-41C0-9B4A-0BC40C1730D5}"/>
              </a:ext>
            </a:extLst>
          </p:cNvPr>
          <p:cNvSpPr>
            <a:spLocks noChangeArrowheads="1"/>
          </p:cNvSpPr>
          <p:nvPr/>
        </p:nvSpPr>
        <p:spPr bwMode="auto">
          <a:xfrm>
            <a:off x="7562936" y="3432831"/>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4" name="Freeform 831">
            <a:extLst>
              <a:ext uri="{FF2B5EF4-FFF2-40B4-BE49-F238E27FC236}">
                <a16:creationId xmlns:a16="http://schemas.microsoft.com/office/drawing/2014/main" id="{609CCBC2-1530-47E0-8351-630C127B253C}"/>
              </a:ext>
            </a:extLst>
          </p:cNvPr>
          <p:cNvSpPr>
            <a:spLocks noChangeArrowheads="1"/>
          </p:cNvSpPr>
          <p:nvPr/>
        </p:nvSpPr>
        <p:spPr bwMode="auto">
          <a:xfrm>
            <a:off x="7581303" y="343283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5" name="Freeform 832">
            <a:extLst>
              <a:ext uri="{FF2B5EF4-FFF2-40B4-BE49-F238E27FC236}">
                <a16:creationId xmlns:a16="http://schemas.microsoft.com/office/drawing/2014/main" id="{7EBC6C1A-C61D-4075-B7B4-AD2721BC2460}"/>
              </a:ext>
            </a:extLst>
          </p:cNvPr>
          <p:cNvSpPr>
            <a:spLocks noChangeArrowheads="1"/>
          </p:cNvSpPr>
          <p:nvPr/>
        </p:nvSpPr>
        <p:spPr bwMode="auto">
          <a:xfrm>
            <a:off x="7600984" y="3432831"/>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6" name="Freeform 833">
            <a:extLst>
              <a:ext uri="{FF2B5EF4-FFF2-40B4-BE49-F238E27FC236}">
                <a16:creationId xmlns:a16="http://schemas.microsoft.com/office/drawing/2014/main" id="{BBA2785A-EE31-46D2-8A24-1E8B9FC01335}"/>
              </a:ext>
            </a:extLst>
          </p:cNvPr>
          <p:cNvSpPr>
            <a:spLocks noChangeArrowheads="1"/>
          </p:cNvSpPr>
          <p:nvPr/>
        </p:nvSpPr>
        <p:spPr bwMode="auto">
          <a:xfrm>
            <a:off x="8389485" y="3217665"/>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7" name="Freeform 834">
            <a:extLst>
              <a:ext uri="{FF2B5EF4-FFF2-40B4-BE49-F238E27FC236}">
                <a16:creationId xmlns:a16="http://schemas.microsoft.com/office/drawing/2014/main" id="{E442FECF-052C-40E2-AD20-529514591F6D}"/>
              </a:ext>
            </a:extLst>
          </p:cNvPr>
          <p:cNvSpPr>
            <a:spLocks noChangeArrowheads="1"/>
          </p:cNvSpPr>
          <p:nvPr/>
        </p:nvSpPr>
        <p:spPr bwMode="auto">
          <a:xfrm>
            <a:off x="8376365" y="324390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8" name="Freeform 835">
            <a:extLst>
              <a:ext uri="{FF2B5EF4-FFF2-40B4-BE49-F238E27FC236}">
                <a16:creationId xmlns:a16="http://schemas.microsoft.com/office/drawing/2014/main" id="{37D4EFDB-8E8B-43D9-9A8B-F70E60212F2C}"/>
              </a:ext>
            </a:extLst>
          </p:cNvPr>
          <p:cNvSpPr>
            <a:spLocks noChangeArrowheads="1"/>
          </p:cNvSpPr>
          <p:nvPr/>
        </p:nvSpPr>
        <p:spPr bwMode="auto">
          <a:xfrm>
            <a:off x="8406541" y="3249153"/>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9" name="Freeform 836">
            <a:extLst>
              <a:ext uri="{FF2B5EF4-FFF2-40B4-BE49-F238E27FC236}">
                <a16:creationId xmlns:a16="http://schemas.microsoft.com/office/drawing/2014/main" id="{E16EAD14-0ABC-4180-8121-F5158064FCE0}"/>
              </a:ext>
            </a:extLst>
          </p:cNvPr>
          <p:cNvSpPr>
            <a:spLocks noChangeArrowheads="1"/>
          </p:cNvSpPr>
          <p:nvPr/>
        </p:nvSpPr>
        <p:spPr bwMode="auto">
          <a:xfrm>
            <a:off x="8452460" y="3295072"/>
            <a:ext cx="10496" cy="13120"/>
          </a:xfrm>
          <a:custGeom>
            <a:avLst/>
            <a:gdLst>
              <a:gd name="T0" fmla="*/ 0 w 37"/>
              <a:gd name="T1" fmla="*/ 0 h 44"/>
              <a:gd name="T2" fmla="*/ 36 w 37"/>
              <a:gd name="T3" fmla="*/ 0 h 44"/>
              <a:gd name="T4" fmla="*/ 36 w 37"/>
              <a:gd name="T5" fmla="*/ 43 h 44"/>
              <a:gd name="T6" fmla="*/ 0 w 37"/>
              <a:gd name="T7" fmla="*/ 43 h 44"/>
              <a:gd name="T8" fmla="*/ 0 w 37"/>
              <a:gd name="T9" fmla="*/ 0 h 44"/>
            </a:gdLst>
            <a:ahLst/>
            <a:cxnLst>
              <a:cxn ang="0">
                <a:pos x="T0" y="T1"/>
              </a:cxn>
              <a:cxn ang="0">
                <a:pos x="T2" y="T3"/>
              </a:cxn>
              <a:cxn ang="0">
                <a:pos x="T4" y="T5"/>
              </a:cxn>
              <a:cxn ang="0">
                <a:pos x="T6" y="T7"/>
              </a:cxn>
              <a:cxn ang="0">
                <a:pos x="T8" y="T9"/>
              </a:cxn>
            </a:cxnLst>
            <a:rect l="0" t="0" r="r" b="b"/>
            <a:pathLst>
              <a:path w="37" h="44">
                <a:moveTo>
                  <a:pt x="0" y="0"/>
                </a:moveTo>
                <a:lnTo>
                  <a:pt x="36" y="0"/>
                </a:lnTo>
                <a:lnTo>
                  <a:pt x="3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0" name="Freeform 837">
            <a:extLst>
              <a:ext uri="{FF2B5EF4-FFF2-40B4-BE49-F238E27FC236}">
                <a16:creationId xmlns:a16="http://schemas.microsoft.com/office/drawing/2014/main" id="{26447A87-C690-47E4-A7D4-D0DA02AD2FAF}"/>
              </a:ext>
            </a:extLst>
          </p:cNvPr>
          <p:cNvSpPr>
            <a:spLocks noChangeArrowheads="1"/>
          </p:cNvSpPr>
          <p:nvPr/>
        </p:nvSpPr>
        <p:spPr bwMode="auto">
          <a:xfrm>
            <a:off x="8462956" y="3243905"/>
            <a:ext cx="14432" cy="11807"/>
          </a:xfrm>
          <a:custGeom>
            <a:avLst/>
            <a:gdLst>
              <a:gd name="T0" fmla="*/ 0 w 50"/>
              <a:gd name="T1" fmla="*/ 0 h 38"/>
              <a:gd name="T2" fmla="*/ 49 w 50"/>
              <a:gd name="T3" fmla="*/ 0 h 38"/>
              <a:gd name="T4" fmla="*/ 49 w 50"/>
              <a:gd name="T5" fmla="*/ 37 h 38"/>
              <a:gd name="T6" fmla="*/ 0 w 50"/>
              <a:gd name="T7" fmla="*/ 37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49" y="0"/>
                </a:lnTo>
                <a:lnTo>
                  <a:pt x="49"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1" name="Freeform 838">
            <a:extLst>
              <a:ext uri="{FF2B5EF4-FFF2-40B4-BE49-F238E27FC236}">
                <a16:creationId xmlns:a16="http://schemas.microsoft.com/office/drawing/2014/main" id="{B608F9A6-0E91-4B5E-97F0-FCF0DD361F7E}"/>
              </a:ext>
            </a:extLst>
          </p:cNvPr>
          <p:cNvSpPr>
            <a:spLocks noChangeArrowheads="1"/>
          </p:cNvSpPr>
          <p:nvPr/>
        </p:nvSpPr>
        <p:spPr bwMode="auto">
          <a:xfrm>
            <a:off x="8420973" y="337510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2" name="Freeform 839">
            <a:extLst>
              <a:ext uri="{FF2B5EF4-FFF2-40B4-BE49-F238E27FC236}">
                <a16:creationId xmlns:a16="http://schemas.microsoft.com/office/drawing/2014/main" id="{46FF80EE-995B-4C18-B969-B1E150EB0FBA}"/>
              </a:ext>
            </a:extLst>
          </p:cNvPr>
          <p:cNvSpPr>
            <a:spLocks noChangeArrowheads="1"/>
          </p:cNvSpPr>
          <p:nvPr/>
        </p:nvSpPr>
        <p:spPr bwMode="auto">
          <a:xfrm>
            <a:off x="8490508" y="3041860"/>
            <a:ext cx="86591" cy="44607"/>
          </a:xfrm>
          <a:custGeom>
            <a:avLst/>
            <a:gdLst>
              <a:gd name="T0" fmla="*/ 138 w 293"/>
              <a:gd name="T1" fmla="*/ 0 h 150"/>
              <a:gd name="T2" fmla="*/ 138 w 293"/>
              <a:gd name="T3" fmla="*/ 0 h 150"/>
              <a:gd name="T4" fmla="*/ 112 w 293"/>
              <a:gd name="T5" fmla="*/ 6 h 150"/>
              <a:gd name="T6" fmla="*/ 85 w 293"/>
              <a:gd name="T7" fmla="*/ 11 h 150"/>
              <a:gd name="T8" fmla="*/ 58 w 293"/>
              <a:gd name="T9" fmla="*/ 27 h 150"/>
              <a:gd name="T10" fmla="*/ 37 w 293"/>
              <a:gd name="T11" fmla="*/ 43 h 150"/>
              <a:gd name="T12" fmla="*/ 21 w 293"/>
              <a:gd name="T13" fmla="*/ 64 h 150"/>
              <a:gd name="T14" fmla="*/ 11 w 293"/>
              <a:gd name="T15" fmla="*/ 86 h 150"/>
              <a:gd name="T16" fmla="*/ 0 w 293"/>
              <a:gd name="T17" fmla="*/ 112 h 150"/>
              <a:gd name="T18" fmla="*/ 0 w 293"/>
              <a:gd name="T19" fmla="*/ 144 h 150"/>
              <a:gd name="T20" fmla="*/ 0 w 293"/>
              <a:gd name="T21" fmla="*/ 149 h 150"/>
              <a:gd name="T22" fmla="*/ 37 w 293"/>
              <a:gd name="T23" fmla="*/ 149 h 150"/>
              <a:gd name="T24" fmla="*/ 37 w 293"/>
              <a:gd name="T25" fmla="*/ 144 h 150"/>
              <a:gd name="T26" fmla="*/ 37 w 293"/>
              <a:gd name="T27" fmla="*/ 144 h 150"/>
              <a:gd name="T28" fmla="*/ 42 w 293"/>
              <a:gd name="T29" fmla="*/ 123 h 150"/>
              <a:gd name="T30" fmla="*/ 48 w 293"/>
              <a:gd name="T31" fmla="*/ 101 h 150"/>
              <a:gd name="T32" fmla="*/ 58 w 293"/>
              <a:gd name="T33" fmla="*/ 86 h 150"/>
              <a:gd name="T34" fmla="*/ 69 w 293"/>
              <a:gd name="T35" fmla="*/ 70 h 150"/>
              <a:gd name="T36" fmla="*/ 85 w 293"/>
              <a:gd name="T37" fmla="*/ 59 h 150"/>
              <a:gd name="T38" fmla="*/ 101 w 293"/>
              <a:gd name="T39" fmla="*/ 49 h 150"/>
              <a:gd name="T40" fmla="*/ 116 w 293"/>
              <a:gd name="T41" fmla="*/ 43 h 150"/>
              <a:gd name="T42" fmla="*/ 138 w 293"/>
              <a:gd name="T43" fmla="*/ 43 h 150"/>
              <a:gd name="T44" fmla="*/ 292 w 293"/>
              <a:gd name="T45" fmla="*/ 43 h 150"/>
              <a:gd name="T46" fmla="*/ 292 w 293"/>
              <a:gd name="T47" fmla="*/ 0 h 150"/>
              <a:gd name="T48" fmla="*/ 138 w 293"/>
              <a:gd name="T4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3" h="150">
                <a:moveTo>
                  <a:pt x="138" y="0"/>
                </a:moveTo>
                <a:lnTo>
                  <a:pt x="138" y="0"/>
                </a:lnTo>
                <a:lnTo>
                  <a:pt x="112" y="6"/>
                </a:lnTo>
                <a:lnTo>
                  <a:pt x="85" y="11"/>
                </a:lnTo>
                <a:lnTo>
                  <a:pt x="58" y="27"/>
                </a:lnTo>
                <a:lnTo>
                  <a:pt x="37" y="43"/>
                </a:lnTo>
                <a:lnTo>
                  <a:pt x="21" y="64"/>
                </a:lnTo>
                <a:lnTo>
                  <a:pt x="11" y="86"/>
                </a:lnTo>
                <a:lnTo>
                  <a:pt x="0" y="112"/>
                </a:lnTo>
                <a:lnTo>
                  <a:pt x="0" y="144"/>
                </a:lnTo>
                <a:lnTo>
                  <a:pt x="0" y="149"/>
                </a:lnTo>
                <a:lnTo>
                  <a:pt x="37" y="149"/>
                </a:lnTo>
                <a:lnTo>
                  <a:pt x="37" y="144"/>
                </a:lnTo>
                <a:lnTo>
                  <a:pt x="37" y="144"/>
                </a:lnTo>
                <a:lnTo>
                  <a:pt x="42" y="123"/>
                </a:lnTo>
                <a:lnTo>
                  <a:pt x="48" y="101"/>
                </a:lnTo>
                <a:lnTo>
                  <a:pt x="58" y="86"/>
                </a:lnTo>
                <a:lnTo>
                  <a:pt x="69" y="70"/>
                </a:lnTo>
                <a:lnTo>
                  <a:pt x="85" y="59"/>
                </a:lnTo>
                <a:lnTo>
                  <a:pt x="101" y="49"/>
                </a:lnTo>
                <a:lnTo>
                  <a:pt x="116" y="43"/>
                </a:lnTo>
                <a:lnTo>
                  <a:pt x="138" y="43"/>
                </a:lnTo>
                <a:lnTo>
                  <a:pt x="292" y="43"/>
                </a:lnTo>
                <a:lnTo>
                  <a:pt x="292" y="0"/>
                </a:lnTo>
                <a:lnTo>
                  <a:pt x="138"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3" name="Freeform 840">
            <a:extLst>
              <a:ext uri="{FF2B5EF4-FFF2-40B4-BE49-F238E27FC236}">
                <a16:creationId xmlns:a16="http://schemas.microsoft.com/office/drawing/2014/main" id="{F28B1C6C-3633-400E-A09D-A7B98CABEB35}"/>
              </a:ext>
            </a:extLst>
          </p:cNvPr>
          <p:cNvSpPr>
            <a:spLocks noChangeArrowheads="1"/>
          </p:cNvSpPr>
          <p:nvPr/>
        </p:nvSpPr>
        <p:spPr bwMode="auto">
          <a:xfrm>
            <a:off x="8357998" y="3093026"/>
            <a:ext cx="200734" cy="351612"/>
          </a:xfrm>
          <a:custGeom>
            <a:avLst/>
            <a:gdLst>
              <a:gd name="T0" fmla="*/ 483 w 675"/>
              <a:gd name="T1" fmla="*/ 339 h 1184"/>
              <a:gd name="T2" fmla="*/ 446 w 675"/>
              <a:gd name="T3" fmla="*/ 339 h 1184"/>
              <a:gd name="T4" fmla="*/ 154 w 675"/>
              <a:gd name="T5" fmla="*/ 339 h 1184"/>
              <a:gd name="T6" fmla="*/ 446 w 675"/>
              <a:gd name="T7" fmla="*/ 148 h 1184"/>
              <a:gd name="T8" fmla="*/ 483 w 675"/>
              <a:gd name="T9" fmla="*/ 148 h 1184"/>
              <a:gd name="T10" fmla="*/ 80 w 675"/>
              <a:gd name="T11" fmla="*/ 1099 h 1184"/>
              <a:gd name="T12" fmla="*/ 85 w 675"/>
              <a:gd name="T13" fmla="*/ 1141 h 1184"/>
              <a:gd name="T14" fmla="*/ 106 w 675"/>
              <a:gd name="T15" fmla="*/ 843 h 1184"/>
              <a:gd name="T16" fmla="*/ 64 w 675"/>
              <a:gd name="T17" fmla="*/ 621 h 1184"/>
              <a:gd name="T18" fmla="*/ 85 w 675"/>
              <a:gd name="T19" fmla="*/ 610 h 1184"/>
              <a:gd name="T20" fmla="*/ 122 w 675"/>
              <a:gd name="T21" fmla="*/ 636 h 1184"/>
              <a:gd name="T22" fmla="*/ 80 w 675"/>
              <a:gd name="T23" fmla="*/ 1056 h 1184"/>
              <a:gd name="T24" fmla="*/ 355 w 675"/>
              <a:gd name="T25" fmla="*/ 865 h 1184"/>
              <a:gd name="T26" fmla="*/ 382 w 675"/>
              <a:gd name="T27" fmla="*/ 1056 h 1184"/>
              <a:gd name="T28" fmla="*/ 297 w 675"/>
              <a:gd name="T29" fmla="*/ 653 h 1184"/>
              <a:gd name="T30" fmla="*/ 324 w 675"/>
              <a:gd name="T31" fmla="*/ 615 h 1184"/>
              <a:gd name="T32" fmla="*/ 355 w 675"/>
              <a:gd name="T33" fmla="*/ 615 h 1184"/>
              <a:gd name="T34" fmla="*/ 382 w 675"/>
              <a:gd name="T35" fmla="*/ 653 h 1184"/>
              <a:gd name="T36" fmla="*/ 594 w 675"/>
              <a:gd name="T37" fmla="*/ 1056 h 1184"/>
              <a:gd name="T38" fmla="*/ 568 w 675"/>
              <a:gd name="T39" fmla="*/ 971 h 1184"/>
              <a:gd name="T40" fmla="*/ 547 w 675"/>
              <a:gd name="T41" fmla="*/ 653 h 1184"/>
              <a:gd name="T42" fmla="*/ 562 w 675"/>
              <a:gd name="T43" fmla="*/ 626 h 1184"/>
              <a:gd name="T44" fmla="*/ 590 w 675"/>
              <a:gd name="T45" fmla="*/ 610 h 1184"/>
              <a:gd name="T46" fmla="*/ 611 w 675"/>
              <a:gd name="T47" fmla="*/ 663 h 1184"/>
              <a:gd name="T48" fmla="*/ 568 w 675"/>
              <a:gd name="T49" fmla="*/ 695 h 1184"/>
              <a:gd name="T50" fmla="*/ 255 w 675"/>
              <a:gd name="T51" fmla="*/ 297 h 1184"/>
              <a:gd name="T52" fmla="*/ 191 w 675"/>
              <a:gd name="T53" fmla="*/ 361 h 1184"/>
              <a:gd name="T54" fmla="*/ 255 w 675"/>
              <a:gd name="T55" fmla="*/ 478 h 1184"/>
              <a:gd name="T56" fmla="*/ 446 w 675"/>
              <a:gd name="T57" fmla="*/ 993 h 1184"/>
              <a:gd name="T58" fmla="*/ 568 w 675"/>
              <a:gd name="T59" fmla="*/ 382 h 1184"/>
              <a:gd name="T60" fmla="*/ 611 w 675"/>
              <a:gd name="T61" fmla="*/ 382 h 1184"/>
              <a:gd name="T62" fmla="*/ 616 w 675"/>
              <a:gd name="T63" fmla="*/ 573 h 1184"/>
              <a:gd name="T64" fmla="*/ 573 w 675"/>
              <a:gd name="T65" fmla="*/ 573 h 1184"/>
              <a:gd name="T66" fmla="*/ 515 w 675"/>
              <a:gd name="T67" fmla="*/ 621 h 1184"/>
              <a:gd name="T68" fmla="*/ 510 w 675"/>
              <a:gd name="T69" fmla="*/ 1056 h 1184"/>
              <a:gd name="T70" fmla="*/ 419 w 675"/>
              <a:gd name="T71" fmla="*/ 653 h 1184"/>
              <a:gd name="T72" fmla="*/ 398 w 675"/>
              <a:gd name="T73" fmla="*/ 594 h 1184"/>
              <a:gd name="T74" fmla="*/ 340 w 675"/>
              <a:gd name="T75" fmla="*/ 568 h 1184"/>
              <a:gd name="T76" fmla="*/ 308 w 675"/>
              <a:gd name="T77" fmla="*/ 578 h 1184"/>
              <a:gd name="T78" fmla="*/ 255 w 675"/>
              <a:gd name="T79" fmla="*/ 636 h 1184"/>
              <a:gd name="T80" fmla="*/ 165 w 675"/>
              <a:gd name="T81" fmla="*/ 1056 h 1184"/>
              <a:gd name="T82" fmla="*/ 212 w 675"/>
              <a:gd name="T83" fmla="*/ 737 h 1184"/>
              <a:gd name="T84" fmla="*/ 165 w 675"/>
              <a:gd name="T85" fmla="*/ 653 h 1184"/>
              <a:gd name="T86" fmla="*/ 144 w 675"/>
              <a:gd name="T87" fmla="*/ 594 h 1184"/>
              <a:gd name="T88" fmla="*/ 85 w 675"/>
              <a:gd name="T89" fmla="*/ 573 h 1184"/>
              <a:gd name="T90" fmla="*/ 53 w 675"/>
              <a:gd name="T91" fmla="*/ 382 h 1184"/>
              <a:gd name="T92" fmla="*/ 446 w 675"/>
              <a:gd name="T93" fmla="*/ 106 h 1184"/>
              <a:gd name="T94" fmla="*/ 632 w 675"/>
              <a:gd name="T95" fmla="*/ 1183 h 1184"/>
              <a:gd name="T96" fmla="*/ 483 w 675"/>
              <a:gd name="T9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5" h="1184">
                <a:moveTo>
                  <a:pt x="632" y="148"/>
                </a:moveTo>
                <a:lnTo>
                  <a:pt x="626" y="339"/>
                </a:lnTo>
                <a:lnTo>
                  <a:pt x="483" y="339"/>
                </a:lnTo>
                <a:lnTo>
                  <a:pt x="483" y="190"/>
                </a:lnTo>
                <a:lnTo>
                  <a:pt x="446" y="190"/>
                </a:lnTo>
                <a:lnTo>
                  <a:pt x="446" y="339"/>
                </a:lnTo>
                <a:lnTo>
                  <a:pt x="351" y="339"/>
                </a:lnTo>
                <a:lnTo>
                  <a:pt x="255" y="239"/>
                </a:lnTo>
                <a:lnTo>
                  <a:pt x="154" y="339"/>
                </a:lnTo>
                <a:lnTo>
                  <a:pt x="48" y="339"/>
                </a:lnTo>
                <a:lnTo>
                  <a:pt x="42" y="148"/>
                </a:lnTo>
                <a:lnTo>
                  <a:pt x="446" y="148"/>
                </a:lnTo>
                <a:lnTo>
                  <a:pt x="446" y="169"/>
                </a:lnTo>
                <a:lnTo>
                  <a:pt x="483" y="169"/>
                </a:lnTo>
                <a:lnTo>
                  <a:pt x="483" y="148"/>
                </a:lnTo>
                <a:lnTo>
                  <a:pt x="632" y="148"/>
                </a:lnTo>
                <a:close/>
                <a:moveTo>
                  <a:pt x="85" y="1141"/>
                </a:moveTo>
                <a:lnTo>
                  <a:pt x="80" y="1099"/>
                </a:lnTo>
                <a:lnTo>
                  <a:pt x="594" y="1099"/>
                </a:lnTo>
                <a:lnTo>
                  <a:pt x="594" y="1141"/>
                </a:lnTo>
                <a:lnTo>
                  <a:pt x="85" y="1141"/>
                </a:lnTo>
                <a:close/>
                <a:moveTo>
                  <a:pt x="74" y="886"/>
                </a:moveTo>
                <a:lnTo>
                  <a:pt x="106" y="886"/>
                </a:lnTo>
                <a:lnTo>
                  <a:pt x="106" y="843"/>
                </a:lnTo>
                <a:lnTo>
                  <a:pt x="69" y="843"/>
                </a:lnTo>
                <a:lnTo>
                  <a:pt x="64" y="621"/>
                </a:lnTo>
                <a:lnTo>
                  <a:pt x="64" y="621"/>
                </a:lnTo>
                <a:lnTo>
                  <a:pt x="69" y="615"/>
                </a:lnTo>
                <a:lnTo>
                  <a:pt x="85" y="610"/>
                </a:lnTo>
                <a:lnTo>
                  <a:pt x="85" y="610"/>
                </a:lnTo>
                <a:lnTo>
                  <a:pt x="101" y="615"/>
                </a:lnTo>
                <a:lnTo>
                  <a:pt x="112" y="626"/>
                </a:lnTo>
                <a:lnTo>
                  <a:pt x="122" y="636"/>
                </a:lnTo>
                <a:lnTo>
                  <a:pt x="127" y="653"/>
                </a:lnTo>
                <a:lnTo>
                  <a:pt x="127" y="1056"/>
                </a:lnTo>
                <a:lnTo>
                  <a:pt x="80" y="1056"/>
                </a:lnTo>
                <a:lnTo>
                  <a:pt x="74" y="886"/>
                </a:lnTo>
                <a:close/>
                <a:moveTo>
                  <a:pt x="382" y="865"/>
                </a:moveTo>
                <a:lnTo>
                  <a:pt x="355" y="865"/>
                </a:lnTo>
                <a:lnTo>
                  <a:pt x="355" y="907"/>
                </a:lnTo>
                <a:lnTo>
                  <a:pt x="382" y="907"/>
                </a:lnTo>
                <a:lnTo>
                  <a:pt x="382" y="1056"/>
                </a:lnTo>
                <a:lnTo>
                  <a:pt x="297" y="1056"/>
                </a:lnTo>
                <a:lnTo>
                  <a:pt x="297" y="653"/>
                </a:lnTo>
                <a:lnTo>
                  <a:pt x="297" y="653"/>
                </a:lnTo>
                <a:lnTo>
                  <a:pt x="302" y="636"/>
                </a:lnTo>
                <a:lnTo>
                  <a:pt x="308" y="626"/>
                </a:lnTo>
                <a:lnTo>
                  <a:pt x="324" y="615"/>
                </a:lnTo>
                <a:lnTo>
                  <a:pt x="340" y="610"/>
                </a:lnTo>
                <a:lnTo>
                  <a:pt x="340" y="610"/>
                </a:lnTo>
                <a:lnTo>
                  <a:pt x="355" y="615"/>
                </a:lnTo>
                <a:lnTo>
                  <a:pt x="366" y="626"/>
                </a:lnTo>
                <a:lnTo>
                  <a:pt x="377" y="636"/>
                </a:lnTo>
                <a:lnTo>
                  <a:pt x="382" y="653"/>
                </a:lnTo>
                <a:lnTo>
                  <a:pt x="382" y="865"/>
                </a:lnTo>
                <a:close/>
                <a:moveTo>
                  <a:pt x="611" y="695"/>
                </a:moveTo>
                <a:lnTo>
                  <a:pt x="594" y="1056"/>
                </a:lnTo>
                <a:lnTo>
                  <a:pt x="547" y="1056"/>
                </a:lnTo>
                <a:lnTo>
                  <a:pt x="547" y="971"/>
                </a:lnTo>
                <a:lnTo>
                  <a:pt x="568" y="971"/>
                </a:lnTo>
                <a:lnTo>
                  <a:pt x="568" y="929"/>
                </a:lnTo>
                <a:lnTo>
                  <a:pt x="547" y="929"/>
                </a:lnTo>
                <a:lnTo>
                  <a:pt x="547" y="653"/>
                </a:lnTo>
                <a:lnTo>
                  <a:pt x="547" y="653"/>
                </a:lnTo>
                <a:lnTo>
                  <a:pt x="552" y="636"/>
                </a:lnTo>
                <a:lnTo>
                  <a:pt x="562" y="626"/>
                </a:lnTo>
                <a:lnTo>
                  <a:pt x="573" y="615"/>
                </a:lnTo>
                <a:lnTo>
                  <a:pt x="590" y="610"/>
                </a:lnTo>
                <a:lnTo>
                  <a:pt x="590" y="610"/>
                </a:lnTo>
                <a:lnTo>
                  <a:pt x="605" y="615"/>
                </a:lnTo>
                <a:lnTo>
                  <a:pt x="616" y="621"/>
                </a:lnTo>
                <a:lnTo>
                  <a:pt x="611" y="663"/>
                </a:lnTo>
                <a:lnTo>
                  <a:pt x="611" y="653"/>
                </a:lnTo>
                <a:lnTo>
                  <a:pt x="568" y="653"/>
                </a:lnTo>
                <a:lnTo>
                  <a:pt x="568" y="695"/>
                </a:lnTo>
                <a:lnTo>
                  <a:pt x="611" y="695"/>
                </a:lnTo>
                <a:close/>
                <a:moveTo>
                  <a:pt x="191" y="361"/>
                </a:moveTo>
                <a:lnTo>
                  <a:pt x="255" y="297"/>
                </a:lnTo>
                <a:lnTo>
                  <a:pt x="313" y="361"/>
                </a:lnTo>
                <a:lnTo>
                  <a:pt x="255" y="419"/>
                </a:lnTo>
                <a:lnTo>
                  <a:pt x="191" y="361"/>
                </a:lnTo>
                <a:close/>
                <a:moveTo>
                  <a:pt x="53" y="382"/>
                </a:moveTo>
                <a:lnTo>
                  <a:pt x="154" y="382"/>
                </a:lnTo>
                <a:lnTo>
                  <a:pt x="255" y="478"/>
                </a:lnTo>
                <a:lnTo>
                  <a:pt x="351" y="382"/>
                </a:lnTo>
                <a:lnTo>
                  <a:pt x="446" y="382"/>
                </a:lnTo>
                <a:lnTo>
                  <a:pt x="446" y="993"/>
                </a:lnTo>
                <a:lnTo>
                  <a:pt x="483" y="993"/>
                </a:lnTo>
                <a:lnTo>
                  <a:pt x="483" y="382"/>
                </a:lnTo>
                <a:lnTo>
                  <a:pt x="568" y="382"/>
                </a:lnTo>
                <a:lnTo>
                  <a:pt x="568" y="403"/>
                </a:lnTo>
                <a:lnTo>
                  <a:pt x="611" y="403"/>
                </a:lnTo>
                <a:lnTo>
                  <a:pt x="611" y="382"/>
                </a:lnTo>
                <a:lnTo>
                  <a:pt x="621" y="382"/>
                </a:lnTo>
                <a:lnTo>
                  <a:pt x="616" y="573"/>
                </a:lnTo>
                <a:lnTo>
                  <a:pt x="616" y="573"/>
                </a:lnTo>
                <a:lnTo>
                  <a:pt x="590" y="573"/>
                </a:lnTo>
                <a:lnTo>
                  <a:pt x="590" y="573"/>
                </a:lnTo>
                <a:lnTo>
                  <a:pt x="573" y="573"/>
                </a:lnTo>
                <a:lnTo>
                  <a:pt x="558" y="578"/>
                </a:lnTo>
                <a:lnTo>
                  <a:pt x="531" y="594"/>
                </a:lnTo>
                <a:lnTo>
                  <a:pt x="515" y="621"/>
                </a:lnTo>
                <a:lnTo>
                  <a:pt x="510" y="636"/>
                </a:lnTo>
                <a:lnTo>
                  <a:pt x="510" y="653"/>
                </a:lnTo>
                <a:lnTo>
                  <a:pt x="510" y="1056"/>
                </a:lnTo>
                <a:lnTo>
                  <a:pt x="419" y="1056"/>
                </a:lnTo>
                <a:lnTo>
                  <a:pt x="419" y="653"/>
                </a:lnTo>
                <a:lnTo>
                  <a:pt x="419" y="653"/>
                </a:lnTo>
                <a:lnTo>
                  <a:pt x="419" y="636"/>
                </a:lnTo>
                <a:lnTo>
                  <a:pt x="414" y="621"/>
                </a:lnTo>
                <a:lnTo>
                  <a:pt x="398" y="594"/>
                </a:lnTo>
                <a:lnTo>
                  <a:pt x="372" y="578"/>
                </a:lnTo>
                <a:lnTo>
                  <a:pt x="355" y="573"/>
                </a:lnTo>
                <a:lnTo>
                  <a:pt x="340" y="568"/>
                </a:lnTo>
                <a:lnTo>
                  <a:pt x="340" y="568"/>
                </a:lnTo>
                <a:lnTo>
                  <a:pt x="324" y="573"/>
                </a:lnTo>
                <a:lnTo>
                  <a:pt x="308" y="578"/>
                </a:lnTo>
                <a:lnTo>
                  <a:pt x="281" y="594"/>
                </a:lnTo>
                <a:lnTo>
                  <a:pt x="260" y="621"/>
                </a:lnTo>
                <a:lnTo>
                  <a:pt x="255" y="636"/>
                </a:lnTo>
                <a:lnTo>
                  <a:pt x="255" y="653"/>
                </a:lnTo>
                <a:lnTo>
                  <a:pt x="255" y="1056"/>
                </a:lnTo>
                <a:lnTo>
                  <a:pt x="165" y="1056"/>
                </a:lnTo>
                <a:lnTo>
                  <a:pt x="165" y="780"/>
                </a:lnTo>
                <a:lnTo>
                  <a:pt x="212" y="780"/>
                </a:lnTo>
                <a:lnTo>
                  <a:pt x="212" y="737"/>
                </a:lnTo>
                <a:lnTo>
                  <a:pt x="165" y="737"/>
                </a:lnTo>
                <a:lnTo>
                  <a:pt x="165" y="653"/>
                </a:lnTo>
                <a:lnTo>
                  <a:pt x="165" y="653"/>
                </a:lnTo>
                <a:lnTo>
                  <a:pt x="165" y="636"/>
                </a:lnTo>
                <a:lnTo>
                  <a:pt x="159" y="621"/>
                </a:lnTo>
                <a:lnTo>
                  <a:pt x="144" y="594"/>
                </a:lnTo>
                <a:lnTo>
                  <a:pt x="117" y="578"/>
                </a:lnTo>
                <a:lnTo>
                  <a:pt x="101" y="573"/>
                </a:lnTo>
                <a:lnTo>
                  <a:pt x="85" y="573"/>
                </a:lnTo>
                <a:lnTo>
                  <a:pt x="85" y="573"/>
                </a:lnTo>
                <a:lnTo>
                  <a:pt x="58" y="573"/>
                </a:lnTo>
                <a:lnTo>
                  <a:pt x="53" y="382"/>
                </a:lnTo>
                <a:close/>
                <a:moveTo>
                  <a:pt x="483" y="0"/>
                </a:moveTo>
                <a:lnTo>
                  <a:pt x="446" y="0"/>
                </a:lnTo>
                <a:lnTo>
                  <a:pt x="446" y="106"/>
                </a:lnTo>
                <a:lnTo>
                  <a:pt x="0" y="106"/>
                </a:lnTo>
                <a:lnTo>
                  <a:pt x="42" y="1183"/>
                </a:lnTo>
                <a:lnTo>
                  <a:pt x="632" y="1183"/>
                </a:lnTo>
                <a:lnTo>
                  <a:pt x="674" y="106"/>
                </a:lnTo>
                <a:lnTo>
                  <a:pt x="483" y="106"/>
                </a:lnTo>
                <a:lnTo>
                  <a:pt x="48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4" name="Freeform 841">
            <a:extLst>
              <a:ext uri="{FF2B5EF4-FFF2-40B4-BE49-F238E27FC236}">
                <a16:creationId xmlns:a16="http://schemas.microsoft.com/office/drawing/2014/main" id="{E45D07E1-CF7D-42E7-80BD-F4596E2F49AC}"/>
              </a:ext>
            </a:extLst>
          </p:cNvPr>
          <p:cNvSpPr>
            <a:spLocks noChangeArrowheads="1"/>
          </p:cNvSpPr>
          <p:nvPr/>
        </p:nvSpPr>
        <p:spPr bwMode="auto">
          <a:xfrm>
            <a:off x="8520684" y="3232097"/>
            <a:ext cx="14432" cy="13120"/>
          </a:xfrm>
          <a:custGeom>
            <a:avLst/>
            <a:gdLst>
              <a:gd name="T0" fmla="*/ 0 w 48"/>
              <a:gd name="T1" fmla="*/ 0 h 43"/>
              <a:gd name="T2" fmla="*/ 47 w 48"/>
              <a:gd name="T3" fmla="*/ 0 h 43"/>
              <a:gd name="T4" fmla="*/ 47 w 48"/>
              <a:gd name="T5" fmla="*/ 42 h 43"/>
              <a:gd name="T6" fmla="*/ 0 w 48"/>
              <a:gd name="T7" fmla="*/ 42 h 43"/>
              <a:gd name="T8" fmla="*/ 0 w 48"/>
              <a:gd name="T9" fmla="*/ 0 h 43"/>
            </a:gdLst>
            <a:ahLst/>
            <a:cxnLst>
              <a:cxn ang="0">
                <a:pos x="T0" y="T1"/>
              </a:cxn>
              <a:cxn ang="0">
                <a:pos x="T2" y="T3"/>
              </a:cxn>
              <a:cxn ang="0">
                <a:pos x="T4" y="T5"/>
              </a:cxn>
              <a:cxn ang="0">
                <a:pos x="T6" y="T7"/>
              </a:cxn>
              <a:cxn ang="0">
                <a:pos x="T8" y="T9"/>
              </a:cxn>
            </a:cxnLst>
            <a:rect l="0" t="0" r="r" b="b"/>
            <a:pathLst>
              <a:path w="48" h="43">
                <a:moveTo>
                  <a:pt x="0" y="0"/>
                </a:moveTo>
                <a:lnTo>
                  <a:pt x="47" y="0"/>
                </a:lnTo>
                <a:lnTo>
                  <a:pt x="4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5" name="Freeform 842">
            <a:extLst>
              <a:ext uri="{FF2B5EF4-FFF2-40B4-BE49-F238E27FC236}">
                <a16:creationId xmlns:a16="http://schemas.microsoft.com/office/drawing/2014/main" id="{A583B1EC-5FEE-455B-8279-0A320EE90EA7}"/>
              </a:ext>
            </a:extLst>
          </p:cNvPr>
          <p:cNvSpPr>
            <a:spLocks noChangeArrowheads="1"/>
          </p:cNvSpPr>
          <p:nvPr/>
        </p:nvSpPr>
        <p:spPr bwMode="auto">
          <a:xfrm>
            <a:off x="7917171" y="3375103"/>
            <a:ext cx="89215" cy="13120"/>
          </a:xfrm>
          <a:custGeom>
            <a:avLst/>
            <a:gdLst>
              <a:gd name="T0" fmla="*/ 0 w 298"/>
              <a:gd name="T1" fmla="*/ 0 h 44"/>
              <a:gd name="T2" fmla="*/ 297 w 298"/>
              <a:gd name="T3" fmla="*/ 0 h 44"/>
              <a:gd name="T4" fmla="*/ 297 w 298"/>
              <a:gd name="T5" fmla="*/ 43 h 44"/>
              <a:gd name="T6" fmla="*/ 0 w 298"/>
              <a:gd name="T7" fmla="*/ 43 h 44"/>
              <a:gd name="T8" fmla="*/ 0 w 298"/>
              <a:gd name="T9" fmla="*/ 0 h 44"/>
            </a:gdLst>
            <a:ahLst/>
            <a:cxnLst>
              <a:cxn ang="0">
                <a:pos x="T0" y="T1"/>
              </a:cxn>
              <a:cxn ang="0">
                <a:pos x="T2" y="T3"/>
              </a:cxn>
              <a:cxn ang="0">
                <a:pos x="T4" y="T5"/>
              </a:cxn>
              <a:cxn ang="0">
                <a:pos x="T6" y="T7"/>
              </a:cxn>
              <a:cxn ang="0">
                <a:pos x="T8" y="T9"/>
              </a:cxn>
            </a:cxnLst>
            <a:rect l="0" t="0" r="r" b="b"/>
            <a:pathLst>
              <a:path w="298" h="44">
                <a:moveTo>
                  <a:pt x="0" y="0"/>
                </a:moveTo>
                <a:lnTo>
                  <a:pt x="297" y="0"/>
                </a:lnTo>
                <a:lnTo>
                  <a:pt x="29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6" name="Freeform 843">
            <a:extLst>
              <a:ext uri="{FF2B5EF4-FFF2-40B4-BE49-F238E27FC236}">
                <a16:creationId xmlns:a16="http://schemas.microsoft.com/office/drawing/2014/main" id="{CE6041D0-4903-43EC-883F-4C262BF6239A}"/>
              </a:ext>
            </a:extLst>
          </p:cNvPr>
          <p:cNvSpPr>
            <a:spLocks noChangeArrowheads="1"/>
          </p:cNvSpPr>
          <p:nvPr/>
        </p:nvSpPr>
        <p:spPr bwMode="auto">
          <a:xfrm>
            <a:off x="7993266" y="344463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7" name="Freeform 844">
            <a:extLst>
              <a:ext uri="{FF2B5EF4-FFF2-40B4-BE49-F238E27FC236}">
                <a16:creationId xmlns:a16="http://schemas.microsoft.com/office/drawing/2014/main" id="{C635F383-8968-4808-9221-4606F14E8F5D}"/>
              </a:ext>
            </a:extLst>
          </p:cNvPr>
          <p:cNvSpPr>
            <a:spLocks noChangeArrowheads="1"/>
          </p:cNvSpPr>
          <p:nvPr/>
        </p:nvSpPr>
        <p:spPr bwMode="auto">
          <a:xfrm>
            <a:off x="8010322" y="3444638"/>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8" name="Freeform 845">
            <a:extLst>
              <a:ext uri="{FF2B5EF4-FFF2-40B4-BE49-F238E27FC236}">
                <a16:creationId xmlns:a16="http://schemas.microsoft.com/office/drawing/2014/main" id="{40CF3FE7-4405-4F3E-AF11-6E11948C7582}"/>
              </a:ext>
            </a:extLst>
          </p:cNvPr>
          <p:cNvSpPr>
            <a:spLocks noChangeArrowheads="1"/>
          </p:cNvSpPr>
          <p:nvPr/>
        </p:nvSpPr>
        <p:spPr bwMode="auto">
          <a:xfrm>
            <a:off x="7973587" y="344463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9" name="Freeform 846">
            <a:extLst>
              <a:ext uri="{FF2B5EF4-FFF2-40B4-BE49-F238E27FC236}">
                <a16:creationId xmlns:a16="http://schemas.microsoft.com/office/drawing/2014/main" id="{4EB0FD4D-8A08-4B37-B165-E06C5B1D16C2}"/>
              </a:ext>
            </a:extLst>
          </p:cNvPr>
          <p:cNvSpPr>
            <a:spLocks noChangeArrowheads="1"/>
          </p:cNvSpPr>
          <p:nvPr/>
        </p:nvSpPr>
        <p:spPr bwMode="auto">
          <a:xfrm>
            <a:off x="7910612" y="3275393"/>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0" name="Freeform 847">
            <a:extLst>
              <a:ext uri="{FF2B5EF4-FFF2-40B4-BE49-F238E27FC236}">
                <a16:creationId xmlns:a16="http://schemas.microsoft.com/office/drawing/2014/main" id="{F6CDB043-9389-46D3-8C57-5B86D77E6B0E}"/>
              </a:ext>
            </a:extLst>
          </p:cNvPr>
          <p:cNvSpPr>
            <a:spLocks noChangeArrowheads="1"/>
          </p:cNvSpPr>
          <p:nvPr/>
        </p:nvSpPr>
        <p:spPr bwMode="auto">
          <a:xfrm>
            <a:off x="7930291" y="3293760"/>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1" name="Freeform 848">
            <a:extLst>
              <a:ext uri="{FF2B5EF4-FFF2-40B4-BE49-F238E27FC236}">
                <a16:creationId xmlns:a16="http://schemas.microsoft.com/office/drawing/2014/main" id="{0CEA6F02-ADBE-4AB9-B34A-1CEAA5DCD3B9}"/>
              </a:ext>
            </a:extLst>
          </p:cNvPr>
          <p:cNvSpPr>
            <a:spLocks noChangeArrowheads="1"/>
          </p:cNvSpPr>
          <p:nvPr/>
        </p:nvSpPr>
        <p:spPr bwMode="auto">
          <a:xfrm>
            <a:off x="7986707" y="329376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2" name="Freeform 849">
            <a:extLst>
              <a:ext uri="{FF2B5EF4-FFF2-40B4-BE49-F238E27FC236}">
                <a16:creationId xmlns:a16="http://schemas.microsoft.com/office/drawing/2014/main" id="{32D7F032-C6EF-4753-A306-58CDBDD1748E}"/>
              </a:ext>
            </a:extLst>
          </p:cNvPr>
          <p:cNvSpPr>
            <a:spLocks noChangeArrowheads="1"/>
          </p:cNvSpPr>
          <p:nvPr/>
        </p:nvSpPr>
        <p:spPr bwMode="auto">
          <a:xfrm>
            <a:off x="7885684" y="3305568"/>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3" name="Freeform 850">
            <a:extLst>
              <a:ext uri="{FF2B5EF4-FFF2-40B4-BE49-F238E27FC236}">
                <a16:creationId xmlns:a16="http://schemas.microsoft.com/office/drawing/2014/main" id="{66255E65-4124-4A6B-9583-AD12305F9999}"/>
              </a:ext>
            </a:extLst>
          </p:cNvPr>
          <p:cNvSpPr>
            <a:spLocks noChangeArrowheads="1"/>
          </p:cNvSpPr>
          <p:nvPr/>
        </p:nvSpPr>
        <p:spPr bwMode="auto">
          <a:xfrm>
            <a:off x="7897492" y="3451198"/>
            <a:ext cx="26240" cy="26240"/>
          </a:xfrm>
          <a:custGeom>
            <a:avLst/>
            <a:gdLst>
              <a:gd name="T0" fmla="*/ 43 w 86"/>
              <a:gd name="T1" fmla="*/ 0 h 87"/>
              <a:gd name="T2" fmla="*/ 0 w 86"/>
              <a:gd name="T3" fmla="*/ 0 h 87"/>
              <a:gd name="T4" fmla="*/ 0 w 86"/>
              <a:gd name="T5" fmla="*/ 43 h 87"/>
              <a:gd name="T6" fmla="*/ 43 w 86"/>
              <a:gd name="T7" fmla="*/ 43 h 87"/>
              <a:gd name="T8" fmla="*/ 43 w 86"/>
              <a:gd name="T9" fmla="*/ 86 h 87"/>
              <a:gd name="T10" fmla="*/ 85 w 86"/>
              <a:gd name="T11" fmla="*/ 86 h 87"/>
              <a:gd name="T12" fmla="*/ 85 w 86"/>
              <a:gd name="T13" fmla="*/ 43 h 87"/>
              <a:gd name="T14" fmla="*/ 43 w 86"/>
              <a:gd name="T15" fmla="*/ 43 h 87"/>
              <a:gd name="T16" fmla="*/ 43 w 86"/>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7">
                <a:moveTo>
                  <a:pt x="43" y="0"/>
                </a:moveTo>
                <a:lnTo>
                  <a:pt x="0" y="0"/>
                </a:lnTo>
                <a:lnTo>
                  <a:pt x="0" y="43"/>
                </a:lnTo>
                <a:lnTo>
                  <a:pt x="43" y="43"/>
                </a:lnTo>
                <a:lnTo>
                  <a:pt x="43" y="86"/>
                </a:lnTo>
                <a:lnTo>
                  <a:pt x="85" y="86"/>
                </a:lnTo>
                <a:lnTo>
                  <a:pt x="85" y="43"/>
                </a:lnTo>
                <a:lnTo>
                  <a:pt x="43" y="43"/>
                </a:lnTo>
                <a:lnTo>
                  <a:pt x="4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4" name="Freeform 851">
            <a:extLst>
              <a:ext uri="{FF2B5EF4-FFF2-40B4-BE49-F238E27FC236}">
                <a16:creationId xmlns:a16="http://schemas.microsoft.com/office/drawing/2014/main" id="{920443F5-DF56-4B08-9698-F3B49FE43CD6}"/>
              </a:ext>
            </a:extLst>
          </p:cNvPr>
          <p:cNvSpPr>
            <a:spLocks noChangeArrowheads="1"/>
          </p:cNvSpPr>
          <p:nvPr/>
        </p:nvSpPr>
        <p:spPr bwMode="auto">
          <a:xfrm>
            <a:off x="7955219" y="3470878"/>
            <a:ext cx="11807"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5" name="Freeform 852">
            <a:extLst>
              <a:ext uri="{FF2B5EF4-FFF2-40B4-BE49-F238E27FC236}">
                <a16:creationId xmlns:a16="http://schemas.microsoft.com/office/drawing/2014/main" id="{F5D3B73E-5058-4489-80F9-D3D5745ABE37}"/>
              </a:ext>
            </a:extLst>
          </p:cNvPr>
          <p:cNvSpPr>
            <a:spLocks noChangeArrowheads="1"/>
          </p:cNvSpPr>
          <p:nvPr/>
        </p:nvSpPr>
        <p:spPr bwMode="auto">
          <a:xfrm>
            <a:off x="8018194" y="3489245"/>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66" name="Picture 853">
            <a:extLst>
              <a:ext uri="{FF2B5EF4-FFF2-40B4-BE49-F238E27FC236}">
                <a16:creationId xmlns:a16="http://schemas.microsoft.com/office/drawing/2014/main" id="{7CA70854-EF54-40EC-BAF1-EEE05496B8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58132" y="3115331"/>
            <a:ext cx="204669"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67" name="Freeform 854">
            <a:extLst>
              <a:ext uri="{FF2B5EF4-FFF2-40B4-BE49-F238E27FC236}">
                <a16:creationId xmlns:a16="http://schemas.microsoft.com/office/drawing/2014/main" id="{1FEBB6A8-78FF-40DF-94B6-FC10976C674C}"/>
              </a:ext>
            </a:extLst>
          </p:cNvPr>
          <p:cNvSpPr>
            <a:spLocks noChangeArrowheads="1"/>
          </p:cNvSpPr>
          <p:nvPr/>
        </p:nvSpPr>
        <p:spPr bwMode="auto">
          <a:xfrm>
            <a:off x="6348039" y="3396095"/>
            <a:ext cx="402779" cy="118079"/>
          </a:xfrm>
          <a:custGeom>
            <a:avLst/>
            <a:gdLst>
              <a:gd name="T0" fmla="*/ 1216 w 1355"/>
              <a:gd name="T1" fmla="*/ 149 h 399"/>
              <a:gd name="T2" fmla="*/ 802 w 1355"/>
              <a:gd name="T3" fmla="*/ 149 h 399"/>
              <a:gd name="T4" fmla="*/ 1210 w 1355"/>
              <a:gd name="T5" fmla="*/ 191 h 399"/>
              <a:gd name="T6" fmla="*/ 1199 w 1355"/>
              <a:gd name="T7" fmla="*/ 223 h 399"/>
              <a:gd name="T8" fmla="*/ 1163 w 1355"/>
              <a:gd name="T9" fmla="*/ 287 h 399"/>
              <a:gd name="T10" fmla="*/ 1109 w 1355"/>
              <a:gd name="T11" fmla="*/ 329 h 399"/>
              <a:gd name="T12" fmla="*/ 1041 w 1355"/>
              <a:gd name="T13" fmla="*/ 356 h 399"/>
              <a:gd name="T14" fmla="*/ 350 w 1355"/>
              <a:gd name="T15" fmla="*/ 361 h 399"/>
              <a:gd name="T16" fmla="*/ 313 w 1355"/>
              <a:gd name="T17" fmla="*/ 356 h 399"/>
              <a:gd name="T18" fmla="*/ 244 w 1355"/>
              <a:gd name="T19" fmla="*/ 329 h 399"/>
              <a:gd name="T20" fmla="*/ 191 w 1355"/>
              <a:gd name="T21" fmla="*/ 287 h 399"/>
              <a:gd name="T22" fmla="*/ 154 w 1355"/>
              <a:gd name="T23" fmla="*/ 223 h 399"/>
              <a:gd name="T24" fmla="*/ 546 w 1355"/>
              <a:gd name="T25" fmla="*/ 191 h 399"/>
              <a:gd name="T26" fmla="*/ 138 w 1355"/>
              <a:gd name="T27" fmla="*/ 149 h 399"/>
              <a:gd name="T28" fmla="*/ 138 w 1355"/>
              <a:gd name="T29" fmla="*/ 149 h 399"/>
              <a:gd name="T30" fmla="*/ 132 w 1355"/>
              <a:gd name="T31" fmla="*/ 122 h 399"/>
              <a:gd name="T32" fmla="*/ 1227 w 1355"/>
              <a:gd name="T33" fmla="*/ 101 h 399"/>
              <a:gd name="T34" fmla="*/ 1221 w 1355"/>
              <a:gd name="T35" fmla="*/ 122 h 399"/>
              <a:gd name="T36" fmla="*/ 1354 w 1355"/>
              <a:gd name="T37" fmla="*/ 63 h 399"/>
              <a:gd name="T38" fmla="*/ 557 w 1355"/>
              <a:gd name="T39" fmla="*/ 63 h 399"/>
              <a:gd name="T40" fmla="*/ 483 w 1355"/>
              <a:gd name="T41" fmla="*/ 16 h 399"/>
              <a:gd name="T42" fmla="*/ 398 w 1355"/>
              <a:gd name="T43" fmla="*/ 0 h 399"/>
              <a:gd name="T44" fmla="*/ 0 w 1355"/>
              <a:gd name="T45" fmla="*/ 42 h 399"/>
              <a:gd name="T46" fmla="*/ 398 w 1355"/>
              <a:gd name="T47" fmla="*/ 42 h 399"/>
              <a:gd name="T48" fmla="*/ 483 w 1355"/>
              <a:gd name="T49" fmla="*/ 63 h 399"/>
              <a:gd name="T50" fmla="*/ 0 w 1355"/>
              <a:gd name="T51" fmla="*/ 101 h 399"/>
              <a:gd name="T52" fmla="*/ 53 w 1355"/>
              <a:gd name="T53" fmla="*/ 101 h 399"/>
              <a:gd name="T54" fmla="*/ 69 w 1355"/>
              <a:gd name="T55" fmla="*/ 106 h 399"/>
              <a:gd name="T56" fmla="*/ 90 w 1355"/>
              <a:gd name="T57" fmla="*/ 132 h 399"/>
              <a:gd name="T58" fmla="*/ 96 w 1355"/>
              <a:gd name="T59" fmla="*/ 149 h 399"/>
              <a:gd name="T60" fmla="*/ 117 w 1355"/>
              <a:gd name="T61" fmla="*/ 244 h 399"/>
              <a:gd name="T62" fmla="*/ 170 w 1355"/>
              <a:gd name="T63" fmla="*/ 324 h 399"/>
              <a:gd name="T64" fmla="*/ 249 w 1355"/>
              <a:gd name="T65" fmla="*/ 382 h 399"/>
              <a:gd name="T66" fmla="*/ 350 w 1355"/>
              <a:gd name="T67" fmla="*/ 398 h 399"/>
              <a:gd name="T68" fmla="*/ 1003 w 1355"/>
              <a:gd name="T69" fmla="*/ 398 h 399"/>
              <a:gd name="T70" fmla="*/ 1104 w 1355"/>
              <a:gd name="T71" fmla="*/ 382 h 399"/>
              <a:gd name="T72" fmla="*/ 1184 w 1355"/>
              <a:gd name="T73" fmla="*/ 324 h 399"/>
              <a:gd name="T74" fmla="*/ 1237 w 1355"/>
              <a:gd name="T75" fmla="*/ 244 h 399"/>
              <a:gd name="T76" fmla="*/ 1258 w 1355"/>
              <a:gd name="T77" fmla="*/ 149 h 399"/>
              <a:gd name="T78" fmla="*/ 1258 w 1355"/>
              <a:gd name="T79" fmla="*/ 132 h 399"/>
              <a:gd name="T80" fmla="*/ 1285 w 1355"/>
              <a:gd name="T81" fmla="*/ 106 h 399"/>
              <a:gd name="T82" fmla="*/ 1301 w 1355"/>
              <a:gd name="T83" fmla="*/ 101 h 399"/>
              <a:gd name="T84" fmla="*/ 1354 w 1355"/>
              <a:gd name="T85" fmla="*/ 6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5" h="399">
                <a:moveTo>
                  <a:pt x="1216" y="149"/>
                </a:moveTo>
                <a:lnTo>
                  <a:pt x="1216" y="149"/>
                </a:lnTo>
                <a:lnTo>
                  <a:pt x="1216" y="149"/>
                </a:lnTo>
                <a:lnTo>
                  <a:pt x="802" y="149"/>
                </a:lnTo>
                <a:lnTo>
                  <a:pt x="802" y="191"/>
                </a:lnTo>
                <a:lnTo>
                  <a:pt x="1210" y="191"/>
                </a:lnTo>
                <a:lnTo>
                  <a:pt x="1210" y="191"/>
                </a:lnTo>
                <a:lnTo>
                  <a:pt x="1199" y="223"/>
                </a:lnTo>
                <a:lnTo>
                  <a:pt x="1184" y="255"/>
                </a:lnTo>
                <a:lnTo>
                  <a:pt x="1163" y="287"/>
                </a:lnTo>
                <a:lnTo>
                  <a:pt x="1136" y="308"/>
                </a:lnTo>
                <a:lnTo>
                  <a:pt x="1109" y="329"/>
                </a:lnTo>
                <a:lnTo>
                  <a:pt x="1078" y="345"/>
                </a:lnTo>
                <a:lnTo>
                  <a:pt x="1041" y="356"/>
                </a:lnTo>
                <a:lnTo>
                  <a:pt x="1003" y="361"/>
                </a:lnTo>
                <a:lnTo>
                  <a:pt x="350" y="361"/>
                </a:lnTo>
                <a:lnTo>
                  <a:pt x="350" y="361"/>
                </a:lnTo>
                <a:lnTo>
                  <a:pt x="313" y="356"/>
                </a:lnTo>
                <a:lnTo>
                  <a:pt x="276" y="345"/>
                </a:lnTo>
                <a:lnTo>
                  <a:pt x="244" y="329"/>
                </a:lnTo>
                <a:lnTo>
                  <a:pt x="212" y="308"/>
                </a:lnTo>
                <a:lnTo>
                  <a:pt x="191" y="287"/>
                </a:lnTo>
                <a:lnTo>
                  <a:pt x="170" y="255"/>
                </a:lnTo>
                <a:lnTo>
                  <a:pt x="154" y="223"/>
                </a:lnTo>
                <a:lnTo>
                  <a:pt x="143" y="191"/>
                </a:lnTo>
                <a:lnTo>
                  <a:pt x="546" y="191"/>
                </a:lnTo>
                <a:lnTo>
                  <a:pt x="546" y="149"/>
                </a:lnTo>
                <a:lnTo>
                  <a:pt x="138" y="149"/>
                </a:lnTo>
                <a:lnTo>
                  <a:pt x="138" y="149"/>
                </a:lnTo>
                <a:lnTo>
                  <a:pt x="138" y="149"/>
                </a:lnTo>
                <a:lnTo>
                  <a:pt x="138" y="149"/>
                </a:lnTo>
                <a:lnTo>
                  <a:pt x="132" y="122"/>
                </a:lnTo>
                <a:lnTo>
                  <a:pt x="128" y="101"/>
                </a:lnTo>
                <a:lnTo>
                  <a:pt x="1227" y="101"/>
                </a:lnTo>
                <a:lnTo>
                  <a:pt x="1227" y="101"/>
                </a:lnTo>
                <a:lnTo>
                  <a:pt x="1221" y="122"/>
                </a:lnTo>
                <a:lnTo>
                  <a:pt x="1216" y="149"/>
                </a:lnTo>
                <a:close/>
                <a:moveTo>
                  <a:pt x="1354" y="63"/>
                </a:moveTo>
                <a:lnTo>
                  <a:pt x="557" y="63"/>
                </a:lnTo>
                <a:lnTo>
                  <a:pt x="557" y="63"/>
                </a:lnTo>
                <a:lnTo>
                  <a:pt x="520" y="37"/>
                </a:lnTo>
                <a:lnTo>
                  <a:pt x="483" y="16"/>
                </a:lnTo>
                <a:lnTo>
                  <a:pt x="441" y="5"/>
                </a:lnTo>
                <a:lnTo>
                  <a:pt x="398" y="0"/>
                </a:lnTo>
                <a:lnTo>
                  <a:pt x="0" y="0"/>
                </a:lnTo>
                <a:lnTo>
                  <a:pt x="0" y="42"/>
                </a:lnTo>
                <a:lnTo>
                  <a:pt x="398" y="42"/>
                </a:lnTo>
                <a:lnTo>
                  <a:pt x="398" y="42"/>
                </a:lnTo>
                <a:lnTo>
                  <a:pt x="441" y="48"/>
                </a:lnTo>
                <a:lnTo>
                  <a:pt x="483" y="63"/>
                </a:lnTo>
                <a:lnTo>
                  <a:pt x="0" y="63"/>
                </a:lnTo>
                <a:lnTo>
                  <a:pt x="0" y="101"/>
                </a:lnTo>
                <a:lnTo>
                  <a:pt x="53" y="101"/>
                </a:lnTo>
                <a:lnTo>
                  <a:pt x="53" y="101"/>
                </a:lnTo>
                <a:lnTo>
                  <a:pt x="53" y="101"/>
                </a:lnTo>
                <a:lnTo>
                  <a:pt x="69" y="106"/>
                </a:lnTo>
                <a:lnTo>
                  <a:pt x="85" y="117"/>
                </a:lnTo>
                <a:lnTo>
                  <a:pt x="90" y="132"/>
                </a:lnTo>
                <a:lnTo>
                  <a:pt x="96" y="149"/>
                </a:lnTo>
                <a:lnTo>
                  <a:pt x="96" y="149"/>
                </a:lnTo>
                <a:lnTo>
                  <a:pt x="101" y="196"/>
                </a:lnTo>
                <a:lnTo>
                  <a:pt x="117" y="244"/>
                </a:lnTo>
                <a:lnTo>
                  <a:pt x="138" y="287"/>
                </a:lnTo>
                <a:lnTo>
                  <a:pt x="170" y="324"/>
                </a:lnTo>
                <a:lnTo>
                  <a:pt x="207" y="356"/>
                </a:lnTo>
                <a:lnTo>
                  <a:pt x="249" y="382"/>
                </a:lnTo>
                <a:lnTo>
                  <a:pt x="297" y="392"/>
                </a:lnTo>
                <a:lnTo>
                  <a:pt x="350" y="398"/>
                </a:lnTo>
                <a:lnTo>
                  <a:pt x="1003" y="398"/>
                </a:lnTo>
                <a:lnTo>
                  <a:pt x="1003" y="398"/>
                </a:lnTo>
                <a:lnTo>
                  <a:pt x="1056" y="392"/>
                </a:lnTo>
                <a:lnTo>
                  <a:pt x="1104" y="382"/>
                </a:lnTo>
                <a:lnTo>
                  <a:pt x="1147" y="356"/>
                </a:lnTo>
                <a:lnTo>
                  <a:pt x="1184" y="324"/>
                </a:lnTo>
                <a:lnTo>
                  <a:pt x="1216" y="287"/>
                </a:lnTo>
                <a:lnTo>
                  <a:pt x="1237" y="244"/>
                </a:lnTo>
                <a:lnTo>
                  <a:pt x="1253" y="196"/>
                </a:lnTo>
                <a:lnTo>
                  <a:pt x="1258" y="149"/>
                </a:lnTo>
                <a:lnTo>
                  <a:pt x="1258" y="149"/>
                </a:lnTo>
                <a:lnTo>
                  <a:pt x="1258" y="132"/>
                </a:lnTo>
                <a:lnTo>
                  <a:pt x="1269" y="117"/>
                </a:lnTo>
                <a:lnTo>
                  <a:pt x="1285" y="106"/>
                </a:lnTo>
                <a:lnTo>
                  <a:pt x="1301" y="101"/>
                </a:lnTo>
                <a:lnTo>
                  <a:pt x="1301" y="101"/>
                </a:lnTo>
                <a:lnTo>
                  <a:pt x="1354" y="101"/>
                </a:lnTo>
                <a:lnTo>
                  <a:pt x="1354" y="6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8" name="Freeform 855">
            <a:extLst>
              <a:ext uri="{FF2B5EF4-FFF2-40B4-BE49-F238E27FC236}">
                <a16:creationId xmlns:a16="http://schemas.microsoft.com/office/drawing/2014/main" id="{2930FE7F-ABD4-4A85-A1F8-290A045A3126}"/>
              </a:ext>
            </a:extLst>
          </p:cNvPr>
          <p:cNvSpPr>
            <a:spLocks noChangeArrowheads="1"/>
          </p:cNvSpPr>
          <p:nvPr/>
        </p:nvSpPr>
        <p:spPr bwMode="auto">
          <a:xfrm>
            <a:off x="6443814" y="3522045"/>
            <a:ext cx="207293" cy="13120"/>
          </a:xfrm>
          <a:custGeom>
            <a:avLst/>
            <a:gdLst>
              <a:gd name="T0" fmla="*/ 0 w 697"/>
              <a:gd name="T1" fmla="*/ 0 h 44"/>
              <a:gd name="T2" fmla="*/ 696 w 697"/>
              <a:gd name="T3" fmla="*/ 0 h 44"/>
              <a:gd name="T4" fmla="*/ 696 w 697"/>
              <a:gd name="T5" fmla="*/ 43 h 44"/>
              <a:gd name="T6" fmla="*/ 0 w 697"/>
              <a:gd name="T7" fmla="*/ 43 h 44"/>
              <a:gd name="T8" fmla="*/ 0 w 697"/>
              <a:gd name="T9" fmla="*/ 0 h 44"/>
            </a:gdLst>
            <a:ahLst/>
            <a:cxnLst>
              <a:cxn ang="0">
                <a:pos x="T0" y="T1"/>
              </a:cxn>
              <a:cxn ang="0">
                <a:pos x="T2" y="T3"/>
              </a:cxn>
              <a:cxn ang="0">
                <a:pos x="T4" y="T5"/>
              </a:cxn>
              <a:cxn ang="0">
                <a:pos x="T6" y="T7"/>
              </a:cxn>
              <a:cxn ang="0">
                <a:pos x="T8" y="T9"/>
              </a:cxn>
            </a:cxnLst>
            <a:rect l="0" t="0" r="r" b="b"/>
            <a:pathLst>
              <a:path w="697" h="44">
                <a:moveTo>
                  <a:pt x="0" y="0"/>
                </a:moveTo>
                <a:lnTo>
                  <a:pt x="696" y="0"/>
                </a:lnTo>
                <a:lnTo>
                  <a:pt x="69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9" name="Freeform 856">
            <a:extLst>
              <a:ext uri="{FF2B5EF4-FFF2-40B4-BE49-F238E27FC236}">
                <a16:creationId xmlns:a16="http://schemas.microsoft.com/office/drawing/2014/main" id="{EC4A3C5A-7E2D-4000-B1C4-0B10E1C67D96}"/>
              </a:ext>
            </a:extLst>
          </p:cNvPr>
          <p:cNvSpPr>
            <a:spLocks noChangeArrowheads="1"/>
          </p:cNvSpPr>
          <p:nvPr/>
        </p:nvSpPr>
        <p:spPr bwMode="auto">
          <a:xfrm>
            <a:off x="6519909" y="3440703"/>
            <a:ext cx="61663" cy="13120"/>
          </a:xfrm>
          <a:custGeom>
            <a:avLst/>
            <a:gdLst>
              <a:gd name="T0" fmla="*/ 0 w 208"/>
              <a:gd name="T1" fmla="*/ 0 h 43"/>
              <a:gd name="T2" fmla="*/ 207 w 208"/>
              <a:gd name="T3" fmla="*/ 0 h 43"/>
              <a:gd name="T4" fmla="*/ 207 w 208"/>
              <a:gd name="T5" fmla="*/ 42 h 43"/>
              <a:gd name="T6" fmla="*/ 0 w 208"/>
              <a:gd name="T7" fmla="*/ 42 h 43"/>
              <a:gd name="T8" fmla="*/ 0 w 208"/>
              <a:gd name="T9" fmla="*/ 0 h 43"/>
            </a:gdLst>
            <a:ahLst/>
            <a:cxnLst>
              <a:cxn ang="0">
                <a:pos x="T0" y="T1"/>
              </a:cxn>
              <a:cxn ang="0">
                <a:pos x="T2" y="T3"/>
              </a:cxn>
              <a:cxn ang="0">
                <a:pos x="T4" y="T5"/>
              </a:cxn>
              <a:cxn ang="0">
                <a:pos x="T6" y="T7"/>
              </a:cxn>
              <a:cxn ang="0">
                <a:pos x="T8" y="T9"/>
              </a:cxn>
            </a:cxnLst>
            <a:rect l="0" t="0" r="r" b="b"/>
            <a:pathLst>
              <a:path w="208" h="43">
                <a:moveTo>
                  <a:pt x="0" y="0"/>
                </a:moveTo>
                <a:lnTo>
                  <a:pt x="207" y="0"/>
                </a:lnTo>
                <a:lnTo>
                  <a:pt x="20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0" name="Freeform 857">
            <a:extLst>
              <a:ext uri="{FF2B5EF4-FFF2-40B4-BE49-F238E27FC236}">
                <a16:creationId xmlns:a16="http://schemas.microsoft.com/office/drawing/2014/main" id="{5360CE7C-EA8E-40E3-BF2C-CB9BF693F17B}"/>
              </a:ext>
            </a:extLst>
          </p:cNvPr>
          <p:cNvSpPr>
            <a:spLocks noChangeArrowheads="1"/>
          </p:cNvSpPr>
          <p:nvPr/>
        </p:nvSpPr>
        <p:spPr bwMode="auto">
          <a:xfrm>
            <a:off x="6462182" y="3179617"/>
            <a:ext cx="20992" cy="192862"/>
          </a:xfrm>
          <a:custGeom>
            <a:avLst/>
            <a:gdLst>
              <a:gd name="T0" fmla="*/ 0 w 70"/>
              <a:gd name="T1" fmla="*/ 631 h 648"/>
              <a:gd name="T2" fmla="*/ 37 w 70"/>
              <a:gd name="T3" fmla="*/ 647 h 648"/>
              <a:gd name="T4" fmla="*/ 59 w 70"/>
              <a:gd name="T5" fmla="*/ 594 h 648"/>
              <a:gd name="T6" fmla="*/ 59 w 70"/>
              <a:gd name="T7" fmla="*/ 594 h 648"/>
              <a:gd name="T8" fmla="*/ 69 w 70"/>
              <a:gd name="T9" fmla="*/ 568 h 648"/>
              <a:gd name="T10" fmla="*/ 69 w 70"/>
              <a:gd name="T11" fmla="*/ 536 h 648"/>
              <a:gd name="T12" fmla="*/ 69 w 70"/>
              <a:gd name="T13" fmla="*/ 504 h 648"/>
              <a:gd name="T14" fmla="*/ 59 w 70"/>
              <a:gd name="T15" fmla="*/ 477 h 648"/>
              <a:gd name="T16" fmla="*/ 59 w 70"/>
              <a:gd name="T17" fmla="*/ 477 h 648"/>
              <a:gd name="T18" fmla="*/ 53 w 70"/>
              <a:gd name="T19" fmla="*/ 451 h 648"/>
              <a:gd name="T20" fmla="*/ 53 w 70"/>
              <a:gd name="T21" fmla="*/ 430 h 648"/>
              <a:gd name="T22" fmla="*/ 53 w 70"/>
              <a:gd name="T23" fmla="*/ 408 h 648"/>
              <a:gd name="T24" fmla="*/ 59 w 70"/>
              <a:gd name="T25" fmla="*/ 387 h 648"/>
              <a:gd name="T26" fmla="*/ 59 w 70"/>
              <a:gd name="T27" fmla="*/ 387 h 648"/>
              <a:gd name="T28" fmla="*/ 69 w 70"/>
              <a:gd name="T29" fmla="*/ 355 h 648"/>
              <a:gd name="T30" fmla="*/ 69 w 70"/>
              <a:gd name="T31" fmla="*/ 323 h 648"/>
              <a:gd name="T32" fmla="*/ 69 w 70"/>
              <a:gd name="T33" fmla="*/ 291 h 648"/>
              <a:gd name="T34" fmla="*/ 59 w 70"/>
              <a:gd name="T35" fmla="*/ 265 h 648"/>
              <a:gd name="T36" fmla="*/ 59 w 70"/>
              <a:gd name="T37" fmla="*/ 265 h 648"/>
              <a:gd name="T38" fmla="*/ 53 w 70"/>
              <a:gd name="T39" fmla="*/ 244 h 648"/>
              <a:gd name="T40" fmla="*/ 53 w 70"/>
              <a:gd name="T41" fmla="*/ 217 h 648"/>
              <a:gd name="T42" fmla="*/ 53 w 70"/>
              <a:gd name="T43" fmla="*/ 196 h 648"/>
              <a:gd name="T44" fmla="*/ 59 w 70"/>
              <a:gd name="T45" fmla="*/ 175 h 648"/>
              <a:gd name="T46" fmla="*/ 59 w 70"/>
              <a:gd name="T47" fmla="*/ 175 h 648"/>
              <a:gd name="T48" fmla="*/ 69 w 70"/>
              <a:gd name="T49" fmla="*/ 143 h 648"/>
              <a:gd name="T50" fmla="*/ 69 w 70"/>
              <a:gd name="T51" fmla="*/ 111 h 648"/>
              <a:gd name="T52" fmla="*/ 69 w 70"/>
              <a:gd name="T53" fmla="*/ 84 h 648"/>
              <a:gd name="T54" fmla="*/ 59 w 70"/>
              <a:gd name="T55" fmla="*/ 53 h 648"/>
              <a:gd name="T56" fmla="*/ 37 w 70"/>
              <a:gd name="T57" fmla="*/ 0 h 648"/>
              <a:gd name="T58" fmla="*/ 0 w 70"/>
              <a:gd name="T59" fmla="*/ 15 h 648"/>
              <a:gd name="T60" fmla="*/ 21 w 70"/>
              <a:gd name="T61" fmla="*/ 69 h 648"/>
              <a:gd name="T62" fmla="*/ 21 w 70"/>
              <a:gd name="T63" fmla="*/ 69 h 648"/>
              <a:gd name="T64" fmla="*/ 27 w 70"/>
              <a:gd name="T65" fmla="*/ 90 h 648"/>
              <a:gd name="T66" fmla="*/ 32 w 70"/>
              <a:gd name="T67" fmla="*/ 111 h 648"/>
              <a:gd name="T68" fmla="*/ 27 w 70"/>
              <a:gd name="T69" fmla="*/ 137 h 648"/>
              <a:gd name="T70" fmla="*/ 21 w 70"/>
              <a:gd name="T71" fmla="*/ 159 h 648"/>
              <a:gd name="T72" fmla="*/ 21 w 70"/>
              <a:gd name="T73" fmla="*/ 159 h 648"/>
              <a:gd name="T74" fmla="*/ 11 w 70"/>
              <a:gd name="T75" fmla="*/ 191 h 648"/>
              <a:gd name="T76" fmla="*/ 11 w 70"/>
              <a:gd name="T77" fmla="*/ 217 h 648"/>
              <a:gd name="T78" fmla="*/ 11 w 70"/>
              <a:gd name="T79" fmla="*/ 249 h 648"/>
              <a:gd name="T80" fmla="*/ 21 w 70"/>
              <a:gd name="T81" fmla="*/ 281 h 648"/>
              <a:gd name="T82" fmla="*/ 21 w 70"/>
              <a:gd name="T83" fmla="*/ 281 h 648"/>
              <a:gd name="T84" fmla="*/ 27 w 70"/>
              <a:gd name="T85" fmla="*/ 302 h 648"/>
              <a:gd name="T86" fmla="*/ 32 w 70"/>
              <a:gd name="T87" fmla="*/ 323 h 648"/>
              <a:gd name="T88" fmla="*/ 27 w 70"/>
              <a:gd name="T89" fmla="*/ 350 h 648"/>
              <a:gd name="T90" fmla="*/ 21 w 70"/>
              <a:gd name="T91" fmla="*/ 371 h 648"/>
              <a:gd name="T92" fmla="*/ 21 w 70"/>
              <a:gd name="T93" fmla="*/ 371 h 648"/>
              <a:gd name="T94" fmla="*/ 11 w 70"/>
              <a:gd name="T95" fmla="*/ 398 h 648"/>
              <a:gd name="T96" fmla="*/ 11 w 70"/>
              <a:gd name="T97" fmla="*/ 430 h 648"/>
              <a:gd name="T98" fmla="*/ 11 w 70"/>
              <a:gd name="T99" fmla="*/ 461 h 648"/>
              <a:gd name="T100" fmla="*/ 21 w 70"/>
              <a:gd name="T101" fmla="*/ 493 h 648"/>
              <a:gd name="T102" fmla="*/ 21 w 70"/>
              <a:gd name="T103" fmla="*/ 493 h 648"/>
              <a:gd name="T104" fmla="*/ 27 w 70"/>
              <a:gd name="T105" fmla="*/ 515 h 648"/>
              <a:gd name="T106" fmla="*/ 32 w 70"/>
              <a:gd name="T107" fmla="*/ 536 h 648"/>
              <a:gd name="T108" fmla="*/ 27 w 70"/>
              <a:gd name="T109" fmla="*/ 557 h 648"/>
              <a:gd name="T110" fmla="*/ 21 w 70"/>
              <a:gd name="T111" fmla="*/ 583 h 648"/>
              <a:gd name="T112" fmla="*/ 0 w 70"/>
              <a:gd name="T113" fmla="*/ 63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648">
                <a:moveTo>
                  <a:pt x="0" y="631"/>
                </a:moveTo>
                <a:lnTo>
                  <a:pt x="37" y="647"/>
                </a:lnTo>
                <a:lnTo>
                  <a:pt x="59" y="594"/>
                </a:lnTo>
                <a:lnTo>
                  <a:pt x="59" y="594"/>
                </a:lnTo>
                <a:lnTo>
                  <a:pt x="69" y="568"/>
                </a:lnTo>
                <a:lnTo>
                  <a:pt x="69" y="536"/>
                </a:lnTo>
                <a:lnTo>
                  <a:pt x="69" y="504"/>
                </a:lnTo>
                <a:lnTo>
                  <a:pt x="59" y="477"/>
                </a:lnTo>
                <a:lnTo>
                  <a:pt x="59" y="477"/>
                </a:lnTo>
                <a:lnTo>
                  <a:pt x="53" y="451"/>
                </a:lnTo>
                <a:lnTo>
                  <a:pt x="53" y="430"/>
                </a:lnTo>
                <a:lnTo>
                  <a:pt x="53" y="408"/>
                </a:lnTo>
                <a:lnTo>
                  <a:pt x="59" y="387"/>
                </a:lnTo>
                <a:lnTo>
                  <a:pt x="59" y="387"/>
                </a:lnTo>
                <a:lnTo>
                  <a:pt x="69" y="355"/>
                </a:lnTo>
                <a:lnTo>
                  <a:pt x="69" y="323"/>
                </a:lnTo>
                <a:lnTo>
                  <a:pt x="69" y="291"/>
                </a:lnTo>
                <a:lnTo>
                  <a:pt x="59" y="265"/>
                </a:lnTo>
                <a:lnTo>
                  <a:pt x="59" y="265"/>
                </a:lnTo>
                <a:lnTo>
                  <a:pt x="53" y="244"/>
                </a:lnTo>
                <a:lnTo>
                  <a:pt x="53" y="217"/>
                </a:lnTo>
                <a:lnTo>
                  <a:pt x="53" y="196"/>
                </a:lnTo>
                <a:lnTo>
                  <a:pt x="59" y="175"/>
                </a:lnTo>
                <a:lnTo>
                  <a:pt x="59" y="175"/>
                </a:lnTo>
                <a:lnTo>
                  <a:pt x="69" y="143"/>
                </a:lnTo>
                <a:lnTo>
                  <a:pt x="69" y="111"/>
                </a:lnTo>
                <a:lnTo>
                  <a:pt x="69" y="84"/>
                </a:lnTo>
                <a:lnTo>
                  <a:pt x="59" y="53"/>
                </a:lnTo>
                <a:lnTo>
                  <a:pt x="37" y="0"/>
                </a:lnTo>
                <a:lnTo>
                  <a:pt x="0" y="15"/>
                </a:lnTo>
                <a:lnTo>
                  <a:pt x="21" y="69"/>
                </a:lnTo>
                <a:lnTo>
                  <a:pt x="21" y="69"/>
                </a:lnTo>
                <a:lnTo>
                  <a:pt x="27" y="90"/>
                </a:lnTo>
                <a:lnTo>
                  <a:pt x="32" y="111"/>
                </a:lnTo>
                <a:lnTo>
                  <a:pt x="27" y="137"/>
                </a:lnTo>
                <a:lnTo>
                  <a:pt x="21" y="159"/>
                </a:lnTo>
                <a:lnTo>
                  <a:pt x="21" y="159"/>
                </a:lnTo>
                <a:lnTo>
                  <a:pt x="11" y="191"/>
                </a:lnTo>
                <a:lnTo>
                  <a:pt x="11" y="217"/>
                </a:lnTo>
                <a:lnTo>
                  <a:pt x="11" y="249"/>
                </a:lnTo>
                <a:lnTo>
                  <a:pt x="21" y="281"/>
                </a:lnTo>
                <a:lnTo>
                  <a:pt x="21" y="281"/>
                </a:lnTo>
                <a:lnTo>
                  <a:pt x="27" y="302"/>
                </a:lnTo>
                <a:lnTo>
                  <a:pt x="32" y="323"/>
                </a:lnTo>
                <a:lnTo>
                  <a:pt x="27" y="350"/>
                </a:lnTo>
                <a:lnTo>
                  <a:pt x="21" y="371"/>
                </a:lnTo>
                <a:lnTo>
                  <a:pt x="21" y="371"/>
                </a:lnTo>
                <a:lnTo>
                  <a:pt x="11" y="398"/>
                </a:lnTo>
                <a:lnTo>
                  <a:pt x="11" y="430"/>
                </a:lnTo>
                <a:lnTo>
                  <a:pt x="11" y="461"/>
                </a:lnTo>
                <a:lnTo>
                  <a:pt x="21" y="493"/>
                </a:lnTo>
                <a:lnTo>
                  <a:pt x="21" y="493"/>
                </a:lnTo>
                <a:lnTo>
                  <a:pt x="27" y="515"/>
                </a:lnTo>
                <a:lnTo>
                  <a:pt x="32" y="536"/>
                </a:lnTo>
                <a:lnTo>
                  <a:pt x="27" y="557"/>
                </a:lnTo>
                <a:lnTo>
                  <a:pt x="21" y="583"/>
                </a:lnTo>
                <a:lnTo>
                  <a:pt x="0" y="63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1" name="Freeform 858">
            <a:extLst>
              <a:ext uri="{FF2B5EF4-FFF2-40B4-BE49-F238E27FC236}">
                <a16:creationId xmlns:a16="http://schemas.microsoft.com/office/drawing/2014/main" id="{B8EE571E-DE23-4776-8E3F-9DFAB622CCED}"/>
              </a:ext>
            </a:extLst>
          </p:cNvPr>
          <p:cNvSpPr>
            <a:spLocks noChangeArrowheads="1"/>
          </p:cNvSpPr>
          <p:nvPr/>
        </p:nvSpPr>
        <p:spPr bwMode="auto">
          <a:xfrm>
            <a:off x="6519909" y="3300320"/>
            <a:ext cx="23616" cy="98399"/>
          </a:xfrm>
          <a:custGeom>
            <a:avLst/>
            <a:gdLst>
              <a:gd name="T0" fmla="*/ 21 w 80"/>
              <a:gd name="T1" fmla="*/ 170 h 330"/>
              <a:gd name="T2" fmla="*/ 21 w 80"/>
              <a:gd name="T3" fmla="*/ 170 h 330"/>
              <a:gd name="T4" fmla="*/ 26 w 80"/>
              <a:gd name="T5" fmla="*/ 197 h 330"/>
              <a:gd name="T6" fmla="*/ 26 w 80"/>
              <a:gd name="T7" fmla="*/ 218 h 330"/>
              <a:gd name="T8" fmla="*/ 26 w 80"/>
              <a:gd name="T9" fmla="*/ 239 h 330"/>
              <a:gd name="T10" fmla="*/ 21 w 80"/>
              <a:gd name="T11" fmla="*/ 260 h 330"/>
              <a:gd name="T12" fmla="*/ 0 w 80"/>
              <a:gd name="T13" fmla="*/ 313 h 330"/>
              <a:gd name="T14" fmla="*/ 36 w 80"/>
              <a:gd name="T15" fmla="*/ 329 h 330"/>
              <a:gd name="T16" fmla="*/ 58 w 80"/>
              <a:gd name="T17" fmla="*/ 276 h 330"/>
              <a:gd name="T18" fmla="*/ 58 w 80"/>
              <a:gd name="T19" fmla="*/ 276 h 330"/>
              <a:gd name="T20" fmla="*/ 68 w 80"/>
              <a:gd name="T21" fmla="*/ 249 h 330"/>
              <a:gd name="T22" fmla="*/ 68 w 80"/>
              <a:gd name="T23" fmla="*/ 218 h 330"/>
              <a:gd name="T24" fmla="*/ 68 w 80"/>
              <a:gd name="T25" fmla="*/ 186 h 330"/>
              <a:gd name="T26" fmla="*/ 58 w 80"/>
              <a:gd name="T27" fmla="*/ 159 h 330"/>
              <a:gd name="T28" fmla="*/ 58 w 80"/>
              <a:gd name="T29" fmla="*/ 159 h 330"/>
              <a:gd name="T30" fmla="*/ 53 w 80"/>
              <a:gd name="T31" fmla="*/ 133 h 330"/>
              <a:gd name="T32" fmla="*/ 47 w 80"/>
              <a:gd name="T33" fmla="*/ 112 h 330"/>
              <a:gd name="T34" fmla="*/ 53 w 80"/>
              <a:gd name="T35" fmla="*/ 90 h 330"/>
              <a:gd name="T36" fmla="*/ 58 w 80"/>
              <a:gd name="T37" fmla="*/ 69 h 330"/>
              <a:gd name="T38" fmla="*/ 79 w 80"/>
              <a:gd name="T39" fmla="*/ 16 h 330"/>
              <a:gd name="T40" fmla="*/ 42 w 80"/>
              <a:gd name="T41" fmla="*/ 0 h 330"/>
              <a:gd name="T42" fmla="*/ 21 w 80"/>
              <a:gd name="T43" fmla="*/ 53 h 330"/>
              <a:gd name="T44" fmla="*/ 21 w 80"/>
              <a:gd name="T45" fmla="*/ 53 h 330"/>
              <a:gd name="T46" fmla="*/ 10 w 80"/>
              <a:gd name="T47" fmla="*/ 80 h 330"/>
              <a:gd name="T48" fmla="*/ 10 w 80"/>
              <a:gd name="T49" fmla="*/ 112 h 330"/>
              <a:gd name="T50" fmla="*/ 10 w 80"/>
              <a:gd name="T51" fmla="*/ 144 h 330"/>
              <a:gd name="T52" fmla="*/ 21 w 80"/>
              <a:gd name="T53" fmla="*/ 1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330">
                <a:moveTo>
                  <a:pt x="21" y="170"/>
                </a:moveTo>
                <a:lnTo>
                  <a:pt x="21" y="170"/>
                </a:lnTo>
                <a:lnTo>
                  <a:pt x="26" y="197"/>
                </a:lnTo>
                <a:lnTo>
                  <a:pt x="26" y="218"/>
                </a:lnTo>
                <a:lnTo>
                  <a:pt x="26" y="239"/>
                </a:lnTo>
                <a:lnTo>
                  <a:pt x="21" y="260"/>
                </a:lnTo>
                <a:lnTo>
                  <a:pt x="0" y="313"/>
                </a:lnTo>
                <a:lnTo>
                  <a:pt x="36" y="329"/>
                </a:lnTo>
                <a:lnTo>
                  <a:pt x="58" y="276"/>
                </a:lnTo>
                <a:lnTo>
                  <a:pt x="58" y="276"/>
                </a:lnTo>
                <a:lnTo>
                  <a:pt x="68" y="249"/>
                </a:lnTo>
                <a:lnTo>
                  <a:pt x="68" y="218"/>
                </a:lnTo>
                <a:lnTo>
                  <a:pt x="68" y="186"/>
                </a:lnTo>
                <a:lnTo>
                  <a:pt x="58" y="159"/>
                </a:lnTo>
                <a:lnTo>
                  <a:pt x="58" y="159"/>
                </a:lnTo>
                <a:lnTo>
                  <a:pt x="53" y="133"/>
                </a:lnTo>
                <a:lnTo>
                  <a:pt x="47" y="112"/>
                </a:lnTo>
                <a:lnTo>
                  <a:pt x="53" y="90"/>
                </a:lnTo>
                <a:lnTo>
                  <a:pt x="58" y="69"/>
                </a:lnTo>
                <a:lnTo>
                  <a:pt x="79" y="16"/>
                </a:lnTo>
                <a:lnTo>
                  <a:pt x="42" y="0"/>
                </a:lnTo>
                <a:lnTo>
                  <a:pt x="21" y="53"/>
                </a:lnTo>
                <a:lnTo>
                  <a:pt x="21" y="53"/>
                </a:lnTo>
                <a:lnTo>
                  <a:pt x="10" y="80"/>
                </a:lnTo>
                <a:lnTo>
                  <a:pt x="10" y="112"/>
                </a:lnTo>
                <a:lnTo>
                  <a:pt x="10" y="144"/>
                </a:lnTo>
                <a:lnTo>
                  <a:pt x="21" y="1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2" name="Freeform 859">
            <a:extLst>
              <a:ext uri="{FF2B5EF4-FFF2-40B4-BE49-F238E27FC236}">
                <a16:creationId xmlns:a16="http://schemas.microsoft.com/office/drawing/2014/main" id="{CEA79690-863F-4362-8972-149E6E542601}"/>
              </a:ext>
            </a:extLst>
          </p:cNvPr>
          <p:cNvSpPr>
            <a:spLocks noChangeArrowheads="1"/>
          </p:cNvSpPr>
          <p:nvPr/>
        </p:nvSpPr>
        <p:spPr bwMode="auto">
          <a:xfrm>
            <a:off x="6509413" y="3166498"/>
            <a:ext cx="20992" cy="68223"/>
          </a:xfrm>
          <a:custGeom>
            <a:avLst/>
            <a:gdLst>
              <a:gd name="T0" fmla="*/ 32 w 69"/>
              <a:gd name="T1" fmla="*/ 229 h 230"/>
              <a:gd name="T2" fmla="*/ 68 w 69"/>
              <a:gd name="T3" fmla="*/ 212 h 230"/>
              <a:gd name="T4" fmla="*/ 47 w 69"/>
              <a:gd name="T5" fmla="*/ 159 h 230"/>
              <a:gd name="T6" fmla="*/ 47 w 69"/>
              <a:gd name="T7" fmla="*/ 159 h 230"/>
              <a:gd name="T8" fmla="*/ 42 w 69"/>
              <a:gd name="T9" fmla="*/ 138 h 230"/>
              <a:gd name="T10" fmla="*/ 36 w 69"/>
              <a:gd name="T11" fmla="*/ 117 h 230"/>
              <a:gd name="T12" fmla="*/ 42 w 69"/>
              <a:gd name="T13" fmla="*/ 90 h 230"/>
              <a:gd name="T14" fmla="*/ 47 w 69"/>
              <a:gd name="T15" fmla="*/ 69 h 230"/>
              <a:gd name="T16" fmla="*/ 68 w 69"/>
              <a:gd name="T17" fmla="*/ 16 h 230"/>
              <a:gd name="T18" fmla="*/ 32 w 69"/>
              <a:gd name="T19" fmla="*/ 0 h 230"/>
              <a:gd name="T20" fmla="*/ 10 w 69"/>
              <a:gd name="T21" fmla="*/ 53 h 230"/>
              <a:gd name="T22" fmla="*/ 10 w 69"/>
              <a:gd name="T23" fmla="*/ 53 h 230"/>
              <a:gd name="T24" fmla="*/ 0 w 69"/>
              <a:gd name="T25" fmla="*/ 85 h 230"/>
              <a:gd name="T26" fmla="*/ 0 w 69"/>
              <a:gd name="T27" fmla="*/ 117 h 230"/>
              <a:gd name="T28" fmla="*/ 0 w 69"/>
              <a:gd name="T29" fmla="*/ 144 h 230"/>
              <a:gd name="T30" fmla="*/ 10 w 69"/>
              <a:gd name="T31" fmla="*/ 175 h 230"/>
              <a:gd name="T32" fmla="*/ 32 w 69"/>
              <a:gd name="T33"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230">
                <a:moveTo>
                  <a:pt x="32" y="229"/>
                </a:moveTo>
                <a:lnTo>
                  <a:pt x="68" y="212"/>
                </a:lnTo>
                <a:lnTo>
                  <a:pt x="47" y="159"/>
                </a:lnTo>
                <a:lnTo>
                  <a:pt x="47" y="159"/>
                </a:lnTo>
                <a:lnTo>
                  <a:pt x="42" y="138"/>
                </a:lnTo>
                <a:lnTo>
                  <a:pt x="36" y="117"/>
                </a:lnTo>
                <a:lnTo>
                  <a:pt x="42" y="90"/>
                </a:lnTo>
                <a:lnTo>
                  <a:pt x="47" y="69"/>
                </a:lnTo>
                <a:lnTo>
                  <a:pt x="68" y="16"/>
                </a:lnTo>
                <a:lnTo>
                  <a:pt x="32" y="0"/>
                </a:lnTo>
                <a:lnTo>
                  <a:pt x="10" y="53"/>
                </a:lnTo>
                <a:lnTo>
                  <a:pt x="10" y="53"/>
                </a:lnTo>
                <a:lnTo>
                  <a:pt x="0" y="85"/>
                </a:lnTo>
                <a:lnTo>
                  <a:pt x="0" y="117"/>
                </a:lnTo>
                <a:lnTo>
                  <a:pt x="0" y="144"/>
                </a:lnTo>
                <a:lnTo>
                  <a:pt x="10" y="175"/>
                </a:lnTo>
                <a:lnTo>
                  <a:pt x="32" y="229"/>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3" name="Freeform 860">
            <a:extLst>
              <a:ext uri="{FF2B5EF4-FFF2-40B4-BE49-F238E27FC236}">
                <a16:creationId xmlns:a16="http://schemas.microsoft.com/office/drawing/2014/main" id="{E44CFE3D-B632-479D-8554-901CFD009591}"/>
              </a:ext>
            </a:extLst>
          </p:cNvPr>
          <p:cNvSpPr>
            <a:spLocks noChangeArrowheads="1"/>
          </p:cNvSpPr>
          <p:nvPr/>
        </p:nvSpPr>
        <p:spPr bwMode="auto">
          <a:xfrm>
            <a:off x="6563204" y="3141570"/>
            <a:ext cx="20992" cy="194174"/>
          </a:xfrm>
          <a:custGeom>
            <a:avLst/>
            <a:gdLst>
              <a:gd name="T0" fmla="*/ 0 w 70"/>
              <a:gd name="T1" fmla="*/ 637 h 654"/>
              <a:gd name="T2" fmla="*/ 37 w 70"/>
              <a:gd name="T3" fmla="*/ 653 h 654"/>
              <a:gd name="T4" fmla="*/ 59 w 70"/>
              <a:gd name="T5" fmla="*/ 600 h 654"/>
              <a:gd name="T6" fmla="*/ 59 w 70"/>
              <a:gd name="T7" fmla="*/ 600 h 654"/>
              <a:gd name="T8" fmla="*/ 69 w 70"/>
              <a:gd name="T9" fmla="*/ 568 h 654"/>
              <a:gd name="T10" fmla="*/ 69 w 70"/>
              <a:gd name="T11" fmla="*/ 536 h 654"/>
              <a:gd name="T12" fmla="*/ 69 w 70"/>
              <a:gd name="T13" fmla="*/ 504 h 654"/>
              <a:gd name="T14" fmla="*/ 59 w 70"/>
              <a:gd name="T15" fmla="*/ 478 h 654"/>
              <a:gd name="T16" fmla="*/ 59 w 70"/>
              <a:gd name="T17" fmla="*/ 478 h 654"/>
              <a:gd name="T18" fmla="*/ 53 w 70"/>
              <a:gd name="T19" fmla="*/ 457 h 654"/>
              <a:gd name="T20" fmla="*/ 48 w 70"/>
              <a:gd name="T21" fmla="*/ 430 h 654"/>
              <a:gd name="T22" fmla="*/ 53 w 70"/>
              <a:gd name="T23" fmla="*/ 409 h 654"/>
              <a:gd name="T24" fmla="*/ 59 w 70"/>
              <a:gd name="T25" fmla="*/ 388 h 654"/>
              <a:gd name="T26" fmla="*/ 59 w 70"/>
              <a:gd name="T27" fmla="*/ 388 h 654"/>
              <a:gd name="T28" fmla="*/ 69 w 70"/>
              <a:gd name="T29" fmla="*/ 356 h 654"/>
              <a:gd name="T30" fmla="*/ 69 w 70"/>
              <a:gd name="T31" fmla="*/ 324 h 654"/>
              <a:gd name="T32" fmla="*/ 69 w 70"/>
              <a:gd name="T33" fmla="*/ 297 h 654"/>
              <a:gd name="T34" fmla="*/ 59 w 70"/>
              <a:gd name="T35" fmla="*/ 265 h 654"/>
              <a:gd name="T36" fmla="*/ 59 w 70"/>
              <a:gd name="T37" fmla="*/ 265 h 654"/>
              <a:gd name="T38" fmla="*/ 53 w 70"/>
              <a:gd name="T39" fmla="*/ 244 h 654"/>
              <a:gd name="T40" fmla="*/ 48 w 70"/>
              <a:gd name="T41" fmla="*/ 223 h 654"/>
              <a:gd name="T42" fmla="*/ 53 w 70"/>
              <a:gd name="T43" fmla="*/ 197 h 654"/>
              <a:gd name="T44" fmla="*/ 59 w 70"/>
              <a:gd name="T45" fmla="*/ 175 h 654"/>
              <a:gd name="T46" fmla="*/ 59 w 70"/>
              <a:gd name="T47" fmla="*/ 175 h 654"/>
              <a:gd name="T48" fmla="*/ 69 w 70"/>
              <a:gd name="T49" fmla="*/ 143 h 654"/>
              <a:gd name="T50" fmla="*/ 69 w 70"/>
              <a:gd name="T51" fmla="*/ 117 h 654"/>
              <a:gd name="T52" fmla="*/ 69 w 70"/>
              <a:gd name="T53" fmla="*/ 85 h 654"/>
              <a:gd name="T54" fmla="*/ 59 w 70"/>
              <a:gd name="T55" fmla="*/ 53 h 654"/>
              <a:gd name="T56" fmla="*/ 37 w 70"/>
              <a:gd name="T57" fmla="*/ 0 h 654"/>
              <a:gd name="T58" fmla="*/ 0 w 70"/>
              <a:gd name="T59" fmla="*/ 16 h 654"/>
              <a:gd name="T60" fmla="*/ 21 w 70"/>
              <a:gd name="T61" fmla="*/ 69 h 654"/>
              <a:gd name="T62" fmla="*/ 21 w 70"/>
              <a:gd name="T63" fmla="*/ 69 h 654"/>
              <a:gd name="T64" fmla="*/ 27 w 70"/>
              <a:gd name="T65" fmla="*/ 90 h 654"/>
              <a:gd name="T66" fmla="*/ 27 w 70"/>
              <a:gd name="T67" fmla="*/ 117 h 654"/>
              <a:gd name="T68" fmla="*/ 27 w 70"/>
              <a:gd name="T69" fmla="*/ 138 h 654"/>
              <a:gd name="T70" fmla="*/ 21 w 70"/>
              <a:gd name="T71" fmla="*/ 159 h 654"/>
              <a:gd name="T72" fmla="*/ 21 w 70"/>
              <a:gd name="T73" fmla="*/ 159 h 654"/>
              <a:gd name="T74" fmla="*/ 10 w 70"/>
              <a:gd name="T75" fmla="*/ 191 h 654"/>
              <a:gd name="T76" fmla="*/ 5 w 70"/>
              <a:gd name="T77" fmla="*/ 223 h 654"/>
              <a:gd name="T78" fmla="*/ 10 w 70"/>
              <a:gd name="T79" fmla="*/ 250 h 654"/>
              <a:gd name="T80" fmla="*/ 21 w 70"/>
              <a:gd name="T81" fmla="*/ 282 h 654"/>
              <a:gd name="T82" fmla="*/ 21 w 70"/>
              <a:gd name="T83" fmla="*/ 282 h 654"/>
              <a:gd name="T84" fmla="*/ 27 w 70"/>
              <a:gd name="T85" fmla="*/ 303 h 654"/>
              <a:gd name="T86" fmla="*/ 27 w 70"/>
              <a:gd name="T87" fmla="*/ 324 h 654"/>
              <a:gd name="T88" fmla="*/ 27 w 70"/>
              <a:gd name="T89" fmla="*/ 350 h 654"/>
              <a:gd name="T90" fmla="*/ 21 w 70"/>
              <a:gd name="T91" fmla="*/ 372 h 654"/>
              <a:gd name="T92" fmla="*/ 21 w 70"/>
              <a:gd name="T93" fmla="*/ 372 h 654"/>
              <a:gd name="T94" fmla="*/ 10 w 70"/>
              <a:gd name="T95" fmla="*/ 404 h 654"/>
              <a:gd name="T96" fmla="*/ 5 w 70"/>
              <a:gd name="T97" fmla="*/ 430 h 654"/>
              <a:gd name="T98" fmla="*/ 10 w 70"/>
              <a:gd name="T99" fmla="*/ 462 h 654"/>
              <a:gd name="T100" fmla="*/ 21 w 70"/>
              <a:gd name="T101" fmla="*/ 494 h 654"/>
              <a:gd name="T102" fmla="*/ 21 w 70"/>
              <a:gd name="T103" fmla="*/ 494 h 654"/>
              <a:gd name="T104" fmla="*/ 27 w 70"/>
              <a:gd name="T105" fmla="*/ 515 h 654"/>
              <a:gd name="T106" fmla="*/ 27 w 70"/>
              <a:gd name="T107" fmla="*/ 536 h 654"/>
              <a:gd name="T108" fmla="*/ 27 w 70"/>
              <a:gd name="T109" fmla="*/ 558 h 654"/>
              <a:gd name="T110" fmla="*/ 21 w 70"/>
              <a:gd name="T111" fmla="*/ 584 h 654"/>
              <a:gd name="T112" fmla="*/ 0 w 70"/>
              <a:gd name="T113" fmla="*/ 63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654">
                <a:moveTo>
                  <a:pt x="0" y="637"/>
                </a:moveTo>
                <a:lnTo>
                  <a:pt x="37" y="653"/>
                </a:lnTo>
                <a:lnTo>
                  <a:pt x="59" y="600"/>
                </a:lnTo>
                <a:lnTo>
                  <a:pt x="59" y="600"/>
                </a:lnTo>
                <a:lnTo>
                  <a:pt x="69" y="568"/>
                </a:lnTo>
                <a:lnTo>
                  <a:pt x="69" y="536"/>
                </a:lnTo>
                <a:lnTo>
                  <a:pt x="69" y="504"/>
                </a:lnTo>
                <a:lnTo>
                  <a:pt x="59" y="478"/>
                </a:lnTo>
                <a:lnTo>
                  <a:pt x="59" y="478"/>
                </a:lnTo>
                <a:lnTo>
                  <a:pt x="53" y="457"/>
                </a:lnTo>
                <a:lnTo>
                  <a:pt x="48" y="430"/>
                </a:lnTo>
                <a:lnTo>
                  <a:pt x="53" y="409"/>
                </a:lnTo>
                <a:lnTo>
                  <a:pt x="59" y="388"/>
                </a:lnTo>
                <a:lnTo>
                  <a:pt x="59" y="388"/>
                </a:lnTo>
                <a:lnTo>
                  <a:pt x="69" y="356"/>
                </a:lnTo>
                <a:lnTo>
                  <a:pt x="69" y="324"/>
                </a:lnTo>
                <a:lnTo>
                  <a:pt x="69" y="297"/>
                </a:lnTo>
                <a:lnTo>
                  <a:pt x="59" y="265"/>
                </a:lnTo>
                <a:lnTo>
                  <a:pt x="59" y="265"/>
                </a:lnTo>
                <a:lnTo>
                  <a:pt x="53" y="244"/>
                </a:lnTo>
                <a:lnTo>
                  <a:pt x="48" y="223"/>
                </a:lnTo>
                <a:lnTo>
                  <a:pt x="53" y="197"/>
                </a:lnTo>
                <a:lnTo>
                  <a:pt x="59" y="175"/>
                </a:lnTo>
                <a:lnTo>
                  <a:pt x="59" y="175"/>
                </a:lnTo>
                <a:lnTo>
                  <a:pt x="69" y="143"/>
                </a:lnTo>
                <a:lnTo>
                  <a:pt x="69" y="117"/>
                </a:lnTo>
                <a:lnTo>
                  <a:pt x="69" y="85"/>
                </a:lnTo>
                <a:lnTo>
                  <a:pt x="59" y="53"/>
                </a:lnTo>
                <a:lnTo>
                  <a:pt x="37" y="0"/>
                </a:lnTo>
                <a:lnTo>
                  <a:pt x="0" y="16"/>
                </a:lnTo>
                <a:lnTo>
                  <a:pt x="21" y="69"/>
                </a:lnTo>
                <a:lnTo>
                  <a:pt x="21" y="69"/>
                </a:lnTo>
                <a:lnTo>
                  <a:pt x="27" y="90"/>
                </a:lnTo>
                <a:lnTo>
                  <a:pt x="27" y="117"/>
                </a:lnTo>
                <a:lnTo>
                  <a:pt x="27" y="138"/>
                </a:lnTo>
                <a:lnTo>
                  <a:pt x="21" y="159"/>
                </a:lnTo>
                <a:lnTo>
                  <a:pt x="21" y="159"/>
                </a:lnTo>
                <a:lnTo>
                  <a:pt x="10" y="191"/>
                </a:lnTo>
                <a:lnTo>
                  <a:pt x="5" y="223"/>
                </a:lnTo>
                <a:lnTo>
                  <a:pt x="10" y="250"/>
                </a:lnTo>
                <a:lnTo>
                  <a:pt x="21" y="282"/>
                </a:lnTo>
                <a:lnTo>
                  <a:pt x="21" y="282"/>
                </a:lnTo>
                <a:lnTo>
                  <a:pt x="27" y="303"/>
                </a:lnTo>
                <a:lnTo>
                  <a:pt x="27" y="324"/>
                </a:lnTo>
                <a:lnTo>
                  <a:pt x="27" y="350"/>
                </a:lnTo>
                <a:lnTo>
                  <a:pt x="21" y="372"/>
                </a:lnTo>
                <a:lnTo>
                  <a:pt x="21" y="372"/>
                </a:lnTo>
                <a:lnTo>
                  <a:pt x="10" y="404"/>
                </a:lnTo>
                <a:lnTo>
                  <a:pt x="5" y="430"/>
                </a:lnTo>
                <a:lnTo>
                  <a:pt x="10" y="462"/>
                </a:lnTo>
                <a:lnTo>
                  <a:pt x="21" y="494"/>
                </a:lnTo>
                <a:lnTo>
                  <a:pt x="21" y="494"/>
                </a:lnTo>
                <a:lnTo>
                  <a:pt x="27" y="515"/>
                </a:lnTo>
                <a:lnTo>
                  <a:pt x="27" y="536"/>
                </a:lnTo>
                <a:lnTo>
                  <a:pt x="27" y="558"/>
                </a:lnTo>
                <a:lnTo>
                  <a:pt x="21" y="584"/>
                </a:lnTo>
                <a:lnTo>
                  <a:pt x="0" y="6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4" name="Freeform 861">
            <a:extLst>
              <a:ext uri="{FF2B5EF4-FFF2-40B4-BE49-F238E27FC236}">
                <a16:creationId xmlns:a16="http://schemas.microsoft.com/office/drawing/2014/main" id="{7D83AB1F-3C8C-4A39-9A8A-8CE324259DD7}"/>
              </a:ext>
            </a:extLst>
          </p:cNvPr>
          <p:cNvSpPr>
            <a:spLocks noChangeArrowheads="1"/>
          </p:cNvSpPr>
          <p:nvPr/>
        </p:nvSpPr>
        <p:spPr bwMode="auto">
          <a:xfrm>
            <a:off x="6619620" y="3211105"/>
            <a:ext cx="23616" cy="161374"/>
          </a:xfrm>
          <a:custGeom>
            <a:avLst/>
            <a:gdLst>
              <a:gd name="T0" fmla="*/ 0 w 80"/>
              <a:gd name="T1" fmla="*/ 526 h 543"/>
              <a:gd name="T2" fmla="*/ 37 w 80"/>
              <a:gd name="T3" fmla="*/ 542 h 543"/>
              <a:gd name="T4" fmla="*/ 58 w 80"/>
              <a:gd name="T5" fmla="*/ 489 h 543"/>
              <a:gd name="T6" fmla="*/ 58 w 80"/>
              <a:gd name="T7" fmla="*/ 489 h 543"/>
              <a:gd name="T8" fmla="*/ 64 w 80"/>
              <a:gd name="T9" fmla="*/ 463 h 543"/>
              <a:gd name="T10" fmla="*/ 69 w 80"/>
              <a:gd name="T11" fmla="*/ 431 h 543"/>
              <a:gd name="T12" fmla="*/ 64 w 80"/>
              <a:gd name="T13" fmla="*/ 399 h 543"/>
              <a:gd name="T14" fmla="*/ 58 w 80"/>
              <a:gd name="T15" fmla="*/ 372 h 543"/>
              <a:gd name="T16" fmla="*/ 58 w 80"/>
              <a:gd name="T17" fmla="*/ 372 h 543"/>
              <a:gd name="T18" fmla="*/ 48 w 80"/>
              <a:gd name="T19" fmla="*/ 346 h 543"/>
              <a:gd name="T20" fmla="*/ 48 w 80"/>
              <a:gd name="T21" fmla="*/ 325 h 543"/>
              <a:gd name="T22" fmla="*/ 48 w 80"/>
              <a:gd name="T23" fmla="*/ 303 h 543"/>
              <a:gd name="T24" fmla="*/ 58 w 80"/>
              <a:gd name="T25" fmla="*/ 282 h 543"/>
              <a:gd name="T26" fmla="*/ 58 w 80"/>
              <a:gd name="T27" fmla="*/ 282 h 543"/>
              <a:gd name="T28" fmla="*/ 64 w 80"/>
              <a:gd name="T29" fmla="*/ 250 h 543"/>
              <a:gd name="T30" fmla="*/ 69 w 80"/>
              <a:gd name="T31" fmla="*/ 218 h 543"/>
              <a:gd name="T32" fmla="*/ 64 w 80"/>
              <a:gd name="T33" fmla="*/ 186 h 543"/>
              <a:gd name="T34" fmla="*/ 58 w 80"/>
              <a:gd name="T35" fmla="*/ 160 h 543"/>
              <a:gd name="T36" fmla="*/ 58 w 80"/>
              <a:gd name="T37" fmla="*/ 160 h 543"/>
              <a:gd name="T38" fmla="*/ 48 w 80"/>
              <a:gd name="T39" fmla="*/ 139 h 543"/>
              <a:gd name="T40" fmla="*/ 48 w 80"/>
              <a:gd name="T41" fmla="*/ 112 h 543"/>
              <a:gd name="T42" fmla="*/ 48 w 80"/>
              <a:gd name="T43" fmla="*/ 91 h 543"/>
              <a:gd name="T44" fmla="*/ 58 w 80"/>
              <a:gd name="T45" fmla="*/ 70 h 543"/>
              <a:gd name="T46" fmla="*/ 79 w 80"/>
              <a:gd name="T47" fmla="*/ 17 h 543"/>
              <a:gd name="T48" fmla="*/ 37 w 80"/>
              <a:gd name="T49" fmla="*/ 0 h 543"/>
              <a:gd name="T50" fmla="*/ 16 w 80"/>
              <a:gd name="T51" fmla="*/ 54 h 543"/>
              <a:gd name="T52" fmla="*/ 16 w 80"/>
              <a:gd name="T53" fmla="*/ 54 h 543"/>
              <a:gd name="T54" fmla="*/ 11 w 80"/>
              <a:gd name="T55" fmla="*/ 86 h 543"/>
              <a:gd name="T56" fmla="*/ 5 w 80"/>
              <a:gd name="T57" fmla="*/ 112 h 543"/>
              <a:gd name="T58" fmla="*/ 11 w 80"/>
              <a:gd name="T59" fmla="*/ 144 h 543"/>
              <a:gd name="T60" fmla="*/ 16 w 80"/>
              <a:gd name="T61" fmla="*/ 176 h 543"/>
              <a:gd name="T62" fmla="*/ 16 w 80"/>
              <a:gd name="T63" fmla="*/ 176 h 543"/>
              <a:gd name="T64" fmla="*/ 26 w 80"/>
              <a:gd name="T65" fmla="*/ 197 h 543"/>
              <a:gd name="T66" fmla="*/ 26 w 80"/>
              <a:gd name="T67" fmla="*/ 218 h 543"/>
              <a:gd name="T68" fmla="*/ 26 w 80"/>
              <a:gd name="T69" fmla="*/ 245 h 543"/>
              <a:gd name="T70" fmla="*/ 16 w 80"/>
              <a:gd name="T71" fmla="*/ 266 h 543"/>
              <a:gd name="T72" fmla="*/ 16 w 80"/>
              <a:gd name="T73" fmla="*/ 266 h 543"/>
              <a:gd name="T74" fmla="*/ 11 w 80"/>
              <a:gd name="T75" fmla="*/ 293 h 543"/>
              <a:gd name="T76" fmla="*/ 5 w 80"/>
              <a:gd name="T77" fmla="*/ 325 h 543"/>
              <a:gd name="T78" fmla="*/ 11 w 80"/>
              <a:gd name="T79" fmla="*/ 356 h 543"/>
              <a:gd name="T80" fmla="*/ 16 w 80"/>
              <a:gd name="T81" fmla="*/ 388 h 543"/>
              <a:gd name="T82" fmla="*/ 16 w 80"/>
              <a:gd name="T83" fmla="*/ 388 h 543"/>
              <a:gd name="T84" fmla="*/ 26 w 80"/>
              <a:gd name="T85" fmla="*/ 410 h 543"/>
              <a:gd name="T86" fmla="*/ 26 w 80"/>
              <a:gd name="T87" fmla="*/ 431 h 543"/>
              <a:gd name="T88" fmla="*/ 26 w 80"/>
              <a:gd name="T89" fmla="*/ 452 h 543"/>
              <a:gd name="T90" fmla="*/ 16 w 80"/>
              <a:gd name="T91" fmla="*/ 478 h 543"/>
              <a:gd name="T92" fmla="*/ 0 w 80"/>
              <a:gd name="T93" fmla="*/ 5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543">
                <a:moveTo>
                  <a:pt x="0" y="526"/>
                </a:moveTo>
                <a:lnTo>
                  <a:pt x="37" y="542"/>
                </a:lnTo>
                <a:lnTo>
                  <a:pt x="58" y="489"/>
                </a:lnTo>
                <a:lnTo>
                  <a:pt x="58" y="489"/>
                </a:lnTo>
                <a:lnTo>
                  <a:pt x="64" y="463"/>
                </a:lnTo>
                <a:lnTo>
                  <a:pt x="69" y="431"/>
                </a:lnTo>
                <a:lnTo>
                  <a:pt x="64" y="399"/>
                </a:lnTo>
                <a:lnTo>
                  <a:pt x="58" y="372"/>
                </a:lnTo>
                <a:lnTo>
                  <a:pt x="58" y="372"/>
                </a:lnTo>
                <a:lnTo>
                  <a:pt x="48" y="346"/>
                </a:lnTo>
                <a:lnTo>
                  <a:pt x="48" y="325"/>
                </a:lnTo>
                <a:lnTo>
                  <a:pt x="48" y="303"/>
                </a:lnTo>
                <a:lnTo>
                  <a:pt x="58" y="282"/>
                </a:lnTo>
                <a:lnTo>
                  <a:pt x="58" y="282"/>
                </a:lnTo>
                <a:lnTo>
                  <a:pt x="64" y="250"/>
                </a:lnTo>
                <a:lnTo>
                  <a:pt x="69" y="218"/>
                </a:lnTo>
                <a:lnTo>
                  <a:pt x="64" y="186"/>
                </a:lnTo>
                <a:lnTo>
                  <a:pt x="58" y="160"/>
                </a:lnTo>
                <a:lnTo>
                  <a:pt x="58" y="160"/>
                </a:lnTo>
                <a:lnTo>
                  <a:pt x="48" y="139"/>
                </a:lnTo>
                <a:lnTo>
                  <a:pt x="48" y="112"/>
                </a:lnTo>
                <a:lnTo>
                  <a:pt x="48" y="91"/>
                </a:lnTo>
                <a:lnTo>
                  <a:pt x="58" y="70"/>
                </a:lnTo>
                <a:lnTo>
                  <a:pt x="79" y="17"/>
                </a:lnTo>
                <a:lnTo>
                  <a:pt x="37" y="0"/>
                </a:lnTo>
                <a:lnTo>
                  <a:pt x="16" y="54"/>
                </a:lnTo>
                <a:lnTo>
                  <a:pt x="16" y="54"/>
                </a:lnTo>
                <a:lnTo>
                  <a:pt x="11" y="86"/>
                </a:lnTo>
                <a:lnTo>
                  <a:pt x="5" y="112"/>
                </a:lnTo>
                <a:lnTo>
                  <a:pt x="11" y="144"/>
                </a:lnTo>
                <a:lnTo>
                  <a:pt x="16" y="176"/>
                </a:lnTo>
                <a:lnTo>
                  <a:pt x="16" y="176"/>
                </a:lnTo>
                <a:lnTo>
                  <a:pt x="26" y="197"/>
                </a:lnTo>
                <a:lnTo>
                  <a:pt x="26" y="218"/>
                </a:lnTo>
                <a:lnTo>
                  <a:pt x="26" y="245"/>
                </a:lnTo>
                <a:lnTo>
                  <a:pt x="16" y="266"/>
                </a:lnTo>
                <a:lnTo>
                  <a:pt x="16" y="266"/>
                </a:lnTo>
                <a:lnTo>
                  <a:pt x="11" y="293"/>
                </a:lnTo>
                <a:lnTo>
                  <a:pt x="5" y="325"/>
                </a:lnTo>
                <a:lnTo>
                  <a:pt x="11" y="356"/>
                </a:lnTo>
                <a:lnTo>
                  <a:pt x="16" y="388"/>
                </a:lnTo>
                <a:lnTo>
                  <a:pt x="16" y="388"/>
                </a:lnTo>
                <a:lnTo>
                  <a:pt x="26" y="410"/>
                </a:lnTo>
                <a:lnTo>
                  <a:pt x="26" y="431"/>
                </a:lnTo>
                <a:lnTo>
                  <a:pt x="26" y="452"/>
                </a:lnTo>
                <a:lnTo>
                  <a:pt x="16" y="478"/>
                </a:lnTo>
                <a:lnTo>
                  <a:pt x="0" y="52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5" name="Freeform 862">
            <a:extLst>
              <a:ext uri="{FF2B5EF4-FFF2-40B4-BE49-F238E27FC236}">
                <a16:creationId xmlns:a16="http://schemas.microsoft.com/office/drawing/2014/main" id="{B361349D-9A27-4AD9-9485-796CD26CA98A}"/>
              </a:ext>
            </a:extLst>
          </p:cNvPr>
          <p:cNvSpPr>
            <a:spLocks noChangeArrowheads="1"/>
          </p:cNvSpPr>
          <p:nvPr/>
        </p:nvSpPr>
        <p:spPr bwMode="auto">
          <a:xfrm>
            <a:off x="5743215" y="3413150"/>
            <a:ext cx="76095" cy="38048"/>
          </a:xfrm>
          <a:custGeom>
            <a:avLst/>
            <a:gdLst>
              <a:gd name="T0" fmla="*/ 256 w 257"/>
              <a:gd name="T1" fmla="*/ 127 h 128"/>
              <a:gd name="T2" fmla="*/ 256 w 257"/>
              <a:gd name="T3" fmla="*/ 127 h 128"/>
              <a:gd name="T4" fmla="*/ 250 w 257"/>
              <a:gd name="T5" fmla="*/ 101 h 128"/>
              <a:gd name="T6" fmla="*/ 245 w 257"/>
              <a:gd name="T7" fmla="*/ 80 h 128"/>
              <a:gd name="T8" fmla="*/ 234 w 257"/>
              <a:gd name="T9" fmla="*/ 59 h 128"/>
              <a:gd name="T10" fmla="*/ 218 w 257"/>
              <a:gd name="T11" fmla="*/ 37 h 128"/>
              <a:gd name="T12" fmla="*/ 197 w 257"/>
              <a:gd name="T13" fmla="*/ 22 h 128"/>
              <a:gd name="T14" fmla="*/ 175 w 257"/>
              <a:gd name="T15" fmla="*/ 11 h 128"/>
              <a:gd name="T16" fmla="*/ 154 w 257"/>
              <a:gd name="T17" fmla="*/ 5 h 128"/>
              <a:gd name="T18" fmla="*/ 128 w 257"/>
              <a:gd name="T19" fmla="*/ 0 h 128"/>
              <a:gd name="T20" fmla="*/ 128 w 257"/>
              <a:gd name="T21" fmla="*/ 0 h 128"/>
              <a:gd name="T22" fmla="*/ 101 w 257"/>
              <a:gd name="T23" fmla="*/ 5 h 128"/>
              <a:gd name="T24" fmla="*/ 80 w 257"/>
              <a:gd name="T25" fmla="*/ 11 h 128"/>
              <a:gd name="T26" fmla="*/ 59 w 257"/>
              <a:gd name="T27" fmla="*/ 22 h 128"/>
              <a:gd name="T28" fmla="*/ 38 w 257"/>
              <a:gd name="T29" fmla="*/ 37 h 128"/>
              <a:gd name="T30" fmla="*/ 22 w 257"/>
              <a:gd name="T31" fmla="*/ 59 h 128"/>
              <a:gd name="T32" fmla="*/ 11 w 257"/>
              <a:gd name="T33" fmla="*/ 80 h 128"/>
              <a:gd name="T34" fmla="*/ 6 w 257"/>
              <a:gd name="T35" fmla="*/ 101 h 128"/>
              <a:gd name="T36" fmla="*/ 0 w 257"/>
              <a:gd name="T37" fmla="*/ 127 h 128"/>
              <a:gd name="T38" fmla="*/ 43 w 257"/>
              <a:gd name="T39" fmla="*/ 127 h 128"/>
              <a:gd name="T40" fmla="*/ 43 w 257"/>
              <a:gd name="T41" fmla="*/ 127 h 128"/>
              <a:gd name="T42" fmla="*/ 43 w 257"/>
              <a:gd name="T43" fmla="*/ 112 h 128"/>
              <a:gd name="T44" fmla="*/ 49 w 257"/>
              <a:gd name="T45" fmla="*/ 96 h 128"/>
              <a:gd name="T46" fmla="*/ 70 w 257"/>
              <a:gd name="T47" fmla="*/ 69 h 128"/>
              <a:gd name="T48" fmla="*/ 96 w 257"/>
              <a:gd name="T49" fmla="*/ 48 h 128"/>
              <a:gd name="T50" fmla="*/ 112 w 257"/>
              <a:gd name="T51" fmla="*/ 43 h 128"/>
              <a:gd name="T52" fmla="*/ 128 w 257"/>
              <a:gd name="T53" fmla="*/ 43 h 128"/>
              <a:gd name="T54" fmla="*/ 128 w 257"/>
              <a:gd name="T55" fmla="*/ 43 h 128"/>
              <a:gd name="T56" fmla="*/ 144 w 257"/>
              <a:gd name="T57" fmla="*/ 43 h 128"/>
              <a:gd name="T58" fmla="*/ 160 w 257"/>
              <a:gd name="T59" fmla="*/ 48 h 128"/>
              <a:gd name="T60" fmla="*/ 186 w 257"/>
              <a:gd name="T61" fmla="*/ 69 h 128"/>
              <a:gd name="T62" fmla="*/ 207 w 257"/>
              <a:gd name="T63" fmla="*/ 96 h 128"/>
              <a:gd name="T64" fmla="*/ 213 w 257"/>
              <a:gd name="T65" fmla="*/ 112 h 128"/>
              <a:gd name="T66" fmla="*/ 213 w 257"/>
              <a:gd name="T67" fmla="*/ 127 h 128"/>
              <a:gd name="T68" fmla="*/ 256 w 257"/>
              <a:gd name="T69"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128">
                <a:moveTo>
                  <a:pt x="256" y="127"/>
                </a:moveTo>
                <a:lnTo>
                  <a:pt x="256" y="127"/>
                </a:lnTo>
                <a:lnTo>
                  <a:pt x="250" y="101"/>
                </a:lnTo>
                <a:lnTo>
                  <a:pt x="245" y="80"/>
                </a:lnTo>
                <a:lnTo>
                  <a:pt x="234" y="59"/>
                </a:lnTo>
                <a:lnTo>
                  <a:pt x="218" y="37"/>
                </a:lnTo>
                <a:lnTo>
                  <a:pt x="197" y="22"/>
                </a:lnTo>
                <a:lnTo>
                  <a:pt x="175" y="11"/>
                </a:lnTo>
                <a:lnTo>
                  <a:pt x="154" y="5"/>
                </a:lnTo>
                <a:lnTo>
                  <a:pt x="128" y="0"/>
                </a:lnTo>
                <a:lnTo>
                  <a:pt x="128" y="0"/>
                </a:lnTo>
                <a:lnTo>
                  <a:pt x="101" y="5"/>
                </a:lnTo>
                <a:lnTo>
                  <a:pt x="80" y="11"/>
                </a:lnTo>
                <a:lnTo>
                  <a:pt x="59" y="22"/>
                </a:lnTo>
                <a:lnTo>
                  <a:pt x="38" y="37"/>
                </a:lnTo>
                <a:lnTo>
                  <a:pt x="22" y="59"/>
                </a:lnTo>
                <a:lnTo>
                  <a:pt x="11" y="80"/>
                </a:lnTo>
                <a:lnTo>
                  <a:pt x="6" y="101"/>
                </a:lnTo>
                <a:lnTo>
                  <a:pt x="0" y="127"/>
                </a:lnTo>
                <a:lnTo>
                  <a:pt x="43" y="127"/>
                </a:lnTo>
                <a:lnTo>
                  <a:pt x="43" y="127"/>
                </a:lnTo>
                <a:lnTo>
                  <a:pt x="43" y="112"/>
                </a:lnTo>
                <a:lnTo>
                  <a:pt x="49" y="96"/>
                </a:lnTo>
                <a:lnTo>
                  <a:pt x="70" y="69"/>
                </a:lnTo>
                <a:lnTo>
                  <a:pt x="96" y="48"/>
                </a:lnTo>
                <a:lnTo>
                  <a:pt x="112" y="43"/>
                </a:lnTo>
                <a:lnTo>
                  <a:pt x="128" y="43"/>
                </a:lnTo>
                <a:lnTo>
                  <a:pt x="128" y="43"/>
                </a:lnTo>
                <a:lnTo>
                  <a:pt x="144" y="43"/>
                </a:lnTo>
                <a:lnTo>
                  <a:pt x="160" y="48"/>
                </a:lnTo>
                <a:lnTo>
                  <a:pt x="186" y="69"/>
                </a:lnTo>
                <a:lnTo>
                  <a:pt x="207" y="96"/>
                </a:lnTo>
                <a:lnTo>
                  <a:pt x="213" y="112"/>
                </a:lnTo>
                <a:lnTo>
                  <a:pt x="213" y="127"/>
                </a:lnTo>
                <a:lnTo>
                  <a:pt x="256" y="1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6" name="Freeform 863">
            <a:extLst>
              <a:ext uri="{FF2B5EF4-FFF2-40B4-BE49-F238E27FC236}">
                <a16:creationId xmlns:a16="http://schemas.microsoft.com/office/drawing/2014/main" id="{C688E5C1-E5E7-4137-9125-E235DC15821B}"/>
              </a:ext>
            </a:extLst>
          </p:cNvPr>
          <p:cNvSpPr>
            <a:spLocks noChangeArrowheads="1"/>
          </p:cNvSpPr>
          <p:nvPr/>
        </p:nvSpPr>
        <p:spPr bwMode="auto">
          <a:xfrm>
            <a:off x="5762895" y="3432831"/>
            <a:ext cx="38048" cy="19679"/>
          </a:xfrm>
          <a:custGeom>
            <a:avLst/>
            <a:gdLst>
              <a:gd name="T0" fmla="*/ 64 w 129"/>
              <a:gd name="T1" fmla="*/ 0 h 64"/>
              <a:gd name="T2" fmla="*/ 64 w 129"/>
              <a:gd name="T3" fmla="*/ 0 h 64"/>
              <a:gd name="T4" fmla="*/ 37 w 129"/>
              <a:gd name="T5" fmla="*/ 5 h 64"/>
              <a:gd name="T6" fmla="*/ 16 w 129"/>
              <a:gd name="T7" fmla="*/ 16 h 64"/>
              <a:gd name="T8" fmla="*/ 6 w 129"/>
              <a:gd name="T9" fmla="*/ 37 h 64"/>
              <a:gd name="T10" fmla="*/ 0 w 129"/>
              <a:gd name="T11" fmla="*/ 63 h 64"/>
              <a:gd name="T12" fmla="*/ 43 w 129"/>
              <a:gd name="T13" fmla="*/ 63 h 64"/>
              <a:gd name="T14" fmla="*/ 43 w 129"/>
              <a:gd name="T15" fmla="*/ 63 h 64"/>
              <a:gd name="T16" fmla="*/ 43 w 129"/>
              <a:gd name="T17" fmla="*/ 53 h 64"/>
              <a:gd name="T18" fmla="*/ 48 w 129"/>
              <a:gd name="T19" fmla="*/ 48 h 64"/>
              <a:gd name="T20" fmla="*/ 53 w 129"/>
              <a:gd name="T21" fmla="*/ 42 h 64"/>
              <a:gd name="T22" fmla="*/ 64 w 129"/>
              <a:gd name="T23" fmla="*/ 42 h 64"/>
              <a:gd name="T24" fmla="*/ 64 w 129"/>
              <a:gd name="T25" fmla="*/ 42 h 64"/>
              <a:gd name="T26" fmla="*/ 69 w 129"/>
              <a:gd name="T27" fmla="*/ 42 h 64"/>
              <a:gd name="T28" fmla="*/ 80 w 129"/>
              <a:gd name="T29" fmla="*/ 48 h 64"/>
              <a:gd name="T30" fmla="*/ 85 w 129"/>
              <a:gd name="T31" fmla="*/ 53 h 64"/>
              <a:gd name="T32" fmla="*/ 85 w 129"/>
              <a:gd name="T33" fmla="*/ 63 h 64"/>
              <a:gd name="T34" fmla="*/ 128 w 129"/>
              <a:gd name="T35" fmla="*/ 63 h 64"/>
              <a:gd name="T36" fmla="*/ 128 w 129"/>
              <a:gd name="T37" fmla="*/ 63 h 64"/>
              <a:gd name="T38" fmla="*/ 122 w 129"/>
              <a:gd name="T39" fmla="*/ 37 h 64"/>
              <a:gd name="T40" fmla="*/ 107 w 129"/>
              <a:gd name="T41" fmla="*/ 16 h 64"/>
              <a:gd name="T42" fmla="*/ 85 w 129"/>
              <a:gd name="T43" fmla="*/ 5 h 64"/>
              <a:gd name="T44" fmla="*/ 64 w 129"/>
              <a:gd name="T4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64">
                <a:moveTo>
                  <a:pt x="64" y="0"/>
                </a:moveTo>
                <a:lnTo>
                  <a:pt x="64" y="0"/>
                </a:lnTo>
                <a:lnTo>
                  <a:pt x="37" y="5"/>
                </a:lnTo>
                <a:lnTo>
                  <a:pt x="16" y="16"/>
                </a:lnTo>
                <a:lnTo>
                  <a:pt x="6" y="37"/>
                </a:lnTo>
                <a:lnTo>
                  <a:pt x="0" y="63"/>
                </a:lnTo>
                <a:lnTo>
                  <a:pt x="43" y="63"/>
                </a:lnTo>
                <a:lnTo>
                  <a:pt x="43" y="63"/>
                </a:lnTo>
                <a:lnTo>
                  <a:pt x="43" y="53"/>
                </a:lnTo>
                <a:lnTo>
                  <a:pt x="48" y="48"/>
                </a:lnTo>
                <a:lnTo>
                  <a:pt x="53" y="42"/>
                </a:lnTo>
                <a:lnTo>
                  <a:pt x="64" y="42"/>
                </a:lnTo>
                <a:lnTo>
                  <a:pt x="64" y="42"/>
                </a:lnTo>
                <a:lnTo>
                  <a:pt x="69" y="42"/>
                </a:lnTo>
                <a:lnTo>
                  <a:pt x="80" y="48"/>
                </a:lnTo>
                <a:lnTo>
                  <a:pt x="85" y="53"/>
                </a:lnTo>
                <a:lnTo>
                  <a:pt x="85" y="63"/>
                </a:lnTo>
                <a:lnTo>
                  <a:pt x="128" y="63"/>
                </a:lnTo>
                <a:lnTo>
                  <a:pt x="128" y="63"/>
                </a:lnTo>
                <a:lnTo>
                  <a:pt x="122" y="37"/>
                </a:lnTo>
                <a:lnTo>
                  <a:pt x="107" y="16"/>
                </a:lnTo>
                <a:lnTo>
                  <a:pt x="85" y="5"/>
                </a:lnTo>
                <a:lnTo>
                  <a:pt x="64"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7" name="Freeform 864">
            <a:extLst>
              <a:ext uri="{FF2B5EF4-FFF2-40B4-BE49-F238E27FC236}">
                <a16:creationId xmlns:a16="http://schemas.microsoft.com/office/drawing/2014/main" id="{ABC22800-787E-45E3-97F7-D56D30A44233}"/>
              </a:ext>
            </a:extLst>
          </p:cNvPr>
          <p:cNvSpPr>
            <a:spLocks noChangeArrowheads="1"/>
          </p:cNvSpPr>
          <p:nvPr/>
        </p:nvSpPr>
        <p:spPr bwMode="auto">
          <a:xfrm>
            <a:off x="5724847" y="3243905"/>
            <a:ext cx="371291" cy="207293"/>
          </a:xfrm>
          <a:custGeom>
            <a:avLst/>
            <a:gdLst>
              <a:gd name="T0" fmla="*/ 902 w 1248"/>
              <a:gd name="T1" fmla="*/ 590 h 696"/>
              <a:gd name="T2" fmla="*/ 467 w 1248"/>
              <a:gd name="T3" fmla="*/ 319 h 696"/>
              <a:gd name="T4" fmla="*/ 302 w 1248"/>
              <a:gd name="T5" fmla="*/ 484 h 696"/>
              <a:gd name="T6" fmla="*/ 281 w 1248"/>
              <a:gd name="T7" fmla="*/ 478 h 696"/>
              <a:gd name="T8" fmla="*/ 462 w 1248"/>
              <a:gd name="T9" fmla="*/ 298 h 696"/>
              <a:gd name="T10" fmla="*/ 658 w 1248"/>
              <a:gd name="T11" fmla="*/ 351 h 696"/>
              <a:gd name="T12" fmla="*/ 712 w 1248"/>
              <a:gd name="T13" fmla="*/ 484 h 696"/>
              <a:gd name="T14" fmla="*/ 610 w 1248"/>
              <a:gd name="T15" fmla="*/ 345 h 696"/>
              <a:gd name="T16" fmla="*/ 642 w 1248"/>
              <a:gd name="T17" fmla="*/ 467 h 696"/>
              <a:gd name="T18" fmla="*/ 531 w 1248"/>
              <a:gd name="T19" fmla="*/ 383 h 696"/>
              <a:gd name="T20" fmla="*/ 409 w 1248"/>
              <a:gd name="T21" fmla="*/ 414 h 696"/>
              <a:gd name="T22" fmla="*/ 340 w 1248"/>
              <a:gd name="T23" fmla="*/ 526 h 696"/>
              <a:gd name="T24" fmla="*/ 387 w 1248"/>
              <a:gd name="T25" fmla="*/ 409 h 696"/>
              <a:gd name="T26" fmla="*/ 536 w 1248"/>
              <a:gd name="T27" fmla="*/ 361 h 696"/>
              <a:gd name="T28" fmla="*/ 663 w 1248"/>
              <a:gd name="T29" fmla="*/ 457 h 696"/>
              <a:gd name="T30" fmla="*/ 520 w 1248"/>
              <a:gd name="T31" fmla="*/ 547 h 696"/>
              <a:gd name="T32" fmla="*/ 509 w 1248"/>
              <a:gd name="T33" fmla="*/ 484 h 696"/>
              <a:gd name="T34" fmla="*/ 552 w 1248"/>
              <a:gd name="T35" fmla="*/ 542 h 696"/>
              <a:gd name="T36" fmla="*/ 414 w 1248"/>
              <a:gd name="T37" fmla="*/ 653 h 696"/>
              <a:gd name="T38" fmla="*/ 382 w 1248"/>
              <a:gd name="T39" fmla="*/ 611 h 696"/>
              <a:gd name="T40" fmla="*/ 403 w 1248"/>
              <a:gd name="T41" fmla="*/ 531 h 696"/>
              <a:gd name="T42" fmla="*/ 441 w 1248"/>
              <a:gd name="T43" fmla="*/ 590 h 696"/>
              <a:gd name="T44" fmla="*/ 488 w 1248"/>
              <a:gd name="T45" fmla="*/ 590 h 696"/>
              <a:gd name="T46" fmla="*/ 509 w 1248"/>
              <a:gd name="T47" fmla="*/ 441 h 696"/>
              <a:gd name="T48" fmla="*/ 424 w 1248"/>
              <a:gd name="T49" fmla="*/ 484 h 696"/>
              <a:gd name="T50" fmla="*/ 477 w 1248"/>
              <a:gd name="T51" fmla="*/ 425 h 696"/>
              <a:gd name="T52" fmla="*/ 610 w 1248"/>
              <a:gd name="T53" fmla="*/ 505 h 696"/>
              <a:gd name="T54" fmla="*/ 536 w 1248"/>
              <a:gd name="T55" fmla="*/ 446 h 696"/>
              <a:gd name="T56" fmla="*/ 923 w 1248"/>
              <a:gd name="T57" fmla="*/ 462 h 696"/>
              <a:gd name="T58" fmla="*/ 929 w 1248"/>
              <a:gd name="T59" fmla="*/ 531 h 696"/>
              <a:gd name="T60" fmla="*/ 908 w 1248"/>
              <a:gd name="T61" fmla="*/ 547 h 696"/>
              <a:gd name="T62" fmla="*/ 823 w 1248"/>
              <a:gd name="T63" fmla="*/ 484 h 696"/>
              <a:gd name="T64" fmla="*/ 876 w 1248"/>
              <a:gd name="T65" fmla="*/ 420 h 696"/>
              <a:gd name="T66" fmla="*/ 1216 w 1248"/>
              <a:gd name="T67" fmla="*/ 590 h 696"/>
              <a:gd name="T68" fmla="*/ 1056 w 1248"/>
              <a:gd name="T69" fmla="*/ 505 h 696"/>
              <a:gd name="T70" fmla="*/ 993 w 1248"/>
              <a:gd name="T71" fmla="*/ 462 h 696"/>
              <a:gd name="T72" fmla="*/ 908 w 1248"/>
              <a:gd name="T73" fmla="*/ 383 h 696"/>
              <a:gd name="T74" fmla="*/ 812 w 1248"/>
              <a:gd name="T75" fmla="*/ 409 h 696"/>
              <a:gd name="T76" fmla="*/ 786 w 1248"/>
              <a:gd name="T77" fmla="*/ 505 h 696"/>
              <a:gd name="T78" fmla="*/ 727 w 1248"/>
              <a:gd name="T79" fmla="*/ 361 h 696"/>
              <a:gd name="T80" fmla="*/ 509 w 1248"/>
              <a:gd name="T81" fmla="*/ 255 h 696"/>
              <a:gd name="T82" fmla="*/ 319 w 1248"/>
              <a:gd name="T83" fmla="*/ 186 h 696"/>
              <a:gd name="T84" fmla="*/ 244 w 1248"/>
              <a:gd name="T85" fmla="*/ 123 h 696"/>
              <a:gd name="T86" fmla="*/ 191 w 1248"/>
              <a:gd name="T87" fmla="*/ 101 h 696"/>
              <a:gd name="T88" fmla="*/ 255 w 1248"/>
              <a:gd name="T89" fmla="*/ 165 h 696"/>
              <a:gd name="T90" fmla="*/ 276 w 1248"/>
              <a:gd name="T91" fmla="*/ 377 h 696"/>
              <a:gd name="T92" fmla="*/ 234 w 1248"/>
              <a:gd name="T93" fmla="*/ 510 h 696"/>
              <a:gd name="T94" fmla="*/ 59 w 1248"/>
              <a:gd name="T95" fmla="*/ 563 h 696"/>
              <a:gd name="T96" fmla="*/ 42 w 1248"/>
              <a:gd name="T97" fmla="*/ 695 h 696"/>
              <a:gd name="T98" fmla="*/ 133 w 1248"/>
              <a:gd name="T99" fmla="*/ 558 h 696"/>
              <a:gd name="T100" fmla="*/ 270 w 1248"/>
              <a:gd name="T101" fmla="*/ 573 h 696"/>
              <a:gd name="T102" fmla="*/ 382 w 1248"/>
              <a:gd name="T103" fmla="*/ 695 h 696"/>
              <a:gd name="T104" fmla="*/ 424 w 1248"/>
              <a:gd name="T105" fmla="*/ 695 h 696"/>
              <a:gd name="T106" fmla="*/ 526 w 1248"/>
              <a:gd name="T107" fmla="*/ 695 h 696"/>
              <a:gd name="T108" fmla="*/ 616 w 1248"/>
              <a:gd name="T109" fmla="*/ 547 h 696"/>
              <a:gd name="T110" fmla="*/ 716 w 1248"/>
              <a:gd name="T111" fmla="*/ 526 h 696"/>
              <a:gd name="T112" fmla="*/ 823 w 1248"/>
              <a:gd name="T113" fmla="*/ 584 h 696"/>
              <a:gd name="T114" fmla="*/ 908 w 1248"/>
              <a:gd name="T115" fmla="*/ 695 h 696"/>
              <a:gd name="T116" fmla="*/ 998 w 1248"/>
              <a:gd name="T117" fmla="*/ 558 h 696"/>
              <a:gd name="T118" fmla="*/ 1141 w 1248"/>
              <a:gd name="T119" fmla="*/ 573 h 696"/>
              <a:gd name="T120" fmla="*/ 1247 w 1248"/>
              <a:gd name="T121" fmla="*/ 695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8" h="696">
                <a:moveTo>
                  <a:pt x="881" y="590"/>
                </a:moveTo>
                <a:lnTo>
                  <a:pt x="881" y="590"/>
                </a:lnTo>
                <a:lnTo>
                  <a:pt x="887" y="590"/>
                </a:lnTo>
                <a:lnTo>
                  <a:pt x="887" y="590"/>
                </a:lnTo>
                <a:lnTo>
                  <a:pt x="902" y="590"/>
                </a:lnTo>
                <a:lnTo>
                  <a:pt x="902" y="590"/>
                </a:lnTo>
                <a:lnTo>
                  <a:pt x="887" y="605"/>
                </a:lnTo>
                <a:lnTo>
                  <a:pt x="887" y="605"/>
                </a:lnTo>
                <a:lnTo>
                  <a:pt x="881" y="590"/>
                </a:lnTo>
                <a:close/>
                <a:moveTo>
                  <a:pt x="509" y="313"/>
                </a:moveTo>
                <a:lnTo>
                  <a:pt x="509" y="313"/>
                </a:lnTo>
                <a:lnTo>
                  <a:pt x="467" y="319"/>
                </a:lnTo>
                <a:lnTo>
                  <a:pt x="424" y="334"/>
                </a:lnTo>
                <a:lnTo>
                  <a:pt x="387" y="351"/>
                </a:lnTo>
                <a:lnTo>
                  <a:pt x="356" y="377"/>
                </a:lnTo>
                <a:lnTo>
                  <a:pt x="334" y="409"/>
                </a:lnTo>
                <a:lnTo>
                  <a:pt x="313" y="446"/>
                </a:lnTo>
                <a:lnTo>
                  <a:pt x="302" y="484"/>
                </a:lnTo>
                <a:lnTo>
                  <a:pt x="297" y="526"/>
                </a:lnTo>
                <a:lnTo>
                  <a:pt x="297" y="537"/>
                </a:lnTo>
                <a:lnTo>
                  <a:pt x="297" y="537"/>
                </a:lnTo>
                <a:lnTo>
                  <a:pt x="276" y="526"/>
                </a:lnTo>
                <a:lnTo>
                  <a:pt x="276" y="526"/>
                </a:lnTo>
                <a:lnTo>
                  <a:pt x="281" y="478"/>
                </a:lnTo>
                <a:lnTo>
                  <a:pt x="292" y="435"/>
                </a:lnTo>
                <a:lnTo>
                  <a:pt x="313" y="393"/>
                </a:lnTo>
                <a:lnTo>
                  <a:pt x="345" y="361"/>
                </a:lnTo>
                <a:lnTo>
                  <a:pt x="377" y="334"/>
                </a:lnTo>
                <a:lnTo>
                  <a:pt x="419" y="313"/>
                </a:lnTo>
                <a:lnTo>
                  <a:pt x="462" y="298"/>
                </a:lnTo>
                <a:lnTo>
                  <a:pt x="509" y="292"/>
                </a:lnTo>
                <a:lnTo>
                  <a:pt x="509" y="292"/>
                </a:lnTo>
                <a:lnTo>
                  <a:pt x="552" y="298"/>
                </a:lnTo>
                <a:lnTo>
                  <a:pt x="589" y="308"/>
                </a:lnTo>
                <a:lnTo>
                  <a:pt x="626" y="324"/>
                </a:lnTo>
                <a:lnTo>
                  <a:pt x="658" y="351"/>
                </a:lnTo>
                <a:lnTo>
                  <a:pt x="684" y="377"/>
                </a:lnTo>
                <a:lnTo>
                  <a:pt x="712" y="409"/>
                </a:lnTo>
                <a:lnTo>
                  <a:pt x="727" y="446"/>
                </a:lnTo>
                <a:lnTo>
                  <a:pt x="738" y="488"/>
                </a:lnTo>
                <a:lnTo>
                  <a:pt x="738" y="488"/>
                </a:lnTo>
                <a:lnTo>
                  <a:pt x="712" y="484"/>
                </a:lnTo>
                <a:lnTo>
                  <a:pt x="712" y="484"/>
                </a:lnTo>
                <a:lnTo>
                  <a:pt x="706" y="452"/>
                </a:lnTo>
                <a:lnTo>
                  <a:pt x="690" y="420"/>
                </a:lnTo>
                <a:lnTo>
                  <a:pt x="669" y="388"/>
                </a:lnTo>
                <a:lnTo>
                  <a:pt x="642" y="361"/>
                </a:lnTo>
                <a:lnTo>
                  <a:pt x="610" y="345"/>
                </a:lnTo>
                <a:lnTo>
                  <a:pt x="579" y="330"/>
                </a:lnTo>
                <a:lnTo>
                  <a:pt x="547" y="319"/>
                </a:lnTo>
                <a:lnTo>
                  <a:pt x="509" y="313"/>
                </a:lnTo>
                <a:close/>
                <a:moveTo>
                  <a:pt x="648" y="488"/>
                </a:moveTo>
                <a:lnTo>
                  <a:pt x="648" y="488"/>
                </a:lnTo>
                <a:lnTo>
                  <a:pt x="642" y="467"/>
                </a:lnTo>
                <a:lnTo>
                  <a:pt x="632" y="446"/>
                </a:lnTo>
                <a:lnTo>
                  <a:pt x="616" y="425"/>
                </a:lnTo>
                <a:lnTo>
                  <a:pt x="600" y="409"/>
                </a:lnTo>
                <a:lnTo>
                  <a:pt x="579" y="398"/>
                </a:lnTo>
                <a:lnTo>
                  <a:pt x="557" y="388"/>
                </a:lnTo>
                <a:lnTo>
                  <a:pt x="531" y="383"/>
                </a:lnTo>
                <a:lnTo>
                  <a:pt x="509" y="377"/>
                </a:lnTo>
                <a:lnTo>
                  <a:pt x="509" y="377"/>
                </a:lnTo>
                <a:lnTo>
                  <a:pt x="477" y="383"/>
                </a:lnTo>
                <a:lnTo>
                  <a:pt x="456" y="388"/>
                </a:lnTo>
                <a:lnTo>
                  <a:pt x="430" y="398"/>
                </a:lnTo>
                <a:lnTo>
                  <a:pt x="409" y="414"/>
                </a:lnTo>
                <a:lnTo>
                  <a:pt x="393" y="435"/>
                </a:lnTo>
                <a:lnTo>
                  <a:pt x="377" y="457"/>
                </a:lnTo>
                <a:lnTo>
                  <a:pt x="366" y="478"/>
                </a:lnTo>
                <a:lnTo>
                  <a:pt x="361" y="505"/>
                </a:lnTo>
                <a:lnTo>
                  <a:pt x="361" y="505"/>
                </a:lnTo>
                <a:lnTo>
                  <a:pt x="340" y="526"/>
                </a:lnTo>
                <a:lnTo>
                  <a:pt x="340" y="526"/>
                </a:lnTo>
                <a:lnTo>
                  <a:pt x="340" y="526"/>
                </a:lnTo>
                <a:lnTo>
                  <a:pt x="340" y="494"/>
                </a:lnTo>
                <a:lnTo>
                  <a:pt x="350" y="462"/>
                </a:lnTo>
                <a:lnTo>
                  <a:pt x="366" y="430"/>
                </a:lnTo>
                <a:lnTo>
                  <a:pt x="387" y="409"/>
                </a:lnTo>
                <a:lnTo>
                  <a:pt x="414" y="388"/>
                </a:lnTo>
                <a:lnTo>
                  <a:pt x="441" y="372"/>
                </a:lnTo>
                <a:lnTo>
                  <a:pt x="473" y="361"/>
                </a:lnTo>
                <a:lnTo>
                  <a:pt x="509" y="356"/>
                </a:lnTo>
                <a:lnTo>
                  <a:pt x="509" y="356"/>
                </a:lnTo>
                <a:lnTo>
                  <a:pt x="536" y="361"/>
                </a:lnTo>
                <a:lnTo>
                  <a:pt x="563" y="366"/>
                </a:lnTo>
                <a:lnTo>
                  <a:pt x="589" y="377"/>
                </a:lnTo>
                <a:lnTo>
                  <a:pt x="610" y="393"/>
                </a:lnTo>
                <a:lnTo>
                  <a:pt x="632" y="414"/>
                </a:lnTo>
                <a:lnTo>
                  <a:pt x="648" y="435"/>
                </a:lnTo>
                <a:lnTo>
                  <a:pt x="663" y="457"/>
                </a:lnTo>
                <a:lnTo>
                  <a:pt x="674" y="488"/>
                </a:lnTo>
                <a:lnTo>
                  <a:pt x="674" y="488"/>
                </a:lnTo>
                <a:lnTo>
                  <a:pt x="648" y="488"/>
                </a:lnTo>
                <a:close/>
                <a:moveTo>
                  <a:pt x="526" y="573"/>
                </a:moveTo>
                <a:lnTo>
                  <a:pt x="526" y="573"/>
                </a:lnTo>
                <a:lnTo>
                  <a:pt x="520" y="547"/>
                </a:lnTo>
                <a:lnTo>
                  <a:pt x="509" y="531"/>
                </a:lnTo>
                <a:lnTo>
                  <a:pt x="494" y="510"/>
                </a:lnTo>
                <a:lnTo>
                  <a:pt x="477" y="499"/>
                </a:lnTo>
                <a:lnTo>
                  <a:pt x="477" y="499"/>
                </a:lnTo>
                <a:lnTo>
                  <a:pt x="488" y="488"/>
                </a:lnTo>
                <a:lnTo>
                  <a:pt x="509" y="484"/>
                </a:lnTo>
                <a:lnTo>
                  <a:pt x="509" y="484"/>
                </a:lnTo>
                <a:lnTo>
                  <a:pt x="526" y="488"/>
                </a:lnTo>
                <a:lnTo>
                  <a:pt x="541" y="494"/>
                </a:lnTo>
                <a:lnTo>
                  <a:pt x="547" y="510"/>
                </a:lnTo>
                <a:lnTo>
                  <a:pt x="552" y="526"/>
                </a:lnTo>
                <a:lnTo>
                  <a:pt x="552" y="542"/>
                </a:lnTo>
                <a:lnTo>
                  <a:pt x="552" y="542"/>
                </a:lnTo>
                <a:lnTo>
                  <a:pt x="526" y="573"/>
                </a:lnTo>
                <a:close/>
                <a:moveTo>
                  <a:pt x="451" y="648"/>
                </a:moveTo>
                <a:lnTo>
                  <a:pt x="451" y="621"/>
                </a:lnTo>
                <a:lnTo>
                  <a:pt x="414" y="621"/>
                </a:lnTo>
                <a:lnTo>
                  <a:pt x="414" y="653"/>
                </a:lnTo>
                <a:lnTo>
                  <a:pt x="414" y="653"/>
                </a:lnTo>
                <a:lnTo>
                  <a:pt x="398" y="648"/>
                </a:lnTo>
                <a:lnTo>
                  <a:pt x="382" y="637"/>
                </a:lnTo>
                <a:lnTo>
                  <a:pt x="372" y="627"/>
                </a:lnTo>
                <a:lnTo>
                  <a:pt x="361" y="611"/>
                </a:lnTo>
                <a:lnTo>
                  <a:pt x="382" y="611"/>
                </a:lnTo>
                <a:lnTo>
                  <a:pt x="382" y="568"/>
                </a:lnTo>
                <a:lnTo>
                  <a:pt x="361" y="568"/>
                </a:lnTo>
                <a:lnTo>
                  <a:pt x="361" y="568"/>
                </a:lnTo>
                <a:lnTo>
                  <a:pt x="372" y="552"/>
                </a:lnTo>
                <a:lnTo>
                  <a:pt x="387" y="537"/>
                </a:lnTo>
                <a:lnTo>
                  <a:pt x="403" y="531"/>
                </a:lnTo>
                <a:lnTo>
                  <a:pt x="424" y="526"/>
                </a:lnTo>
                <a:lnTo>
                  <a:pt x="424" y="526"/>
                </a:lnTo>
                <a:lnTo>
                  <a:pt x="451" y="531"/>
                </a:lnTo>
                <a:lnTo>
                  <a:pt x="473" y="547"/>
                </a:lnTo>
                <a:lnTo>
                  <a:pt x="441" y="547"/>
                </a:lnTo>
                <a:lnTo>
                  <a:pt x="441" y="590"/>
                </a:lnTo>
                <a:lnTo>
                  <a:pt x="477" y="590"/>
                </a:lnTo>
                <a:lnTo>
                  <a:pt x="477" y="558"/>
                </a:lnTo>
                <a:lnTo>
                  <a:pt x="477" y="558"/>
                </a:lnTo>
                <a:lnTo>
                  <a:pt x="483" y="573"/>
                </a:lnTo>
                <a:lnTo>
                  <a:pt x="488" y="590"/>
                </a:lnTo>
                <a:lnTo>
                  <a:pt x="488" y="590"/>
                </a:lnTo>
                <a:lnTo>
                  <a:pt x="483" y="611"/>
                </a:lnTo>
                <a:lnTo>
                  <a:pt x="477" y="627"/>
                </a:lnTo>
                <a:lnTo>
                  <a:pt x="462" y="637"/>
                </a:lnTo>
                <a:lnTo>
                  <a:pt x="451" y="648"/>
                </a:lnTo>
                <a:close/>
                <a:moveTo>
                  <a:pt x="509" y="441"/>
                </a:moveTo>
                <a:lnTo>
                  <a:pt x="509" y="441"/>
                </a:lnTo>
                <a:lnTo>
                  <a:pt x="488" y="446"/>
                </a:lnTo>
                <a:lnTo>
                  <a:pt x="467" y="452"/>
                </a:lnTo>
                <a:lnTo>
                  <a:pt x="446" y="467"/>
                </a:lnTo>
                <a:lnTo>
                  <a:pt x="435" y="484"/>
                </a:lnTo>
                <a:lnTo>
                  <a:pt x="435" y="484"/>
                </a:lnTo>
                <a:lnTo>
                  <a:pt x="424" y="484"/>
                </a:lnTo>
                <a:lnTo>
                  <a:pt x="424" y="484"/>
                </a:lnTo>
                <a:lnTo>
                  <a:pt x="409" y="484"/>
                </a:lnTo>
                <a:lnTo>
                  <a:pt x="409" y="484"/>
                </a:lnTo>
                <a:lnTo>
                  <a:pt x="424" y="457"/>
                </a:lnTo>
                <a:lnTo>
                  <a:pt x="446" y="441"/>
                </a:lnTo>
                <a:lnTo>
                  <a:pt x="477" y="425"/>
                </a:lnTo>
                <a:lnTo>
                  <a:pt x="509" y="420"/>
                </a:lnTo>
                <a:lnTo>
                  <a:pt x="509" y="420"/>
                </a:lnTo>
                <a:lnTo>
                  <a:pt x="541" y="425"/>
                </a:lnTo>
                <a:lnTo>
                  <a:pt x="573" y="446"/>
                </a:lnTo>
                <a:lnTo>
                  <a:pt x="600" y="467"/>
                </a:lnTo>
                <a:lnTo>
                  <a:pt x="610" y="505"/>
                </a:lnTo>
                <a:lnTo>
                  <a:pt x="610" y="505"/>
                </a:lnTo>
                <a:lnTo>
                  <a:pt x="595" y="515"/>
                </a:lnTo>
                <a:lnTo>
                  <a:pt x="595" y="515"/>
                </a:lnTo>
                <a:lnTo>
                  <a:pt x="584" y="484"/>
                </a:lnTo>
                <a:lnTo>
                  <a:pt x="563" y="462"/>
                </a:lnTo>
                <a:lnTo>
                  <a:pt x="536" y="446"/>
                </a:lnTo>
                <a:lnTo>
                  <a:pt x="509" y="441"/>
                </a:lnTo>
                <a:close/>
                <a:moveTo>
                  <a:pt x="887" y="420"/>
                </a:moveTo>
                <a:lnTo>
                  <a:pt x="887" y="420"/>
                </a:lnTo>
                <a:lnTo>
                  <a:pt x="908" y="425"/>
                </a:lnTo>
                <a:lnTo>
                  <a:pt x="923" y="430"/>
                </a:lnTo>
                <a:lnTo>
                  <a:pt x="923" y="462"/>
                </a:lnTo>
                <a:lnTo>
                  <a:pt x="950" y="462"/>
                </a:lnTo>
                <a:lnTo>
                  <a:pt x="950" y="462"/>
                </a:lnTo>
                <a:lnTo>
                  <a:pt x="950" y="484"/>
                </a:lnTo>
                <a:lnTo>
                  <a:pt x="950" y="484"/>
                </a:lnTo>
                <a:lnTo>
                  <a:pt x="945" y="510"/>
                </a:lnTo>
                <a:lnTo>
                  <a:pt x="929" y="531"/>
                </a:lnTo>
                <a:lnTo>
                  <a:pt x="929" y="494"/>
                </a:lnTo>
                <a:lnTo>
                  <a:pt x="892" y="494"/>
                </a:lnTo>
                <a:lnTo>
                  <a:pt x="892" y="537"/>
                </a:lnTo>
                <a:lnTo>
                  <a:pt x="923" y="537"/>
                </a:lnTo>
                <a:lnTo>
                  <a:pt x="923" y="537"/>
                </a:lnTo>
                <a:lnTo>
                  <a:pt x="908" y="547"/>
                </a:lnTo>
                <a:lnTo>
                  <a:pt x="887" y="547"/>
                </a:lnTo>
                <a:lnTo>
                  <a:pt x="887" y="547"/>
                </a:lnTo>
                <a:lnTo>
                  <a:pt x="865" y="542"/>
                </a:lnTo>
                <a:lnTo>
                  <a:pt x="844" y="531"/>
                </a:lnTo>
                <a:lnTo>
                  <a:pt x="828" y="510"/>
                </a:lnTo>
                <a:lnTo>
                  <a:pt x="823" y="484"/>
                </a:lnTo>
                <a:lnTo>
                  <a:pt x="860" y="484"/>
                </a:lnTo>
                <a:lnTo>
                  <a:pt x="860" y="441"/>
                </a:lnTo>
                <a:lnTo>
                  <a:pt x="839" y="441"/>
                </a:lnTo>
                <a:lnTo>
                  <a:pt x="839" y="441"/>
                </a:lnTo>
                <a:lnTo>
                  <a:pt x="860" y="425"/>
                </a:lnTo>
                <a:lnTo>
                  <a:pt x="876" y="420"/>
                </a:lnTo>
                <a:lnTo>
                  <a:pt x="887" y="420"/>
                </a:lnTo>
                <a:close/>
                <a:moveTo>
                  <a:pt x="1247" y="695"/>
                </a:moveTo>
                <a:lnTo>
                  <a:pt x="1247" y="695"/>
                </a:lnTo>
                <a:lnTo>
                  <a:pt x="1242" y="659"/>
                </a:lnTo>
                <a:lnTo>
                  <a:pt x="1232" y="621"/>
                </a:lnTo>
                <a:lnTo>
                  <a:pt x="1216" y="590"/>
                </a:lnTo>
                <a:lnTo>
                  <a:pt x="1189" y="563"/>
                </a:lnTo>
                <a:lnTo>
                  <a:pt x="1162" y="537"/>
                </a:lnTo>
                <a:lnTo>
                  <a:pt x="1130" y="520"/>
                </a:lnTo>
                <a:lnTo>
                  <a:pt x="1094" y="510"/>
                </a:lnTo>
                <a:lnTo>
                  <a:pt x="1056" y="505"/>
                </a:lnTo>
                <a:lnTo>
                  <a:pt x="1056" y="505"/>
                </a:lnTo>
                <a:lnTo>
                  <a:pt x="1019" y="510"/>
                </a:lnTo>
                <a:lnTo>
                  <a:pt x="987" y="520"/>
                </a:lnTo>
                <a:lnTo>
                  <a:pt x="987" y="520"/>
                </a:lnTo>
                <a:lnTo>
                  <a:pt x="993" y="484"/>
                </a:lnTo>
                <a:lnTo>
                  <a:pt x="993" y="484"/>
                </a:lnTo>
                <a:lnTo>
                  <a:pt x="993" y="462"/>
                </a:lnTo>
                <a:lnTo>
                  <a:pt x="982" y="441"/>
                </a:lnTo>
                <a:lnTo>
                  <a:pt x="977" y="425"/>
                </a:lnTo>
                <a:lnTo>
                  <a:pt x="961" y="409"/>
                </a:lnTo>
                <a:lnTo>
                  <a:pt x="945" y="398"/>
                </a:lnTo>
                <a:lnTo>
                  <a:pt x="929" y="388"/>
                </a:lnTo>
                <a:lnTo>
                  <a:pt x="908" y="383"/>
                </a:lnTo>
                <a:lnTo>
                  <a:pt x="887" y="377"/>
                </a:lnTo>
                <a:lnTo>
                  <a:pt x="887" y="377"/>
                </a:lnTo>
                <a:lnTo>
                  <a:pt x="865" y="383"/>
                </a:lnTo>
                <a:lnTo>
                  <a:pt x="849" y="388"/>
                </a:lnTo>
                <a:lnTo>
                  <a:pt x="828" y="398"/>
                </a:lnTo>
                <a:lnTo>
                  <a:pt x="812" y="409"/>
                </a:lnTo>
                <a:lnTo>
                  <a:pt x="802" y="425"/>
                </a:lnTo>
                <a:lnTo>
                  <a:pt x="791" y="441"/>
                </a:lnTo>
                <a:lnTo>
                  <a:pt x="786" y="462"/>
                </a:lnTo>
                <a:lnTo>
                  <a:pt x="780" y="484"/>
                </a:lnTo>
                <a:lnTo>
                  <a:pt x="780" y="484"/>
                </a:lnTo>
                <a:lnTo>
                  <a:pt x="786" y="505"/>
                </a:lnTo>
                <a:lnTo>
                  <a:pt x="786" y="505"/>
                </a:lnTo>
                <a:lnTo>
                  <a:pt x="780" y="499"/>
                </a:lnTo>
                <a:lnTo>
                  <a:pt x="780" y="499"/>
                </a:lnTo>
                <a:lnTo>
                  <a:pt x="770" y="452"/>
                </a:lnTo>
                <a:lnTo>
                  <a:pt x="754" y="404"/>
                </a:lnTo>
                <a:lnTo>
                  <a:pt x="727" y="361"/>
                </a:lnTo>
                <a:lnTo>
                  <a:pt x="690" y="324"/>
                </a:lnTo>
                <a:lnTo>
                  <a:pt x="653" y="292"/>
                </a:lnTo>
                <a:lnTo>
                  <a:pt x="610" y="271"/>
                </a:lnTo>
                <a:lnTo>
                  <a:pt x="557" y="260"/>
                </a:lnTo>
                <a:lnTo>
                  <a:pt x="509" y="255"/>
                </a:lnTo>
                <a:lnTo>
                  <a:pt x="509" y="255"/>
                </a:lnTo>
                <a:lnTo>
                  <a:pt x="451" y="260"/>
                </a:lnTo>
                <a:lnTo>
                  <a:pt x="403" y="276"/>
                </a:lnTo>
                <a:lnTo>
                  <a:pt x="356" y="298"/>
                </a:lnTo>
                <a:lnTo>
                  <a:pt x="319" y="330"/>
                </a:lnTo>
                <a:lnTo>
                  <a:pt x="319" y="186"/>
                </a:lnTo>
                <a:lnTo>
                  <a:pt x="319" y="186"/>
                </a:lnTo>
                <a:lnTo>
                  <a:pt x="313" y="165"/>
                </a:lnTo>
                <a:lnTo>
                  <a:pt x="297" y="144"/>
                </a:lnTo>
                <a:lnTo>
                  <a:pt x="276" y="127"/>
                </a:lnTo>
                <a:lnTo>
                  <a:pt x="255" y="127"/>
                </a:lnTo>
                <a:lnTo>
                  <a:pt x="255" y="127"/>
                </a:lnTo>
                <a:lnTo>
                  <a:pt x="244" y="123"/>
                </a:lnTo>
                <a:lnTo>
                  <a:pt x="238" y="117"/>
                </a:lnTo>
                <a:lnTo>
                  <a:pt x="234" y="112"/>
                </a:lnTo>
                <a:lnTo>
                  <a:pt x="234" y="101"/>
                </a:lnTo>
                <a:lnTo>
                  <a:pt x="234" y="0"/>
                </a:lnTo>
                <a:lnTo>
                  <a:pt x="191" y="0"/>
                </a:lnTo>
                <a:lnTo>
                  <a:pt x="191" y="101"/>
                </a:lnTo>
                <a:lnTo>
                  <a:pt x="191" y="101"/>
                </a:lnTo>
                <a:lnTo>
                  <a:pt x="196" y="127"/>
                </a:lnTo>
                <a:lnTo>
                  <a:pt x="207" y="149"/>
                </a:lnTo>
                <a:lnTo>
                  <a:pt x="228" y="159"/>
                </a:lnTo>
                <a:lnTo>
                  <a:pt x="255" y="165"/>
                </a:lnTo>
                <a:lnTo>
                  <a:pt x="255" y="165"/>
                </a:lnTo>
                <a:lnTo>
                  <a:pt x="260" y="170"/>
                </a:lnTo>
                <a:lnTo>
                  <a:pt x="270" y="170"/>
                </a:lnTo>
                <a:lnTo>
                  <a:pt x="276" y="181"/>
                </a:lnTo>
                <a:lnTo>
                  <a:pt x="276" y="186"/>
                </a:lnTo>
                <a:lnTo>
                  <a:pt x="276" y="377"/>
                </a:lnTo>
                <a:lnTo>
                  <a:pt x="276" y="377"/>
                </a:lnTo>
                <a:lnTo>
                  <a:pt x="276" y="377"/>
                </a:lnTo>
                <a:lnTo>
                  <a:pt x="260" y="409"/>
                </a:lnTo>
                <a:lnTo>
                  <a:pt x="249" y="441"/>
                </a:lnTo>
                <a:lnTo>
                  <a:pt x="238" y="473"/>
                </a:lnTo>
                <a:lnTo>
                  <a:pt x="234" y="510"/>
                </a:lnTo>
                <a:lnTo>
                  <a:pt x="234" y="510"/>
                </a:lnTo>
                <a:lnTo>
                  <a:pt x="191" y="505"/>
                </a:lnTo>
                <a:lnTo>
                  <a:pt x="191" y="505"/>
                </a:lnTo>
                <a:lnTo>
                  <a:pt x="154" y="510"/>
                </a:lnTo>
                <a:lnTo>
                  <a:pt x="117" y="520"/>
                </a:lnTo>
                <a:lnTo>
                  <a:pt x="85" y="537"/>
                </a:lnTo>
                <a:lnTo>
                  <a:pt x="59" y="563"/>
                </a:lnTo>
                <a:lnTo>
                  <a:pt x="31" y="590"/>
                </a:lnTo>
                <a:lnTo>
                  <a:pt x="16" y="621"/>
                </a:lnTo>
                <a:lnTo>
                  <a:pt x="5" y="659"/>
                </a:lnTo>
                <a:lnTo>
                  <a:pt x="0" y="695"/>
                </a:lnTo>
                <a:lnTo>
                  <a:pt x="42" y="695"/>
                </a:lnTo>
                <a:lnTo>
                  <a:pt x="42" y="695"/>
                </a:lnTo>
                <a:lnTo>
                  <a:pt x="42" y="664"/>
                </a:lnTo>
                <a:lnTo>
                  <a:pt x="53" y="637"/>
                </a:lnTo>
                <a:lnTo>
                  <a:pt x="69" y="611"/>
                </a:lnTo>
                <a:lnTo>
                  <a:pt x="85" y="590"/>
                </a:lnTo>
                <a:lnTo>
                  <a:pt x="106" y="573"/>
                </a:lnTo>
                <a:lnTo>
                  <a:pt x="133" y="558"/>
                </a:lnTo>
                <a:lnTo>
                  <a:pt x="159" y="552"/>
                </a:lnTo>
                <a:lnTo>
                  <a:pt x="191" y="547"/>
                </a:lnTo>
                <a:lnTo>
                  <a:pt x="191" y="547"/>
                </a:lnTo>
                <a:lnTo>
                  <a:pt x="217" y="552"/>
                </a:lnTo>
                <a:lnTo>
                  <a:pt x="249" y="558"/>
                </a:lnTo>
                <a:lnTo>
                  <a:pt x="270" y="573"/>
                </a:lnTo>
                <a:lnTo>
                  <a:pt x="297" y="590"/>
                </a:lnTo>
                <a:lnTo>
                  <a:pt x="313" y="611"/>
                </a:lnTo>
                <a:lnTo>
                  <a:pt x="329" y="637"/>
                </a:lnTo>
                <a:lnTo>
                  <a:pt x="334" y="664"/>
                </a:lnTo>
                <a:lnTo>
                  <a:pt x="340" y="695"/>
                </a:lnTo>
                <a:lnTo>
                  <a:pt x="382" y="695"/>
                </a:lnTo>
                <a:lnTo>
                  <a:pt x="382" y="695"/>
                </a:lnTo>
                <a:lnTo>
                  <a:pt x="382" y="685"/>
                </a:lnTo>
                <a:lnTo>
                  <a:pt x="382" y="685"/>
                </a:lnTo>
                <a:lnTo>
                  <a:pt x="398" y="691"/>
                </a:lnTo>
                <a:lnTo>
                  <a:pt x="424" y="695"/>
                </a:lnTo>
                <a:lnTo>
                  <a:pt x="424" y="695"/>
                </a:lnTo>
                <a:lnTo>
                  <a:pt x="456" y="691"/>
                </a:lnTo>
                <a:lnTo>
                  <a:pt x="488" y="674"/>
                </a:lnTo>
                <a:lnTo>
                  <a:pt x="488" y="674"/>
                </a:lnTo>
                <a:lnTo>
                  <a:pt x="488" y="695"/>
                </a:lnTo>
                <a:lnTo>
                  <a:pt x="526" y="695"/>
                </a:lnTo>
                <a:lnTo>
                  <a:pt x="526" y="695"/>
                </a:lnTo>
                <a:lnTo>
                  <a:pt x="531" y="664"/>
                </a:lnTo>
                <a:lnTo>
                  <a:pt x="541" y="632"/>
                </a:lnTo>
                <a:lnTo>
                  <a:pt x="552" y="605"/>
                </a:lnTo>
                <a:lnTo>
                  <a:pt x="573" y="584"/>
                </a:lnTo>
                <a:lnTo>
                  <a:pt x="595" y="563"/>
                </a:lnTo>
                <a:lnTo>
                  <a:pt x="616" y="547"/>
                </a:lnTo>
                <a:lnTo>
                  <a:pt x="648" y="531"/>
                </a:lnTo>
                <a:lnTo>
                  <a:pt x="674" y="526"/>
                </a:lnTo>
                <a:lnTo>
                  <a:pt x="674" y="526"/>
                </a:lnTo>
                <a:lnTo>
                  <a:pt x="674" y="526"/>
                </a:lnTo>
                <a:lnTo>
                  <a:pt x="716" y="526"/>
                </a:lnTo>
                <a:lnTo>
                  <a:pt x="716" y="526"/>
                </a:lnTo>
                <a:lnTo>
                  <a:pt x="716" y="526"/>
                </a:lnTo>
                <a:lnTo>
                  <a:pt x="716" y="526"/>
                </a:lnTo>
                <a:lnTo>
                  <a:pt x="748" y="531"/>
                </a:lnTo>
                <a:lnTo>
                  <a:pt x="775" y="547"/>
                </a:lnTo>
                <a:lnTo>
                  <a:pt x="802" y="563"/>
                </a:lnTo>
                <a:lnTo>
                  <a:pt x="823" y="584"/>
                </a:lnTo>
                <a:lnTo>
                  <a:pt x="844" y="605"/>
                </a:lnTo>
                <a:lnTo>
                  <a:pt x="855" y="632"/>
                </a:lnTo>
                <a:lnTo>
                  <a:pt x="865" y="664"/>
                </a:lnTo>
                <a:lnTo>
                  <a:pt x="865" y="695"/>
                </a:lnTo>
                <a:lnTo>
                  <a:pt x="908" y="695"/>
                </a:lnTo>
                <a:lnTo>
                  <a:pt x="908" y="695"/>
                </a:lnTo>
                <a:lnTo>
                  <a:pt x="913" y="664"/>
                </a:lnTo>
                <a:lnTo>
                  <a:pt x="919" y="637"/>
                </a:lnTo>
                <a:lnTo>
                  <a:pt x="934" y="611"/>
                </a:lnTo>
                <a:lnTo>
                  <a:pt x="950" y="590"/>
                </a:lnTo>
                <a:lnTo>
                  <a:pt x="972" y="573"/>
                </a:lnTo>
                <a:lnTo>
                  <a:pt x="998" y="558"/>
                </a:lnTo>
                <a:lnTo>
                  <a:pt x="1025" y="552"/>
                </a:lnTo>
                <a:lnTo>
                  <a:pt x="1056" y="547"/>
                </a:lnTo>
                <a:lnTo>
                  <a:pt x="1056" y="547"/>
                </a:lnTo>
                <a:lnTo>
                  <a:pt x="1088" y="552"/>
                </a:lnTo>
                <a:lnTo>
                  <a:pt x="1115" y="558"/>
                </a:lnTo>
                <a:lnTo>
                  <a:pt x="1141" y="573"/>
                </a:lnTo>
                <a:lnTo>
                  <a:pt x="1162" y="590"/>
                </a:lnTo>
                <a:lnTo>
                  <a:pt x="1179" y="611"/>
                </a:lnTo>
                <a:lnTo>
                  <a:pt x="1194" y="637"/>
                </a:lnTo>
                <a:lnTo>
                  <a:pt x="1200" y="664"/>
                </a:lnTo>
                <a:lnTo>
                  <a:pt x="1205" y="695"/>
                </a:lnTo>
                <a:lnTo>
                  <a:pt x="1247" y="69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8" name="Freeform 865">
            <a:extLst>
              <a:ext uri="{FF2B5EF4-FFF2-40B4-BE49-F238E27FC236}">
                <a16:creationId xmlns:a16="http://schemas.microsoft.com/office/drawing/2014/main" id="{1FEC8B72-69BA-4C2C-8DE8-5ECB811610CA}"/>
              </a:ext>
            </a:extLst>
          </p:cNvPr>
          <p:cNvSpPr>
            <a:spLocks noChangeArrowheads="1"/>
          </p:cNvSpPr>
          <p:nvPr/>
        </p:nvSpPr>
        <p:spPr bwMode="auto">
          <a:xfrm>
            <a:off x="6001675" y="3413150"/>
            <a:ext cx="76095" cy="38048"/>
          </a:xfrm>
          <a:custGeom>
            <a:avLst/>
            <a:gdLst>
              <a:gd name="T0" fmla="*/ 255 w 256"/>
              <a:gd name="T1" fmla="*/ 127 h 128"/>
              <a:gd name="T2" fmla="*/ 255 w 256"/>
              <a:gd name="T3" fmla="*/ 127 h 128"/>
              <a:gd name="T4" fmla="*/ 250 w 256"/>
              <a:gd name="T5" fmla="*/ 101 h 128"/>
              <a:gd name="T6" fmla="*/ 244 w 256"/>
              <a:gd name="T7" fmla="*/ 80 h 128"/>
              <a:gd name="T8" fmla="*/ 233 w 256"/>
              <a:gd name="T9" fmla="*/ 59 h 128"/>
              <a:gd name="T10" fmla="*/ 218 w 256"/>
              <a:gd name="T11" fmla="*/ 37 h 128"/>
              <a:gd name="T12" fmla="*/ 197 w 256"/>
              <a:gd name="T13" fmla="*/ 22 h 128"/>
              <a:gd name="T14" fmla="*/ 175 w 256"/>
              <a:gd name="T15" fmla="*/ 11 h 128"/>
              <a:gd name="T16" fmla="*/ 154 w 256"/>
              <a:gd name="T17" fmla="*/ 5 h 128"/>
              <a:gd name="T18" fmla="*/ 127 w 256"/>
              <a:gd name="T19" fmla="*/ 0 h 128"/>
              <a:gd name="T20" fmla="*/ 127 w 256"/>
              <a:gd name="T21" fmla="*/ 0 h 128"/>
              <a:gd name="T22" fmla="*/ 101 w 256"/>
              <a:gd name="T23" fmla="*/ 5 h 128"/>
              <a:gd name="T24" fmla="*/ 80 w 256"/>
              <a:gd name="T25" fmla="*/ 11 h 128"/>
              <a:gd name="T26" fmla="*/ 58 w 256"/>
              <a:gd name="T27" fmla="*/ 22 h 128"/>
              <a:gd name="T28" fmla="*/ 37 w 256"/>
              <a:gd name="T29" fmla="*/ 37 h 128"/>
              <a:gd name="T30" fmla="*/ 21 w 256"/>
              <a:gd name="T31" fmla="*/ 59 h 128"/>
              <a:gd name="T32" fmla="*/ 11 w 256"/>
              <a:gd name="T33" fmla="*/ 80 h 128"/>
              <a:gd name="T34" fmla="*/ 5 w 256"/>
              <a:gd name="T35" fmla="*/ 101 h 128"/>
              <a:gd name="T36" fmla="*/ 0 w 256"/>
              <a:gd name="T37" fmla="*/ 127 h 128"/>
              <a:gd name="T38" fmla="*/ 43 w 256"/>
              <a:gd name="T39" fmla="*/ 127 h 128"/>
              <a:gd name="T40" fmla="*/ 43 w 256"/>
              <a:gd name="T41" fmla="*/ 127 h 128"/>
              <a:gd name="T42" fmla="*/ 43 w 256"/>
              <a:gd name="T43" fmla="*/ 112 h 128"/>
              <a:gd name="T44" fmla="*/ 48 w 256"/>
              <a:gd name="T45" fmla="*/ 96 h 128"/>
              <a:gd name="T46" fmla="*/ 69 w 256"/>
              <a:gd name="T47" fmla="*/ 69 h 128"/>
              <a:gd name="T48" fmla="*/ 96 w 256"/>
              <a:gd name="T49" fmla="*/ 48 h 128"/>
              <a:gd name="T50" fmla="*/ 111 w 256"/>
              <a:gd name="T51" fmla="*/ 43 h 128"/>
              <a:gd name="T52" fmla="*/ 127 w 256"/>
              <a:gd name="T53" fmla="*/ 43 h 128"/>
              <a:gd name="T54" fmla="*/ 127 w 256"/>
              <a:gd name="T55" fmla="*/ 43 h 128"/>
              <a:gd name="T56" fmla="*/ 143 w 256"/>
              <a:gd name="T57" fmla="*/ 43 h 128"/>
              <a:gd name="T58" fmla="*/ 159 w 256"/>
              <a:gd name="T59" fmla="*/ 48 h 128"/>
              <a:gd name="T60" fmla="*/ 186 w 256"/>
              <a:gd name="T61" fmla="*/ 69 h 128"/>
              <a:gd name="T62" fmla="*/ 207 w 256"/>
              <a:gd name="T63" fmla="*/ 96 h 128"/>
              <a:gd name="T64" fmla="*/ 212 w 256"/>
              <a:gd name="T65" fmla="*/ 112 h 128"/>
              <a:gd name="T66" fmla="*/ 212 w 256"/>
              <a:gd name="T67" fmla="*/ 127 h 128"/>
              <a:gd name="T68" fmla="*/ 255 w 256"/>
              <a:gd name="T69"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128">
                <a:moveTo>
                  <a:pt x="255" y="127"/>
                </a:moveTo>
                <a:lnTo>
                  <a:pt x="255" y="127"/>
                </a:lnTo>
                <a:lnTo>
                  <a:pt x="250" y="101"/>
                </a:lnTo>
                <a:lnTo>
                  <a:pt x="244" y="80"/>
                </a:lnTo>
                <a:lnTo>
                  <a:pt x="233" y="59"/>
                </a:lnTo>
                <a:lnTo>
                  <a:pt x="218" y="37"/>
                </a:lnTo>
                <a:lnTo>
                  <a:pt x="197" y="22"/>
                </a:lnTo>
                <a:lnTo>
                  <a:pt x="175" y="11"/>
                </a:lnTo>
                <a:lnTo>
                  <a:pt x="154" y="5"/>
                </a:lnTo>
                <a:lnTo>
                  <a:pt x="127" y="0"/>
                </a:lnTo>
                <a:lnTo>
                  <a:pt x="127" y="0"/>
                </a:lnTo>
                <a:lnTo>
                  <a:pt x="101" y="5"/>
                </a:lnTo>
                <a:lnTo>
                  <a:pt x="80" y="11"/>
                </a:lnTo>
                <a:lnTo>
                  <a:pt x="58" y="22"/>
                </a:lnTo>
                <a:lnTo>
                  <a:pt x="37" y="37"/>
                </a:lnTo>
                <a:lnTo>
                  <a:pt x="21" y="59"/>
                </a:lnTo>
                <a:lnTo>
                  <a:pt x="11" y="80"/>
                </a:lnTo>
                <a:lnTo>
                  <a:pt x="5" y="101"/>
                </a:lnTo>
                <a:lnTo>
                  <a:pt x="0" y="127"/>
                </a:lnTo>
                <a:lnTo>
                  <a:pt x="43" y="127"/>
                </a:lnTo>
                <a:lnTo>
                  <a:pt x="43" y="127"/>
                </a:lnTo>
                <a:lnTo>
                  <a:pt x="43" y="112"/>
                </a:lnTo>
                <a:lnTo>
                  <a:pt x="48" y="96"/>
                </a:lnTo>
                <a:lnTo>
                  <a:pt x="69" y="69"/>
                </a:lnTo>
                <a:lnTo>
                  <a:pt x="96" y="48"/>
                </a:lnTo>
                <a:lnTo>
                  <a:pt x="111" y="43"/>
                </a:lnTo>
                <a:lnTo>
                  <a:pt x="127" y="43"/>
                </a:lnTo>
                <a:lnTo>
                  <a:pt x="127" y="43"/>
                </a:lnTo>
                <a:lnTo>
                  <a:pt x="143" y="43"/>
                </a:lnTo>
                <a:lnTo>
                  <a:pt x="159" y="48"/>
                </a:lnTo>
                <a:lnTo>
                  <a:pt x="186" y="69"/>
                </a:lnTo>
                <a:lnTo>
                  <a:pt x="207" y="96"/>
                </a:lnTo>
                <a:lnTo>
                  <a:pt x="212" y="112"/>
                </a:lnTo>
                <a:lnTo>
                  <a:pt x="212" y="127"/>
                </a:lnTo>
                <a:lnTo>
                  <a:pt x="255" y="1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9" name="Freeform 866">
            <a:extLst>
              <a:ext uri="{FF2B5EF4-FFF2-40B4-BE49-F238E27FC236}">
                <a16:creationId xmlns:a16="http://schemas.microsoft.com/office/drawing/2014/main" id="{DB563E72-9BD5-4309-BFF7-84FB356319CA}"/>
              </a:ext>
            </a:extLst>
          </p:cNvPr>
          <p:cNvSpPr>
            <a:spLocks noChangeArrowheads="1"/>
          </p:cNvSpPr>
          <p:nvPr/>
        </p:nvSpPr>
        <p:spPr bwMode="auto">
          <a:xfrm>
            <a:off x="6020043" y="3432831"/>
            <a:ext cx="38048" cy="19679"/>
          </a:xfrm>
          <a:custGeom>
            <a:avLst/>
            <a:gdLst>
              <a:gd name="T0" fmla="*/ 63 w 128"/>
              <a:gd name="T1" fmla="*/ 0 h 64"/>
              <a:gd name="T2" fmla="*/ 63 w 128"/>
              <a:gd name="T3" fmla="*/ 0 h 64"/>
              <a:gd name="T4" fmla="*/ 37 w 128"/>
              <a:gd name="T5" fmla="*/ 5 h 64"/>
              <a:gd name="T6" fmla="*/ 21 w 128"/>
              <a:gd name="T7" fmla="*/ 16 h 64"/>
              <a:gd name="T8" fmla="*/ 5 w 128"/>
              <a:gd name="T9" fmla="*/ 37 h 64"/>
              <a:gd name="T10" fmla="*/ 0 w 128"/>
              <a:gd name="T11" fmla="*/ 63 h 64"/>
              <a:gd name="T12" fmla="*/ 42 w 128"/>
              <a:gd name="T13" fmla="*/ 63 h 64"/>
              <a:gd name="T14" fmla="*/ 42 w 128"/>
              <a:gd name="T15" fmla="*/ 63 h 64"/>
              <a:gd name="T16" fmla="*/ 42 w 128"/>
              <a:gd name="T17" fmla="*/ 53 h 64"/>
              <a:gd name="T18" fmla="*/ 47 w 128"/>
              <a:gd name="T19" fmla="*/ 48 h 64"/>
              <a:gd name="T20" fmla="*/ 53 w 128"/>
              <a:gd name="T21" fmla="*/ 42 h 64"/>
              <a:gd name="T22" fmla="*/ 63 w 128"/>
              <a:gd name="T23" fmla="*/ 42 h 64"/>
              <a:gd name="T24" fmla="*/ 63 w 128"/>
              <a:gd name="T25" fmla="*/ 42 h 64"/>
              <a:gd name="T26" fmla="*/ 74 w 128"/>
              <a:gd name="T27" fmla="*/ 42 h 64"/>
              <a:gd name="T28" fmla="*/ 79 w 128"/>
              <a:gd name="T29" fmla="*/ 48 h 64"/>
              <a:gd name="T30" fmla="*/ 84 w 128"/>
              <a:gd name="T31" fmla="*/ 53 h 64"/>
              <a:gd name="T32" fmla="*/ 84 w 128"/>
              <a:gd name="T33" fmla="*/ 63 h 64"/>
              <a:gd name="T34" fmla="*/ 127 w 128"/>
              <a:gd name="T35" fmla="*/ 63 h 64"/>
              <a:gd name="T36" fmla="*/ 127 w 128"/>
              <a:gd name="T37" fmla="*/ 63 h 64"/>
              <a:gd name="T38" fmla="*/ 122 w 128"/>
              <a:gd name="T39" fmla="*/ 37 h 64"/>
              <a:gd name="T40" fmla="*/ 106 w 128"/>
              <a:gd name="T41" fmla="*/ 16 h 64"/>
              <a:gd name="T42" fmla="*/ 90 w 128"/>
              <a:gd name="T43" fmla="*/ 5 h 64"/>
              <a:gd name="T44" fmla="*/ 63 w 128"/>
              <a:gd name="T4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64">
                <a:moveTo>
                  <a:pt x="63" y="0"/>
                </a:moveTo>
                <a:lnTo>
                  <a:pt x="63" y="0"/>
                </a:lnTo>
                <a:lnTo>
                  <a:pt x="37" y="5"/>
                </a:lnTo>
                <a:lnTo>
                  <a:pt x="21" y="16"/>
                </a:lnTo>
                <a:lnTo>
                  <a:pt x="5" y="37"/>
                </a:lnTo>
                <a:lnTo>
                  <a:pt x="0" y="63"/>
                </a:lnTo>
                <a:lnTo>
                  <a:pt x="42" y="63"/>
                </a:lnTo>
                <a:lnTo>
                  <a:pt x="42" y="63"/>
                </a:lnTo>
                <a:lnTo>
                  <a:pt x="42" y="53"/>
                </a:lnTo>
                <a:lnTo>
                  <a:pt x="47" y="48"/>
                </a:lnTo>
                <a:lnTo>
                  <a:pt x="53" y="42"/>
                </a:lnTo>
                <a:lnTo>
                  <a:pt x="63" y="42"/>
                </a:lnTo>
                <a:lnTo>
                  <a:pt x="63" y="42"/>
                </a:lnTo>
                <a:lnTo>
                  <a:pt x="74" y="42"/>
                </a:lnTo>
                <a:lnTo>
                  <a:pt x="79" y="48"/>
                </a:lnTo>
                <a:lnTo>
                  <a:pt x="84" y="53"/>
                </a:lnTo>
                <a:lnTo>
                  <a:pt x="84" y="63"/>
                </a:lnTo>
                <a:lnTo>
                  <a:pt x="127" y="63"/>
                </a:lnTo>
                <a:lnTo>
                  <a:pt x="127" y="63"/>
                </a:lnTo>
                <a:lnTo>
                  <a:pt x="122" y="37"/>
                </a:lnTo>
                <a:lnTo>
                  <a:pt x="106" y="16"/>
                </a:lnTo>
                <a:lnTo>
                  <a:pt x="90" y="5"/>
                </a:lnTo>
                <a:lnTo>
                  <a:pt x="63"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 name="Freeform 867">
            <a:extLst>
              <a:ext uri="{FF2B5EF4-FFF2-40B4-BE49-F238E27FC236}">
                <a16:creationId xmlns:a16="http://schemas.microsoft.com/office/drawing/2014/main" id="{BB1440C8-8DE9-49FB-8510-C8C2272A5A6C}"/>
              </a:ext>
            </a:extLst>
          </p:cNvPr>
          <p:cNvSpPr>
            <a:spLocks noChangeArrowheads="1"/>
          </p:cNvSpPr>
          <p:nvPr/>
        </p:nvSpPr>
        <p:spPr bwMode="auto">
          <a:xfrm>
            <a:off x="5908525" y="3426270"/>
            <a:ext cx="48543" cy="24928"/>
          </a:xfrm>
          <a:custGeom>
            <a:avLst/>
            <a:gdLst>
              <a:gd name="T0" fmla="*/ 79 w 165"/>
              <a:gd name="T1" fmla="*/ 0 h 85"/>
              <a:gd name="T2" fmla="*/ 79 w 165"/>
              <a:gd name="T3" fmla="*/ 0 h 85"/>
              <a:gd name="T4" fmla="*/ 64 w 165"/>
              <a:gd name="T5" fmla="*/ 0 h 85"/>
              <a:gd name="T6" fmla="*/ 47 w 165"/>
              <a:gd name="T7" fmla="*/ 5 h 85"/>
              <a:gd name="T8" fmla="*/ 21 w 165"/>
              <a:gd name="T9" fmla="*/ 26 h 85"/>
              <a:gd name="T10" fmla="*/ 5 w 165"/>
              <a:gd name="T11" fmla="*/ 53 h 85"/>
              <a:gd name="T12" fmla="*/ 0 w 165"/>
              <a:gd name="T13" fmla="*/ 69 h 85"/>
              <a:gd name="T14" fmla="*/ 0 w 165"/>
              <a:gd name="T15" fmla="*/ 84 h 85"/>
              <a:gd name="T16" fmla="*/ 37 w 165"/>
              <a:gd name="T17" fmla="*/ 84 h 85"/>
              <a:gd name="T18" fmla="*/ 37 w 165"/>
              <a:gd name="T19" fmla="*/ 84 h 85"/>
              <a:gd name="T20" fmla="*/ 42 w 165"/>
              <a:gd name="T21" fmla="*/ 69 h 85"/>
              <a:gd name="T22" fmla="*/ 53 w 165"/>
              <a:gd name="T23" fmla="*/ 53 h 85"/>
              <a:gd name="T24" fmla="*/ 64 w 165"/>
              <a:gd name="T25" fmla="*/ 42 h 85"/>
              <a:gd name="T26" fmla="*/ 79 w 165"/>
              <a:gd name="T27" fmla="*/ 42 h 85"/>
              <a:gd name="T28" fmla="*/ 79 w 165"/>
              <a:gd name="T29" fmla="*/ 42 h 85"/>
              <a:gd name="T30" fmla="*/ 100 w 165"/>
              <a:gd name="T31" fmla="*/ 42 h 85"/>
              <a:gd name="T32" fmla="*/ 111 w 165"/>
              <a:gd name="T33" fmla="*/ 53 h 85"/>
              <a:gd name="T34" fmla="*/ 122 w 165"/>
              <a:gd name="T35" fmla="*/ 69 h 85"/>
              <a:gd name="T36" fmla="*/ 122 w 165"/>
              <a:gd name="T37" fmla="*/ 84 h 85"/>
              <a:gd name="T38" fmla="*/ 164 w 165"/>
              <a:gd name="T39" fmla="*/ 84 h 85"/>
              <a:gd name="T40" fmla="*/ 164 w 165"/>
              <a:gd name="T41" fmla="*/ 84 h 85"/>
              <a:gd name="T42" fmla="*/ 164 w 165"/>
              <a:gd name="T43" fmla="*/ 69 h 85"/>
              <a:gd name="T44" fmla="*/ 159 w 165"/>
              <a:gd name="T45" fmla="*/ 53 h 85"/>
              <a:gd name="T46" fmla="*/ 143 w 165"/>
              <a:gd name="T47" fmla="*/ 26 h 85"/>
              <a:gd name="T48" fmla="*/ 117 w 165"/>
              <a:gd name="T49" fmla="*/ 5 h 85"/>
              <a:gd name="T50" fmla="*/ 100 w 165"/>
              <a:gd name="T51" fmla="*/ 0 h 85"/>
              <a:gd name="T52" fmla="*/ 79 w 165"/>
              <a:gd name="T5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85">
                <a:moveTo>
                  <a:pt x="79" y="0"/>
                </a:moveTo>
                <a:lnTo>
                  <a:pt x="79" y="0"/>
                </a:lnTo>
                <a:lnTo>
                  <a:pt x="64" y="0"/>
                </a:lnTo>
                <a:lnTo>
                  <a:pt x="47" y="5"/>
                </a:lnTo>
                <a:lnTo>
                  <a:pt x="21" y="26"/>
                </a:lnTo>
                <a:lnTo>
                  <a:pt x="5" y="53"/>
                </a:lnTo>
                <a:lnTo>
                  <a:pt x="0" y="69"/>
                </a:lnTo>
                <a:lnTo>
                  <a:pt x="0" y="84"/>
                </a:lnTo>
                <a:lnTo>
                  <a:pt x="37" y="84"/>
                </a:lnTo>
                <a:lnTo>
                  <a:pt x="37" y="84"/>
                </a:lnTo>
                <a:lnTo>
                  <a:pt x="42" y="69"/>
                </a:lnTo>
                <a:lnTo>
                  <a:pt x="53" y="53"/>
                </a:lnTo>
                <a:lnTo>
                  <a:pt x="64" y="42"/>
                </a:lnTo>
                <a:lnTo>
                  <a:pt x="79" y="42"/>
                </a:lnTo>
                <a:lnTo>
                  <a:pt x="79" y="42"/>
                </a:lnTo>
                <a:lnTo>
                  <a:pt x="100" y="42"/>
                </a:lnTo>
                <a:lnTo>
                  <a:pt x="111" y="53"/>
                </a:lnTo>
                <a:lnTo>
                  <a:pt x="122" y="69"/>
                </a:lnTo>
                <a:lnTo>
                  <a:pt x="122" y="84"/>
                </a:lnTo>
                <a:lnTo>
                  <a:pt x="164" y="84"/>
                </a:lnTo>
                <a:lnTo>
                  <a:pt x="164" y="84"/>
                </a:lnTo>
                <a:lnTo>
                  <a:pt x="164" y="69"/>
                </a:lnTo>
                <a:lnTo>
                  <a:pt x="159" y="53"/>
                </a:lnTo>
                <a:lnTo>
                  <a:pt x="143" y="26"/>
                </a:lnTo>
                <a:lnTo>
                  <a:pt x="117" y="5"/>
                </a:lnTo>
                <a:lnTo>
                  <a:pt x="100" y="0"/>
                </a:lnTo>
                <a:lnTo>
                  <a:pt x="7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1" name="Freeform 868">
            <a:extLst>
              <a:ext uri="{FF2B5EF4-FFF2-40B4-BE49-F238E27FC236}">
                <a16:creationId xmlns:a16="http://schemas.microsoft.com/office/drawing/2014/main" id="{6AFD3F91-A68D-4816-89BA-83E5D78C74F3}"/>
              </a:ext>
            </a:extLst>
          </p:cNvPr>
          <p:cNvSpPr>
            <a:spLocks noChangeArrowheads="1"/>
          </p:cNvSpPr>
          <p:nvPr/>
        </p:nvSpPr>
        <p:spPr bwMode="auto">
          <a:xfrm>
            <a:off x="5888845" y="3406591"/>
            <a:ext cx="86591" cy="44607"/>
          </a:xfrm>
          <a:custGeom>
            <a:avLst/>
            <a:gdLst>
              <a:gd name="T0" fmla="*/ 292 w 293"/>
              <a:gd name="T1" fmla="*/ 148 h 149"/>
              <a:gd name="T2" fmla="*/ 292 w 293"/>
              <a:gd name="T3" fmla="*/ 148 h 149"/>
              <a:gd name="T4" fmla="*/ 292 w 293"/>
              <a:gd name="T5" fmla="*/ 117 h 149"/>
              <a:gd name="T6" fmla="*/ 281 w 293"/>
              <a:gd name="T7" fmla="*/ 90 h 149"/>
              <a:gd name="T8" fmla="*/ 265 w 293"/>
              <a:gd name="T9" fmla="*/ 64 h 149"/>
              <a:gd name="T10" fmla="*/ 250 w 293"/>
              <a:gd name="T11" fmla="*/ 43 h 149"/>
              <a:gd name="T12" fmla="*/ 228 w 293"/>
              <a:gd name="T13" fmla="*/ 26 h 149"/>
              <a:gd name="T14" fmla="*/ 202 w 293"/>
              <a:gd name="T15" fmla="*/ 11 h 149"/>
              <a:gd name="T16" fmla="*/ 175 w 293"/>
              <a:gd name="T17" fmla="*/ 5 h 149"/>
              <a:gd name="T18" fmla="*/ 143 w 293"/>
              <a:gd name="T19" fmla="*/ 0 h 149"/>
              <a:gd name="T20" fmla="*/ 143 w 293"/>
              <a:gd name="T21" fmla="*/ 0 h 149"/>
              <a:gd name="T22" fmla="*/ 117 w 293"/>
              <a:gd name="T23" fmla="*/ 5 h 149"/>
              <a:gd name="T24" fmla="*/ 90 w 293"/>
              <a:gd name="T25" fmla="*/ 11 h 149"/>
              <a:gd name="T26" fmla="*/ 64 w 293"/>
              <a:gd name="T27" fmla="*/ 26 h 149"/>
              <a:gd name="T28" fmla="*/ 43 w 293"/>
              <a:gd name="T29" fmla="*/ 43 h 149"/>
              <a:gd name="T30" fmla="*/ 21 w 293"/>
              <a:gd name="T31" fmla="*/ 64 h 149"/>
              <a:gd name="T32" fmla="*/ 11 w 293"/>
              <a:gd name="T33" fmla="*/ 90 h 149"/>
              <a:gd name="T34" fmla="*/ 0 w 293"/>
              <a:gd name="T35" fmla="*/ 117 h 149"/>
              <a:gd name="T36" fmla="*/ 0 w 293"/>
              <a:gd name="T37" fmla="*/ 148 h 149"/>
              <a:gd name="T38" fmla="*/ 37 w 293"/>
              <a:gd name="T39" fmla="*/ 148 h 149"/>
              <a:gd name="T40" fmla="*/ 37 w 293"/>
              <a:gd name="T41" fmla="*/ 148 h 149"/>
              <a:gd name="T42" fmla="*/ 43 w 293"/>
              <a:gd name="T43" fmla="*/ 127 h 149"/>
              <a:gd name="T44" fmla="*/ 48 w 293"/>
              <a:gd name="T45" fmla="*/ 106 h 149"/>
              <a:gd name="T46" fmla="*/ 58 w 293"/>
              <a:gd name="T47" fmla="*/ 90 h 149"/>
              <a:gd name="T48" fmla="*/ 69 w 293"/>
              <a:gd name="T49" fmla="*/ 74 h 149"/>
              <a:gd name="T50" fmla="*/ 85 w 293"/>
              <a:gd name="T51" fmla="*/ 58 h 149"/>
              <a:gd name="T52" fmla="*/ 106 w 293"/>
              <a:gd name="T53" fmla="*/ 53 h 149"/>
              <a:gd name="T54" fmla="*/ 122 w 293"/>
              <a:gd name="T55" fmla="*/ 43 h 149"/>
              <a:gd name="T56" fmla="*/ 143 w 293"/>
              <a:gd name="T57" fmla="*/ 43 h 149"/>
              <a:gd name="T58" fmla="*/ 143 w 293"/>
              <a:gd name="T59" fmla="*/ 43 h 149"/>
              <a:gd name="T60" fmla="*/ 164 w 293"/>
              <a:gd name="T61" fmla="*/ 43 h 149"/>
              <a:gd name="T62" fmla="*/ 186 w 293"/>
              <a:gd name="T63" fmla="*/ 53 h 149"/>
              <a:gd name="T64" fmla="*/ 207 w 293"/>
              <a:gd name="T65" fmla="*/ 58 h 149"/>
              <a:gd name="T66" fmla="*/ 223 w 293"/>
              <a:gd name="T67" fmla="*/ 74 h 149"/>
              <a:gd name="T68" fmla="*/ 234 w 293"/>
              <a:gd name="T69" fmla="*/ 90 h 149"/>
              <a:gd name="T70" fmla="*/ 244 w 293"/>
              <a:gd name="T71" fmla="*/ 106 h 149"/>
              <a:gd name="T72" fmla="*/ 250 w 293"/>
              <a:gd name="T73" fmla="*/ 127 h 149"/>
              <a:gd name="T74" fmla="*/ 250 w 293"/>
              <a:gd name="T75" fmla="*/ 148 h 149"/>
              <a:gd name="T76" fmla="*/ 292 w 293"/>
              <a:gd name="T77" fmla="*/ 14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3" h="149">
                <a:moveTo>
                  <a:pt x="292" y="148"/>
                </a:moveTo>
                <a:lnTo>
                  <a:pt x="292" y="148"/>
                </a:lnTo>
                <a:lnTo>
                  <a:pt x="292" y="117"/>
                </a:lnTo>
                <a:lnTo>
                  <a:pt x="281" y="90"/>
                </a:lnTo>
                <a:lnTo>
                  <a:pt x="265" y="64"/>
                </a:lnTo>
                <a:lnTo>
                  <a:pt x="250" y="43"/>
                </a:lnTo>
                <a:lnTo>
                  <a:pt x="228" y="26"/>
                </a:lnTo>
                <a:lnTo>
                  <a:pt x="202" y="11"/>
                </a:lnTo>
                <a:lnTo>
                  <a:pt x="175" y="5"/>
                </a:lnTo>
                <a:lnTo>
                  <a:pt x="143" y="0"/>
                </a:lnTo>
                <a:lnTo>
                  <a:pt x="143" y="0"/>
                </a:lnTo>
                <a:lnTo>
                  <a:pt x="117" y="5"/>
                </a:lnTo>
                <a:lnTo>
                  <a:pt x="90" y="11"/>
                </a:lnTo>
                <a:lnTo>
                  <a:pt x="64" y="26"/>
                </a:lnTo>
                <a:lnTo>
                  <a:pt x="43" y="43"/>
                </a:lnTo>
                <a:lnTo>
                  <a:pt x="21" y="64"/>
                </a:lnTo>
                <a:lnTo>
                  <a:pt x="11" y="90"/>
                </a:lnTo>
                <a:lnTo>
                  <a:pt x="0" y="117"/>
                </a:lnTo>
                <a:lnTo>
                  <a:pt x="0" y="148"/>
                </a:lnTo>
                <a:lnTo>
                  <a:pt x="37" y="148"/>
                </a:lnTo>
                <a:lnTo>
                  <a:pt x="37" y="148"/>
                </a:lnTo>
                <a:lnTo>
                  <a:pt x="43" y="127"/>
                </a:lnTo>
                <a:lnTo>
                  <a:pt x="48" y="106"/>
                </a:lnTo>
                <a:lnTo>
                  <a:pt x="58" y="90"/>
                </a:lnTo>
                <a:lnTo>
                  <a:pt x="69" y="74"/>
                </a:lnTo>
                <a:lnTo>
                  <a:pt x="85" y="58"/>
                </a:lnTo>
                <a:lnTo>
                  <a:pt x="106" y="53"/>
                </a:lnTo>
                <a:lnTo>
                  <a:pt x="122" y="43"/>
                </a:lnTo>
                <a:lnTo>
                  <a:pt x="143" y="43"/>
                </a:lnTo>
                <a:lnTo>
                  <a:pt x="143" y="43"/>
                </a:lnTo>
                <a:lnTo>
                  <a:pt x="164" y="43"/>
                </a:lnTo>
                <a:lnTo>
                  <a:pt x="186" y="53"/>
                </a:lnTo>
                <a:lnTo>
                  <a:pt x="207" y="58"/>
                </a:lnTo>
                <a:lnTo>
                  <a:pt x="223" y="74"/>
                </a:lnTo>
                <a:lnTo>
                  <a:pt x="234" y="90"/>
                </a:lnTo>
                <a:lnTo>
                  <a:pt x="244" y="106"/>
                </a:lnTo>
                <a:lnTo>
                  <a:pt x="250" y="127"/>
                </a:lnTo>
                <a:lnTo>
                  <a:pt x="250" y="148"/>
                </a:lnTo>
                <a:lnTo>
                  <a:pt x="292" y="14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2" name="Freeform 869">
            <a:extLst>
              <a:ext uri="{FF2B5EF4-FFF2-40B4-BE49-F238E27FC236}">
                <a16:creationId xmlns:a16="http://schemas.microsoft.com/office/drawing/2014/main" id="{5B5D2389-16CF-41C9-AA94-77089F8847F0}"/>
              </a:ext>
            </a:extLst>
          </p:cNvPr>
          <p:cNvSpPr>
            <a:spLocks noChangeArrowheads="1"/>
          </p:cNvSpPr>
          <p:nvPr/>
        </p:nvSpPr>
        <p:spPr bwMode="auto">
          <a:xfrm>
            <a:off x="5706480" y="3457758"/>
            <a:ext cx="402778" cy="82655"/>
          </a:xfrm>
          <a:custGeom>
            <a:avLst/>
            <a:gdLst>
              <a:gd name="T0" fmla="*/ 1311 w 1354"/>
              <a:gd name="T1" fmla="*/ 42 h 277"/>
              <a:gd name="T2" fmla="*/ 1311 w 1354"/>
              <a:gd name="T3" fmla="*/ 58 h 277"/>
              <a:gd name="T4" fmla="*/ 1290 w 1354"/>
              <a:gd name="T5" fmla="*/ 58 h 277"/>
              <a:gd name="T6" fmla="*/ 1290 w 1354"/>
              <a:gd name="T7" fmla="*/ 101 h 277"/>
              <a:gd name="T8" fmla="*/ 1311 w 1354"/>
              <a:gd name="T9" fmla="*/ 101 h 277"/>
              <a:gd name="T10" fmla="*/ 1311 w 1354"/>
              <a:gd name="T11" fmla="*/ 101 h 277"/>
              <a:gd name="T12" fmla="*/ 1306 w 1354"/>
              <a:gd name="T13" fmla="*/ 127 h 277"/>
              <a:gd name="T14" fmla="*/ 1296 w 1354"/>
              <a:gd name="T15" fmla="*/ 154 h 277"/>
              <a:gd name="T16" fmla="*/ 1280 w 1354"/>
              <a:gd name="T17" fmla="*/ 175 h 277"/>
              <a:gd name="T18" fmla="*/ 1264 w 1354"/>
              <a:gd name="T19" fmla="*/ 196 h 277"/>
              <a:gd name="T20" fmla="*/ 1243 w 1354"/>
              <a:gd name="T21" fmla="*/ 213 h 277"/>
              <a:gd name="T22" fmla="*/ 1216 w 1354"/>
              <a:gd name="T23" fmla="*/ 223 h 277"/>
              <a:gd name="T24" fmla="*/ 1190 w 1354"/>
              <a:gd name="T25" fmla="*/ 228 h 277"/>
              <a:gd name="T26" fmla="*/ 1163 w 1354"/>
              <a:gd name="T27" fmla="*/ 234 h 277"/>
              <a:gd name="T28" fmla="*/ 191 w 1354"/>
              <a:gd name="T29" fmla="*/ 234 h 277"/>
              <a:gd name="T30" fmla="*/ 191 w 1354"/>
              <a:gd name="T31" fmla="*/ 234 h 277"/>
              <a:gd name="T32" fmla="*/ 165 w 1354"/>
              <a:gd name="T33" fmla="*/ 228 h 277"/>
              <a:gd name="T34" fmla="*/ 138 w 1354"/>
              <a:gd name="T35" fmla="*/ 223 h 277"/>
              <a:gd name="T36" fmla="*/ 112 w 1354"/>
              <a:gd name="T37" fmla="*/ 213 h 277"/>
              <a:gd name="T38" fmla="*/ 91 w 1354"/>
              <a:gd name="T39" fmla="*/ 196 h 277"/>
              <a:gd name="T40" fmla="*/ 74 w 1354"/>
              <a:gd name="T41" fmla="*/ 175 h 277"/>
              <a:gd name="T42" fmla="*/ 59 w 1354"/>
              <a:gd name="T43" fmla="*/ 154 h 277"/>
              <a:gd name="T44" fmla="*/ 48 w 1354"/>
              <a:gd name="T45" fmla="*/ 127 h 277"/>
              <a:gd name="T46" fmla="*/ 43 w 1354"/>
              <a:gd name="T47" fmla="*/ 101 h 277"/>
              <a:gd name="T48" fmla="*/ 64 w 1354"/>
              <a:gd name="T49" fmla="*/ 101 h 277"/>
              <a:gd name="T50" fmla="*/ 64 w 1354"/>
              <a:gd name="T51" fmla="*/ 58 h 277"/>
              <a:gd name="T52" fmla="*/ 43 w 1354"/>
              <a:gd name="T53" fmla="*/ 58 h 277"/>
              <a:gd name="T54" fmla="*/ 43 w 1354"/>
              <a:gd name="T55" fmla="*/ 42 h 277"/>
              <a:gd name="T56" fmla="*/ 1311 w 1354"/>
              <a:gd name="T57" fmla="*/ 42 h 277"/>
              <a:gd name="T58" fmla="*/ 0 w 1354"/>
              <a:gd name="T59" fmla="*/ 85 h 277"/>
              <a:gd name="T60" fmla="*/ 0 w 1354"/>
              <a:gd name="T61" fmla="*/ 85 h 277"/>
              <a:gd name="T62" fmla="*/ 6 w 1354"/>
              <a:gd name="T63" fmla="*/ 122 h 277"/>
              <a:gd name="T64" fmla="*/ 16 w 1354"/>
              <a:gd name="T65" fmla="*/ 159 h 277"/>
              <a:gd name="T66" fmla="*/ 32 w 1354"/>
              <a:gd name="T67" fmla="*/ 191 h 277"/>
              <a:gd name="T68" fmla="*/ 59 w 1354"/>
              <a:gd name="T69" fmla="*/ 217 h 277"/>
              <a:gd name="T70" fmla="*/ 85 w 1354"/>
              <a:gd name="T71" fmla="*/ 239 h 277"/>
              <a:gd name="T72" fmla="*/ 117 w 1354"/>
              <a:gd name="T73" fmla="*/ 260 h 277"/>
              <a:gd name="T74" fmla="*/ 154 w 1354"/>
              <a:gd name="T75" fmla="*/ 271 h 277"/>
              <a:gd name="T76" fmla="*/ 191 w 1354"/>
              <a:gd name="T77" fmla="*/ 276 h 277"/>
              <a:gd name="T78" fmla="*/ 1163 w 1354"/>
              <a:gd name="T79" fmla="*/ 276 h 277"/>
              <a:gd name="T80" fmla="*/ 1163 w 1354"/>
              <a:gd name="T81" fmla="*/ 276 h 277"/>
              <a:gd name="T82" fmla="*/ 1200 w 1354"/>
              <a:gd name="T83" fmla="*/ 271 h 277"/>
              <a:gd name="T84" fmla="*/ 1237 w 1354"/>
              <a:gd name="T85" fmla="*/ 260 h 277"/>
              <a:gd name="T86" fmla="*/ 1269 w 1354"/>
              <a:gd name="T87" fmla="*/ 239 h 277"/>
              <a:gd name="T88" fmla="*/ 1296 w 1354"/>
              <a:gd name="T89" fmla="*/ 217 h 277"/>
              <a:gd name="T90" fmla="*/ 1321 w 1354"/>
              <a:gd name="T91" fmla="*/ 191 h 277"/>
              <a:gd name="T92" fmla="*/ 1337 w 1354"/>
              <a:gd name="T93" fmla="*/ 159 h 277"/>
              <a:gd name="T94" fmla="*/ 1348 w 1354"/>
              <a:gd name="T95" fmla="*/ 122 h 277"/>
              <a:gd name="T96" fmla="*/ 1353 w 1354"/>
              <a:gd name="T97" fmla="*/ 85 h 277"/>
              <a:gd name="T98" fmla="*/ 1353 w 1354"/>
              <a:gd name="T99" fmla="*/ 0 h 277"/>
              <a:gd name="T100" fmla="*/ 0 w 1354"/>
              <a:gd name="T101" fmla="*/ 0 h 277"/>
              <a:gd name="T102" fmla="*/ 0 w 1354"/>
              <a:gd name="T103" fmla="*/ 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4" h="277">
                <a:moveTo>
                  <a:pt x="1311" y="42"/>
                </a:moveTo>
                <a:lnTo>
                  <a:pt x="1311" y="58"/>
                </a:lnTo>
                <a:lnTo>
                  <a:pt x="1290" y="58"/>
                </a:lnTo>
                <a:lnTo>
                  <a:pt x="1290" y="101"/>
                </a:lnTo>
                <a:lnTo>
                  <a:pt x="1311" y="101"/>
                </a:lnTo>
                <a:lnTo>
                  <a:pt x="1311" y="101"/>
                </a:lnTo>
                <a:lnTo>
                  <a:pt x="1306" y="127"/>
                </a:lnTo>
                <a:lnTo>
                  <a:pt x="1296" y="154"/>
                </a:lnTo>
                <a:lnTo>
                  <a:pt x="1280" y="175"/>
                </a:lnTo>
                <a:lnTo>
                  <a:pt x="1264" y="196"/>
                </a:lnTo>
                <a:lnTo>
                  <a:pt x="1243" y="213"/>
                </a:lnTo>
                <a:lnTo>
                  <a:pt x="1216" y="223"/>
                </a:lnTo>
                <a:lnTo>
                  <a:pt x="1190" y="228"/>
                </a:lnTo>
                <a:lnTo>
                  <a:pt x="1163" y="234"/>
                </a:lnTo>
                <a:lnTo>
                  <a:pt x="191" y="234"/>
                </a:lnTo>
                <a:lnTo>
                  <a:pt x="191" y="234"/>
                </a:lnTo>
                <a:lnTo>
                  <a:pt x="165" y="228"/>
                </a:lnTo>
                <a:lnTo>
                  <a:pt x="138" y="223"/>
                </a:lnTo>
                <a:lnTo>
                  <a:pt x="112" y="213"/>
                </a:lnTo>
                <a:lnTo>
                  <a:pt x="91" y="196"/>
                </a:lnTo>
                <a:lnTo>
                  <a:pt x="74" y="175"/>
                </a:lnTo>
                <a:lnTo>
                  <a:pt x="59" y="154"/>
                </a:lnTo>
                <a:lnTo>
                  <a:pt x="48" y="127"/>
                </a:lnTo>
                <a:lnTo>
                  <a:pt x="43" y="101"/>
                </a:lnTo>
                <a:lnTo>
                  <a:pt x="64" y="101"/>
                </a:lnTo>
                <a:lnTo>
                  <a:pt x="64" y="58"/>
                </a:lnTo>
                <a:lnTo>
                  <a:pt x="43" y="58"/>
                </a:lnTo>
                <a:lnTo>
                  <a:pt x="43" y="42"/>
                </a:lnTo>
                <a:lnTo>
                  <a:pt x="1311" y="42"/>
                </a:lnTo>
                <a:close/>
                <a:moveTo>
                  <a:pt x="0" y="85"/>
                </a:moveTo>
                <a:lnTo>
                  <a:pt x="0" y="85"/>
                </a:lnTo>
                <a:lnTo>
                  <a:pt x="6" y="122"/>
                </a:lnTo>
                <a:lnTo>
                  <a:pt x="16" y="159"/>
                </a:lnTo>
                <a:lnTo>
                  <a:pt x="32" y="191"/>
                </a:lnTo>
                <a:lnTo>
                  <a:pt x="59" y="217"/>
                </a:lnTo>
                <a:lnTo>
                  <a:pt x="85" y="239"/>
                </a:lnTo>
                <a:lnTo>
                  <a:pt x="117" y="260"/>
                </a:lnTo>
                <a:lnTo>
                  <a:pt x="154" y="271"/>
                </a:lnTo>
                <a:lnTo>
                  <a:pt x="191" y="276"/>
                </a:lnTo>
                <a:lnTo>
                  <a:pt x="1163" y="276"/>
                </a:lnTo>
                <a:lnTo>
                  <a:pt x="1163" y="276"/>
                </a:lnTo>
                <a:lnTo>
                  <a:pt x="1200" y="271"/>
                </a:lnTo>
                <a:lnTo>
                  <a:pt x="1237" y="260"/>
                </a:lnTo>
                <a:lnTo>
                  <a:pt x="1269" y="239"/>
                </a:lnTo>
                <a:lnTo>
                  <a:pt x="1296" y="217"/>
                </a:lnTo>
                <a:lnTo>
                  <a:pt x="1321" y="191"/>
                </a:lnTo>
                <a:lnTo>
                  <a:pt x="1337" y="159"/>
                </a:lnTo>
                <a:lnTo>
                  <a:pt x="1348" y="122"/>
                </a:lnTo>
                <a:lnTo>
                  <a:pt x="1353" y="85"/>
                </a:lnTo>
                <a:lnTo>
                  <a:pt x="1353" y="0"/>
                </a:lnTo>
                <a:lnTo>
                  <a:pt x="0" y="0"/>
                </a:lnTo>
                <a:lnTo>
                  <a:pt x="0" y="8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3" name="Freeform 870">
            <a:extLst>
              <a:ext uri="{FF2B5EF4-FFF2-40B4-BE49-F238E27FC236}">
                <a16:creationId xmlns:a16="http://schemas.microsoft.com/office/drawing/2014/main" id="{47BF1CB9-C9CD-49A6-B3A8-A3E36F967E47}"/>
              </a:ext>
            </a:extLst>
          </p:cNvPr>
          <p:cNvSpPr>
            <a:spLocks noChangeArrowheads="1"/>
          </p:cNvSpPr>
          <p:nvPr/>
        </p:nvSpPr>
        <p:spPr bwMode="auto">
          <a:xfrm>
            <a:off x="5731407"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4" name="Freeform 871">
            <a:extLst>
              <a:ext uri="{FF2B5EF4-FFF2-40B4-BE49-F238E27FC236}">
                <a16:creationId xmlns:a16="http://schemas.microsoft.com/office/drawing/2014/main" id="{6FC6FFA4-828D-4E59-A69D-386E4BC78F96}"/>
              </a:ext>
            </a:extLst>
          </p:cNvPr>
          <p:cNvSpPr>
            <a:spLocks noChangeArrowheads="1"/>
          </p:cNvSpPr>
          <p:nvPr/>
        </p:nvSpPr>
        <p:spPr bwMode="auto">
          <a:xfrm>
            <a:off x="5749775"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5" name="Freeform 872">
            <a:extLst>
              <a:ext uri="{FF2B5EF4-FFF2-40B4-BE49-F238E27FC236}">
                <a16:creationId xmlns:a16="http://schemas.microsoft.com/office/drawing/2014/main" id="{987EF8A8-6925-4B20-9DED-414C0ED2F595}"/>
              </a:ext>
            </a:extLst>
          </p:cNvPr>
          <p:cNvSpPr>
            <a:spLocks noChangeArrowheads="1"/>
          </p:cNvSpPr>
          <p:nvPr/>
        </p:nvSpPr>
        <p:spPr bwMode="auto">
          <a:xfrm>
            <a:off x="5769455"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6" name="Freeform 873">
            <a:extLst>
              <a:ext uri="{FF2B5EF4-FFF2-40B4-BE49-F238E27FC236}">
                <a16:creationId xmlns:a16="http://schemas.microsoft.com/office/drawing/2014/main" id="{642F98BD-EB0E-4A67-BEC6-2631E7568AA8}"/>
              </a:ext>
            </a:extLst>
          </p:cNvPr>
          <p:cNvSpPr>
            <a:spLocks noChangeArrowheads="1"/>
          </p:cNvSpPr>
          <p:nvPr/>
        </p:nvSpPr>
        <p:spPr bwMode="auto">
          <a:xfrm>
            <a:off x="5787823" y="347481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7" name="Freeform 874">
            <a:extLst>
              <a:ext uri="{FF2B5EF4-FFF2-40B4-BE49-F238E27FC236}">
                <a16:creationId xmlns:a16="http://schemas.microsoft.com/office/drawing/2014/main" id="{BB3C5F86-F7A3-419A-9171-C2EE7ED2564A}"/>
              </a:ext>
            </a:extLst>
          </p:cNvPr>
          <p:cNvSpPr>
            <a:spLocks noChangeArrowheads="1"/>
          </p:cNvSpPr>
          <p:nvPr/>
        </p:nvSpPr>
        <p:spPr bwMode="auto">
          <a:xfrm>
            <a:off x="5807502" y="3474814"/>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8" name="Freeform 875">
            <a:extLst>
              <a:ext uri="{FF2B5EF4-FFF2-40B4-BE49-F238E27FC236}">
                <a16:creationId xmlns:a16="http://schemas.microsoft.com/office/drawing/2014/main" id="{F17991F7-1464-4209-BE88-10276596BAF2}"/>
              </a:ext>
            </a:extLst>
          </p:cNvPr>
          <p:cNvSpPr>
            <a:spLocks noChangeArrowheads="1"/>
          </p:cNvSpPr>
          <p:nvPr/>
        </p:nvSpPr>
        <p:spPr bwMode="auto">
          <a:xfrm>
            <a:off x="5825870"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9" name="Freeform 876">
            <a:extLst>
              <a:ext uri="{FF2B5EF4-FFF2-40B4-BE49-F238E27FC236}">
                <a16:creationId xmlns:a16="http://schemas.microsoft.com/office/drawing/2014/main" id="{AAC40A81-C831-474E-A226-F08B8F17885F}"/>
              </a:ext>
            </a:extLst>
          </p:cNvPr>
          <p:cNvSpPr>
            <a:spLocks noChangeArrowheads="1"/>
          </p:cNvSpPr>
          <p:nvPr/>
        </p:nvSpPr>
        <p:spPr bwMode="auto">
          <a:xfrm>
            <a:off x="5842926" y="347481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0" name="Freeform 877">
            <a:extLst>
              <a:ext uri="{FF2B5EF4-FFF2-40B4-BE49-F238E27FC236}">
                <a16:creationId xmlns:a16="http://schemas.microsoft.com/office/drawing/2014/main" id="{2FDE92DE-C211-4B47-8D8D-4939BDD3DE4C}"/>
              </a:ext>
            </a:extLst>
          </p:cNvPr>
          <p:cNvSpPr>
            <a:spLocks noChangeArrowheads="1"/>
          </p:cNvSpPr>
          <p:nvPr/>
        </p:nvSpPr>
        <p:spPr bwMode="auto">
          <a:xfrm>
            <a:off x="5863918"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1" name="Freeform 878">
            <a:extLst>
              <a:ext uri="{FF2B5EF4-FFF2-40B4-BE49-F238E27FC236}">
                <a16:creationId xmlns:a16="http://schemas.microsoft.com/office/drawing/2014/main" id="{22B36ACC-88B0-44E1-8295-494EAA29C998}"/>
              </a:ext>
            </a:extLst>
          </p:cNvPr>
          <p:cNvSpPr>
            <a:spLocks noChangeArrowheads="1"/>
          </p:cNvSpPr>
          <p:nvPr/>
        </p:nvSpPr>
        <p:spPr bwMode="auto">
          <a:xfrm>
            <a:off x="5880973" y="3474814"/>
            <a:ext cx="14432"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2" name="Freeform 879">
            <a:extLst>
              <a:ext uri="{FF2B5EF4-FFF2-40B4-BE49-F238E27FC236}">
                <a16:creationId xmlns:a16="http://schemas.microsoft.com/office/drawing/2014/main" id="{13B5F2AC-0EAB-479D-8192-90AF2C4A66B3}"/>
              </a:ext>
            </a:extLst>
          </p:cNvPr>
          <p:cNvSpPr>
            <a:spLocks noChangeArrowheads="1"/>
          </p:cNvSpPr>
          <p:nvPr/>
        </p:nvSpPr>
        <p:spPr bwMode="auto">
          <a:xfrm>
            <a:off x="5901965" y="3474814"/>
            <a:ext cx="11808"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3" name="Freeform 880">
            <a:extLst>
              <a:ext uri="{FF2B5EF4-FFF2-40B4-BE49-F238E27FC236}">
                <a16:creationId xmlns:a16="http://schemas.microsoft.com/office/drawing/2014/main" id="{2E06416B-8E16-427F-88B7-5C74454A3559}"/>
              </a:ext>
            </a:extLst>
          </p:cNvPr>
          <p:cNvSpPr>
            <a:spLocks noChangeArrowheads="1"/>
          </p:cNvSpPr>
          <p:nvPr/>
        </p:nvSpPr>
        <p:spPr bwMode="auto">
          <a:xfrm>
            <a:off x="5919021" y="347481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4" name="Freeform 881">
            <a:extLst>
              <a:ext uri="{FF2B5EF4-FFF2-40B4-BE49-F238E27FC236}">
                <a16:creationId xmlns:a16="http://schemas.microsoft.com/office/drawing/2014/main" id="{397B2AA0-CE56-4495-9E28-627548ED4AED}"/>
              </a:ext>
            </a:extLst>
          </p:cNvPr>
          <p:cNvSpPr>
            <a:spLocks noChangeArrowheads="1"/>
          </p:cNvSpPr>
          <p:nvPr/>
        </p:nvSpPr>
        <p:spPr bwMode="auto">
          <a:xfrm>
            <a:off x="5938700" y="347481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5" name="Freeform 882">
            <a:extLst>
              <a:ext uri="{FF2B5EF4-FFF2-40B4-BE49-F238E27FC236}">
                <a16:creationId xmlns:a16="http://schemas.microsoft.com/office/drawing/2014/main" id="{88126706-2485-47C6-94C2-AF76F6DDDF1C}"/>
              </a:ext>
            </a:extLst>
          </p:cNvPr>
          <p:cNvSpPr>
            <a:spLocks noChangeArrowheads="1"/>
          </p:cNvSpPr>
          <p:nvPr/>
        </p:nvSpPr>
        <p:spPr bwMode="auto">
          <a:xfrm>
            <a:off x="5958380" y="3474814"/>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6" name="Freeform 883">
            <a:extLst>
              <a:ext uri="{FF2B5EF4-FFF2-40B4-BE49-F238E27FC236}">
                <a16:creationId xmlns:a16="http://schemas.microsoft.com/office/drawing/2014/main" id="{0B3A239C-3891-4EB4-8058-2A4470327661}"/>
              </a:ext>
            </a:extLst>
          </p:cNvPr>
          <p:cNvSpPr>
            <a:spLocks noChangeArrowheads="1"/>
          </p:cNvSpPr>
          <p:nvPr/>
        </p:nvSpPr>
        <p:spPr bwMode="auto">
          <a:xfrm>
            <a:off x="5976748" y="347481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7" name="Freeform 884">
            <a:extLst>
              <a:ext uri="{FF2B5EF4-FFF2-40B4-BE49-F238E27FC236}">
                <a16:creationId xmlns:a16="http://schemas.microsoft.com/office/drawing/2014/main" id="{0EF61319-C0AE-47B0-A16E-64A4E0F1E136}"/>
              </a:ext>
            </a:extLst>
          </p:cNvPr>
          <p:cNvSpPr>
            <a:spLocks noChangeArrowheads="1"/>
          </p:cNvSpPr>
          <p:nvPr/>
        </p:nvSpPr>
        <p:spPr bwMode="auto">
          <a:xfrm>
            <a:off x="5995116"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8" name="Freeform 885">
            <a:extLst>
              <a:ext uri="{FF2B5EF4-FFF2-40B4-BE49-F238E27FC236}">
                <a16:creationId xmlns:a16="http://schemas.microsoft.com/office/drawing/2014/main" id="{B3AC33CA-E329-4861-802A-8E02DD296E78}"/>
              </a:ext>
            </a:extLst>
          </p:cNvPr>
          <p:cNvSpPr>
            <a:spLocks noChangeArrowheads="1"/>
          </p:cNvSpPr>
          <p:nvPr/>
        </p:nvSpPr>
        <p:spPr bwMode="auto">
          <a:xfrm>
            <a:off x="6014795"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9" name="Freeform 886">
            <a:extLst>
              <a:ext uri="{FF2B5EF4-FFF2-40B4-BE49-F238E27FC236}">
                <a16:creationId xmlns:a16="http://schemas.microsoft.com/office/drawing/2014/main" id="{D3F84DFA-4591-4E7F-BFBA-CA7D14B875E7}"/>
              </a:ext>
            </a:extLst>
          </p:cNvPr>
          <p:cNvSpPr>
            <a:spLocks noChangeArrowheads="1"/>
          </p:cNvSpPr>
          <p:nvPr/>
        </p:nvSpPr>
        <p:spPr bwMode="auto">
          <a:xfrm>
            <a:off x="6033163"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0" name="Freeform 887">
            <a:extLst>
              <a:ext uri="{FF2B5EF4-FFF2-40B4-BE49-F238E27FC236}">
                <a16:creationId xmlns:a16="http://schemas.microsoft.com/office/drawing/2014/main" id="{07F45389-6E47-4B62-8F4D-1FF76E72FF19}"/>
              </a:ext>
            </a:extLst>
          </p:cNvPr>
          <p:cNvSpPr>
            <a:spLocks noChangeArrowheads="1"/>
          </p:cNvSpPr>
          <p:nvPr/>
        </p:nvSpPr>
        <p:spPr bwMode="auto">
          <a:xfrm>
            <a:off x="6051531" y="347481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1" name="Freeform 888">
            <a:extLst>
              <a:ext uri="{FF2B5EF4-FFF2-40B4-BE49-F238E27FC236}">
                <a16:creationId xmlns:a16="http://schemas.microsoft.com/office/drawing/2014/main" id="{D47776D5-81F2-4846-8B63-6DE0C59ADC02}"/>
              </a:ext>
            </a:extLst>
          </p:cNvPr>
          <p:cNvSpPr>
            <a:spLocks noChangeArrowheads="1"/>
          </p:cNvSpPr>
          <p:nvPr/>
        </p:nvSpPr>
        <p:spPr bwMode="auto">
          <a:xfrm>
            <a:off x="6071211" y="347481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2" name="Freeform 889">
            <a:extLst>
              <a:ext uri="{FF2B5EF4-FFF2-40B4-BE49-F238E27FC236}">
                <a16:creationId xmlns:a16="http://schemas.microsoft.com/office/drawing/2014/main" id="{4331A73D-F4AC-4908-8E6A-84291ED96C4C}"/>
              </a:ext>
            </a:extLst>
          </p:cNvPr>
          <p:cNvSpPr>
            <a:spLocks noChangeArrowheads="1"/>
          </p:cNvSpPr>
          <p:nvPr/>
        </p:nvSpPr>
        <p:spPr bwMode="auto">
          <a:xfrm>
            <a:off x="5781262" y="3174369"/>
            <a:ext cx="326684" cy="64288"/>
          </a:xfrm>
          <a:custGeom>
            <a:avLst/>
            <a:gdLst>
              <a:gd name="T0" fmla="*/ 85 w 1099"/>
              <a:gd name="T1" fmla="*/ 64 h 214"/>
              <a:gd name="T2" fmla="*/ 111 w 1099"/>
              <a:gd name="T3" fmla="*/ 75 h 214"/>
              <a:gd name="T4" fmla="*/ 128 w 1099"/>
              <a:gd name="T5" fmla="*/ 107 h 214"/>
              <a:gd name="T6" fmla="*/ 122 w 1099"/>
              <a:gd name="T7" fmla="*/ 122 h 214"/>
              <a:gd name="T8" fmla="*/ 101 w 1099"/>
              <a:gd name="T9" fmla="*/ 144 h 214"/>
              <a:gd name="T10" fmla="*/ 37 w 1099"/>
              <a:gd name="T11" fmla="*/ 149 h 214"/>
              <a:gd name="T12" fmla="*/ 64 w 1099"/>
              <a:gd name="T13" fmla="*/ 122 h 214"/>
              <a:gd name="T14" fmla="*/ 37 w 1099"/>
              <a:gd name="T15" fmla="*/ 86 h 214"/>
              <a:gd name="T16" fmla="*/ 85 w 1099"/>
              <a:gd name="T17" fmla="*/ 64 h 214"/>
              <a:gd name="T18" fmla="*/ 908 w 1099"/>
              <a:gd name="T19" fmla="*/ 86 h 214"/>
              <a:gd name="T20" fmla="*/ 340 w 1099"/>
              <a:gd name="T21" fmla="*/ 128 h 214"/>
              <a:gd name="T22" fmla="*/ 329 w 1099"/>
              <a:gd name="T23" fmla="*/ 122 h 214"/>
              <a:gd name="T24" fmla="*/ 318 w 1099"/>
              <a:gd name="T25" fmla="*/ 112 h 214"/>
              <a:gd name="T26" fmla="*/ 314 w 1099"/>
              <a:gd name="T27" fmla="*/ 107 h 214"/>
              <a:gd name="T28" fmla="*/ 324 w 1099"/>
              <a:gd name="T29" fmla="*/ 91 h 214"/>
              <a:gd name="T30" fmla="*/ 340 w 1099"/>
              <a:gd name="T31" fmla="*/ 86 h 214"/>
              <a:gd name="T32" fmla="*/ 1056 w 1099"/>
              <a:gd name="T33" fmla="*/ 107 h 214"/>
              <a:gd name="T34" fmla="*/ 1051 w 1099"/>
              <a:gd name="T35" fmla="*/ 122 h 214"/>
              <a:gd name="T36" fmla="*/ 1035 w 1099"/>
              <a:gd name="T37" fmla="*/ 128 h 214"/>
              <a:gd name="T38" fmla="*/ 950 w 1099"/>
              <a:gd name="T39" fmla="*/ 86 h 214"/>
              <a:gd name="T40" fmla="*/ 1035 w 1099"/>
              <a:gd name="T41" fmla="*/ 86 h 214"/>
              <a:gd name="T42" fmla="*/ 1051 w 1099"/>
              <a:gd name="T43" fmla="*/ 91 h 214"/>
              <a:gd name="T44" fmla="*/ 1056 w 1099"/>
              <a:gd name="T45" fmla="*/ 107 h 214"/>
              <a:gd name="T46" fmla="*/ 85 w 1099"/>
              <a:gd name="T47" fmla="*/ 186 h 214"/>
              <a:gd name="T48" fmla="*/ 111 w 1099"/>
              <a:gd name="T49" fmla="*/ 186 h 214"/>
              <a:gd name="T50" fmla="*/ 154 w 1099"/>
              <a:gd name="T51" fmla="*/ 149 h 214"/>
              <a:gd name="T52" fmla="*/ 276 w 1099"/>
              <a:gd name="T53" fmla="*/ 122 h 214"/>
              <a:gd name="T54" fmla="*/ 286 w 1099"/>
              <a:gd name="T55" fmla="*/ 144 h 214"/>
              <a:gd name="T56" fmla="*/ 318 w 1099"/>
              <a:gd name="T57" fmla="*/ 165 h 214"/>
              <a:gd name="T58" fmla="*/ 1035 w 1099"/>
              <a:gd name="T59" fmla="*/ 171 h 214"/>
              <a:gd name="T60" fmla="*/ 1061 w 1099"/>
              <a:gd name="T61" fmla="*/ 165 h 214"/>
              <a:gd name="T62" fmla="*/ 1093 w 1099"/>
              <a:gd name="T63" fmla="*/ 128 h 214"/>
              <a:gd name="T64" fmla="*/ 1098 w 1099"/>
              <a:gd name="T65" fmla="*/ 107 h 214"/>
              <a:gd name="T66" fmla="*/ 1077 w 1099"/>
              <a:gd name="T67" fmla="*/ 59 h 214"/>
              <a:gd name="T68" fmla="*/ 1035 w 1099"/>
              <a:gd name="T69" fmla="*/ 43 h 214"/>
              <a:gd name="T70" fmla="*/ 340 w 1099"/>
              <a:gd name="T71" fmla="*/ 43 h 214"/>
              <a:gd name="T72" fmla="*/ 303 w 1099"/>
              <a:gd name="T73" fmla="*/ 54 h 214"/>
              <a:gd name="T74" fmla="*/ 276 w 1099"/>
              <a:gd name="T75" fmla="*/ 86 h 214"/>
              <a:gd name="T76" fmla="*/ 165 w 1099"/>
              <a:gd name="T77" fmla="*/ 86 h 214"/>
              <a:gd name="T78" fmla="*/ 138 w 1099"/>
              <a:gd name="T79" fmla="*/ 38 h 214"/>
              <a:gd name="T80" fmla="*/ 85 w 1099"/>
              <a:gd name="T81" fmla="*/ 22 h 214"/>
              <a:gd name="T82" fmla="*/ 37 w 1099"/>
              <a:gd name="T83" fmla="*/ 0 h 214"/>
              <a:gd name="T84" fmla="*/ 0 w 1099"/>
              <a:gd name="T85" fmla="*/ 213 h 214"/>
              <a:gd name="T86" fmla="*/ 37 w 1099"/>
              <a:gd name="T87" fmla="*/ 18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99" h="214">
                <a:moveTo>
                  <a:pt x="85" y="64"/>
                </a:moveTo>
                <a:lnTo>
                  <a:pt x="85" y="64"/>
                </a:lnTo>
                <a:lnTo>
                  <a:pt x="101" y="64"/>
                </a:lnTo>
                <a:lnTo>
                  <a:pt x="111" y="75"/>
                </a:lnTo>
                <a:lnTo>
                  <a:pt x="122" y="91"/>
                </a:lnTo>
                <a:lnTo>
                  <a:pt x="128" y="107"/>
                </a:lnTo>
                <a:lnTo>
                  <a:pt x="128" y="107"/>
                </a:lnTo>
                <a:lnTo>
                  <a:pt x="122" y="122"/>
                </a:lnTo>
                <a:lnTo>
                  <a:pt x="111" y="133"/>
                </a:lnTo>
                <a:lnTo>
                  <a:pt x="101" y="144"/>
                </a:lnTo>
                <a:lnTo>
                  <a:pt x="85" y="149"/>
                </a:lnTo>
                <a:lnTo>
                  <a:pt x="37" y="149"/>
                </a:lnTo>
                <a:lnTo>
                  <a:pt x="37" y="122"/>
                </a:lnTo>
                <a:lnTo>
                  <a:pt x="64" y="122"/>
                </a:lnTo>
                <a:lnTo>
                  <a:pt x="64" y="86"/>
                </a:lnTo>
                <a:lnTo>
                  <a:pt x="37" y="86"/>
                </a:lnTo>
                <a:lnTo>
                  <a:pt x="37" y="64"/>
                </a:lnTo>
                <a:lnTo>
                  <a:pt x="85" y="64"/>
                </a:lnTo>
                <a:close/>
                <a:moveTo>
                  <a:pt x="340" y="86"/>
                </a:moveTo>
                <a:lnTo>
                  <a:pt x="908" y="86"/>
                </a:lnTo>
                <a:lnTo>
                  <a:pt x="908" y="128"/>
                </a:lnTo>
                <a:lnTo>
                  <a:pt x="340" y="128"/>
                </a:lnTo>
                <a:lnTo>
                  <a:pt x="340" y="128"/>
                </a:lnTo>
                <a:lnTo>
                  <a:pt x="329" y="122"/>
                </a:lnTo>
                <a:lnTo>
                  <a:pt x="324" y="122"/>
                </a:lnTo>
                <a:lnTo>
                  <a:pt x="318" y="112"/>
                </a:lnTo>
                <a:lnTo>
                  <a:pt x="314" y="107"/>
                </a:lnTo>
                <a:lnTo>
                  <a:pt x="314" y="107"/>
                </a:lnTo>
                <a:lnTo>
                  <a:pt x="318" y="96"/>
                </a:lnTo>
                <a:lnTo>
                  <a:pt x="324" y="91"/>
                </a:lnTo>
                <a:lnTo>
                  <a:pt x="329" y="86"/>
                </a:lnTo>
                <a:lnTo>
                  <a:pt x="340" y="86"/>
                </a:lnTo>
                <a:close/>
                <a:moveTo>
                  <a:pt x="1056" y="107"/>
                </a:moveTo>
                <a:lnTo>
                  <a:pt x="1056" y="107"/>
                </a:lnTo>
                <a:lnTo>
                  <a:pt x="1056" y="112"/>
                </a:lnTo>
                <a:lnTo>
                  <a:pt x="1051" y="122"/>
                </a:lnTo>
                <a:lnTo>
                  <a:pt x="1041" y="122"/>
                </a:lnTo>
                <a:lnTo>
                  <a:pt x="1035" y="128"/>
                </a:lnTo>
                <a:lnTo>
                  <a:pt x="950" y="128"/>
                </a:lnTo>
                <a:lnTo>
                  <a:pt x="950" y="86"/>
                </a:lnTo>
                <a:lnTo>
                  <a:pt x="1035" y="86"/>
                </a:lnTo>
                <a:lnTo>
                  <a:pt x="1035" y="86"/>
                </a:lnTo>
                <a:lnTo>
                  <a:pt x="1041" y="86"/>
                </a:lnTo>
                <a:lnTo>
                  <a:pt x="1051" y="91"/>
                </a:lnTo>
                <a:lnTo>
                  <a:pt x="1056" y="96"/>
                </a:lnTo>
                <a:lnTo>
                  <a:pt x="1056" y="107"/>
                </a:lnTo>
                <a:close/>
                <a:moveTo>
                  <a:pt x="37" y="186"/>
                </a:moveTo>
                <a:lnTo>
                  <a:pt x="85" y="186"/>
                </a:lnTo>
                <a:lnTo>
                  <a:pt x="85" y="186"/>
                </a:lnTo>
                <a:lnTo>
                  <a:pt x="111" y="186"/>
                </a:lnTo>
                <a:lnTo>
                  <a:pt x="138" y="171"/>
                </a:lnTo>
                <a:lnTo>
                  <a:pt x="154" y="149"/>
                </a:lnTo>
                <a:lnTo>
                  <a:pt x="165" y="122"/>
                </a:lnTo>
                <a:lnTo>
                  <a:pt x="276" y="122"/>
                </a:lnTo>
                <a:lnTo>
                  <a:pt x="276" y="122"/>
                </a:lnTo>
                <a:lnTo>
                  <a:pt x="286" y="144"/>
                </a:lnTo>
                <a:lnTo>
                  <a:pt x="303" y="154"/>
                </a:lnTo>
                <a:lnTo>
                  <a:pt x="318" y="165"/>
                </a:lnTo>
                <a:lnTo>
                  <a:pt x="340" y="171"/>
                </a:lnTo>
                <a:lnTo>
                  <a:pt x="1035" y="171"/>
                </a:lnTo>
                <a:lnTo>
                  <a:pt x="1035" y="171"/>
                </a:lnTo>
                <a:lnTo>
                  <a:pt x="1061" y="165"/>
                </a:lnTo>
                <a:lnTo>
                  <a:pt x="1077" y="149"/>
                </a:lnTo>
                <a:lnTo>
                  <a:pt x="1093" y="128"/>
                </a:lnTo>
                <a:lnTo>
                  <a:pt x="1098" y="107"/>
                </a:lnTo>
                <a:lnTo>
                  <a:pt x="1098" y="107"/>
                </a:lnTo>
                <a:lnTo>
                  <a:pt x="1093" y="80"/>
                </a:lnTo>
                <a:lnTo>
                  <a:pt x="1077" y="59"/>
                </a:lnTo>
                <a:lnTo>
                  <a:pt x="1061" y="48"/>
                </a:lnTo>
                <a:lnTo>
                  <a:pt x="1035" y="43"/>
                </a:lnTo>
                <a:lnTo>
                  <a:pt x="340" y="43"/>
                </a:lnTo>
                <a:lnTo>
                  <a:pt x="340" y="43"/>
                </a:lnTo>
                <a:lnTo>
                  <a:pt x="318" y="43"/>
                </a:lnTo>
                <a:lnTo>
                  <a:pt x="303" y="54"/>
                </a:lnTo>
                <a:lnTo>
                  <a:pt x="286" y="70"/>
                </a:lnTo>
                <a:lnTo>
                  <a:pt x="276" y="86"/>
                </a:lnTo>
                <a:lnTo>
                  <a:pt x="165" y="86"/>
                </a:lnTo>
                <a:lnTo>
                  <a:pt x="165" y="86"/>
                </a:lnTo>
                <a:lnTo>
                  <a:pt x="154" y="59"/>
                </a:lnTo>
                <a:lnTo>
                  <a:pt x="138" y="38"/>
                </a:lnTo>
                <a:lnTo>
                  <a:pt x="111" y="27"/>
                </a:lnTo>
                <a:lnTo>
                  <a:pt x="85" y="22"/>
                </a:lnTo>
                <a:lnTo>
                  <a:pt x="37" y="22"/>
                </a:lnTo>
                <a:lnTo>
                  <a:pt x="37" y="0"/>
                </a:lnTo>
                <a:lnTo>
                  <a:pt x="0" y="0"/>
                </a:lnTo>
                <a:lnTo>
                  <a:pt x="0" y="213"/>
                </a:lnTo>
                <a:lnTo>
                  <a:pt x="37" y="213"/>
                </a:lnTo>
                <a:lnTo>
                  <a:pt x="37" y="18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3" name="Freeform 890">
            <a:extLst>
              <a:ext uri="{FF2B5EF4-FFF2-40B4-BE49-F238E27FC236}">
                <a16:creationId xmlns:a16="http://schemas.microsoft.com/office/drawing/2014/main" id="{4D2052DF-6EE0-4F95-AAE1-569E46D77265}"/>
              </a:ext>
            </a:extLst>
          </p:cNvPr>
          <p:cNvSpPr>
            <a:spLocks noChangeArrowheads="1"/>
          </p:cNvSpPr>
          <p:nvPr/>
        </p:nvSpPr>
        <p:spPr bwMode="auto">
          <a:xfrm>
            <a:off x="5762895" y="3174369"/>
            <a:ext cx="13120" cy="64288"/>
          </a:xfrm>
          <a:custGeom>
            <a:avLst/>
            <a:gdLst>
              <a:gd name="T0" fmla="*/ 0 w 44"/>
              <a:gd name="T1" fmla="*/ 0 h 214"/>
              <a:gd name="T2" fmla="*/ 43 w 44"/>
              <a:gd name="T3" fmla="*/ 0 h 214"/>
              <a:gd name="T4" fmla="*/ 43 w 44"/>
              <a:gd name="T5" fmla="*/ 213 h 214"/>
              <a:gd name="T6" fmla="*/ 0 w 44"/>
              <a:gd name="T7" fmla="*/ 213 h 214"/>
              <a:gd name="T8" fmla="*/ 0 w 44"/>
              <a:gd name="T9" fmla="*/ 0 h 214"/>
            </a:gdLst>
            <a:ahLst/>
            <a:cxnLst>
              <a:cxn ang="0">
                <a:pos x="T0" y="T1"/>
              </a:cxn>
              <a:cxn ang="0">
                <a:pos x="T2" y="T3"/>
              </a:cxn>
              <a:cxn ang="0">
                <a:pos x="T4" y="T5"/>
              </a:cxn>
              <a:cxn ang="0">
                <a:pos x="T6" y="T7"/>
              </a:cxn>
              <a:cxn ang="0">
                <a:pos x="T8" y="T9"/>
              </a:cxn>
            </a:cxnLst>
            <a:rect l="0" t="0" r="r" b="b"/>
            <a:pathLst>
              <a:path w="44" h="214">
                <a:moveTo>
                  <a:pt x="0" y="0"/>
                </a:moveTo>
                <a:lnTo>
                  <a:pt x="43" y="0"/>
                </a:lnTo>
                <a:lnTo>
                  <a:pt x="43" y="213"/>
                </a:lnTo>
                <a:lnTo>
                  <a:pt x="0" y="21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4" name="Freeform 891">
            <a:extLst>
              <a:ext uri="{FF2B5EF4-FFF2-40B4-BE49-F238E27FC236}">
                <a16:creationId xmlns:a16="http://schemas.microsoft.com/office/drawing/2014/main" id="{F63FC35F-7579-4F7C-A407-B3C84DDD7103}"/>
              </a:ext>
            </a:extLst>
          </p:cNvPr>
          <p:cNvSpPr>
            <a:spLocks noChangeArrowheads="1"/>
          </p:cNvSpPr>
          <p:nvPr/>
        </p:nvSpPr>
        <p:spPr bwMode="auto">
          <a:xfrm>
            <a:off x="5718287" y="3174369"/>
            <a:ext cx="36736" cy="64288"/>
          </a:xfrm>
          <a:custGeom>
            <a:avLst/>
            <a:gdLst>
              <a:gd name="T0" fmla="*/ 84 w 123"/>
              <a:gd name="T1" fmla="*/ 213 h 214"/>
              <a:gd name="T2" fmla="*/ 122 w 123"/>
              <a:gd name="T3" fmla="*/ 213 h 214"/>
              <a:gd name="T4" fmla="*/ 122 w 123"/>
              <a:gd name="T5" fmla="*/ 0 h 214"/>
              <a:gd name="T6" fmla="*/ 84 w 123"/>
              <a:gd name="T7" fmla="*/ 0 h 214"/>
              <a:gd name="T8" fmla="*/ 84 w 123"/>
              <a:gd name="T9" fmla="*/ 22 h 214"/>
              <a:gd name="T10" fmla="*/ 0 w 123"/>
              <a:gd name="T11" fmla="*/ 22 h 214"/>
              <a:gd name="T12" fmla="*/ 0 w 123"/>
              <a:gd name="T13" fmla="*/ 64 h 214"/>
              <a:gd name="T14" fmla="*/ 84 w 123"/>
              <a:gd name="T15" fmla="*/ 64 h 214"/>
              <a:gd name="T16" fmla="*/ 84 w 123"/>
              <a:gd name="T17" fmla="*/ 86 h 214"/>
              <a:gd name="T18" fmla="*/ 0 w 123"/>
              <a:gd name="T19" fmla="*/ 86 h 214"/>
              <a:gd name="T20" fmla="*/ 0 w 123"/>
              <a:gd name="T21" fmla="*/ 122 h 214"/>
              <a:gd name="T22" fmla="*/ 84 w 123"/>
              <a:gd name="T23" fmla="*/ 122 h 214"/>
              <a:gd name="T24" fmla="*/ 84 w 123"/>
              <a:gd name="T25" fmla="*/ 149 h 214"/>
              <a:gd name="T26" fmla="*/ 0 w 123"/>
              <a:gd name="T27" fmla="*/ 149 h 214"/>
              <a:gd name="T28" fmla="*/ 0 w 123"/>
              <a:gd name="T29" fmla="*/ 192 h 214"/>
              <a:gd name="T30" fmla="*/ 84 w 123"/>
              <a:gd name="T31" fmla="*/ 192 h 214"/>
              <a:gd name="T32" fmla="*/ 84 w 123"/>
              <a:gd name="T33" fmla="*/ 21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214">
                <a:moveTo>
                  <a:pt x="84" y="213"/>
                </a:moveTo>
                <a:lnTo>
                  <a:pt x="122" y="213"/>
                </a:lnTo>
                <a:lnTo>
                  <a:pt x="122" y="0"/>
                </a:lnTo>
                <a:lnTo>
                  <a:pt x="84" y="0"/>
                </a:lnTo>
                <a:lnTo>
                  <a:pt x="84" y="22"/>
                </a:lnTo>
                <a:lnTo>
                  <a:pt x="0" y="22"/>
                </a:lnTo>
                <a:lnTo>
                  <a:pt x="0" y="64"/>
                </a:lnTo>
                <a:lnTo>
                  <a:pt x="84" y="64"/>
                </a:lnTo>
                <a:lnTo>
                  <a:pt x="84" y="86"/>
                </a:lnTo>
                <a:lnTo>
                  <a:pt x="0" y="86"/>
                </a:lnTo>
                <a:lnTo>
                  <a:pt x="0" y="122"/>
                </a:lnTo>
                <a:lnTo>
                  <a:pt x="84" y="122"/>
                </a:lnTo>
                <a:lnTo>
                  <a:pt x="84" y="149"/>
                </a:lnTo>
                <a:lnTo>
                  <a:pt x="0" y="149"/>
                </a:lnTo>
                <a:lnTo>
                  <a:pt x="0" y="192"/>
                </a:lnTo>
                <a:lnTo>
                  <a:pt x="84" y="192"/>
                </a:lnTo>
                <a:lnTo>
                  <a:pt x="84" y="21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05" name="Picture 892">
            <a:extLst>
              <a:ext uri="{FF2B5EF4-FFF2-40B4-BE49-F238E27FC236}">
                <a16:creationId xmlns:a16="http://schemas.microsoft.com/office/drawing/2014/main" id="{52A22246-E95C-424A-9196-B268FA4795B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91087" y="2511818"/>
            <a:ext cx="417211" cy="2938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06" name="Freeform 893">
            <a:extLst>
              <a:ext uri="{FF2B5EF4-FFF2-40B4-BE49-F238E27FC236}">
                <a16:creationId xmlns:a16="http://schemas.microsoft.com/office/drawing/2014/main" id="{F657067B-0157-4350-BC8D-375942596864}"/>
              </a:ext>
            </a:extLst>
          </p:cNvPr>
          <p:cNvSpPr>
            <a:spLocks noChangeArrowheads="1"/>
          </p:cNvSpPr>
          <p:nvPr/>
        </p:nvSpPr>
        <p:spPr bwMode="auto">
          <a:xfrm>
            <a:off x="8329134" y="2549865"/>
            <a:ext cx="187614" cy="188926"/>
          </a:xfrm>
          <a:custGeom>
            <a:avLst/>
            <a:gdLst>
              <a:gd name="T0" fmla="*/ 190 w 632"/>
              <a:gd name="T1" fmla="*/ 186 h 633"/>
              <a:gd name="T2" fmla="*/ 100 w 632"/>
              <a:gd name="T3" fmla="*/ 144 h 633"/>
              <a:gd name="T4" fmla="*/ 121 w 632"/>
              <a:gd name="T5" fmla="*/ 122 h 633"/>
              <a:gd name="T6" fmla="*/ 169 w 632"/>
              <a:gd name="T7" fmla="*/ 85 h 633"/>
              <a:gd name="T8" fmla="*/ 222 w 632"/>
              <a:gd name="T9" fmla="*/ 53 h 633"/>
              <a:gd name="T10" fmla="*/ 286 w 632"/>
              <a:gd name="T11" fmla="*/ 42 h 633"/>
              <a:gd name="T12" fmla="*/ 318 w 632"/>
              <a:gd name="T13" fmla="*/ 38 h 633"/>
              <a:gd name="T14" fmla="*/ 387 w 632"/>
              <a:gd name="T15" fmla="*/ 48 h 633"/>
              <a:gd name="T16" fmla="*/ 450 w 632"/>
              <a:gd name="T17" fmla="*/ 74 h 633"/>
              <a:gd name="T18" fmla="*/ 504 w 632"/>
              <a:gd name="T19" fmla="*/ 117 h 633"/>
              <a:gd name="T20" fmla="*/ 552 w 632"/>
              <a:gd name="T21" fmla="*/ 165 h 633"/>
              <a:gd name="T22" fmla="*/ 482 w 632"/>
              <a:gd name="T23" fmla="*/ 207 h 633"/>
              <a:gd name="T24" fmla="*/ 573 w 632"/>
              <a:gd name="T25" fmla="*/ 207 h 633"/>
              <a:gd name="T26" fmla="*/ 594 w 632"/>
              <a:gd name="T27" fmla="*/ 313 h 633"/>
              <a:gd name="T28" fmla="*/ 589 w 632"/>
              <a:gd name="T29" fmla="*/ 356 h 633"/>
              <a:gd name="T30" fmla="*/ 567 w 632"/>
              <a:gd name="T31" fmla="*/ 430 h 633"/>
              <a:gd name="T32" fmla="*/ 546 w 632"/>
              <a:gd name="T33" fmla="*/ 462 h 633"/>
              <a:gd name="T34" fmla="*/ 419 w 632"/>
              <a:gd name="T35" fmla="*/ 505 h 633"/>
              <a:gd name="T36" fmla="*/ 514 w 632"/>
              <a:gd name="T37" fmla="*/ 505 h 633"/>
              <a:gd name="T38" fmla="*/ 429 w 632"/>
              <a:gd name="T39" fmla="*/ 568 h 633"/>
              <a:gd name="T40" fmla="*/ 318 w 632"/>
              <a:gd name="T41" fmla="*/ 589 h 633"/>
              <a:gd name="T42" fmla="*/ 275 w 632"/>
              <a:gd name="T43" fmla="*/ 584 h 633"/>
              <a:gd name="T44" fmla="*/ 196 w 632"/>
              <a:gd name="T45" fmla="*/ 563 h 633"/>
              <a:gd name="T46" fmla="*/ 132 w 632"/>
              <a:gd name="T47" fmla="*/ 515 h 633"/>
              <a:gd name="T48" fmla="*/ 79 w 632"/>
              <a:gd name="T49" fmla="*/ 456 h 633"/>
              <a:gd name="T50" fmla="*/ 212 w 632"/>
              <a:gd name="T51" fmla="*/ 420 h 633"/>
              <a:gd name="T52" fmla="*/ 47 w 632"/>
              <a:gd name="T53" fmla="*/ 377 h 633"/>
              <a:gd name="T54" fmla="*/ 42 w 632"/>
              <a:gd name="T55" fmla="*/ 345 h 633"/>
              <a:gd name="T56" fmla="*/ 42 w 632"/>
              <a:gd name="T57" fmla="*/ 313 h 633"/>
              <a:gd name="T58" fmla="*/ 47 w 632"/>
              <a:gd name="T59" fmla="*/ 249 h 633"/>
              <a:gd name="T60" fmla="*/ 74 w 632"/>
              <a:gd name="T61" fmla="*/ 186 h 633"/>
              <a:gd name="T62" fmla="*/ 318 w 632"/>
              <a:gd name="T63" fmla="*/ 632 h 633"/>
              <a:gd name="T64" fmla="*/ 382 w 632"/>
              <a:gd name="T65" fmla="*/ 627 h 633"/>
              <a:gd name="T66" fmla="*/ 493 w 632"/>
              <a:gd name="T67" fmla="*/ 579 h 633"/>
              <a:gd name="T68" fmla="*/ 578 w 632"/>
              <a:gd name="T69" fmla="*/ 488 h 633"/>
              <a:gd name="T70" fmla="*/ 626 w 632"/>
              <a:gd name="T71" fmla="*/ 377 h 633"/>
              <a:gd name="T72" fmla="*/ 631 w 632"/>
              <a:gd name="T73" fmla="*/ 313 h 633"/>
              <a:gd name="T74" fmla="*/ 631 w 632"/>
              <a:gd name="T75" fmla="*/ 281 h 633"/>
              <a:gd name="T76" fmla="*/ 610 w 632"/>
              <a:gd name="T77" fmla="*/ 191 h 633"/>
              <a:gd name="T78" fmla="*/ 541 w 632"/>
              <a:gd name="T79" fmla="*/ 91 h 633"/>
              <a:gd name="T80" fmla="*/ 440 w 632"/>
              <a:gd name="T81" fmla="*/ 21 h 633"/>
              <a:gd name="T82" fmla="*/ 350 w 632"/>
              <a:gd name="T83" fmla="*/ 0 h 633"/>
              <a:gd name="T84" fmla="*/ 318 w 632"/>
              <a:gd name="T85" fmla="*/ 0 h 633"/>
              <a:gd name="T86" fmla="*/ 254 w 632"/>
              <a:gd name="T87" fmla="*/ 6 h 633"/>
              <a:gd name="T88" fmla="*/ 137 w 632"/>
              <a:gd name="T89" fmla="*/ 53 h 633"/>
              <a:gd name="T90" fmla="*/ 53 w 632"/>
              <a:gd name="T91" fmla="*/ 138 h 633"/>
              <a:gd name="T92" fmla="*/ 4 w 632"/>
              <a:gd name="T93" fmla="*/ 249 h 633"/>
              <a:gd name="T94" fmla="*/ 0 w 632"/>
              <a:gd name="T95" fmla="*/ 313 h 633"/>
              <a:gd name="T96" fmla="*/ 0 w 632"/>
              <a:gd name="T97" fmla="*/ 345 h 633"/>
              <a:gd name="T98" fmla="*/ 26 w 632"/>
              <a:gd name="T99" fmla="*/ 435 h 633"/>
              <a:gd name="T100" fmla="*/ 95 w 632"/>
              <a:gd name="T101" fmla="*/ 536 h 633"/>
              <a:gd name="T102" fmla="*/ 196 w 632"/>
              <a:gd name="T103" fmla="*/ 606 h 633"/>
              <a:gd name="T104" fmla="*/ 286 w 632"/>
              <a:gd name="T105" fmla="*/ 62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2" h="633">
                <a:moveTo>
                  <a:pt x="74" y="186"/>
                </a:moveTo>
                <a:lnTo>
                  <a:pt x="190" y="186"/>
                </a:lnTo>
                <a:lnTo>
                  <a:pt x="190" y="144"/>
                </a:lnTo>
                <a:lnTo>
                  <a:pt x="100" y="144"/>
                </a:lnTo>
                <a:lnTo>
                  <a:pt x="100" y="144"/>
                </a:lnTo>
                <a:lnTo>
                  <a:pt x="121" y="122"/>
                </a:lnTo>
                <a:lnTo>
                  <a:pt x="143" y="101"/>
                </a:lnTo>
                <a:lnTo>
                  <a:pt x="169" y="85"/>
                </a:lnTo>
                <a:lnTo>
                  <a:pt x="196" y="69"/>
                </a:lnTo>
                <a:lnTo>
                  <a:pt x="222" y="53"/>
                </a:lnTo>
                <a:lnTo>
                  <a:pt x="254" y="48"/>
                </a:lnTo>
                <a:lnTo>
                  <a:pt x="286" y="42"/>
                </a:lnTo>
                <a:lnTo>
                  <a:pt x="318" y="38"/>
                </a:lnTo>
                <a:lnTo>
                  <a:pt x="318" y="38"/>
                </a:lnTo>
                <a:lnTo>
                  <a:pt x="355" y="42"/>
                </a:lnTo>
                <a:lnTo>
                  <a:pt x="387" y="48"/>
                </a:lnTo>
                <a:lnTo>
                  <a:pt x="419" y="59"/>
                </a:lnTo>
                <a:lnTo>
                  <a:pt x="450" y="74"/>
                </a:lnTo>
                <a:lnTo>
                  <a:pt x="482" y="91"/>
                </a:lnTo>
                <a:lnTo>
                  <a:pt x="504" y="117"/>
                </a:lnTo>
                <a:lnTo>
                  <a:pt x="530" y="138"/>
                </a:lnTo>
                <a:lnTo>
                  <a:pt x="552" y="165"/>
                </a:lnTo>
                <a:lnTo>
                  <a:pt x="482" y="165"/>
                </a:lnTo>
                <a:lnTo>
                  <a:pt x="482" y="207"/>
                </a:lnTo>
                <a:lnTo>
                  <a:pt x="573" y="207"/>
                </a:lnTo>
                <a:lnTo>
                  <a:pt x="573" y="207"/>
                </a:lnTo>
                <a:lnTo>
                  <a:pt x="589" y="260"/>
                </a:lnTo>
                <a:lnTo>
                  <a:pt x="594" y="313"/>
                </a:lnTo>
                <a:lnTo>
                  <a:pt x="594" y="313"/>
                </a:lnTo>
                <a:lnTo>
                  <a:pt x="589" y="356"/>
                </a:lnTo>
                <a:lnTo>
                  <a:pt x="578" y="393"/>
                </a:lnTo>
                <a:lnTo>
                  <a:pt x="567" y="430"/>
                </a:lnTo>
                <a:lnTo>
                  <a:pt x="546" y="462"/>
                </a:lnTo>
                <a:lnTo>
                  <a:pt x="546" y="462"/>
                </a:lnTo>
                <a:lnTo>
                  <a:pt x="419" y="462"/>
                </a:lnTo>
                <a:lnTo>
                  <a:pt x="419" y="505"/>
                </a:lnTo>
                <a:lnTo>
                  <a:pt x="514" y="505"/>
                </a:lnTo>
                <a:lnTo>
                  <a:pt x="514" y="505"/>
                </a:lnTo>
                <a:lnTo>
                  <a:pt x="477" y="542"/>
                </a:lnTo>
                <a:lnTo>
                  <a:pt x="429" y="568"/>
                </a:lnTo>
                <a:lnTo>
                  <a:pt x="376" y="584"/>
                </a:lnTo>
                <a:lnTo>
                  <a:pt x="318" y="589"/>
                </a:lnTo>
                <a:lnTo>
                  <a:pt x="318" y="589"/>
                </a:lnTo>
                <a:lnTo>
                  <a:pt x="275" y="584"/>
                </a:lnTo>
                <a:lnTo>
                  <a:pt x="233" y="579"/>
                </a:lnTo>
                <a:lnTo>
                  <a:pt x="196" y="563"/>
                </a:lnTo>
                <a:lnTo>
                  <a:pt x="164" y="542"/>
                </a:lnTo>
                <a:lnTo>
                  <a:pt x="132" y="515"/>
                </a:lnTo>
                <a:lnTo>
                  <a:pt x="106" y="488"/>
                </a:lnTo>
                <a:lnTo>
                  <a:pt x="79" y="456"/>
                </a:lnTo>
                <a:lnTo>
                  <a:pt x="63" y="420"/>
                </a:lnTo>
                <a:lnTo>
                  <a:pt x="212" y="420"/>
                </a:lnTo>
                <a:lnTo>
                  <a:pt x="212" y="377"/>
                </a:lnTo>
                <a:lnTo>
                  <a:pt x="47" y="377"/>
                </a:lnTo>
                <a:lnTo>
                  <a:pt x="47" y="377"/>
                </a:lnTo>
                <a:lnTo>
                  <a:pt x="42" y="345"/>
                </a:lnTo>
                <a:lnTo>
                  <a:pt x="42" y="313"/>
                </a:lnTo>
                <a:lnTo>
                  <a:pt x="42" y="313"/>
                </a:lnTo>
                <a:lnTo>
                  <a:pt x="42" y="281"/>
                </a:lnTo>
                <a:lnTo>
                  <a:pt x="47" y="249"/>
                </a:lnTo>
                <a:lnTo>
                  <a:pt x="58" y="218"/>
                </a:lnTo>
                <a:lnTo>
                  <a:pt x="74" y="186"/>
                </a:lnTo>
                <a:close/>
                <a:moveTo>
                  <a:pt x="318" y="632"/>
                </a:moveTo>
                <a:lnTo>
                  <a:pt x="318" y="632"/>
                </a:lnTo>
                <a:lnTo>
                  <a:pt x="350" y="627"/>
                </a:lnTo>
                <a:lnTo>
                  <a:pt x="382" y="627"/>
                </a:lnTo>
                <a:lnTo>
                  <a:pt x="440" y="606"/>
                </a:lnTo>
                <a:lnTo>
                  <a:pt x="493" y="579"/>
                </a:lnTo>
                <a:lnTo>
                  <a:pt x="541" y="536"/>
                </a:lnTo>
                <a:lnTo>
                  <a:pt x="578" y="488"/>
                </a:lnTo>
                <a:lnTo>
                  <a:pt x="610" y="435"/>
                </a:lnTo>
                <a:lnTo>
                  <a:pt x="626" y="377"/>
                </a:lnTo>
                <a:lnTo>
                  <a:pt x="631" y="345"/>
                </a:lnTo>
                <a:lnTo>
                  <a:pt x="631" y="313"/>
                </a:lnTo>
                <a:lnTo>
                  <a:pt x="631" y="313"/>
                </a:lnTo>
                <a:lnTo>
                  <a:pt x="631" y="281"/>
                </a:lnTo>
                <a:lnTo>
                  <a:pt x="626" y="249"/>
                </a:lnTo>
                <a:lnTo>
                  <a:pt x="610" y="191"/>
                </a:lnTo>
                <a:lnTo>
                  <a:pt x="578" y="138"/>
                </a:lnTo>
                <a:lnTo>
                  <a:pt x="541" y="91"/>
                </a:lnTo>
                <a:lnTo>
                  <a:pt x="493" y="53"/>
                </a:lnTo>
                <a:lnTo>
                  <a:pt x="440" y="21"/>
                </a:lnTo>
                <a:lnTo>
                  <a:pt x="382" y="6"/>
                </a:lnTo>
                <a:lnTo>
                  <a:pt x="350" y="0"/>
                </a:lnTo>
                <a:lnTo>
                  <a:pt x="318" y="0"/>
                </a:lnTo>
                <a:lnTo>
                  <a:pt x="318" y="0"/>
                </a:lnTo>
                <a:lnTo>
                  <a:pt x="286" y="0"/>
                </a:lnTo>
                <a:lnTo>
                  <a:pt x="254" y="6"/>
                </a:lnTo>
                <a:lnTo>
                  <a:pt x="196" y="21"/>
                </a:lnTo>
                <a:lnTo>
                  <a:pt x="137" y="53"/>
                </a:lnTo>
                <a:lnTo>
                  <a:pt x="95" y="91"/>
                </a:lnTo>
                <a:lnTo>
                  <a:pt x="53" y="138"/>
                </a:lnTo>
                <a:lnTo>
                  <a:pt x="26" y="191"/>
                </a:lnTo>
                <a:lnTo>
                  <a:pt x="4" y="249"/>
                </a:lnTo>
                <a:lnTo>
                  <a:pt x="0" y="281"/>
                </a:lnTo>
                <a:lnTo>
                  <a:pt x="0" y="313"/>
                </a:lnTo>
                <a:lnTo>
                  <a:pt x="0" y="313"/>
                </a:lnTo>
                <a:lnTo>
                  <a:pt x="0" y="345"/>
                </a:lnTo>
                <a:lnTo>
                  <a:pt x="4" y="377"/>
                </a:lnTo>
                <a:lnTo>
                  <a:pt x="26" y="435"/>
                </a:lnTo>
                <a:lnTo>
                  <a:pt x="53" y="488"/>
                </a:lnTo>
                <a:lnTo>
                  <a:pt x="95" y="536"/>
                </a:lnTo>
                <a:lnTo>
                  <a:pt x="137" y="579"/>
                </a:lnTo>
                <a:lnTo>
                  <a:pt x="196" y="606"/>
                </a:lnTo>
                <a:lnTo>
                  <a:pt x="254" y="627"/>
                </a:lnTo>
                <a:lnTo>
                  <a:pt x="286" y="627"/>
                </a:lnTo>
                <a:lnTo>
                  <a:pt x="318" y="63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7" name="Freeform 894">
            <a:extLst>
              <a:ext uri="{FF2B5EF4-FFF2-40B4-BE49-F238E27FC236}">
                <a16:creationId xmlns:a16="http://schemas.microsoft.com/office/drawing/2014/main" id="{C74B9879-31D3-4FD7-B627-C302F3F5B0A4}"/>
              </a:ext>
            </a:extLst>
          </p:cNvPr>
          <p:cNvSpPr>
            <a:spLocks noChangeArrowheads="1"/>
          </p:cNvSpPr>
          <p:nvPr/>
        </p:nvSpPr>
        <p:spPr bwMode="auto">
          <a:xfrm>
            <a:off x="8574475" y="2549865"/>
            <a:ext cx="76095" cy="74783"/>
          </a:xfrm>
          <a:custGeom>
            <a:avLst/>
            <a:gdLst>
              <a:gd name="T0" fmla="*/ 128 w 256"/>
              <a:gd name="T1" fmla="*/ 38 h 250"/>
              <a:gd name="T2" fmla="*/ 159 w 256"/>
              <a:gd name="T3" fmla="*/ 48 h 250"/>
              <a:gd name="T4" fmla="*/ 207 w 256"/>
              <a:gd name="T5" fmla="*/ 91 h 250"/>
              <a:gd name="T6" fmla="*/ 213 w 256"/>
              <a:gd name="T7" fmla="*/ 122 h 250"/>
              <a:gd name="T8" fmla="*/ 213 w 256"/>
              <a:gd name="T9" fmla="*/ 144 h 250"/>
              <a:gd name="T10" fmla="*/ 186 w 256"/>
              <a:gd name="T11" fmla="*/ 186 h 250"/>
              <a:gd name="T12" fmla="*/ 144 w 256"/>
              <a:gd name="T13" fmla="*/ 207 h 250"/>
              <a:gd name="T14" fmla="*/ 128 w 256"/>
              <a:gd name="T15" fmla="*/ 207 h 250"/>
              <a:gd name="T16" fmla="*/ 96 w 256"/>
              <a:gd name="T17" fmla="*/ 202 h 250"/>
              <a:gd name="T18" fmla="*/ 48 w 256"/>
              <a:gd name="T19" fmla="*/ 159 h 250"/>
              <a:gd name="T20" fmla="*/ 43 w 256"/>
              <a:gd name="T21" fmla="*/ 122 h 250"/>
              <a:gd name="T22" fmla="*/ 43 w 256"/>
              <a:gd name="T23" fmla="*/ 106 h 250"/>
              <a:gd name="T24" fmla="*/ 70 w 256"/>
              <a:gd name="T25" fmla="*/ 64 h 250"/>
              <a:gd name="T26" fmla="*/ 112 w 256"/>
              <a:gd name="T27" fmla="*/ 42 h 250"/>
              <a:gd name="T28" fmla="*/ 128 w 256"/>
              <a:gd name="T29" fmla="*/ 249 h 250"/>
              <a:gd name="T30" fmla="*/ 154 w 256"/>
              <a:gd name="T31" fmla="*/ 249 h 250"/>
              <a:gd name="T32" fmla="*/ 197 w 256"/>
              <a:gd name="T33" fmla="*/ 228 h 250"/>
              <a:gd name="T34" fmla="*/ 234 w 256"/>
              <a:gd name="T35" fmla="*/ 196 h 250"/>
              <a:gd name="T36" fmla="*/ 250 w 256"/>
              <a:gd name="T37" fmla="*/ 149 h 250"/>
              <a:gd name="T38" fmla="*/ 255 w 256"/>
              <a:gd name="T39" fmla="*/ 122 h 250"/>
              <a:gd name="T40" fmla="*/ 245 w 256"/>
              <a:gd name="T41" fmla="*/ 74 h 250"/>
              <a:gd name="T42" fmla="*/ 218 w 256"/>
              <a:gd name="T43" fmla="*/ 32 h 250"/>
              <a:gd name="T44" fmla="*/ 176 w 256"/>
              <a:gd name="T45" fmla="*/ 6 h 250"/>
              <a:gd name="T46" fmla="*/ 128 w 256"/>
              <a:gd name="T47" fmla="*/ 0 h 250"/>
              <a:gd name="T48" fmla="*/ 101 w 256"/>
              <a:gd name="T49" fmla="*/ 0 h 250"/>
              <a:gd name="T50" fmla="*/ 59 w 256"/>
              <a:gd name="T51" fmla="*/ 21 h 250"/>
              <a:gd name="T52" fmla="*/ 21 w 256"/>
              <a:gd name="T53" fmla="*/ 53 h 250"/>
              <a:gd name="T54" fmla="*/ 6 w 256"/>
              <a:gd name="T55" fmla="*/ 101 h 250"/>
              <a:gd name="T56" fmla="*/ 0 w 256"/>
              <a:gd name="T57" fmla="*/ 122 h 250"/>
              <a:gd name="T58" fmla="*/ 11 w 256"/>
              <a:gd name="T59" fmla="*/ 175 h 250"/>
              <a:gd name="T60" fmla="*/ 38 w 256"/>
              <a:gd name="T61" fmla="*/ 213 h 250"/>
              <a:gd name="T62" fmla="*/ 80 w 256"/>
              <a:gd name="T63" fmla="*/ 239 h 250"/>
              <a:gd name="T64" fmla="*/ 128 w 256"/>
              <a:gd name="T65" fmla="*/ 2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50">
                <a:moveTo>
                  <a:pt x="128" y="38"/>
                </a:moveTo>
                <a:lnTo>
                  <a:pt x="128" y="38"/>
                </a:lnTo>
                <a:lnTo>
                  <a:pt x="144" y="42"/>
                </a:lnTo>
                <a:lnTo>
                  <a:pt x="159" y="48"/>
                </a:lnTo>
                <a:lnTo>
                  <a:pt x="186" y="64"/>
                </a:lnTo>
                <a:lnTo>
                  <a:pt x="207" y="91"/>
                </a:lnTo>
                <a:lnTo>
                  <a:pt x="213" y="106"/>
                </a:lnTo>
                <a:lnTo>
                  <a:pt x="213" y="122"/>
                </a:lnTo>
                <a:lnTo>
                  <a:pt x="213" y="122"/>
                </a:lnTo>
                <a:lnTo>
                  <a:pt x="213" y="144"/>
                </a:lnTo>
                <a:lnTo>
                  <a:pt x="207" y="159"/>
                </a:lnTo>
                <a:lnTo>
                  <a:pt x="186" y="186"/>
                </a:lnTo>
                <a:lnTo>
                  <a:pt x="159" y="202"/>
                </a:lnTo>
                <a:lnTo>
                  <a:pt x="144" y="207"/>
                </a:lnTo>
                <a:lnTo>
                  <a:pt x="128" y="207"/>
                </a:lnTo>
                <a:lnTo>
                  <a:pt x="128" y="207"/>
                </a:lnTo>
                <a:lnTo>
                  <a:pt x="112" y="207"/>
                </a:lnTo>
                <a:lnTo>
                  <a:pt x="96" y="202"/>
                </a:lnTo>
                <a:lnTo>
                  <a:pt x="70" y="186"/>
                </a:lnTo>
                <a:lnTo>
                  <a:pt x="48" y="159"/>
                </a:lnTo>
                <a:lnTo>
                  <a:pt x="43" y="144"/>
                </a:lnTo>
                <a:lnTo>
                  <a:pt x="43" y="122"/>
                </a:lnTo>
                <a:lnTo>
                  <a:pt x="43" y="122"/>
                </a:lnTo>
                <a:lnTo>
                  <a:pt x="43" y="106"/>
                </a:lnTo>
                <a:lnTo>
                  <a:pt x="48" y="91"/>
                </a:lnTo>
                <a:lnTo>
                  <a:pt x="70" y="64"/>
                </a:lnTo>
                <a:lnTo>
                  <a:pt x="96" y="48"/>
                </a:lnTo>
                <a:lnTo>
                  <a:pt x="112" y="42"/>
                </a:lnTo>
                <a:lnTo>
                  <a:pt x="128" y="38"/>
                </a:lnTo>
                <a:close/>
                <a:moveTo>
                  <a:pt x="128" y="249"/>
                </a:moveTo>
                <a:lnTo>
                  <a:pt x="128" y="249"/>
                </a:lnTo>
                <a:lnTo>
                  <a:pt x="154" y="249"/>
                </a:lnTo>
                <a:lnTo>
                  <a:pt x="176" y="239"/>
                </a:lnTo>
                <a:lnTo>
                  <a:pt x="197" y="228"/>
                </a:lnTo>
                <a:lnTo>
                  <a:pt x="218" y="213"/>
                </a:lnTo>
                <a:lnTo>
                  <a:pt x="234" y="196"/>
                </a:lnTo>
                <a:lnTo>
                  <a:pt x="245" y="175"/>
                </a:lnTo>
                <a:lnTo>
                  <a:pt x="250" y="149"/>
                </a:lnTo>
                <a:lnTo>
                  <a:pt x="255" y="122"/>
                </a:lnTo>
                <a:lnTo>
                  <a:pt x="255" y="122"/>
                </a:lnTo>
                <a:lnTo>
                  <a:pt x="250" y="101"/>
                </a:lnTo>
                <a:lnTo>
                  <a:pt x="245" y="74"/>
                </a:lnTo>
                <a:lnTo>
                  <a:pt x="234" y="53"/>
                </a:lnTo>
                <a:lnTo>
                  <a:pt x="218" y="32"/>
                </a:lnTo>
                <a:lnTo>
                  <a:pt x="197" y="21"/>
                </a:lnTo>
                <a:lnTo>
                  <a:pt x="176" y="6"/>
                </a:lnTo>
                <a:lnTo>
                  <a:pt x="154" y="0"/>
                </a:lnTo>
                <a:lnTo>
                  <a:pt x="128" y="0"/>
                </a:lnTo>
                <a:lnTo>
                  <a:pt x="128" y="0"/>
                </a:lnTo>
                <a:lnTo>
                  <a:pt x="101" y="0"/>
                </a:lnTo>
                <a:lnTo>
                  <a:pt x="80" y="6"/>
                </a:lnTo>
                <a:lnTo>
                  <a:pt x="59" y="21"/>
                </a:lnTo>
                <a:lnTo>
                  <a:pt x="38" y="32"/>
                </a:lnTo>
                <a:lnTo>
                  <a:pt x="21" y="53"/>
                </a:lnTo>
                <a:lnTo>
                  <a:pt x="11" y="74"/>
                </a:lnTo>
                <a:lnTo>
                  <a:pt x="6" y="101"/>
                </a:lnTo>
                <a:lnTo>
                  <a:pt x="0" y="122"/>
                </a:lnTo>
                <a:lnTo>
                  <a:pt x="0" y="122"/>
                </a:lnTo>
                <a:lnTo>
                  <a:pt x="6" y="149"/>
                </a:lnTo>
                <a:lnTo>
                  <a:pt x="11" y="175"/>
                </a:lnTo>
                <a:lnTo>
                  <a:pt x="21" y="196"/>
                </a:lnTo>
                <a:lnTo>
                  <a:pt x="38" y="213"/>
                </a:lnTo>
                <a:lnTo>
                  <a:pt x="59" y="228"/>
                </a:lnTo>
                <a:lnTo>
                  <a:pt x="80" y="239"/>
                </a:lnTo>
                <a:lnTo>
                  <a:pt x="101" y="249"/>
                </a:lnTo>
                <a:lnTo>
                  <a:pt x="128" y="24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8" name="Freeform 895">
            <a:extLst>
              <a:ext uri="{FF2B5EF4-FFF2-40B4-BE49-F238E27FC236}">
                <a16:creationId xmlns:a16="http://schemas.microsoft.com/office/drawing/2014/main" id="{5AC72D45-C690-4AFE-99DA-658DC9890C2C}"/>
              </a:ext>
            </a:extLst>
          </p:cNvPr>
          <p:cNvSpPr>
            <a:spLocks noChangeArrowheads="1"/>
          </p:cNvSpPr>
          <p:nvPr/>
        </p:nvSpPr>
        <p:spPr bwMode="auto">
          <a:xfrm>
            <a:off x="8504940" y="2549865"/>
            <a:ext cx="62975" cy="68223"/>
          </a:xfrm>
          <a:custGeom>
            <a:avLst/>
            <a:gdLst>
              <a:gd name="T0" fmla="*/ 74 w 213"/>
              <a:gd name="T1" fmla="*/ 38 h 229"/>
              <a:gd name="T2" fmla="*/ 138 w 213"/>
              <a:gd name="T3" fmla="*/ 38 h 229"/>
              <a:gd name="T4" fmla="*/ 138 w 213"/>
              <a:gd name="T5" fmla="*/ 38 h 229"/>
              <a:gd name="T6" fmla="*/ 154 w 213"/>
              <a:gd name="T7" fmla="*/ 42 h 229"/>
              <a:gd name="T8" fmla="*/ 164 w 213"/>
              <a:gd name="T9" fmla="*/ 53 h 229"/>
              <a:gd name="T10" fmla="*/ 164 w 213"/>
              <a:gd name="T11" fmla="*/ 53 h 229"/>
              <a:gd name="T12" fmla="*/ 170 w 213"/>
              <a:gd name="T13" fmla="*/ 64 h 229"/>
              <a:gd name="T14" fmla="*/ 170 w 213"/>
              <a:gd name="T15" fmla="*/ 80 h 229"/>
              <a:gd name="T16" fmla="*/ 159 w 213"/>
              <a:gd name="T17" fmla="*/ 122 h 229"/>
              <a:gd name="T18" fmla="*/ 106 w 213"/>
              <a:gd name="T19" fmla="*/ 122 h 229"/>
              <a:gd name="T20" fmla="*/ 106 w 213"/>
              <a:gd name="T21" fmla="*/ 165 h 229"/>
              <a:gd name="T22" fmla="*/ 143 w 213"/>
              <a:gd name="T23" fmla="*/ 165 h 229"/>
              <a:gd name="T24" fmla="*/ 143 w 213"/>
              <a:gd name="T25" fmla="*/ 170 h 229"/>
              <a:gd name="T26" fmla="*/ 143 w 213"/>
              <a:gd name="T27" fmla="*/ 170 h 229"/>
              <a:gd name="T28" fmla="*/ 132 w 213"/>
              <a:gd name="T29" fmla="*/ 181 h 229"/>
              <a:gd name="T30" fmla="*/ 117 w 213"/>
              <a:gd name="T31" fmla="*/ 186 h 229"/>
              <a:gd name="T32" fmla="*/ 117 w 213"/>
              <a:gd name="T33" fmla="*/ 186 h 229"/>
              <a:gd name="T34" fmla="*/ 100 w 213"/>
              <a:gd name="T35" fmla="*/ 186 h 229"/>
              <a:gd name="T36" fmla="*/ 90 w 213"/>
              <a:gd name="T37" fmla="*/ 175 h 229"/>
              <a:gd name="T38" fmla="*/ 53 w 213"/>
              <a:gd name="T39" fmla="*/ 101 h 229"/>
              <a:gd name="T40" fmla="*/ 85 w 213"/>
              <a:gd name="T41" fmla="*/ 101 h 229"/>
              <a:gd name="T42" fmla="*/ 85 w 213"/>
              <a:gd name="T43" fmla="*/ 59 h 229"/>
              <a:gd name="T44" fmla="*/ 42 w 213"/>
              <a:gd name="T45" fmla="*/ 59 h 229"/>
              <a:gd name="T46" fmla="*/ 42 w 213"/>
              <a:gd name="T47" fmla="*/ 59 h 229"/>
              <a:gd name="T48" fmla="*/ 42 w 213"/>
              <a:gd name="T49" fmla="*/ 53 h 229"/>
              <a:gd name="T50" fmla="*/ 42 w 213"/>
              <a:gd name="T51" fmla="*/ 53 h 229"/>
              <a:gd name="T52" fmla="*/ 53 w 213"/>
              <a:gd name="T53" fmla="*/ 42 h 229"/>
              <a:gd name="T54" fmla="*/ 74 w 213"/>
              <a:gd name="T55" fmla="*/ 38 h 229"/>
              <a:gd name="T56" fmla="*/ 53 w 213"/>
              <a:gd name="T57" fmla="*/ 191 h 229"/>
              <a:gd name="T58" fmla="*/ 53 w 213"/>
              <a:gd name="T59" fmla="*/ 191 h 229"/>
              <a:gd name="T60" fmla="*/ 64 w 213"/>
              <a:gd name="T61" fmla="*/ 207 h 229"/>
              <a:gd name="T62" fmla="*/ 79 w 213"/>
              <a:gd name="T63" fmla="*/ 218 h 229"/>
              <a:gd name="T64" fmla="*/ 96 w 213"/>
              <a:gd name="T65" fmla="*/ 228 h 229"/>
              <a:gd name="T66" fmla="*/ 117 w 213"/>
              <a:gd name="T67" fmla="*/ 228 h 229"/>
              <a:gd name="T68" fmla="*/ 117 w 213"/>
              <a:gd name="T69" fmla="*/ 228 h 229"/>
              <a:gd name="T70" fmla="*/ 138 w 213"/>
              <a:gd name="T71" fmla="*/ 223 h 229"/>
              <a:gd name="T72" fmla="*/ 154 w 213"/>
              <a:gd name="T73" fmla="*/ 218 h 229"/>
              <a:gd name="T74" fmla="*/ 170 w 213"/>
              <a:gd name="T75" fmla="*/ 202 h 229"/>
              <a:gd name="T76" fmla="*/ 180 w 213"/>
              <a:gd name="T77" fmla="*/ 181 h 229"/>
              <a:gd name="T78" fmla="*/ 212 w 213"/>
              <a:gd name="T79" fmla="*/ 96 h 229"/>
              <a:gd name="T80" fmla="*/ 212 w 213"/>
              <a:gd name="T81" fmla="*/ 96 h 229"/>
              <a:gd name="T82" fmla="*/ 212 w 213"/>
              <a:gd name="T83" fmla="*/ 80 h 229"/>
              <a:gd name="T84" fmla="*/ 212 w 213"/>
              <a:gd name="T85" fmla="*/ 59 h 229"/>
              <a:gd name="T86" fmla="*/ 207 w 213"/>
              <a:gd name="T87" fmla="*/ 42 h 229"/>
              <a:gd name="T88" fmla="*/ 201 w 213"/>
              <a:gd name="T89" fmla="*/ 27 h 229"/>
              <a:gd name="T90" fmla="*/ 201 w 213"/>
              <a:gd name="T91" fmla="*/ 27 h 229"/>
              <a:gd name="T92" fmla="*/ 185 w 213"/>
              <a:gd name="T93" fmla="*/ 16 h 229"/>
              <a:gd name="T94" fmla="*/ 175 w 213"/>
              <a:gd name="T95" fmla="*/ 6 h 229"/>
              <a:gd name="T96" fmla="*/ 159 w 213"/>
              <a:gd name="T97" fmla="*/ 0 h 229"/>
              <a:gd name="T98" fmla="*/ 138 w 213"/>
              <a:gd name="T99" fmla="*/ 0 h 229"/>
              <a:gd name="T100" fmla="*/ 74 w 213"/>
              <a:gd name="T101" fmla="*/ 0 h 229"/>
              <a:gd name="T102" fmla="*/ 74 w 213"/>
              <a:gd name="T103" fmla="*/ 0 h 229"/>
              <a:gd name="T104" fmla="*/ 53 w 213"/>
              <a:gd name="T105" fmla="*/ 0 h 229"/>
              <a:gd name="T106" fmla="*/ 37 w 213"/>
              <a:gd name="T107" fmla="*/ 6 h 229"/>
              <a:gd name="T108" fmla="*/ 21 w 213"/>
              <a:gd name="T109" fmla="*/ 16 h 229"/>
              <a:gd name="T110" fmla="*/ 10 w 213"/>
              <a:gd name="T111" fmla="*/ 32 h 229"/>
              <a:gd name="T112" fmla="*/ 10 w 213"/>
              <a:gd name="T113" fmla="*/ 32 h 229"/>
              <a:gd name="T114" fmla="*/ 0 w 213"/>
              <a:gd name="T115" fmla="*/ 53 h 229"/>
              <a:gd name="T116" fmla="*/ 0 w 213"/>
              <a:gd name="T117" fmla="*/ 69 h 229"/>
              <a:gd name="T118" fmla="*/ 0 w 213"/>
              <a:gd name="T119" fmla="*/ 91 h 229"/>
              <a:gd name="T120" fmla="*/ 5 w 213"/>
              <a:gd name="T121" fmla="*/ 106 h 229"/>
              <a:gd name="T122" fmla="*/ 53 w 213"/>
              <a:gd name="T123" fmla="*/ 19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 h="229">
                <a:moveTo>
                  <a:pt x="74" y="38"/>
                </a:moveTo>
                <a:lnTo>
                  <a:pt x="138" y="38"/>
                </a:lnTo>
                <a:lnTo>
                  <a:pt x="138" y="38"/>
                </a:lnTo>
                <a:lnTo>
                  <a:pt x="154" y="42"/>
                </a:lnTo>
                <a:lnTo>
                  <a:pt x="164" y="53"/>
                </a:lnTo>
                <a:lnTo>
                  <a:pt x="164" y="53"/>
                </a:lnTo>
                <a:lnTo>
                  <a:pt x="170" y="64"/>
                </a:lnTo>
                <a:lnTo>
                  <a:pt x="170" y="80"/>
                </a:lnTo>
                <a:lnTo>
                  <a:pt x="159" y="122"/>
                </a:lnTo>
                <a:lnTo>
                  <a:pt x="106" y="122"/>
                </a:lnTo>
                <a:lnTo>
                  <a:pt x="106" y="165"/>
                </a:lnTo>
                <a:lnTo>
                  <a:pt x="143" y="165"/>
                </a:lnTo>
                <a:lnTo>
                  <a:pt x="143" y="170"/>
                </a:lnTo>
                <a:lnTo>
                  <a:pt x="143" y="170"/>
                </a:lnTo>
                <a:lnTo>
                  <a:pt x="132" y="181"/>
                </a:lnTo>
                <a:lnTo>
                  <a:pt x="117" y="186"/>
                </a:lnTo>
                <a:lnTo>
                  <a:pt x="117" y="186"/>
                </a:lnTo>
                <a:lnTo>
                  <a:pt x="100" y="186"/>
                </a:lnTo>
                <a:lnTo>
                  <a:pt x="90" y="175"/>
                </a:lnTo>
                <a:lnTo>
                  <a:pt x="53" y="101"/>
                </a:lnTo>
                <a:lnTo>
                  <a:pt x="85" y="101"/>
                </a:lnTo>
                <a:lnTo>
                  <a:pt x="85" y="59"/>
                </a:lnTo>
                <a:lnTo>
                  <a:pt x="42" y="59"/>
                </a:lnTo>
                <a:lnTo>
                  <a:pt x="42" y="59"/>
                </a:lnTo>
                <a:lnTo>
                  <a:pt x="42" y="53"/>
                </a:lnTo>
                <a:lnTo>
                  <a:pt x="42" y="53"/>
                </a:lnTo>
                <a:lnTo>
                  <a:pt x="53" y="42"/>
                </a:lnTo>
                <a:lnTo>
                  <a:pt x="74" y="38"/>
                </a:lnTo>
                <a:close/>
                <a:moveTo>
                  <a:pt x="53" y="191"/>
                </a:moveTo>
                <a:lnTo>
                  <a:pt x="53" y="191"/>
                </a:lnTo>
                <a:lnTo>
                  <a:pt x="64" y="207"/>
                </a:lnTo>
                <a:lnTo>
                  <a:pt x="79" y="218"/>
                </a:lnTo>
                <a:lnTo>
                  <a:pt x="96" y="228"/>
                </a:lnTo>
                <a:lnTo>
                  <a:pt x="117" y="228"/>
                </a:lnTo>
                <a:lnTo>
                  <a:pt x="117" y="228"/>
                </a:lnTo>
                <a:lnTo>
                  <a:pt x="138" y="223"/>
                </a:lnTo>
                <a:lnTo>
                  <a:pt x="154" y="218"/>
                </a:lnTo>
                <a:lnTo>
                  <a:pt x="170" y="202"/>
                </a:lnTo>
                <a:lnTo>
                  <a:pt x="180" y="181"/>
                </a:lnTo>
                <a:lnTo>
                  <a:pt x="212" y="96"/>
                </a:lnTo>
                <a:lnTo>
                  <a:pt x="212" y="96"/>
                </a:lnTo>
                <a:lnTo>
                  <a:pt x="212" y="80"/>
                </a:lnTo>
                <a:lnTo>
                  <a:pt x="212" y="59"/>
                </a:lnTo>
                <a:lnTo>
                  <a:pt x="207" y="42"/>
                </a:lnTo>
                <a:lnTo>
                  <a:pt x="201" y="27"/>
                </a:lnTo>
                <a:lnTo>
                  <a:pt x="201" y="27"/>
                </a:lnTo>
                <a:lnTo>
                  <a:pt x="185" y="16"/>
                </a:lnTo>
                <a:lnTo>
                  <a:pt x="175" y="6"/>
                </a:lnTo>
                <a:lnTo>
                  <a:pt x="159" y="0"/>
                </a:lnTo>
                <a:lnTo>
                  <a:pt x="138" y="0"/>
                </a:lnTo>
                <a:lnTo>
                  <a:pt x="74" y="0"/>
                </a:lnTo>
                <a:lnTo>
                  <a:pt x="74" y="0"/>
                </a:lnTo>
                <a:lnTo>
                  <a:pt x="53" y="0"/>
                </a:lnTo>
                <a:lnTo>
                  <a:pt x="37" y="6"/>
                </a:lnTo>
                <a:lnTo>
                  <a:pt x="21" y="16"/>
                </a:lnTo>
                <a:lnTo>
                  <a:pt x="10" y="32"/>
                </a:lnTo>
                <a:lnTo>
                  <a:pt x="10" y="32"/>
                </a:lnTo>
                <a:lnTo>
                  <a:pt x="0" y="53"/>
                </a:lnTo>
                <a:lnTo>
                  <a:pt x="0" y="69"/>
                </a:lnTo>
                <a:lnTo>
                  <a:pt x="0" y="91"/>
                </a:lnTo>
                <a:lnTo>
                  <a:pt x="5" y="106"/>
                </a:lnTo>
                <a:lnTo>
                  <a:pt x="53" y="19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9" name="Freeform 896">
            <a:extLst>
              <a:ext uri="{FF2B5EF4-FFF2-40B4-BE49-F238E27FC236}">
                <a16:creationId xmlns:a16="http://schemas.microsoft.com/office/drawing/2014/main" id="{44CD79FE-B07C-465E-AA01-4BBBFD78DDB6}"/>
              </a:ext>
            </a:extLst>
          </p:cNvPr>
          <p:cNvSpPr>
            <a:spLocks noChangeArrowheads="1"/>
          </p:cNvSpPr>
          <p:nvPr/>
        </p:nvSpPr>
        <p:spPr bwMode="auto">
          <a:xfrm>
            <a:off x="8385550" y="2604969"/>
            <a:ext cx="19679"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0" name="Freeform 897">
            <a:extLst>
              <a:ext uri="{FF2B5EF4-FFF2-40B4-BE49-F238E27FC236}">
                <a16:creationId xmlns:a16="http://schemas.microsoft.com/office/drawing/2014/main" id="{872D92EF-ECD1-429A-B5BE-4B4A959D2B46}"/>
              </a:ext>
            </a:extLst>
          </p:cNvPr>
          <p:cNvSpPr>
            <a:spLocks noChangeArrowheads="1"/>
          </p:cNvSpPr>
          <p:nvPr/>
        </p:nvSpPr>
        <p:spPr bwMode="auto">
          <a:xfrm>
            <a:off x="8367182" y="2636456"/>
            <a:ext cx="57727" cy="13120"/>
          </a:xfrm>
          <a:custGeom>
            <a:avLst/>
            <a:gdLst>
              <a:gd name="T0" fmla="*/ 0 w 192"/>
              <a:gd name="T1" fmla="*/ 0 h 44"/>
              <a:gd name="T2" fmla="*/ 191 w 192"/>
              <a:gd name="T3" fmla="*/ 0 h 44"/>
              <a:gd name="T4" fmla="*/ 191 w 192"/>
              <a:gd name="T5" fmla="*/ 43 h 44"/>
              <a:gd name="T6" fmla="*/ 0 w 192"/>
              <a:gd name="T7" fmla="*/ 43 h 44"/>
              <a:gd name="T8" fmla="*/ 0 w 192"/>
              <a:gd name="T9" fmla="*/ 0 h 44"/>
            </a:gdLst>
            <a:ahLst/>
            <a:cxnLst>
              <a:cxn ang="0">
                <a:pos x="T0" y="T1"/>
              </a:cxn>
              <a:cxn ang="0">
                <a:pos x="T2" y="T3"/>
              </a:cxn>
              <a:cxn ang="0">
                <a:pos x="T4" y="T5"/>
              </a:cxn>
              <a:cxn ang="0">
                <a:pos x="T6" y="T7"/>
              </a:cxn>
              <a:cxn ang="0">
                <a:pos x="T8" y="T9"/>
              </a:cxn>
            </a:cxnLst>
            <a:rect l="0" t="0" r="r" b="b"/>
            <a:pathLst>
              <a:path w="192" h="44">
                <a:moveTo>
                  <a:pt x="0" y="0"/>
                </a:moveTo>
                <a:lnTo>
                  <a:pt x="191" y="0"/>
                </a:lnTo>
                <a:lnTo>
                  <a:pt x="191"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1" name="Freeform 898">
            <a:extLst>
              <a:ext uri="{FF2B5EF4-FFF2-40B4-BE49-F238E27FC236}">
                <a16:creationId xmlns:a16="http://schemas.microsoft.com/office/drawing/2014/main" id="{562CE483-B6CE-4A75-B82F-7B9391DD2FD3}"/>
              </a:ext>
            </a:extLst>
          </p:cNvPr>
          <p:cNvSpPr>
            <a:spLocks noChangeArrowheads="1"/>
          </p:cNvSpPr>
          <p:nvPr/>
        </p:nvSpPr>
        <p:spPr bwMode="auto">
          <a:xfrm>
            <a:off x="8423597" y="2661384"/>
            <a:ext cx="19680"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2" name="Freeform 899">
            <a:extLst>
              <a:ext uri="{FF2B5EF4-FFF2-40B4-BE49-F238E27FC236}">
                <a16:creationId xmlns:a16="http://schemas.microsoft.com/office/drawing/2014/main" id="{0B9B93BA-4EDE-4665-AFC9-5029E3E201C3}"/>
              </a:ext>
            </a:extLst>
          </p:cNvPr>
          <p:cNvSpPr>
            <a:spLocks noChangeArrowheads="1"/>
          </p:cNvSpPr>
          <p:nvPr/>
        </p:nvSpPr>
        <p:spPr bwMode="auto">
          <a:xfrm>
            <a:off x="8436717" y="2581353"/>
            <a:ext cx="18368" cy="11808"/>
          </a:xfrm>
          <a:custGeom>
            <a:avLst/>
            <a:gdLst>
              <a:gd name="T0" fmla="*/ 0 w 60"/>
              <a:gd name="T1" fmla="*/ 0 h 39"/>
              <a:gd name="T2" fmla="*/ 59 w 60"/>
              <a:gd name="T3" fmla="*/ 0 h 39"/>
              <a:gd name="T4" fmla="*/ 59 w 60"/>
              <a:gd name="T5" fmla="*/ 38 h 39"/>
              <a:gd name="T6" fmla="*/ 0 w 60"/>
              <a:gd name="T7" fmla="*/ 38 h 39"/>
              <a:gd name="T8" fmla="*/ 0 w 60"/>
              <a:gd name="T9" fmla="*/ 0 h 39"/>
            </a:gdLst>
            <a:ahLst/>
            <a:cxnLst>
              <a:cxn ang="0">
                <a:pos x="T0" y="T1"/>
              </a:cxn>
              <a:cxn ang="0">
                <a:pos x="T2" y="T3"/>
              </a:cxn>
              <a:cxn ang="0">
                <a:pos x="T4" y="T5"/>
              </a:cxn>
              <a:cxn ang="0">
                <a:pos x="T6" y="T7"/>
              </a:cxn>
              <a:cxn ang="0">
                <a:pos x="T8" y="T9"/>
              </a:cxn>
            </a:cxnLst>
            <a:rect l="0" t="0" r="r" b="b"/>
            <a:pathLst>
              <a:path w="60" h="39">
                <a:moveTo>
                  <a:pt x="0" y="0"/>
                </a:moveTo>
                <a:lnTo>
                  <a:pt x="59" y="0"/>
                </a:lnTo>
                <a:lnTo>
                  <a:pt x="59"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3" name="Freeform 900">
            <a:extLst>
              <a:ext uri="{FF2B5EF4-FFF2-40B4-BE49-F238E27FC236}">
                <a16:creationId xmlns:a16="http://schemas.microsoft.com/office/drawing/2014/main" id="{4DB74316-C3D5-4C60-8856-85496FA1BCF6}"/>
              </a:ext>
            </a:extLst>
          </p:cNvPr>
          <p:cNvSpPr>
            <a:spLocks noChangeArrowheads="1"/>
          </p:cNvSpPr>
          <p:nvPr/>
        </p:nvSpPr>
        <p:spPr bwMode="auto">
          <a:xfrm>
            <a:off x="8405229" y="2566922"/>
            <a:ext cx="19680"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4" name="Freeform 901">
            <a:extLst>
              <a:ext uri="{FF2B5EF4-FFF2-40B4-BE49-F238E27FC236}">
                <a16:creationId xmlns:a16="http://schemas.microsoft.com/office/drawing/2014/main" id="{E644E654-4119-42BB-9452-2B5001A3E989}"/>
              </a:ext>
            </a:extLst>
          </p:cNvPr>
          <p:cNvSpPr>
            <a:spLocks noChangeArrowheads="1"/>
          </p:cNvSpPr>
          <p:nvPr/>
        </p:nvSpPr>
        <p:spPr bwMode="auto">
          <a:xfrm>
            <a:off x="8380302" y="2692872"/>
            <a:ext cx="31488" cy="13120"/>
          </a:xfrm>
          <a:custGeom>
            <a:avLst/>
            <a:gdLst>
              <a:gd name="T0" fmla="*/ 0 w 107"/>
              <a:gd name="T1" fmla="*/ 0 h 43"/>
              <a:gd name="T2" fmla="*/ 106 w 107"/>
              <a:gd name="T3" fmla="*/ 0 h 43"/>
              <a:gd name="T4" fmla="*/ 106 w 107"/>
              <a:gd name="T5" fmla="*/ 42 h 43"/>
              <a:gd name="T6" fmla="*/ 0 w 107"/>
              <a:gd name="T7" fmla="*/ 42 h 43"/>
              <a:gd name="T8" fmla="*/ 0 w 107"/>
              <a:gd name="T9" fmla="*/ 0 h 43"/>
            </a:gdLst>
            <a:ahLst/>
            <a:cxnLst>
              <a:cxn ang="0">
                <a:pos x="T0" y="T1"/>
              </a:cxn>
              <a:cxn ang="0">
                <a:pos x="T2" y="T3"/>
              </a:cxn>
              <a:cxn ang="0">
                <a:pos x="T4" y="T5"/>
              </a:cxn>
              <a:cxn ang="0">
                <a:pos x="T6" y="T7"/>
              </a:cxn>
              <a:cxn ang="0">
                <a:pos x="T8" y="T9"/>
              </a:cxn>
            </a:cxnLst>
            <a:rect l="0" t="0" r="r" b="b"/>
            <a:pathLst>
              <a:path w="107" h="43">
                <a:moveTo>
                  <a:pt x="0" y="0"/>
                </a:moveTo>
                <a:lnTo>
                  <a:pt x="106" y="0"/>
                </a:lnTo>
                <a:lnTo>
                  <a:pt x="106"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5" name="Freeform 902">
            <a:extLst>
              <a:ext uri="{FF2B5EF4-FFF2-40B4-BE49-F238E27FC236}">
                <a16:creationId xmlns:a16="http://schemas.microsoft.com/office/drawing/2014/main" id="{3E77758D-40FF-4804-882D-8995EA16EFD2}"/>
              </a:ext>
            </a:extLst>
          </p:cNvPr>
          <p:cNvSpPr>
            <a:spLocks noChangeArrowheads="1"/>
          </p:cNvSpPr>
          <p:nvPr/>
        </p:nvSpPr>
        <p:spPr bwMode="auto">
          <a:xfrm>
            <a:off x="8411789" y="2705992"/>
            <a:ext cx="26240" cy="13120"/>
          </a:xfrm>
          <a:custGeom>
            <a:avLst/>
            <a:gdLst>
              <a:gd name="T0" fmla="*/ 0 w 86"/>
              <a:gd name="T1" fmla="*/ 0 h 43"/>
              <a:gd name="T2" fmla="*/ 85 w 86"/>
              <a:gd name="T3" fmla="*/ 0 h 43"/>
              <a:gd name="T4" fmla="*/ 85 w 86"/>
              <a:gd name="T5" fmla="*/ 42 h 43"/>
              <a:gd name="T6" fmla="*/ 0 w 86"/>
              <a:gd name="T7" fmla="*/ 42 h 43"/>
              <a:gd name="T8" fmla="*/ 0 w 86"/>
              <a:gd name="T9" fmla="*/ 0 h 43"/>
            </a:gdLst>
            <a:ahLst/>
            <a:cxnLst>
              <a:cxn ang="0">
                <a:pos x="T0" y="T1"/>
              </a:cxn>
              <a:cxn ang="0">
                <a:pos x="T2" y="T3"/>
              </a:cxn>
              <a:cxn ang="0">
                <a:pos x="T4" y="T5"/>
              </a:cxn>
              <a:cxn ang="0">
                <a:pos x="T6" y="T7"/>
              </a:cxn>
              <a:cxn ang="0">
                <a:pos x="T8" y="T9"/>
              </a:cxn>
            </a:cxnLst>
            <a:rect l="0" t="0" r="r" b="b"/>
            <a:pathLst>
              <a:path w="86" h="43">
                <a:moveTo>
                  <a:pt x="0" y="0"/>
                </a:moveTo>
                <a:lnTo>
                  <a:pt x="85" y="0"/>
                </a:lnTo>
                <a:lnTo>
                  <a:pt x="85"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6" name="Freeform 903">
            <a:extLst>
              <a:ext uri="{FF2B5EF4-FFF2-40B4-BE49-F238E27FC236}">
                <a16:creationId xmlns:a16="http://schemas.microsoft.com/office/drawing/2014/main" id="{CD45DC5F-B87B-4752-AE20-C9472E2EA3FD}"/>
              </a:ext>
            </a:extLst>
          </p:cNvPr>
          <p:cNvSpPr>
            <a:spLocks noChangeArrowheads="1"/>
          </p:cNvSpPr>
          <p:nvPr/>
        </p:nvSpPr>
        <p:spPr bwMode="auto">
          <a:xfrm>
            <a:off x="8461645" y="2636456"/>
            <a:ext cx="10496" cy="13120"/>
          </a:xfrm>
          <a:custGeom>
            <a:avLst/>
            <a:gdLst>
              <a:gd name="T0" fmla="*/ 0 w 37"/>
              <a:gd name="T1" fmla="*/ 0 h 44"/>
              <a:gd name="T2" fmla="*/ 36 w 37"/>
              <a:gd name="T3" fmla="*/ 0 h 44"/>
              <a:gd name="T4" fmla="*/ 36 w 37"/>
              <a:gd name="T5" fmla="*/ 43 h 44"/>
              <a:gd name="T6" fmla="*/ 0 w 37"/>
              <a:gd name="T7" fmla="*/ 43 h 44"/>
              <a:gd name="T8" fmla="*/ 0 w 37"/>
              <a:gd name="T9" fmla="*/ 0 h 44"/>
            </a:gdLst>
            <a:ahLst/>
            <a:cxnLst>
              <a:cxn ang="0">
                <a:pos x="T0" y="T1"/>
              </a:cxn>
              <a:cxn ang="0">
                <a:pos x="T2" y="T3"/>
              </a:cxn>
              <a:cxn ang="0">
                <a:pos x="T4" y="T5"/>
              </a:cxn>
              <a:cxn ang="0">
                <a:pos x="T6" y="T7"/>
              </a:cxn>
              <a:cxn ang="0">
                <a:pos x="T8" y="T9"/>
              </a:cxn>
            </a:cxnLst>
            <a:rect l="0" t="0" r="r" b="b"/>
            <a:pathLst>
              <a:path w="37" h="44">
                <a:moveTo>
                  <a:pt x="0" y="0"/>
                </a:moveTo>
                <a:lnTo>
                  <a:pt x="36" y="0"/>
                </a:lnTo>
                <a:lnTo>
                  <a:pt x="36"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7" name="Freeform 904">
            <a:extLst>
              <a:ext uri="{FF2B5EF4-FFF2-40B4-BE49-F238E27FC236}">
                <a16:creationId xmlns:a16="http://schemas.microsoft.com/office/drawing/2014/main" id="{C1231A77-2E80-4C21-A706-6D1DB0D4AF26}"/>
              </a:ext>
            </a:extLst>
          </p:cNvPr>
          <p:cNvSpPr>
            <a:spLocks noChangeArrowheads="1"/>
          </p:cNvSpPr>
          <p:nvPr/>
        </p:nvSpPr>
        <p:spPr bwMode="auto">
          <a:xfrm>
            <a:off x="8473452" y="2654824"/>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8" name="Freeform 905">
            <a:extLst>
              <a:ext uri="{FF2B5EF4-FFF2-40B4-BE49-F238E27FC236}">
                <a16:creationId xmlns:a16="http://schemas.microsoft.com/office/drawing/2014/main" id="{25FD3BAD-1211-45AD-9E52-AC37EB412CF3}"/>
              </a:ext>
            </a:extLst>
          </p:cNvPr>
          <p:cNvSpPr>
            <a:spLocks noChangeArrowheads="1"/>
          </p:cNvSpPr>
          <p:nvPr/>
        </p:nvSpPr>
        <p:spPr bwMode="auto">
          <a:xfrm>
            <a:off x="8592843" y="2566922"/>
            <a:ext cx="38047" cy="38047"/>
          </a:xfrm>
          <a:custGeom>
            <a:avLst/>
            <a:gdLst>
              <a:gd name="T0" fmla="*/ 64 w 128"/>
              <a:gd name="T1" fmla="*/ 127 h 128"/>
              <a:gd name="T2" fmla="*/ 64 w 128"/>
              <a:gd name="T3" fmla="*/ 127 h 128"/>
              <a:gd name="T4" fmla="*/ 90 w 128"/>
              <a:gd name="T5" fmla="*/ 122 h 128"/>
              <a:gd name="T6" fmla="*/ 112 w 128"/>
              <a:gd name="T7" fmla="*/ 111 h 128"/>
              <a:gd name="T8" fmla="*/ 122 w 128"/>
              <a:gd name="T9" fmla="*/ 90 h 128"/>
              <a:gd name="T10" fmla="*/ 127 w 128"/>
              <a:gd name="T11" fmla="*/ 63 h 128"/>
              <a:gd name="T12" fmla="*/ 127 w 128"/>
              <a:gd name="T13" fmla="*/ 63 h 128"/>
              <a:gd name="T14" fmla="*/ 122 w 128"/>
              <a:gd name="T15" fmla="*/ 42 h 128"/>
              <a:gd name="T16" fmla="*/ 112 w 128"/>
              <a:gd name="T17" fmla="*/ 21 h 128"/>
              <a:gd name="T18" fmla="*/ 90 w 128"/>
              <a:gd name="T19" fmla="*/ 5 h 128"/>
              <a:gd name="T20" fmla="*/ 64 w 128"/>
              <a:gd name="T21" fmla="*/ 0 h 128"/>
              <a:gd name="T22" fmla="*/ 64 w 128"/>
              <a:gd name="T23" fmla="*/ 0 h 128"/>
              <a:gd name="T24" fmla="*/ 42 w 128"/>
              <a:gd name="T25" fmla="*/ 5 h 128"/>
              <a:gd name="T26" fmla="*/ 21 w 128"/>
              <a:gd name="T27" fmla="*/ 21 h 128"/>
              <a:gd name="T28" fmla="*/ 6 w 128"/>
              <a:gd name="T29" fmla="*/ 42 h 128"/>
              <a:gd name="T30" fmla="*/ 0 w 128"/>
              <a:gd name="T31" fmla="*/ 63 h 128"/>
              <a:gd name="T32" fmla="*/ 0 w 128"/>
              <a:gd name="T33" fmla="*/ 63 h 128"/>
              <a:gd name="T34" fmla="*/ 6 w 128"/>
              <a:gd name="T35" fmla="*/ 90 h 128"/>
              <a:gd name="T36" fmla="*/ 21 w 128"/>
              <a:gd name="T37" fmla="*/ 111 h 128"/>
              <a:gd name="T38" fmla="*/ 42 w 128"/>
              <a:gd name="T39" fmla="*/ 122 h 128"/>
              <a:gd name="T40" fmla="*/ 6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127"/>
                </a:moveTo>
                <a:lnTo>
                  <a:pt x="64" y="127"/>
                </a:lnTo>
                <a:lnTo>
                  <a:pt x="90" y="122"/>
                </a:lnTo>
                <a:lnTo>
                  <a:pt x="112" y="111"/>
                </a:lnTo>
                <a:lnTo>
                  <a:pt x="122" y="90"/>
                </a:lnTo>
                <a:lnTo>
                  <a:pt x="127" y="63"/>
                </a:lnTo>
                <a:lnTo>
                  <a:pt x="127" y="63"/>
                </a:lnTo>
                <a:lnTo>
                  <a:pt x="122" y="42"/>
                </a:lnTo>
                <a:lnTo>
                  <a:pt x="112" y="21"/>
                </a:lnTo>
                <a:lnTo>
                  <a:pt x="90" y="5"/>
                </a:lnTo>
                <a:lnTo>
                  <a:pt x="64" y="0"/>
                </a:lnTo>
                <a:lnTo>
                  <a:pt x="64" y="0"/>
                </a:lnTo>
                <a:lnTo>
                  <a:pt x="42" y="5"/>
                </a:lnTo>
                <a:lnTo>
                  <a:pt x="21" y="21"/>
                </a:lnTo>
                <a:lnTo>
                  <a:pt x="6" y="42"/>
                </a:lnTo>
                <a:lnTo>
                  <a:pt x="0" y="63"/>
                </a:lnTo>
                <a:lnTo>
                  <a:pt x="0" y="63"/>
                </a:lnTo>
                <a:lnTo>
                  <a:pt x="6" y="90"/>
                </a:lnTo>
                <a:lnTo>
                  <a:pt x="21" y="111"/>
                </a:lnTo>
                <a:lnTo>
                  <a:pt x="42" y="122"/>
                </a:lnTo>
                <a:lnTo>
                  <a:pt x="64" y="1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9" name="Freeform 906">
            <a:extLst>
              <a:ext uri="{FF2B5EF4-FFF2-40B4-BE49-F238E27FC236}">
                <a16:creationId xmlns:a16="http://schemas.microsoft.com/office/drawing/2014/main" id="{F5C81273-8964-4C16-8818-8629430D0D29}"/>
              </a:ext>
            </a:extLst>
          </p:cNvPr>
          <p:cNvSpPr>
            <a:spLocks noChangeArrowheads="1"/>
          </p:cNvSpPr>
          <p:nvPr/>
        </p:nvSpPr>
        <p:spPr bwMode="auto">
          <a:xfrm>
            <a:off x="7940787" y="2817510"/>
            <a:ext cx="14432"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0" name="Freeform 907">
            <a:extLst>
              <a:ext uri="{FF2B5EF4-FFF2-40B4-BE49-F238E27FC236}">
                <a16:creationId xmlns:a16="http://schemas.microsoft.com/office/drawing/2014/main" id="{988ED1AF-625D-45ED-AD25-F871B62F17DD}"/>
              </a:ext>
            </a:extLst>
          </p:cNvPr>
          <p:cNvSpPr>
            <a:spLocks noChangeArrowheads="1"/>
          </p:cNvSpPr>
          <p:nvPr/>
        </p:nvSpPr>
        <p:spPr bwMode="auto">
          <a:xfrm>
            <a:off x="7978835" y="2817510"/>
            <a:ext cx="14431" cy="11808"/>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1" name="Freeform 908">
            <a:extLst>
              <a:ext uri="{FF2B5EF4-FFF2-40B4-BE49-F238E27FC236}">
                <a16:creationId xmlns:a16="http://schemas.microsoft.com/office/drawing/2014/main" id="{6F5DC519-FE58-481B-9199-31A278EB16AE}"/>
              </a:ext>
            </a:extLst>
          </p:cNvPr>
          <p:cNvSpPr>
            <a:spLocks noChangeArrowheads="1"/>
          </p:cNvSpPr>
          <p:nvPr/>
        </p:nvSpPr>
        <p:spPr bwMode="auto">
          <a:xfrm>
            <a:off x="7940787" y="2767655"/>
            <a:ext cx="14432" cy="13120"/>
          </a:xfrm>
          <a:custGeom>
            <a:avLst/>
            <a:gdLst>
              <a:gd name="T0" fmla="*/ 0 w 48"/>
              <a:gd name="T1" fmla="*/ 0 h 43"/>
              <a:gd name="T2" fmla="*/ 47 w 48"/>
              <a:gd name="T3" fmla="*/ 0 h 43"/>
              <a:gd name="T4" fmla="*/ 47 w 48"/>
              <a:gd name="T5" fmla="*/ 42 h 43"/>
              <a:gd name="T6" fmla="*/ 0 w 48"/>
              <a:gd name="T7" fmla="*/ 42 h 43"/>
              <a:gd name="T8" fmla="*/ 0 w 48"/>
              <a:gd name="T9" fmla="*/ 0 h 43"/>
            </a:gdLst>
            <a:ahLst/>
            <a:cxnLst>
              <a:cxn ang="0">
                <a:pos x="T0" y="T1"/>
              </a:cxn>
              <a:cxn ang="0">
                <a:pos x="T2" y="T3"/>
              </a:cxn>
              <a:cxn ang="0">
                <a:pos x="T4" y="T5"/>
              </a:cxn>
              <a:cxn ang="0">
                <a:pos x="T6" y="T7"/>
              </a:cxn>
              <a:cxn ang="0">
                <a:pos x="T8" y="T9"/>
              </a:cxn>
            </a:cxnLst>
            <a:rect l="0" t="0" r="r" b="b"/>
            <a:pathLst>
              <a:path w="48" h="43">
                <a:moveTo>
                  <a:pt x="0" y="0"/>
                </a:moveTo>
                <a:lnTo>
                  <a:pt x="47" y="0"/>
                </a:lnTo>
                <a:lnTo>
                  <a:pt x="4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2" name="Freeform 909">
            <a:extLst>
              <a:ext uri="{FF2B5EF4-FFF2-40B4-BE49-F238E27FC236}">
                <a16:creationId xmlns:a16="http://schemas.microsoft.com/office/drawing/2014/main" id="{E2386918-395D-4A04-84B1-99690B5F12A5}"/>
              </a:ext>
            </a:extLst>
          </p:cNvPr>
          <p:cNvSpPr>
            <a:spLocks noChangeArrowheads="1"/>
          </p:cNvSpPr>
          <p:nvPr/>
        </p:nvSpPr>
        <p:spPr bwMode="auto">
          <a:xfrm>
            <a:off x="7978835" y="2767655"/>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3" name="Freeform 910">
            <a:extLst>
              <a:ext uri="{FF2B5EF4-FFF2-40B4-BE49-F238E27FC236}">
                <a16:creationId xmlns:a16="http://schemas.microsoft.com/office/drawing/2014/main" id="{5AA2FFD6-81AC-4457-982D-C0B7D7C7FC71}"/>
              </a:ext>
            </a:extLst>
          </p:cNvPr>
          <p:cNvSpPr>
            <a:spLocks noChangeArrowheads="1"/>
          </p:cNvSpPr>
          <p:nvPr/>
        </p:nvSpPr>
        <p:spPr bwMode="auto">
          <a:xfrm>
            <a:off x="7940787" y="2716488"/>
            <a:ext cx="14432"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4" name="Freeform 911">
            <a:extLst>
              <a:ext uri="{FF2B5EF4-FFF2-40B4-BE49-F238E27FC236}">
                <a16:creationId xmlns:a16="http://schemas.microsoft.com/office/drawing/2014/main" id="{0C65735B-712F-46EE-8002-AD6D34E5D728}"/>
              </a:ext>
            </a:extLst>
          </p:cNvPr>
          <p:cNvSpPr>
            <a:spLocks noChangeArrowheads="1"/>
          </p:cNvSpPr>
          <p:nvPr/>
        </p:nvSpPr>
        <p:spPr bwMode="auto">
          <a:xfrm>
            <a:off x="7904051" y="271648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5" name="Freeform 912">
            <a:extLst>
              <a:ext uri="{FF2B5EF4-FFF2-40B4-BE49-F238E27FC236}">
                <a16:creationId xmlns:a16="http://schemas.microsoft.com/office/drawing/2014/main" id="{C184DF88-9581-43D7-BDD1-A55175CE45F3}"/>
              </a:ext>
            </a:extLst>
          </p:cNvPr>
          <p:cNvSpPr>
            <a:spLocks noChangeArrowheads="1"/>
          </p:cNvSpPr>
          <p:nvPr/>
        </p:nvSpPr>
        <p:spPr bwMode="auto">
          <a:xfrm>
            <a:off x="7978835" y="2716488"/>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6" name="Freeform 913">
            <a:extLst>
              <a:ext uri="{FF2B5EF4-FFF2-40B4-BE49-F238E27FC236}">
                <a16:creationId xmlns:a16="http://schemas.microsoft.com/office/drawing/2014/main" id="{E3C096CA-E811-4F59-A775-C4CF90654188}"/>
              </a:ext>
            </a:extLst>
          </p:cNvPr>
          <p:cNvSpPr>
            <a:spLocks noChangeArrowheads="1"/>
          </p:cNvSpPr>
          <p:nvPr/>
        </p:nvSpPr>
        <p:spPr bwMode="auto">
          <a:xfrm>
            <a:off x="8016882" y="2716488"/>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7" name="Freeform 914">
            <a:extLst>
              <a:ext uri="{FF2B5EF4-FFF2-40B4-BE49-F238E27FC236}">
                <a16:creationId xmlns:a16="http://schemas.microsoft.com/office/drawing/2014/main" id="{9C04324B-E1C5-4199-9648-C7DD5ACA4C16}"/>
              </a:ext>
            </a:extLst>
          </p:cNvPr>
          <p:cNvSpPr>
            <a:spLocks noChangeArrowheads="1"/>
          </p:cNvSpPr>
          <p:nvPr/>
        </p:nvSpPr>
        <p:spPr bwMode="auto">
          <a:xfrm>
            <a:off x="7940787" y="2667944"/>
            <a:ext cx="14432"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8" name="Freeform 915">
            <a:extLst>
              <a:ext uri="{FF2B5EF4-FFF2-40B4-BE49-F238E27FC236}">
                <a16:creationId xmlns:a16="http://schemas.microsoft.com/office/drawing/2014/main" id="{85529A56-513A-4EEF-845B-F7CD85BB6A2E}"/>
              </a:ext>
            </a:extLst>
          </p:cNvPr>
          <p:cNvSpPr>
            <a:spLocks noChangeArrowheads="1"/>
          </p:cNvSpPr>
          <p:nvPr/>
        </p:nvSpPr>
        <p:spPr bwMode="auto">
          <a:xfrm>
            <a:off x="7904051" y="266794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9" name="Freeform 916">
            <a:extLst>
              <a:ext uri="{FF2B5EF4-FFF2-40B4-BE49-F238E27FC236}">
                <a16:creationId xmlns:a16="http://schemas.microsoft.com/office/drawing/2014/main" id="{FC7B9986-5669-41A9-95B7-3C9D66299895}"/>
              </a:ext>
            </a:extLst>
          </p:cNvPr>
          <p:cNvSpPr>
            <a:spLocks noChangeArrowheads="1"/>
          </p:cNvSpPr>
          <p:nvPr/>
        </p:nvSpPr>
        <p:spPr bwMode="auto">
          <a:xfrm>
            <a:off x="7978835" y="2667944"/>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0" name="Freeform 917">
            <a:extLst>
              <a:ext uri="{FF2B5EF4-FFF2-40B4-BE49-F238E27FC236}">
                <a16:creationId xmlns:a16="http://schemas.microsoft.com/office/drawing/2014/main" id="{B5DE4317-1CB2-43AF-88B3-87F1D189A31B}"/>
              </a:ext>
            </a:extLst>
          </p:cNvPr>
          <p:cNvSpPr>
            <a:spLocks noChangeArrowheads="1"/>
          </p:cNvSpPr>
          <p:nvPr/>
        </p:nvSpPr>
        <p:spPr bwMode="auto">
          <a:xfrm>
            <a:off x="8016882" y="2667944"/>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1" name="Freeform 918">
            <a:extLst>
              <a:ext uri="{FF2B5EF4-FFF2-40B4-BE49-F238E27FC236}">
                <a16:creationId xmlns:a16="http://schemas.microsoft.com/office/drawing/2014/main" id="{315C25EA-2E7A-4809-9783-E5CD07BE644B}"/>
              </a:ext>
            </a:extLst>
          </p:cNvPr>
          <p:cNvSpPr>
            <a:spLocks noChangeArrowheads="1"/>
          </p:cNvSpPr>
          <p:nvPr/>
        </p:nvSpPr>
        <p:spPr bwMode="auto">
          <a:xfrm>
            <a:off x="7940787" y="2616777"/>
            <a:ext cx="14432"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2" name="Freeform 919">
            <a:extLst>
              <a:ext uri="{FF2B5EF4-FFF2-40B4-BE49-F238E27FC236}">
                <a16:creationId xmlns:a16="http://schemas.microsoft.com/office/drawing/2014/main" id="{0132B63E-27BA-4CBA-9327-562C64E4ACBE}"/>
              </a:ext>
            </a:extLst>
          </p:cNvPr>
          <p:cNvSpPr>
            <a:spLocks noChangeArrowheads="1"/>
          </p:cNvSpPr>
          <p:nvPr/>
        </p:nvSpPr>
        <p:spPr bwMode="auto">
          <a:xfrm>
            <a:off x="7904051" y="261677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3" name="Freeform 920">
            <a:extLst>
              <a:ext uri="{FF2B5EF4-FFF2-40B4-BE49-F238E27FC236}">
                <a16:creationId xmlns:a16="http://schemas.microsoft.com/office/drawing/2014/main" id="{1FB4F760-452B-450C-BBD7-65EACFCFDA11}"/>
              </a:ext>
            </a:extLst>
          </p:cNvPr>
          <p:cNvSpPr>
            <a:spLocks noChangeArrowheads="1"/>
          </p:cNvSpPr>
          <p:nvPr/>
        </p:nvSpPr>
        <p:spPr bwMode="auto">
          <a:xfrm>
            <a:off x="7868628" y="2616777"/>
            <a:ext cx="11807"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4" name="Freeform 921">
            <a:extLst>
              <a:ext uri="{FF2B5EF4-FFF2-40B4-BE49-F238E27FC236}">
                <a16:creationId xmlns:a16="http://schemas.microsoft.com/office/drawing/2014/main" id="{A16344C4-1E18-42E0-AE1B-5FC6A83E4A7B}"/>
              </a:ext>
            </a:extLst>
          </p:cNvPr>
          <p:cNvSpPr>
            <a:spLocks noChangeArrowheads="1"/>
          </p:cNvSpPr>
          <p:nvPr/>
        </p:nvSpPr>
        <p:spPr bwMode="auto">
          <a:xfrm>
            <a:off x="8052306" y="261677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5" name="Freeform 922">
            <a:extLst>
              <a:ext uri="{FF2B5EF4-FFF2-40B4-BE49-F238E27FC236}">
                <a16:creationId xmlns:a16="http://schemas.microsoft.com/office/drawing/2014/main" id="{E5CE2A0E-2B01-4CB2-82B2-64A45EC15882}"/>
              </a:ext>
            </a:extLst>
          </p:cNvPr>
          <p:cNvSpPr>
            <a:spLocks noChangeArrowheads="1"/>
          </p:cNvSpPr>
          <p:nvPr/>
        </p:nvSpPr>
        <p:spPr bwMode="auto">
          <a:xfrm>
            <a:off x="7978835" y="2616777"/>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6" name="Freeform 923">
            <a:extLst>
              <a:ext uri="{FF2B5EF4-FFF2-40B4-BE49-F238E27FC236}">
                <a16:creationId xmlns:a16="http://schemas.microsoft.com/office/drawing/2014/main" id="{73D99056-DFCC-48B9-B801-AEB16A026095}"/>
              </a:ext>
            </a:extLst>
          </p:cNvPr>
          <p:cNvSpPr>
            <a:spLocks noChangeArrowheads="1"/>
          </p:cNvSpPr>
          <p:nvPr/>
        </p:nvSpPr>
        <p:spPr bwMode="auto">
          <a:xfrm>
            <a:off x="8016882" y="2616777"/>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7" name="Freeform 924">
            <a:extLst>
              <a:ext uri="{FF2B5EF4-FFF2-40B4-BE49-F238E27FC236}">
                <a16:creationId xmlns:a16="http://schemas.microsoft.com/office/drawing/2014/main" id="{1FA4272A-19E2-48DD-8F21-EA938510497C}"/>
              </a:ext>
            </a:extLst>
          </p:cNvPr>
          <p:cNvSpPr>
            <a:spLocks noChangeArrowheads="1"/>
          </p:cNvSpPr>
          <p:nvPr/>
        </p:nvSpPr>
        <p:spPr bwMode="auto">
          <a:xfrm>
            <a:off x="7961779" y="2791270"/>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8" name="Freeform 925">
            <a:extLst>
              <a:ext uri="{FF2B5EF4-FFF2-40B4-BE49-F238E27FC236}">
                <a16:creationId xmlns:a16="http://schemas.microsoft.com/office/drawing/2014/main" id="{07973254-2066-4C57-AD0B-772A2A7519F1}"/>
              </a:ext>
            </a:extLst>
          </p:cNvPr>
          <p:cNvSpPr>
            <a:spLocks noChangeArrowheads="1"/>
          </p:cNvSpPr>
          <p:nvPr/>
        </p:nvSpPr>
        <p:spPr bwMode="auto">
          <a:xfrm>
            <a:off x="7961779" y="2742727"/>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9" name="Freeform 926">
            <a:extLst>
              <a:ext uri="{FF2B5EF4-FFF2-40B4-BE49-F238E27FC236}">
                <a16:creationId xmlns:a16="http://schemas.microsoft.com/office/drawing/2014/main" id="{16DEE655-408A-4E46-B258-D0226D45AAFA}"/>
              </a:ext>
            </a:extLst>
          </p:cNvPr>
          <p:cNvSpPr>
            <a:spLocks noChangeArrowheads="1"/>
          </p:cNvSpPr>
          <p:nvPr/>
        </p:nvSpPr>
        <p:spPr bwMode="auto">
          <a:xfrm>
            <a:off x="7997203" y="274272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0" name="Freeform 927">
            <a:extLst>
              <a:ext uri="{FF2B5EF4-FFF2-40B4-BE49-F238E27FC236}">
                <a16:creationId xmlns:a16="http://schemas.microsoft.com/office/drawing/2014/main" id="{BA7FD26D-9CC0-4BEA-BCB3-C5EC4FC092D3}"/>
              </a:ext>
            </a:extLst>
          </p:cNvPr>
          <p:cNvSpPr>
            <a:spLocks noChangeArrowheads="1"/>
          </p:cNvSpPr>
          <p:nvPr/>
        </p:nvSpPr>
        <p:spPr bwMode="auto">
          <a:xfrm>
            <a:off x="7923732" y="274272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1" name="Freeform 928">
            <a:extLst>
              <a:ext uri="{FF2B5EF4-FFF2-40B4-BE49-F238E27FC236}">
                <a16:creationId xmlns:a16="http://schemas.microsoft.com/office/drawing/2014/main" id="{20EFC3D8-EBBB-4901-9C77-37DB92ABC507}"/>
              </a:ext>
            </a:extLst>
          </p:cNvPr>
          <p:cNvSpPr>
            <a:spLocks noChangeArrowheads="1"/>
          </p:cNvSpPr>
          <p:nvPr/>
        </p:nvSpPr>
        <p:spPr bwMode="auto">
          <a:xfrm>
            <a:off x="7961779" y="2692872"/>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 name="Freeform 929">
            <a:extLst>
              <a:ext uri="{FF2B5EF4-FFF2-40B4-BE49-F238E27FC236}">
                <a16:creationId xmlns:a16="http://schemas.microsoft.com/office/drawing/2014/main" id="{0555C960-43F2-427A-BB79-D68458AEDA67}"/>
              </a:ext>
            </a:extLst>
          </p:cNvPr>
          <p:cNvSpPr>
            <a:spLocks noChangeArrowheads="1"/>
          </p:cNvSpPr>
          <p:nvPr/>
        </p:nvSpPr>
        <p:spPr bwMode="auto">
          <a:xfrm>
            <a:off x="7997203" y="2692872"/>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3" name="Freeform 930">
            <a:extLst>
              <a:ext uri="{FF2B5EF4-FFF2-40B4-BE49-F238E27FC236}">
                <a16:creationId xmlns:a16="http://schemas.microsoft.com/office/drawing/2014/main" id="{34FE6AE9-585C-41B2-85FE-7C4B7358FB9D}"/>
              </a:ext>
            </a:extLst>
          </p:cNvPr>
          <p:cNvSpPr>
            <a:spLocks noChangeArrowheads="1"/>
          </p:cNvSpPr>
          <p:nvPr/>
        </p:nvSpPr>
        <p:spPr bwMode="auto">
          <a:xfrm>
            <a:off x="7923732" y="2692872"/>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4" name="Freeform 931">
            <a:extLst>
              <a:ext uri="{FF2B5EF4-FFF2-40B4-BE49-F238E27FC236}">
                <a16:creationId xmlns:a16="http://schemas.microsoft.com/office/drawing/2014/main" id="{D7D864F4-EB9A-43DB-9A82-B7E1E2337BF5}"/>
              </a:ext>
            </a:extLst>
          </p:cNvPr>
          <p:cNvSpPr>
            <a:spLocks noChangeArrowheads="1"/>
          </p:cNvSpPr>
          <p:nvPr/>
        </p:nvSpPr>
        <p:spPr bwMode="auto">
          <a:xfrm>
            <a:off x="7961779" y="2643017"/>
            <a:ext cx="11808" cy="13120"/>
          </a:xfrm>
          <a:custGeom>
            <a:avLst/>
            <a:gdLst>
              <a:gd name="T0" fmla="*/ 0 w 39"/>
              <a:gd name="T1" fmla="*/ 0 h 44"/>
              <a:gd name="T2" fmla="*/ 38 w 39"/>
              <a:gd name="T3" fmla="*/ 0 h 44"/>
              <a:gd name="T4" fmla="*/ 38 w 39"/>
              <a:gd name="T5" fmla="*/ 43 h 44"/>
              <a:gd name="T6" fmla="*/ 0 w 39"/>
              <a:gd name="T7" fmla="*/ 43 h 44"/>
              <a:gd name="T8" fmla="*/ 0 w 39"/>
              <a:gd name="T9" fmla="*/ 0 h 44"/>
            </a:gdLst>
            <a:ahLst/>
            <a:cxnLst>
              <a:cxn ang="0">
                <a:pos x="T0" y="T1"/>
              </a:cxn>
              <a:cxn ang="0">
                <a:pos x="T2" y="T3"/>
              </a:cxn>
              <a:cxn ang="0">
                <a:pos x="T4" y="T5"/>
              </a:cxn>
              <a:cxn ang="0">
                <a:pos x="T6" y="T7"/>
              </a:cxn>
              <a:cxn ang="0">
                <a:pos x="T8" y="T9"/>
              </a:cxn>
            </a:cxnLst>
            <a:rect l="0" t="0" r="r" b="b"/>
            <a:pathLst>
              <a:path w="39" h="44">
                <a:moveTo>
                  <a:pt x="0" y="0"/>
                </a:moveTo>
                <a:lnTo>
                  <a:pt x="38" y="0"/>
                </a:lnTo>
                <a:lnTo>
                  <a:pt x="3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5" name="Freeform 932">
            <a:extLst>
              <a:ext uri="{FF2B5EF4-FFF2-40B4-BE49-F238E27FC236}">
                <a16:creationId xmlns:a16="http://schemas.microsoft.com/office/drawing/2014/main" id="{4619C306-DC7B-4498-A2BD-809F806A900E}"/>
              </a:ext>
            </a:extLst>
          </p:cNvPr>
          <p:cNvSpPr>
            <a:spLocks noChangeArrowheads="1"/>
          </p:cNvSpPr>
          <p:nvPr/>
        </p:nvSpPr>
        <p:spPr bwMode="auto">
          <a:xfrm>
            <a:off x="7997203" y="2643017"/>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6" name="Freeform 933">
            <a:extLst>
              <a:ext uri="{FF2B5EF4-FFF2-40B4-BE49-F238E27FC236}">
                <a16:creationId xmlns:a16="http://schemas.microsoft.com/office/drawing/2014/main" id="{C07D35F6-838F-41F6-8339-8ED0614DB020}"/>
              </a:ext>
            </a:extLst>
          </p:cNvPr>
          <p:cNvSpPr>
            <a:spLocks noChangeArrowheads="1"/>
          </p:cNvSpPr>
          <p:nvPr/>
        </p:nvSpPr>
        <p:spPr bwMode="auto">
          <a:xfrm>
            <a:off x="8035250" y="264301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7" name="Freeform 934">
            <a:extLst>
              <a:ext uri="{FF2B5EF4-FFF2-40B4-BE49-F238E27FC236}">
                <a16:creationId xmlns:a16="http://schemas.microsoft.com/office/drawing/2014/main" id="{8E11AF70-D1B3-424C-AE32-BB50F7064D1C}"/>
              </a:ext>
            </a:extLst>
          </p:cNvPr>
          <p:cNvSpPr>
            <a:spLocks noChangeArrowheads="1"/>
          </p:cNvSpPr>
          <p:nvPr/>
        </p:nvSpPr>
        <p:spPr bwMode="auto">
          <a:xfrm>
            <a:off x="7923732" y="264301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8" name="Freeform 935">
            <a:extLst>
              <a:ext uri="{FF2B5EF4-FFF2-40B4-BE49-F238E27FC236}">
                <a16:creationId xmlns:a16="http://schemas.microsoft.com/office/drawing/2014/main" id="{33E5D66F-D2B9-449D-BCAA-2ADAF54B1256}"/>
              </a:ext>
            </a:extLst>
          </p:cNvPr>
          <p:cNvSpPr>
            <a:spLocks noChangeArrowheads="1"/>
          </p:cNvSpPr>
          <p:nvPr/>
        </p:nvSpPr>
        <p:spPr bwMode="auto">
          <a:xfrm>
            <a:off x="7885684" y="2643017"/>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9" name="Freeform 936">
            <a:extLst>
              <a:ext uri="{FF2B5EF4-FFF2-40B4-BE49-F238E27FC236}">
                <a16:creationId xmlns:a16="http://schemas.microsoft.com/office/drawing/2014/main" id="{9CC3D3B4-465A-42FF-B849-0CF4935D030D}"/>
              </a:ext>
            </a:extLst>
          </p:cNvPr>
          <p:cNvSpPr>
            <a:spLocks noChangeArrowheads="1"/>
          </p:cNvSpPr>
          <p:nvPr/>
        </p:nvSpPr>
        <p:spPr bwMode="auto">
          <a:xfrm>
            <a:off x="7961779" y="2593161"/>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950" name="Picture 937">
            <a:extLst>
              <a:ext uri="{FF2B5EF4-FFF2-40B4-BE49-F238E27FC236}">
                <a16:creationId xmlns:a16="http://schemas.microsoft.com/office/drawing/2014/main" id="{ABDCF1C8-F2DC-458F-BF67-B71B932385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39765" y="2460651"/>
            <a:ext cx="250588"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51" name="Freeform 938">
            <a:extLst>
              <a:ext uri="{FF2B5EF4-FFF2-40B4-BE49-F238E27FC236}">
                <a16:creationId xmlns:a16="http://schemas.microsoft.com/office/drawing/2014/main" id="{35832861-FAB1-4662-A5A4-101556FE72F5}"/>
              </a:ext>
            </a:extLst>
          </p:cNvPr>
          <p:cNvSpPr>
            <a:spLocks noChangeArrowheads="1"/>
          </p:cNvSpPr>
          <p:nvPr/>
        </p:nvSpPr>
        <p:spPr bwMode="auto">
          <a:xfrm>
            <a:off x="5681552" y="3801498"/>
            <a:ext cx="402779" cy="131198"/>
          </a:xfrm>
          <a:custGeom>
            <a:avLst/>
            <a:gdLst>
              <a:gd name="T0" fmla="*/ 222 w 1354"/>
              <a:gd name="T1" fmla="*/ 250 h 441"/>
              <a:gd name="T2" fmla="*/ 1310 w 1354"/>
              <a:gd name="T3" fmla="*/ 250 h 441"/>
              <a:gd name="T4" fmla="*/ 1204 w 1354"/>
              <a:gd name="T5" fmla="*/ 334 h 441"/>
              <a:gd name="T6" fmla="*/ 105 w 1354"/>
              <a:gd name="T7" fmla="*/ 403 h 441"/>
              <a:gd name="T8" fmla="*/ 190 w 1354"/>
              <a:gd name="T9" fmla="*/ 192 h 441"/>
              <a:gd name="T10" fmla="*/ 190 w 1354"/>
              <a:gd name="T11" fmla="*/ 128 h 441"/>
              <a:gd name="T12" fmla="*/ 275 w 1354"/>
              <a:gd name="T13" fmla="*/ 128 h 441"/>
              <a:gd name="T14" fmla="*/ 275 w 1354"/>
              <a:gd name="T15" fmla="*/ 192 h 441"/>
              <a:gd name="T16" fmla="*/ 222 w 1354"/>
              <a:gd name="T17" fmla="*/ 213 h 441"/>
              <a:gd name="T18" fmla="*/ 148 w 1354"/>
              <a:gd name="T19" fmla="*/ 64 h 441"/>
              <a:gd name="T20" fmla="*/ 158 w 1354"/>
              <a:gd name="T21" fmla="*/ 43 h 441"/>
              <a:gd name="T22" fmla="*/ 169 w 1354"/>
              <a:gd name="T23" fmla="*/ 85 h 441"/>
              <a:gd name="T24" fmla="*/ 148 w 1354"/>
              <a:gd name="T25" fmla="*/ 70 h 441"/>
              <a:gd name="T26" fmla="*/ 610 w 1354"/>
              <a:gd name="T27" fmla="*/ 70 h 441"/>
              <a:gd name="T28" fmla="*/ 557 w 1354"/>
              <a:gd name="T29" fmla="*/ 85 h 441"/>
              <a:gd name="T30" fmla="*/ 615 w 1354"/>
              <a:gd name="T31" fmla="*/ 64 h 441"/>
              <a:gd name="T32" fmla="*/ 498 w 1354"/>
              <a:gd name="T33" fmla="*/ 85 h 441"/>
              <a:gd name="T34" fmla="*/ 424 w 1354"/>
              <a:gd name="T35" fmla="*/ 213 h 441"/>
              <a:gd name="T36" fmla="*/ 281 w 1354"/>
              <a:gd name="T37" fmla="*/ 43 h 441"/>
              <a:gd name="T38" fmla="*/ 488 w 1354"/>
              <a:gd name="T39" fmla="*/ 192 h 441"/>
              <a:gd name="T40" fmla="*/ 488 w 1354"/>
              <a:gd name="T41" fmla="*/ 128 h 441"/>
              <a:gd name="T42" fmla="*/ 572 w 1354"/>
              <a:gd name="T43" fmla="*/ 128 h 441"/>
              <a:gd name="T44" fmla="*/ 567 w 1354"/>
              <a:gd name="T45" fmla="*/ 192 h 441"/>
              <a:gd name="T46" fmla="*/ 535 w 1354"/>
              <a:gd name="T47" fmla="*/ 213 h 441"/>
              <a:gd name="T48" fmla="*/ 785 w 1354"/>
              <a:gd name="T49" fmla="*/ 192 h 441"/>
              <a:gd name="T50" fmla="*/ 780 w 1354"/>
              <a:gd name="T51" fmla="*/ 128 h 441"/>
              <a:gd name="T52" fmla="*/ 864 w 1354"/>
              <a:gd name="T53" fmla="*/ 128 h 441"/>
              <a:gd name="T54" fmla="*/ 864 w 1354"/>
              <a:gd name="T55" fmla="*/ 192 h 441"/>
              <a:gd name="T56" fmla="*/ 817 w 1354"/>
              <a:gd name="T57" fmla="*/ 213 h 441"/>
              <a:gd name="T58" fmla="*/ 737 w 1354"/>
              <a:gd name="T59" fmla="*/ 64 h 441"/>
              <a:gd name="T60" fmla="*/ 753 w 1354"/>
              <a:gd name="T61" fmla="*/ 43 h 441"/>
              <a:gd name="T62" fmla="*/ 758 w 1354"/>
              <a:gd name="T63" fmla="*/ 85 h 441"/>
              <a:gd name="T64" fmla="*/ 743 w 1354"/>
              <a:gd name="T65" fmla="*/ 70 h 441"/>
              <a:gd name="T66" fmla="*/ 1204 w 1354"/>
              <a:gd name="T67" fmla="*/ 70 h 441"/>
              <a:gd name="T68" fmla="*/ 1146 w 1354"/>
              <a:gd name="T69" fmla="*/ 85 h 441"/>
              <a:gd name="T70" fmla="*/ 1204 w 1354"/>
              <a:gd name="T71" fmla="*/ 64 h 441"/>
              <a:gd name="T72" fmla="*/ 1088 w 1354"/>
              <a:gd name="T73" fmla="*/ 85 h 441"/>
              <a:gd name="T74" fmla="*/ 1013 w 1354"/>
              <a:gd name="T75" fmla="*/ 213 h 441"/>
              <a:gd name="T76" fmla="*/ 875 w 1354"/>
              <a:gd name="T77" fmla="*/ 43 h 441"/>
              <a:gd name="T78" fmla="*/ 1077 w 1354"/>
              <a:gd name="T79" fmla="*/ 192 h 441"/>
              <a:gd name="T80" fmla="*/ 1077 w 1354"/>
              <a:gd name="T81" fmla="*/ 128 h 441"/>
              <a:gd name="T82" fmla="*/ 1162 w 1354"/>
              <a:gd name="T83" fmla="*/ 128 h 441"/>
              <a:gd name="T84" fmla="*/ 1162 w 1354"/>
              <a:gd name="T85" fmla="*/ 192 h 441"/>
              <a:gd name="T86" fmla="*/ 1130 w 1354"/>
              <a:gd name="T87" fmla="*/ 213 h 441"/>
              <a:gd name="T88" fmla="*/ 1353 w 1354"/>
              <a:gd name="T89" fmla="*/ 213 h 441"/>
              <a:gd name="T90" fmla="*/ 1204 w 1354"/>
              <a:gd name="T91" fmla="*/ 175 h 441"/>
              <a:gd name="T92" fmla="*/ 1236 w 1354"/>
              <a:gd name="T93" fmla="*/ 101 h 441"/>
              <a:gd name="T94" fmla="*/ 1242 w 1354"/>
              <a:gd name="T95" fmla="*/ 38 h 441"/>
              <a:gd name="T96" fmla="*/ 758 w 1354"/>
              <a:gd name="T97" fmla="*/ 0 h 441"/>
              <a:gd name="T98" fmla="*/ 705 w 1354"/>
              <a:gd name="T99" fmla="*/ 38 h 441"/>
              <a:gd name="T100" fmla="*/ 700 w 1354"/>
              <a:gd name="T101" fmla="*/ 85 h 441"/>
              <a:gd name="T102" fmla="*/ 743 w 1354"/>
              <a:gd name="T103" fmla="*/ 175 h 441"/>
              <a:gd name="T104" fmla="*/ 604 w 1354"/>
              <a:gd name="T105" fmla="*/ 213 h 441"/>
              <a:gd name="T106" fmla="*/ 615 w 1354"/>
              <a:gd name="T107" fmla="*/ 122 h 441"/>
              <a:gd name="T108" fmla="*/ 653 w 1354"/>
              <a:gd name="T109" fmla="*/ 85 h 441"/>
              <a:gd name="T110" fmla="*/ 636 w 1354"/>
              <a:gd name="T111" fmla="*/ 16 h 441"/>
              <a:gd name="T112" fmla="*/ 169 w 1354"/>
              <a:gd name="T113" fmla="*/ 0 h 441"/>
              <a:gd name="T114" fmla="*/ 105 w 1354"/>
              <a:gd name="T115" fmla="*/ 64 h 441"/>
              <a:gd name="T116" fmla="*/ 116 w 1354"/>
              <a:gd name="T117" fmla="*/ 101 h 441"/>
              <a:gd name="T118" fmla="*/ 148 w 1354"/>
              <a:gd name="T119" fmla="*/ 175 h 441"/>
              <a:gd name="T120" fmla="*/ 0 w 1354"/>
              <a:gd name="T121" fmla="*/ 334 h 441"/>
              <a:gd name="T122" fmla="*/ 190 w 1354"/>
              <a:gd name="T123" fmla="*/ 334 h 441"/>
              <a:gd name="T124" fmla="*/ 1289 w 1354"/>
              <a:gd name="T125" fmla="*/ 33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4" h="441">
                <a:moveTo>
                  <a:pt x="1310" y="298"/>
                </a:moveTo>
                <a:lnTo>
                  <a:pt x="42" y="298"/>
                </a:lnTo>
                <a:lnTo>
                  <a:pt x="42" y="250"/>
                </a:lnTo>
                <a:lnTo>
                  <a:pt x="222" y="250"/>
                </a:lnTo>
                <a:lnTo>
                  <a:pt x="535" y="250"/>
                </a:lnTo>
                <a:lnTo>
                  <a:pt x="817" y="250"/>
                </a:lnTo>
                <a:lnTo>
                  <a:pt x="1130" y="250"/>
                </a:lnTo>
                <a:lnTo>
                  <a:pt x="1310" y="250"/>
                </a:lnTo>
                <a:lnTo>
                  <a:pt x="1310" y="298"/>
                </a:lnTo>
                <a:close/>
                <a:moveTo>
                  <a:pt x="1247" y="403"/>
                </a:moveTo>
                <a:lnTo>
                  <a:pt x="1204" y="403"/>
                </a:lnTo>
                <a:lnTo>
                  <a:pt x="1204" y="334"/>
                </a:lnTo>
                <a:lnTo>
                  <a:pt x="1247" y="334"/>
                </a:lnTo>
                <a:lnTo>
                  <a:pt x="1247" y="403"/>
                </a:lnTo>
                <a:close/>
                <a:moveTo>
                  <a:pt x="148" y="403"/>
                </a:moveTo>
                <a:lnTo>
                  <a:pt x="105" y="403"/>
                </a:lnTo>
                <a:lnTo>
                  <a:pt x="105" y="334"/>
                </a:lnTo>
                <a:lnTo>
                  <a:pt x="148" y="334"/>
                </a:lnTo>
                <a:lnTo>
                  <a:pt x="148" y="403"/>
                </a:lnTo>
                <a:close/>
                <a:moveTo>
                  <a:pt x="190" y="192"/>
                </a:moveTo>
                <a:lnTo>
                  <a:pt x="211" y="192"/>
                </a:lnTo>
                <a:lnTo>
                  <a:pt x="211" y="149"/>
                </a:lnTo>
                <a:lnTo>
                  <a:pt x="190" y="149"/>
                </a:lnTo>
                <a:lnTo>
                  <a:pt x="190" y="128"/>
                </a:lnTo>
                <a:lnTo>
                  <a:pt x="233" y="128"/>
                </a:lnTo>
                <a:lnTo>
                  <a:pt x="233" y="149"/>
                </a:lnTo>
                <a:lnTo>
                  <a:pt x="275" y="149"/>
                </a:lnTo>
                <a:lnTo>
                  <a:pt x="275" y="128"/>
                </a:lnTo>
                <a:lnTo>
                  <a:pt x="297" y="128"/>
                </a:lnTo>
                <a:lnTo>
                  <a:pt x="297" y="213"/>
                </a:lnTo>
                <a:lnTo>
                  <a:pt x="275" y="213"/>
                </a:lnTo>
                <a:lnTo>
                  <a:pt x="275" y="192"/>
                </a:lnTo>
                <a:lnTo>
                  <a:pt x="233" y="192"/>
                </a:lnTo>
                <a:lnTo>
                  <a:pt x="233" y="213"/>
                </a:lnTo>
                <a:lnTo>
                  <a:pt x="222" y="213"/>
                </a:lnTo>
                <a:lnTo>
                  <a:pt x="222" y="213"/>
                </a:lnTo>
                <a:lnTo>
                  <a:pt x="211" y="207"/>
                </a:lnTo>
                <a:lnTo>
                  <a:pt x="207" y="207"/>
                </a:lnTo>
                <a:lnTo>
                  <a:pt x="190" y="192"/>
                </a:lnTo>
                <a:close/>
                <a:moveTo>
                  <a:pt x="148" y="64"/>
                </a:moveTo>
                <a:lnTo>
                  <a:pt x="148" y="64"/>
                </a:lnTo>
                <a:lnTo>
                  <a:pt x="148" y="53"/>
                </a:lnTo>
                <a:lnTo>
                  <a:pt x="153" y="48"/>
                </a:lnTo>
                <a:lnTo>
                  <a:pt x="158" y="43"/>
                </a:lnTo>
                <a:lnTo>
                  <a:pt x="169" y="43"/>
                </a:lnTo>
                <a:lnTo>
                  <a:pt x="222" y="43"/>
                </a:lnTo>
                <a:lnTo>
                  <a:pt x="179" y="85"/>
                </a:lnTo>
                <a:lnTo>
                  <a:pt x="169" y="85"/>
                </a:lnTo>
                <a:lnTo>
                  <a:pt x="169" y="85"/>
                </a:lnTo>
                <a:lnTo>
                  <a:pt x="158" y="85"/>
                </a:lnTo>
                <a:lnTo>
                  <a:pt x="153" y="80"/>
                </a:lnTo>
                <a:lnTo>
                  <a:pt x="148" y="70"/>
                </a:lnTo>
                <a:lnTo>
                  <a:pt x="148" y="64"/>
                </a:lnTo>
                <a:close/>
                <a:moveTo>
                  <a:pt x="615" y="64"/>
                </a:moveTo>
                <a:lnTo>
                  <a:pt x="615" y="64"/>
                </a:lnTo>
                <a:lnTo>
                  <a:pt x="610" y="70"/>
                </a:lnTo>
                <a:lnTo>
                  <a:pt x="604" y="80"/>
                </a:lnTo>
                <a:lnTo>
                  <a:pt x="599" y="85"/>
                </a:lnTo>
                <a:lnTo>
                  <a:pt x="594" y="85"/>
                </a:lnTo>
                <a:lnTo>
                  <a:pt x="557" y="85"/>
                </a:lnTo>
                <a:lnTo>
                  <a:pt x="599" y="43"/>
                </a:lnTo>
                <a:lnTo>
                  <a:pt x="599" y="43"/>
                </a:lnTo>
                <a:lnTo>
                  <a:pt x="610" y="48"/>
                </a:lnTo>
                <a:lnTo>
                  <a:pt x="615" y="64"/>
                </a:lnTo>
                <a:close/>
                <a:moveTo>
                  <a:pt x="467" y="85"/>
                </a:moveTo>
                <a:lnTo>
                  <a:pt x="467" y="43"/>
                </a:lnTo>
                <a:lnTo>
                  <a:pt x="541" y="43"/>
                </a:lnTo>
                <a:lnTo>
                  <a:pt x="498" y="85"/>
                </a:lnTo>
                <a:lnTo>
                  <a:pt x="467" y="85"/>
                </a:lnTo>
                <a:close/>
                <a:moveTo>
                  <a:pt x="339" y="43"/>
                </a:moveTo>
                <a:lnTo>
                  <a:pt x="424" y="43"/>
                </a:lnTo>
                <a:lnTo>
                  <a:pt x="424" y="213"/>
                </a:lnTo>
                <a:lnTo>
                  <a:pt x="339" y="213"/>
                </a:lnTo>
                <a:lnTo>
                  <a:pt x="339" y="43"/>
                </a:lnTo>
                <a:close/>
                <a:moveTo>
                  <a:pt x="238" y="85"/>
                </a:moveTo>
                <a:lnTo>
                  <a:pt x="281" y="43"/>
                </a:lnTo>
                <a:lnTo>
                  <a:pt x="297" y="43"/>
                </a:lnTo>
                <a:lnTo>
                  <a:pt x="297" y="85"/>
                </a:lnTo>
                <a:lnTo>
                  <a:pt x="238" y="85"/>
                </a:lnTo>
                <a:close/>
                <a:moveTo>
                  <a:pt x="488" y="192"/>
                </a:moveTo>
                <a:lnTo>
                  <a:pt x="488" y="213"/>
                </a:lnTo>
                <a:lnTo>
                  <a:pt x="467" y="213"/>
                </a:lnTo>
                <a:lnTo>
                  <a:pt x="467" y="128"/>
                </a:lnTo>
                <a:lnTo>
                  <a:pt x="488" y="128"/>
                </a:lnTo>
                <a:lnTo>
                  <a:pt x="488" y="149"/>
                </a:lnTo>
                <a:lnTo>
                  <a:pt x="530" y="149"/>
                </a:lnTo>
                <a:lnTo>
                  <a:pt x="530" y="128"/>
                </a:lnTo>
                <a:lnTo>
                  <a:pt x="572" y="128"/>
                </a:lnTo>
                <a:lnTo>
                  <a:pt x="572" y="149"/>
                </a:lnTo>
                <a:lnTo>
                  <a:pt x="551" y="149"/>
                </a:lnTo>
                <a:lnTo>
                  <a:pt x="551" y="192"/>
                </a:lnTo>
                <a:lnTo>
                  <a:pt x="567" y="192"/>
                </a:lnTo>
                <a:lnTo>
                  <a:pt x="567" y="192"/>
                </a:lnTo>
                <a:lnTo>
                  <a:pt x="557" y="207"/>
                </a:lnTo>
                <a:lnTo>
                  <a:pt x="546" y="207"/>
                </a:lnTo>
                <a:lnTo>
                  <a:pt x="535" y="213"/>
                </a:lnTo>
                <a:lnTo>
                  <a:pt x="530" y="213"/>
                </a:lnTo>
                <a:lnTo>
                  <a:pt x="530" y="192"/>
                </a:lnTo>
                <a:lnTo>
                  <a:pt x="488" y="192"/>
                </a:lnTo>
                <a:close/>
                <a:moveTo>
                  <a:pt x="785" y="192"/>
                </a:moveTo>
                <a:lnTo>
                  <a:pt x="801" y="192"/>
                </a:lnTo>
                <a:lnTo>
                  <a:pt x="801" y="149"/>
                </a:lnTo>
                <a:lnTo>
                  <a:pt x="780" y="149"/>
                </a:lnTo>
                <a:lnTo>
                  <a:pt x="780" y="128"/>
                </a:lnTo>
                <a:lnTo>
                  <a:pt x="822" y="128"/>
                </a:lnTo>
                <a:lnTo>
                  <a:pt x="822" y="149"/>
                </a:lnTo>
                <a:lnTo>
                  <a:pt x="864" y="149"/>
                </a:lnTo>
                <a:lnTo>
                  <a:pt x="864" y="128"/>
                </a:lnTo>
                <a:lnTo>
                  <a:pt x="886" y="128"/>
                </a:lnTo>
                <a:lnTo>
                  <a:pt x="886" y="213"/>
                </a:lnTo>
                <a:lnTo>
                  <a:pt x="864" y="213"/>
                </a:lnTo>
                <a:lnTo>
                  <a:pt x="864" y="192"/>
                </a:lnTo>
                <a:lnTo>
                  <a:pt x="822" y="192"/>
                </a:lnTo>
                <a:lnTo>
                  <a:pt x="822" y="213"/>
                </a:lnTo>
                <a:lnTo>
                  <a:pt x="817" y="213"/>
                </a:lnTo>
                <a:lnTo>
                  <a:pt x="817" y="213"/>
                </a:lnTo>
                <a:lnTo>
                  <a:pt x="806" y="207"/>
                </a:lnTo>
                <a:lnTo>
                  <a:pt x="796" y="207"/>
                </a:lnTo>
                <a:lnTo>
                  <a:pt x="785" y="192"/>
                </a:lnTo>
                <a:close/>
                <a:moveTo>
                  <a:pt x="737" y="64"/>
                </a:moveTo>
                <a:lnTo>
                  <a:pt x="737" y="64"/>
                </a:lnTo>
                <a:lnTo>
                  <a:pt x="743" y="53"/>
                </a:lnTo>
                <a:lnTo>
                  <a:pt x="748" y="48"/>
                </a:lnTo>
                <a:lnTo>
                  <a:pt x="753" y="43"/>
                </a:lnTo>
                <a:lnTo>
                  <a:pt x="758" y="43"/>
                </a:lnTo>
                <a:lnTo>
                  <a:pt x="817" y="43"/>
                </a:lnTo>
                <a:lnTo>
                  <a:pt x="774" y="85"/>
                </a:lnTo>
                <a:lnTo>
                  <a:pt x="758" y="85"/>
                </a:lnTo>
                <a:lnTo>
                  <a:pt x="758" y="85"/>
                </a:lnTo>
                <a:lnTo>
                  <a:pt x="753" y="85"/>
                </a:lnTo>
                <a:lnTo>
                  <a:pt x="748" y="80"/>
                </a:lnTo>
                <a:lnTo>
                  <a:pt x="743" y="70"/>
                </a:lnTo>
                <a:lnTo>
                  <a:pt x="737" y="64"/>
                </a:lnTo>
                <a:close/>
                <a:moveTo>
                  <a:pt x="1204" y="64"/>
                </a:moveTo>
                <a:lnTo>
                  <a:pt x="1204" y="64"/>
                </a:lnTo>
                <a:lnTo>
                  <a:pt x="1204" y="70"/>
                </a:lnTo>
                <a:lnTo>
                  <a:pt x="1199" y="80"/>
                </a:lnTo>
                <a:lnTo>
                  <a:pt x="1194" y="85"/>
                </a:lnTo>
                <a:lnTo>
                  <a:pt x="1183" y="85"/>
                </a:lnTo>
                <a:lnTo>
                  <a:pt x="1146" y="85"/>
                </a:lnTo>
                <a:lnTo>
                  <a:pt x="1188" y="43"/>
                </a:lnTo>
                <a:lnTo>
                  <a:pt x="1188" y="43"/>
                </a:lnTo>
                <a:lnTo>
                  <a:pt x="1204" y="48"/>
                </a:lnTo>
                <a:lnTo>
                  <a:pt x="1204" y="64"/>
                </a:lnTo>
                <a:close/>
                <a:moveTo>
                  <a:pt x="1056" y="85"/>
                </a:moveTo>
                <a:lnTo>
                  <a:pt x="1056" y="43"/>
                </a:lnTo>
                <a:lnTo>
                  <a:pt x="1135" y="43"/>
                </a:lnTo>
                <a:lnTo>
                  <a:pt x="1088" y="85"/>
                </a:lnTo>
                <a:lnTo>
                  <a:pt x="1056" y="85"/>
                </a:lnTo>
                <a:close/>
                <a:moveTo>
                  <a:pt x="928" y="43"/>
                </a:moveTo>
                <a:lnTo>
                  <a:pt x="1013" y="43"/>
                </a:lnTo>
                <a:lnTo>
                  <a:pt x="1013" y="213"/>
                </a:lnTo>
                <a:lnTo>
                  <a:pt x="928" y="213"/>
                </a:lnTo>
                <a:lnTo>
                  <a:pt x="928" y="43"/>
                </a:lnTo>
                <a:close/>
                <a:moveTo>
                  <a:pt x="832" y="85"/>
                </a:moveTo>
                <a:lnTo>
                  <a:pt x="875" y="43"/>
                </a:lnTo>
                <a:lnTo>
                  <a:pt x="886" y="43"/>
                </a:lnTo>
                <a:lnTo>
                  <a:pt x="886" y="85"/>
                </a:lnTo>
                <a:lnTo>
                  <a:pt x="832" y="85"/>
                </a:lnTo>
                <a:close/>
                <a:moveTo>
                  <a:pt x="1077" y="192"/>
                </a:moveTo>
                <a:lnTo>
                  <a:pt x="1077" y="213"/>
                </a:lnTo>
                <a:lnTo>
                  <a:pt x="1056" y="213"/>
                </a:lnTo>
                <a:lnTo>
                  <a:pt x="1056" y="128"/>
                </a:lnTo>
                <a:lnTo>
                  <a:pt x="1077" y="128"/>
                </a:lnTo>
                <a:lnTo>
                  <a:pt x="1077" y="149"/>
                </a:lnTo>
                <a:lnTo>
                  <a:pt x="1120" y="149"/>
                </a:lnTo>
                <a:lnTo>
                  <a:pt x="1120" y="128"/>
                </a:lnTo>
                <a:lnTo>
                  <a:pt x="1162" y="128"/>
                </a:lnTo>
                <a:lnTo>
                  <a:pt x="1162" y="149"/>
                </a:lnTo>
                <a:lnTo>
                  <a:pt x="1141" y="149"/>
                </a:lnTo>
                <a:lnTo>
                  <a:pt x="1141" y="192"/>
                </a:lnTo>
                <a:lnTo>
                  <a:pt x="1162" y="192"/>
                </a:lnTo>
                <a:lnTo>
                  <a:pt x="1162" y="192"/>
                </a:lnTo>
                <a:lnTo>
                  <a:pt x="1146" y="207"/>
                </a:lnTo>
                <a:lnTo>
                  <a:pt x="1141" y="207"/>
                </a:lnTo>
                <a:lnTo>
                  <a:pt x="1130" y="213"/>
                </a:lnTo>
                <a:lnTo>
                  <a:pt x="1120" y="213"/>
                </a:lnTo>
                <a:lnTo>
                  <a:pt x="1120" y="192"/>
                </a:lnTo>
                <a:lnTo>
                  <a:pt x="1077" y="192"/>
                </a:lnTo>
                <a:close/>
                <a:moveTo>
                  <a:pt x="1353" y="213"/>
                </a:moveTo>
                <a:lnTo>
                  <a:pt x="1194" y="213"/>
                </a:lnTo>
                <a:lnTo>
                  <a:pt x="1194" y="213"/>
                </a:lnTo>
                <a:lnTo>
                  <a:pt x="1204" y="197"/>
                </a:lnTo>
                <a:lnTo>
                  <a:pt x="1204" y="175"/>
                </a:lnTo>
                <a:lnTo>
                  <a:pt x="1204" y="122"/>
                </a:lnTo>
                <a:lnTo>
                  <a:pt x="1204" y="122"/>
                </a:lnTo>
                <a:lnTo>
                  <a:pt x="1220" y="112"/>
                </a:lnTo>
                <a:lnTo>
                  <a:pt x="1236" y="101"/>
                </a:lnTo>
                <a:lnTo>
                  <a:pt x="1247" y="85"/>
                </a:lnTo>
                <a:lnTo>
                  <a:pt x="1247" y="64"/>
                </a:lnTo>
                <a:lnTo>
                  <a:pt x="1247" y="64"/>
                </a:lnTo>
                <a:lnTo>
                  <a:pt x="1242" y="38"/>
                </a:lnTo>
                <a:lnTo>
                  <a:pt x="1231" y="16"/>
                </a:lnTo>
                <a:lnTo>
                  <a:pt x="1210" y="6"/>
                </a:lnTo>
                <a:lnTo>
                  <a:pt x="1183" y="0"/>
                </a:lnTo>
                <a:lnTo>
                  <a:pt x="758" y="0"/>
                </a:lnTo>
                <a:lnTo>
                  <a:pt x="758" y="0"/>
                </a:lnTo>
                <a:lnTo>
                  <a:pt x="737" y="6"/>
                </a:lnTo>
                <a:lnTo>
                  <a:pt x="716" y="16"/>
                </a:lnTo>
                <a:lnTo>
                  <a:pt x="705" y="38"/>
                </a:lnTo>
                <a:lnTo>
                  <a:pt x="700" y="64"/>
                </a:lnTo>
                <a:lnTo>
                  <a:pt x="700" y="64"/>
                </a:lnTo>
                <a:lnTo>
                  <a:pt x="700" y="64"/>
                </a:lnTo>
                <a:lnTo>
                  <a:pt x="700" y="85"/>
                </a:lnTo>
                <a:lnTo>
                  <a:pt x="711" y="101"/>
                </a:lnTo>
                <a:lnTo>
                  <a:pt x="721" y="112"/>
                </a:lnTo>
                <a:lnTo>
                  <a:pt x="743" y="122"/>
                </a:lnTo>
                <a:lnTo>
                  <a:pt x="743" y="175"/>
                </a:lnTo>
                <a:lnTo>
                  <a:pt x="743" y="175"/>
                </a:lnTo>
                <a:lnTo>
                  <a:pt x="743" y="197"/>
                </a:lnTo>
                <a:lnTo>
                  <a:pt x="748" y="213"/>
                </a:lnTo>
                <a:lnTo>
                  <a:pt x="604" y="213"/>
                </a:lnTo>
                <a:lnTo>
                  <a:pt x="604" y="213"/>
                </a:lnTo>
                <a:lnTo>
                  <a:pt x="610" y="197"/>
                </a:lnTo>
                <a:lnTo>
                  <a:pt x="615" y="175"/>
                </a:lnTo>
                <a:lnTo>
                  <a:pt x="615" y="122"/>
                </a:lnTo>
                <a:lnTo>
                  <a:pt x="615" y="122"/>
                </a:lnTo>
                <a:lnTo>
                  <a:pt x="631" y="112"/>
                </a:lnTo>
                <a:lnTo>
                  <a:pt x="642" y="101"/>
                </a:lnTo>
                <a:lnTo>
                  <a:pt x="653" y="85"/>
                </a:lnTo>
                <a:lnTo>
                  <a:pt x="653" y="64"/>
                </a:lnTo>
                <a:lnTo>
                  <a:pt x="653" y="64"/>
                </a:lnTo>
                <a:lnTo>
                  <a:pt x="647" y="38"/>
                </a:lnTo>
                <a:lnTo>
                  <a:pt x="636" y="16"/>
                </a:lnTo>
                <a:lnTo>
                  <a:pt x="615" y="6"/>
                </a:lnTo>
                <a:lnTo>
                  <a:pt x="594" y="0"/>
                </a:lnTo>
                <a:lnTo>
                  <a:pt x="169" y="0"/>
                </a:lnTo>
                <a:lnTo>
                  <a:pt x="169" y="0"/>
                </a:lnTo>
                <a:lnTo>
                  <a:pt x="143" y="6"/>
                </a:lnTo>
                <a:lnTo>
                  <a:pt x="121" y="16"/>
                </a:lnTo>
                <a:lnTo>
                  <a:pt x="111" y="38"/>
                </a:lnTo>
                <a:lnTo>
                  <a:pt x="105" y="64"/>
                </a:lnTo>
                <a:lnTo>
                  <a:pt x="105" y="64"/>
                </a:lnTo>
                <a:lnTo>
                  <a:pt x="105" y="64"/>
                </a:lnTo>
                <a:lnTo>
                  <a:pt x="111" y="85"/>
                </a:lnTo>
                <a:lnTo>
                  <a:pt x="116" y="101"/>
                </a:lnTo>
                <a:lnTo>
                  <a:pt x="132" y="112"/>
                </a:lnTo>
                <a:lnTo>
                  <a:pt x="148" y="122"/>
                </a:lnTo>
                <a:lnTo>
                  <a:pt x="148" y="175"/>
                </a:lnTo>
                <a:lnTo>
                  <a:pt x="148" y="175"/>
                </a:lnTo>
                <a:lnTo>
                  <a:pt x="153" y="197"/>
                </a:lnTo>
                <a:lnTo>
                  <a:pt x="158" y="213"/>
                </a:lnTo>
                <a:lnTo>
                  <a:pt x="0" y="213"/>
                </a:lnTo>
                <a:lnTo>
                  <a:pt x="0" y="334"/>
                </a:lnTo>
                <a:lnTo>
                  <a:pt x="63" y="334"/>
                </a:lnTo>
                <a:lnTo>
                  <a:pt x="63" y="440"/>
                </a:lnTo>
                <a:lnTo>
                  <a:pt x="190" y="440"/>
                </a:lnTo>
                <a:lnTo>
                  <a:pt x="190" y="334"/>
                </a:lnTo>
                <a:lnTo>
                  <a:pt x="1162" y="334"/>
                </a:lnTo>
                <a:lnTo>
                  <a:pt x="1162" y="440"/>
                </a:lnTo>
                <a:lnTo>
                  <a:pt x="1289" y="440"/>
                </a:lnTo>
                <a:lnTo>
                  <a:pt x="1289" y="334"/>
                </a:lnTo>
                <a:lnTo>
                  <a:pt x="1353" y="334"/>
                </a:lnTo>
                <a:lnTo>
                  <a:pt x="1353" y="21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 name="Freeform 939">
            <a:extLst>
              <a:ext uri="{FF2B5EF4-FFF2-40B4-BE49-F238E27FC236}">
                <a16:creationId xmlns:a16="http://schemas.microsoft.com/office/drawing/2014/main" id="{DEB6C4D7-33D7-40A5-A429-2B2C3061601C}"/>
              </a:ext>
            </a:extLst>
          </p:cNvPr>
          <p:cNvSpPr>
            <a:spLocks noChangeArrowheads="1"/>
          </p:cNvSpPr>
          <p:nvPr/>
        </p:nvSpPr>
        <p:spPr bwMode="auto">
          <a:xfrm>
            <a:off x="8763401" y="3305568"/>
            <a:ext cx="401467" cy="152190"/>
          </a:xfrm>
          <a:custGeom>
            <a:avLst/>
            <a:gdLst>
              <a:gd name="T0" fmla="*/ 43 w 1350"/>
              <a:gd name="T1" fmla="*/ 43 h 511"/>
              <a:gd name="T2" fmla="*/ 1306 w 1350"/>
              <a:gd name="T3" fmla="*/ 43 h 511"/>
              <a:gd name="T4" fmla="*/ 1306 w 1350"/>
              <a:gd name="T5" fmla="*/ 467 h 511"/>
              <a:gd name="T6" fmla="*/ 43 w 1350"/>
              <a:gd name="T7" fmla="*/ 467 h 511"/>
              <a:gd name="T8" fmla="*/ 43 w 1350"/>
              <a:gd name="T9" fmla="*/ 43 h 511"/>
              <a:gd name="T10" fmla="*/ 0 w 1350"/>
              <a:gd name="T11" fmla="*/ 510 h 511"/>
              <a:gd name="T12" fmla="*/ 1349 w 1350"/>
              <a:gd name="T13" fmla="*/ 510 h 511"/>
              <a:gd name="T14" fmla="*/ 1349 w 1350"/>
              <a:gd name="T15" fmla="*/ 0 h 511"/>
              <a:gd name="T16" fmla="*/ 0 w 1350"/>
              <a:gd name="T17" fmla="*/ 0 h 511"/>
              <a:gd name="T18" fmla="*/ 0 w 1350"/>
              <a:gd name="T19" fmla="*/ 51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 h="511">
                <a:moveTo>
                  <a:pt x="43" y="43"/>
                </a:moveTo>
                <a:lnTo>
                  <a:pt x="1306" y="43"/>
                </a:lnTo>
                <a:lnTo>
                  <a:pt x="1306" y="467"/>
                </a:lnTo>
                <a:lnTo>
                  <a:pt x="43" y="467"/>
                </a:lnTo>
                <a:lnTo>
                  <a:pt x="43" y="43"/>
                </a:lnTo>
                <a:close/>
                <a:moveTo>
                  <a:pt x="0" y="510"/>
                </a:moveTo>
                <a:lnTo>
                  <a:pt x="1349" y="510"/>
                </a:lnTo>
                <a:lnTo>
                  <a:pt x="1349" y="0"/>
                </a:lnTo>
                <a:lnTo>
                  <a:pt x="0" y="0"/>
                </a:lnTo>
                <a:lnTo>
                  <a:pt x="0" y="51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3" name="Freeform 940">
            <a:extLst>
              <a:ext uri="{FF2B5EF4-FFF2-40B4-BE49-F238E27FC236}">
                <a16:creationId xmlns:a16="http://schemas.microsoft.com/office/drawing/2014/main" id="{5B22DA46-CDC1-47B6-A97F-3EC2703E0727}"/>
              </a:ext>
            </a:extLst>
          </p:cNvPr>
          <p:cNvSpPr>
            <a:spLocks noChangeArrowheads="1"/>
          </p:cNvSpPr>
          <p:nvPr/>
        </p:nvSpPr>
        <p:spPr bwMode="auto">
          <a:xfrm>
            <a:off x="8783080" y="3325248"/>
            <a:ext cx="112831" cy="114142"/>
          </a:xfrm>
          <a:custGeom>
            <a:avLst/>
            <a:gdLst>
              <a:gd name="T0" fmla="*/ 335 w 378"/>
              <a:gd name="T1" fmla="*/ 308 h 383"/>
              <a:gd name="T2" fmla="*/ 335 w 378"/>
              <a:gd name="T3" fmla="*/ 308 h 383"/>
              <a:gd name="T4" fmla="*/ 335 w 378"/>
              <a:gd name="T5" fmla="*/ 319 h 383"/>
              <a:gd name="T6" fmla="*/ 329 w 378"/>
              <a:gd name="T7" fmla="*/ 329 h 383"/>
              <a:gd name="T8" fmla="*/ 319 w 378"/>
              <a:gd name="T9" fmla="*/ 334 h 383"/>
              <a:gd name="T10" fmla="*/ 308 w 378"/>
              <a:gd name="T11" fmla="*/ 340 h 383"/>
              <a:gd name="T12" fmla="*/ 69 w 378"/>
              <a:gd name="T13" fmla="*/ 340 h 383"/>
              <a:gd name="T14" fmla="*/ 69 w 378"/>
              <a:gd name="T15" fmla="*/ 340 h 383"/>
              <a:gd name="T16" fmla="*/ 58 w 378"/>
              <a:gd name="T17" fmla="*/ 334 h 383"/>
              <a:gd name="T18" fmla="*/ 48 w 378"/>
              <a:gd name="T19" fmla="*/ 329 h 383"/>
              <a:gd name="T20" fmla="*/ 43 w 378"/>
              <a:gd name="T21" fmla="*/ 319 h 383"/>
              <a:gd name="T22" fmla="*/ 37 w 378"/>
              <a:gd name="T23" fmla="*/ 308 h 383"/>
              <a:gd name="T24" fmla="*/ 37 w 378"/>
              <a:gd name="T25" fmla="*/ 74 h 383"/>
              <a:gd name="T26" fmla="*/ 37 w 378"/>
              <a:gd name="T27" fmla="*/ 74 h 383"/>
              <a:gd name="T28" fmla="*/ 43 w 378"/>
              <a:gd name="T29" fmla="*/ 63 h 383"/>
              <a:gd name="T30" fmla="*/ 48 w 378"/>
              <a:gd name="T31" fmla="*/ 53 h 383"/>
              <a:gd name="T32" fmla="*/ 58 w 378"/>
              <a:gd name="T33" fmla="*/ 48 h 383"/>
              <a:gd name="T34" fmla="*/ 69 w 378"/>
              <a:gd name="T35" fmla="*/ 42 h 383"/>
              <a:gd name="T36" fmla="*/ 308 w 378"/>
              <a:gd name="T37" fmla="*/ 42 h 383"/>
              <a:gd name="T38" fmla="*/ 308 w 378"/>
              <a:gd name="T39" fmla="*/ 42 h 383"/>
              <a:gd name="T40" fmla="*/ 319 w 378"/>
              <a:gd name="T41" fmla="*/ 48 h 383"/>
              <a:gd name="T42" fmla="*/ 329 w 378"/>
              <a:gd name="T43" fmla="*/ 53 h 383"/>
              <a:gd name="T44" fmla="*/ 335 w 378"/>
              <a:gd name="T45" fmla="*/ 63 h 383"/>
              <a:gd name="T46" fmla="*/ 335 w 378"/>
              <a:gd name="T47" fmla="*/ 74 h 383"/>
              <a:gd name="T48" fmla="*/ 335 w 378"/>
              <a:gd name="T49" fmla="*/ 308 h 383"/>
              <a:gd name="T50" fmla="*/ 308 w 378"/>
              <a:gd name="T51" fmla="*/ 0 h 383"/>
              <a:gd name="T52" fmla="*/ 69 w 378"/>
              <a:gd name="T53" fmla="*/ 0 h 383"/>
              <a:gd name="T54" fmla="*/ 69 w 378"/>
              <a:gd name="T55" fmla="*/ 0 h 383"/>
              <a:gd name="T56" fmla="*/ 43 w 378"/>
              <a:gd name="T57" fmla="*/ 5 h 383"/>
              <a:gd name="T58" fmla="*/ 22 w 378"/>
              <a:gd name="T59" fmla="*/ 21 h 383"/>
              <a:gd name="T60" fmla="*/ 5 w 378"/>
              <a:gd name="T61" fmla="*/ 48 h 383"/>
              <a:gd name="T62" fmla="*/ 0 w 378"/>
              <a:gd name="T63" fmla="*/ 74 h 383"/>
              <a:gd name="T64" fmla="*/ 0 w 378"/>
              <a:gd name="T65" fmla="*/ 308 h 383"/>
              <a:gd name="T66" fmla="*/ 0 w 378"/>
              <a:gd name="T67" fmla="*/ 308 h 383"/>
              <a:gd name="T68" fmla="*/ 5 w 378"/>
              <a:gd name="T69" fmla="*/ 334 h 383"/>
              <a:gd name="T70" fmla="*/ 22 w 378"/>
              <a:gd name="T71" fmla="*/ 361 h 383"/>
              <a:gd name="T72" fmla="*/ 43 w 378"/>
              <a:gd name="T73" fmla="*/ 377 h 383"/>
              <a:gd name="T74" fmla="*/ 69 w 378"/>
              <a:gd name="T75" fmla="*/ 382 h 383"/>
              <a:gd name="T76" fmla="*/ 308 w 378"/>
              <a:gd name="T77" fmla="*/ 382 h 383"/>
              <a:gd name="T78" fmla="*/ 308 w 378"/>
              <a:gd name="T79" fmla="*/ 382 h 383"/>
              <a:gd name="T80" fmla="*/ 335 w 378"/>
              <a:gd name="T81" fmla="*/ 377 h 383"/>
              <a:gd name="T82" fmla="*/ 356 w 378"/>
              <a:gd name="T83" fmla="*/ 361 h 383"/>
              <a:gd name="T84" fmla="*/ 372 w 378"/>
              <a:gd name="T85" fmla="*/ 334 h 383"/>
              <a:gd name="T86" fmla="*/ 377 w 378"/>
              <a:gd name="T87" fmla="*/ 308 h 383"/>
              <a:gd name="T88" fmla="*/ 377 w 378"/>
              <a:gd name="T89" fmla="*/ 74 h 383"/>
              <a:gd name="T90" fmla="*/ 377 w 378"/>
              <a:gd name="T91" fmla="*/ 74 h 383"/>
              <a:gd name="T92" fmla="*/ 372 w 378"/>
              <a:gd name="T93" fmla="*/ 48 h 383"/>
              <a:gd name="T94" fmla="*/ 356 w 378"/>
              <a:gd name="T95" fmla="*/ 21 h 383"/>
              <a:gd name="T96" fmla="*/ 335 w 378"/>
              <a:gd name="T97" fmla="*/ 5 h 383"/>
              <a:gd name="T98" fmla="*/ 308 w 378"/>
              <a:gd name="T9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8" h="383">
                <a:moveTo>
                  <a:pt x="335" y="308"/>
                </a:moveTo>
                <a:lnTo>
                  <a:pt x="335" y="308"/>
                </a:lnTo>
                <a:lnTo>
                  <a:pt x="335" y="319"/>
                </a:lnTo>
                <a:lnTo>
                  <a:pt x="329" y="329"/>
                </a:lnTo>
                <a:lnTo>
                  <a:pt x="319" y="334"/>
                </a:lnTo>
                <a:lnTo>
                  <a:pt x="308" y="340"/>
                </a:lnTo>
                <a:lnTo>
                  <a:pt x="69" y="340"/>
                </a:lnTo>
                <a:lnTo>
                  <a:pt x="69" y="340"/>
                </a:lnTo>
                <a:lnTo>
                  <a:pt x="58" y="334"/>
                </a:lnTo>
                <a:lnTo>
                  <a:pt x="48" y="329"/>
                </a:lnTo>
                <a:lnTo>
                  <a:pt x="43" y="319"/>
                </a:lnTo>
                <a:lnTo>
                  <a:pt x="37" y="308"/>
                </a:lnTo>
                <a:lnTo>
                  <a:pt x="37" y="74"/>
                </a:lnTo>
                <a:lnTo>
                  <a:pt x="37" y="74"/>
                </a:lnTo>
                <a:lnTo>
                  <a:pt x="43" y="63"/>
                </a:lnTo>
                <a:lnTo>
                  <a:pt x="48" y="53"/>
                </a:lnTo>
                <a:lnTo>
                  <a:pt x="58" y="48"/>
                </a:lnTo>
                <a:lnTo>
                  <a:pt x="69" y="42"/>
                </a:lnTo>
                <a:lnTo>
                  <a:pt x="308" y="42"/>
                </a:lnTo>
                <a:lnTo>
                  <a:pt x="308" y="42"/>
                </a:lnTo>
                <a:lnTo>
                  <a:pt x="319" y="48"/>
                </a:lnTo>
                <a:lnTo>
                  <a:pt x="329" y="53"/>
                </a:lnTo>
                <a:lnTo>
                  <a:pt x="335" y="63"/>
                </a:lnTo>
                <a:lnTo>
                  <a:pt x="335" y="74"/>
                </a:lnTo>
                <a:lnTo>
                  <a:pt x="335" y="308"/>
                </a:lnTo>
                <a:close/>
                <a:moveTo>
                  <a:pt x="308" y="0"/>
                </a:moveTo>
                <a:lnTo>
                  <a:pt x="69" y="0"/>
                </a:lnTo>
                <a:lnTo>
                  <a:pt x="69" y="0"/>
                </a:lnTo>
                <a:lnTo>
                  <a:pt x="43" y="5"/>
                </a:lnTo>
                <a:lnTo>
                  <a:pt x="22" y="21"/>
                </a:lnTo>
                <a:lnTo>
                  <a:pt x="5" y="48"/>
                </a:lnTo>
                <a:lnTo>
                  <a:pt x="0" y="74"/>
                </a:lnTo>
                <a:lnTo>
                  <a:pt x="0" y="308"/>
                </a:lnTo>
                <a:lnTo>
                  <a:pt x="0" y="308"/>
                </a:lnTo>
                <a:lnTo>
                  <a:pt x="5" y="334"/>
                </a:lnTo>
                <a:lnTo>
                  <a:pt x="22" y="361"/>
                </a:lnTo>
                <a:lnTo>
                  <a:pt x="43" y="377"/>
                </a:lnTo>
                <a:lnTo>
                  <a:pt x="69" y="382"/>
                </a:lnTo>
                <a:lnTo>
                  <a:pt x="308" y="382"/>
                </a:lnTo>
                <a:lnTo>
                  <a:pt x="308" y="382"/>
                </a:lnTo>
                <a:lnTo>
                  <a:pt x="335" y="377"/>
                </a:lnTo>
                <a:lnTo>
                  <a:pt x="356" y="361"/>
                </a:lnTo>
                <a:lnTo>
                  <a:pt x="372" y="334"/>
                </a:lnTo>
                <a:lnTo>
                  <a:pt x="377" y="308"/>
                </a:lnTo>
                <a:lnTo>
                  <a:pt x="377" y="74"/>
                </a:lnTo>
                <a:lnTo>
                  <a:pt x="377" y="74"/>
                </a:lnTo>
                <a:lnTo>
                  <a:pt x="372" y="48"/>
                </a:lnTo>
                <a:lnTo>
                  <a:pt x="356" y="21"/>
                </a:lnTo>
                <a:lnTo>
                  <a:pt x="335" y="5"/>
                </a:lnTo>
                <a:lnTo>
                  <a:pt x="308"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4" name="Freeform 941">
            <a:extLst>
              <a:ext uri="{FF2B5EF4-FFF2-40B4-BE49-F238E27FC236}">
                <a16:creationId xmlns:a16="http://schemas.microsoft.com/office/drawing/2014/main" id="{7C7876C3-ECC0-4A4B-9276-7C7A1B2E382A}"/>
              </a:ext>
            </a:extLst>
          </p:cNvPr>
          <p:cNvSpPr>
            <a:spLocks noChangeArrowheads="1"/>
          </p:cNvSpPr>
          <p:nvPr/>
        </p:nvSpPr>
        <p:spPr bwMode="auto">
          <a:xfrm>
            <a:off x="8801448" y="3343616"/>
            <a:ext cx="74783" cy="76095"/>
          </a:xfrm>
          <a:custGeom>
            <a:avLst/>
            <a:gdLst>
              <a:gd name="T0" fmla="*/ 186 w 251"/>
              <a:gd name="T1" fmla="*/ 213 h 257"/>
              <a:gd name="T2" fmla="*/ 186 w 251"/>
              <a:gd name="T3" fmla="*/ 192 h 257"/>
              <a:gd name="T4" fmla="*/ 143 w 251"/>
              <a:gd name="T5" fmla="*/ 192 h 257"/>
              <a:gd name="T6" fmla="*/ 143 w 251"/>
              <a:gd name="T7" fmla="*/ 213 h 257"/>
              <a:gd name="T8" fmla="*/ 101 w 251"/>
              <a:gd name="T9" fmla="*/ 213 h 257"/>
              <a:gd name="T10" fmla="*/ 101 w 251"/>
              <a:gd name="T11" fmla="*/ 192 h 257"/>
              <a:gd name="T12" fmla="*/ 58 w 251"/>
              <a:gd name="T13" fmla="*/ 192 h 257"/>
              <a:gd name="T14" fmla="*/ 58 w 251"/>
              <a:gd name="T15" fmla="*/ 213 h 257"/>
              <a:gd name="T16" fmla="*/ 37 w 251"/>
              <a:gd name="T17" fmla="*/ 213 h 257"/>
              <a:gd name="T18" fmla="*/ 37 w 251"/>
              <a:gd name="T19" fmla="*/ 144 h 257"/>
              <a:gd name="T20" fmla="*/ 101 w 251"/>
              <a:gd name="T21" fmla="*/ 144 h 257"/>
              <a:gd name="T22" fmla="*/ 101 w 251"/>
              <a:gd name="T23" fmla="*/ 171 h 257"/>
              <a:gd name="T24" fmla="*/ 143 w 251"/>
              <a:gd name="T25" fmla="*/ 171 h 257"/>
              <a:gd name="T26" fmla="*/ 143 w 251"/>
              <a:gd name="T27" fmla="*/ 144 h 257"/>
              <a:gd name="T28" fmla="*/ 207 w 251"/>
              <a:gd name="T29" fmla="*/ 144 h 257"/>
              <a:gd name="T30" fmla="*/ 207 w 251"/>
              <a:gd name="T31" fmla="*/ 213 h 257"/>
              <a:gd name="T32" fmla="*/ 186 w 251"/>
              <a:gd name="T33" fmla="*/ 213 h 257"/>
              <a:gd name="T34" fmla="*/ 58 w 251"/>
              <a:gd name="T35" fmla="*/ 43 h 257"/>
              <a:gd name="T36" fmla="*/ 58 w 251"/>
              <a:gd name="T37" fmla="*/ 107 h 257"/>
              <a:gd name="T38" fmla="*/ 37 w 251"/>
              <a:gd name="T39" fmla="*/ 107 h 257"/>
              <a:gd name="T40" fmla="*/ 37 w 251"/>
              <a:gd name="T41" fmla="*/ 43 h 257"/>
              <a:gd name="T42" fmla="*/ 58 w 251"/>
              <a:gd name="T43" fmla="*/ 43 h 257"/>
              <a:gd name="T44" fmla="*/ 101 w 251"/>
              <a:gd name="T45" fmla="*/ 107 h 257"/>
              <a:gd name="T46" fmla="*/ 101 w 251"/>
              <a:gd name="T47" fmla="*/ 43 h 257"/>
              <a:gd name="T48" fmla="*/ 143 w 251"/>
              <a:gd name="T49" fmla="*/ 43 h 257"/>
              <a:gd name="T50" fmla="*/ 143 w 251"/>
              <a:gd name="T51" fmla="*/ 107 h 257"/>
              <a:gd name="T52" fmla="*/ 101 w 251"/>
              <a:gd name="T53" fmla="*/ 107 h 257"/>
              <a:gd name="T54" fmla="*/ 207 w 251"/>
              <a:gd name="T55" fmla="*/ 107 h 257"/>
              <a:gd name="T56" fmla="*/ 186 w 251"/>
              <a:gd name="T57" fmla="*/ 107 h 257"/>
              <a:gd name="T58" fmla="*/ 186 w 251"/>
              <a:gd name="T59" fmla="*/ 43 h 257"/>
              <a:gd name="T60" fmla="*/ 207 w 251"/>
              <a:gd name="T61" fmla="*/ 43 h 257"/>
              <a:gd name="T62" fmla="*/ 207 w 251"/>
              <a:gd name="T63" fmla="*/ 107 h 257"/>
              <a:gd name="T64" fmla="*/ 223 w 251"/>
              <a:gd name="T65" fmla="*/ 0 h 257"/>
              <a:gd name="T66" fmla="*/ 26 w 251"/>
              <a:gd name="T67" fmla="*/ 0 h 257"/>
              <a:gd name="T68" fmla="*/ 26 w 251"/>
              <a:gd name="T69" fmla="*/ 0 h 257"/>
              <a:gd name="T70" fmla="*/ 16 w 251"/>
              <a:gd name="T71" fmla="*/ 6 h 257"/>
              <a:gd name="T72" fmla="*/ 5 w 251"/>
              <a:gd name="T73" fmla="*/ 11 h 257"/>
              <a:gd name="T74" fmla="*/ 0 w 251"/>
              <a:gd name="T75" fmla="*/ 17 h 257"/>
              <a:gd name="T76" fmla="*/ 0 w 251"/>
              <a:gd name="T77" fmla="*/ 27 h 257"/>
              <a:gd name="T78" fmla="*/ 0 w 251"/>
              <a:gd name="T79" fmla="*/ 229 h 257"/>
              <a:gd name="T80" fmla="*/ 0 w 251"/>
              <a:gd name="T81" fmla="*/ 229 h 257"/>
              <a:gd name="T82" fmla="*/ 0 w 251"/>
              <a:gd name="T83" fmla="*/ 239 h 257"/>
              <a:gd name="T84" fmla="*/ 5 w 251"/>
              <a:gd name="T85" fmla="*/ 245 h 257"/>
              <a:gd name="T86" fmla="*/ 16 w 251"/>
              <a:gd name="T87" fmla="*/ 250 h 257"/>
              <a:gd name="T88" fmla="*/ 26 w 251"/>
              <a:gd name="T89" fmla="*/ 256 h 257"/>
              <a:gd name="T90" fmla="*/ 223 w 251"/>
              <a:gd name="T91" fmla="*/ 256 h 257"/>
              <a:gd name="T92" fmla="*/ 223 w 251"/>
              <a:gd name="T93" fmla="*/ 256 h 257"/>
              <a:gd name="T94" fmla="*/ 233 w 251"/>
              <a:gd name="T95" fmla="*/ 250 h 257"/>
              <a:gd name="T96" fmla="*/ 244 w 251"/>
              <a:gd name="T97" fmla="*/ 245 h 257"/>
              <a:gd name="T98" fmla="*/ 250 w 251"/>
              <a:gd name="T99" fmla="*/ 239 h 257"/>
              <a:gd name="T100" fmla="*/ 250 w 251"/>
              <a:gd name="T101" fmla="*/ 229 h 257"/>
              <a:gd name="T102" fmla="*/ 250 w 251"/>
              <a:gd name="T103" fmla="*/ 27 h 257"/>
              <a:gd name="T104" fmla="*/ 250 w 251"/>
              <a:gd name="T105" fmla="*/ 27 h 257"/>
              <a:gd name="T106" fmla="*/ 250 w 251"/>
              <a:gd name="T107" fmla="*/ 17 h 257"/>
              <a:gd name="T108" fmla="*/ 244 w 251"/>
              <a:gd name="T109" fmla="*/ 11 h 257"/>
              <a:gd name="T110" fmla="*/ 233 w 251"/>
              <a:gd name="T111" fmla="*/ 6 h 257"/>
              <a:gd name="T112" fmla="*/ 223 w 251"/>
              <a:gd name="T11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1" h="257">
                <a:moveTo>
                  <a:pt x="186" y="213"/>
                </a:moveTo>
                <a:lnTo>
                  <a:pt x="186" y="192"/>
                </a:lnTo>
                <a:lnTo>
                  <a:pt x="143" y="192"/>
                </a:lnTo>
                <a:lnTo>
                  <a:pt x="143" y="213"/>
                </a:lnTo>
                <a:lnTo>
                  <a:pt x="101" y="213"/>
                </a:lnTo>
                <a:lnTo>
                  <a:pt x="101" y="192"/>
                </a:lnTo>
                <a:lnTo>
                  <a:pt x="58" y="192"/>
                </a:lnTo>
                <a:lnTo>
                  <a:pt x="58" y="213"/>
                </a:lnTo>
                <a:lnTo>
                  <a:pt x="37" y="213"/>
                </a:lnTo>
                <a:lnTo>
                  <a:pt x="37" y="144"/>
                </a:lnTo>
                <a:lnTo>
                  <a:pt x="101" y="144"/>
                </a:lnTo>
                <a:lnTo>
                  <a:pt x="101" y="171"/>
                </a:lnTo>
                <a:lnTo>
                  <a:pt x="143" y="171"/>
                </a:lnTo>
                <a:lnTo>
                  <a:pt x="143" y="144"/>
                </a:lnTo>
                <a:lnTo>
                  <a:pt x="207" y="144"/>
                </a:lnTo>
                <a:lnTo>
                  <a:pt x="207" y="213"/>
                </a:lnTo>
                <a:lnTo>
                  <a:pt x="186" y="213"/>
                </a:lnTo>
                <a:close/>
                <a:moveTo>
                  <a:pt x="58" y="43"/>
                </a:moveTo>
                <a:lnTo>
                  <a:pt x="58" y="107"/>
                </a:lnTo>
                <a:lnTo>
                  <a:pt x="37" y="107"/>
                </a:lnTo>
                <a:lnTo>
                  <a:pt x="37" y="43"/>
                </a:lnTo>
                <a:lnTo>
                  <a:pt x="58" y="43"/>
                </a:lnTo>
                <a:close/>
                <a:moveTo>
                  <a:pt x="101" y="107"/>
                </a:moveTo>
                <a:lnTo>
                  <a:pt x="101" y="43"/>
                </a:lnTo>
                <a:lnTo>
                  <a:pt x="143" y="43"/>
                </a:lnTo>
                <a:lnTo>
                  <a:pt x="143" y="107"/>
                </a:lnTo>
                <a:lnTo>
                  <a:pt x="101" y="107"/>
                </a:lnTo>
                <a:close/>
                <a:moveTo>
                  <a:pt x="207" y="107"/>
                </a:moveTo>
                <a:lnTo>
                  <a:pt x="186" y="107"/>
                </a:lnTo>
                <a:lnTo>
                  <a:pt x="186" y="43"/>
                </a:lnTo>
                <a:lnTo>
                  <a:pt x="207" y="43"/>
                </a:lnTo>
                <a:lnTo>
                  <a:pt x="207" y="107"/>
                </a:lnTo>
                <a:close/>
                <a:moveTo>
                  <a:pt x="223" y="0"/>
                </a:moveTo>
                <a:lnTo>
                  <a:pt x="26" y="0"/>
                </a:lnTo>
                <a:lnTo>
                  <a:pt x="26" y="0"/>
                </a:lnTo>
                <a:lnTo>
                  <a:pt x="16" y="6"/>
                </a:lnTo>
                <a:lnTo>
                  <a:pt x="5" y="11"/>
                </a:lnTo>
                <a:lnTo>
                  <a:pt x="0" y="17"/>
                </a:lnTo>
                <a:lnTo>
                  <a:pt x="0" y="27"/>
                </a:lnTo>
                <a:lnTo>
                  <a:pt x="0" y="229"/>
                </a:lnTo>
                <a:lnTo>
                  <a:pt x="0" y="229"/>
                </a:lnTo>
                <a:lnTo>
                  <a:pt x="0" y="239"/>
                </a:lnTo>
                <a:lnTo>
                  <a:pt x="5" y="245"/>
                </a:lnTo>
                <a:lnTo>
                  <a:pt x="16" y="250"/>
                </a:lnTo>
                <a:lnTo>
                  <a:pt x="26" y="256"/>
                </a:lnTo>
                <a:lnTo>
                  <a:pt x="223" y="256"/>
                </a:lnTo>
                <a:lnTo>
                  <a:pt x="223" y="256"/>
                </a:lnTo>
                <a:lnTo>
                  <a:pt x="233" y="250"/>
                </a:lnTo>
                <a:lnTo>
                  <a:pt x="244" y="245"/>
                </a:lnTo>
                <a:lnTo>
                  <a:pt x="250" y="239"/>
                </a:lnTo>
                <a:lnTo>
                  <a:pt x="250" y="229"/>
                </a:lnTo>
                <a:lnTo>
                  <a:pt x="250" y="27"/>
                </a:lnTo>
                <a:lnTo>
                  <a:pt x="250" y="27"/>
                </a:lnTo>
                <a:lnTo>
                  <a:pt x="250" y="17"/>
                </a:lnTo>
                <a:lnTo>
                  <a:pt x="244" y="11"/>
                </a:lnTo>
                <a:lnTo>
                  <a:pt x="233" y="6"/>
                </a:lnTo>
                <a:lnTo>
                  <a:pt x="22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5" name="Freeform 942">
            <a:extLst>
              <a:ext uri="{FF2B5EF4-FFF2-40B4-BE49-F238E27FC236}">
                <a16:creationId xmlns:a16="http://schemas.microsoft.com/office/drawing/2014/main" id="{CF6B9EED-BD37-4AA8-A092-BBDFC37F8BA4}"/>
              </a:ext>
            </a:extLst>
          </p:cNvPr>
          <p:cNvSpPr>
            <a:spLocks noChangeArrowheads="1"/>
          </p:cNvSpPr>
          <p:nvPr/>
        </p:nvSpPr>
        <p:spPr bwMode="auto">
          <a:xfrm>
            <a:off x="8907719" y="3325248"/>
            <a:ext cx="114142" cy="114142"/>
          </a:xfrm>
          <a:custGeom>
            <a:avLst/>
            <a:gdLst>
              <a:gd name="T0" fmla="*/ 192 w 384"/>
              <a:gd name="T1" fmla="*/ 340 h 383"/>
              <a:gd name="T2" fmla="*/ 133 w 384"/>
              <a:gd name="T3" fmla="*/ 329 h 383"/>
              <a:gd name="T4" fmla="*/ 85 w 384"/>
              <a:gd name="T5" fmla="*/ 297 h 383"/>
              <a:gd name="T6" fmla="*/ 53 w 384"/>
              <a:gd name="T7" fmla="*/ 249 h 383"/>
              <a:gd name="T8" fmla="*/ 43 w 384"/>
              <a:gd name="T9" fmla="*/ 191 h 383"/>
              <a:gd name="T10" fmla="*/ 49 w 384"/>
              <a:gd name="T11" fmla="*/ 159 h 383"/>
              <a:gd name="T12" fmla="*/ 70 w 384"/>
              <a:gd name="T13" fmla="*/ 106 h 383"/>
              <a:gd name="T14" fmla="*/ 107 w 384"/>
              <a:gd name="T15" fmla="*/ 69 h 383"/>
              <a:gd name="T16" fmla="*/ 160 w 384"/>
              <a:gd name="T17" fmla="*/ 48 h 383"/>
              <a:gd name="T18" fmla="*/ 192 w 384"/>
              <a:gd name="T19" fmla="*/ 42 h 383"/>
              <a:gd name="T20" fmla="*/ 250 w 384"/>
              <a:gd name="T21" fmla="*/ 53 h 383"/>
              <a:gd name="T22" fmla="*/ 298 w 384"/>
              <a:gd name="T23" fmla="*/ 85 h 383"/>
              <a:gd name="T24" fmla="*/ 330 w 384"/>
              <a:gd name="T25" fmla="*/ 133 h 383"/>
              <a:gd name="T26" fmla="*/ 340 w 384"/>
              <a:gd name="T27" fmla="*/ 191 h 383"/>
              <a:gd name="T28" fmla="*/ 335 w 384"/>
              <a:gd name="T29" fmla="*/ 223 h 383"/>
              <a:gd name="T30" fmla="*/ 314 w 384"/>
              <a:gd name="T31" fmla="*/ 276 h 383"/>
              <a:gd name="T32" fmla="*/ 277 w 384"/>
              <a:gd name="T33" fmla="*/ 313 h 383"/>
              <a:gd name="T34" fmla="*/ 224 w 384"/>
              <a:gd name="T35" fmla="*/ 334 h 383"/>
              <a:gd name="T36" fmla="*/ 192 w 384"/>
              <a:gd name="T37" fmla="*/ 0 h 383"/>
              <a:gd name="T38" fmla="*/ 155 w 384"/>
              <a:gd name="T39" fmla="*/ 5 h 383"/>
              <a:gd name="T40" fmla="*/ 85 w 384"/>
              <a:gd name="T41" fmla="*/ 32 h 383"/>
              <a:gd name="T42" fmla="*/ 32 w 384"/>
              <a:gd name="T43" fmla="*/ 85 h 383"/>
              <a:gd name="T44" fmla="*/ 6 w 384"/>
              <a:gd name="T45" fmla="*/ 154 h 383"/>
              <a:gd name="T46" fmla="*/ 0 w 384"/>
              <a:gd name="T47" fmla="*/ 191 h 383"/>
              <a:gd name="T48" fmla="*/ 17 w 384"/>
              <a:gd name="T49" fmla="*/ 266 h 383"/>
              <a:gd name="T50" fmla="*/ 59 w 384"/>
              <a:gd name="T51" fmla="*/ 324 h 383"/>
              <a:gd name="T52" fmla="*/ 117 w 384"/>
              <a:gd name="T53" fmla="*/ 366 h 383"/>
              <a:gd name="T54" fmla="*/ 192 w 384"/>
              <a:gd name="T55" fmla="*/ 382 h 383"/>
              <a:gd name="T56" fmla="*/ 229 w 384"/>
              <a:gd name="T57" fmla="*/ 377 h 383"/>
              <a:gd name="T58" fmla="*/ 298 w 384"/>
              <a:gd name="T59" fmla="*/ 350 h 383"/>
              <a:gd name="T60" fmla="*/ 351 w 384"/>
              <a:gd name="T61" fmla="*/ 297 h 383"/>
              <a:gd name="T62" fmla="*/ 377 w 384"/>
              <a:gd name="T63" fmla="*/ 228 h 383"/>
              <a:gd name="T64" fmla="*/ 383 w 384"/>
              <a:gd name="T65" fmla="*/ 191 h 383"/>
              <a:gd name="T66" fmla="*/ 367 w 384"/>
              <a:gd name="T67" fmla="*/ 117 h 383"/>
              <a:gd name="T68" fmla="*/ 324 w 384"/>
              <a:gd name="T69" fmla="*/ 59 h 383"/>
              <a:gd name="T70" fmla="*/ 266 w 384"/>
              <a:gd name="T71" fmla="*/ 16 h 383"/>
              <a:gd name="T72" fmla="*/ 192 w 384"/>
              <a:gd name="T7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83">
                <a:moveTo>
                  <a:pt x="192" y="340"/>
                </a:moveTo>
                <a:lnTo>
                  <a:pt x="192" y="340"/>
                </a:lnTo>
                <a:lnTo>
                  <a:pt x="160" y="334"/>
                </a:lnTo>
                <a:lnTo>
                  <a:pt x="133" y="329"/>
                </a:lnTo>
                <a:lnTo>
                  <a:pt x="107" y="313"/>
                </a:lnTo>
                <a:lnTo>
                  <a:pt x="85" y="297"/>
                </a:lnTo>
                <a:lnTo>
                  <a:pt x="70" y="276"/>
                </a:lnTo>
                <a:lnTo>
                  <a:pt x="53" y="249"/>
                </a:lnTo>
                <a:lnTo>
                  <a:pt x="49" y="223"/>
                </a:lnTo>
                <a:lnTo>
                  <a:pt x="43" y="191"/>
                </a:lnTo>
                <a:lnTo>
                  <a:pt x="43" y="191"/>
                </a:lnTo>
                <a:lnTo>
                  <a:pt x="49" y="159"/>
                </a:lnTo>
                <a:lnTo>
                  <a:pt x="53" y="133"/>
                </a:lnTo>
                <a:lnTo>
                  <a:pt x="70" y="106"/>
                </a:lnTo>
                <a:lnTo>
                  <a:pt x="85" y="85"/>
                </a:lnTo>
                <a:lnTo>
                  <a:pt x="107" y="69"/>
                </a:lnTo>
                <a:lnTo>
                  <a:pt x="133" y="53"/>
                </a:lnTo>
                <a:lnTo>
                  <a:pt x="160" y="48"/>
                </a:lnTo>
                <a:lnTo>
                  <a:pt x="192" y="42"/>
                </a:lnTo>
                <a:lnTo>
                  <a:pt x="192" y="42"/>
                </a:lnTo>
                <a:lnTo>
                  <a:pt x="224" y="48"/>
                </a:lnTo>
                <a:lnTo>
                  <a:pt x="250" y="53"/>
                </a:lnTo>
                <a:lnTo>
                  <a:pt x="277" y="69"/>
                </a:lnTo>
                <a:lnTo>
                  <a:pt x="298" y="85"/>
                </a:lnTo>
                <a:lnTo>
                  <a:pt x="314" y="106"/>
                </a:lnTo>
                <a:lnTo>
                  <a:pt x="330" y="133"/>
                </a:lnTo>
                <a:lnTo>
                  <a:pt x="335" y="159"/>
                </a:lnTo>
                <a:lnTo>
                  <a:pt x="340" y="191"/>
                </a:lnTo>
                <a:lnTo>
                  <a:pt x="340" y="191"/>
                </a:lnTo>
                <a:lnTo>
                  <a:pt x="335" y="223"/>
                </a:lnTo>
                <a:lnTo>
                  <a:pt x="330" y="249"/>
                </a:lnTo>
                <a:lnTo>
                  <a:pt x="314" y="276"/>
                </a:lnTo>
                <a:lnTo>
                  <a:pt x="298" y="297"/>
                </a:lnTo>
                <a:lnTo>
                  <a:pt x="277" y="313"/>
                </a:lnTo>
                <a:lnTo>
                  <a:pt x="250" y="329"/>
                </a:lnTo>
                <a:lnTo>
                  <a:pt x="224" y="334"/>
                </a:lnTo>
                <a:lnTo>
                  <a:pt x="192" y="340"/>
                </a:lnTo>
                <a:close/>
                <a:moveTo>
                  <a:pt x="192" y="0"/>
                </a:moveTo>
                <a:lnTo>
                  <a:pt x="192" y="0"/>
                </a:lnTo>
                <a:lnTo>
                  <a:pt x="155" y="5"/>
                </a:lnTo>
                <a:lnTo>
                  <a:pt x="117" y="16"/>
                </a:lnTo>
                <a:lnTo>
                  <a:pt x="85" y="32"/>
                </a:lnTo>
                <a:lnTo>
                  <a:pt x="59" y="59"/>
                </a:lnTo>
                <a:lnTo>
                  <a:pt x="32" y="85"/>
                </a:lnTo>
                <a:lnTo>
                  <a:pt x="17" y="117"/>
                </a:lnTo>
                <a:lnTo>
                  <a:pt x="6" y="154"/>
                </a:lnTo>
                <a:lnTo>
                  <a:pt x="0" y="191"/>
                </a:lnTo>
                <a:lnTo>
                  <a:pt x="0" y="191"/>
                </a:lnTo>
                <a:lnTo>
                  <a:pt x="6" y="228"/>
                </a:lnTo>
                <a:lnTo>
                  <a:pt x="17" y="266"/>
                </a:lnTo>
                <a:lnTo>
                  <a:pt x="32" y="297"/>
                </a:lnTo>
                <a:lnTo>
                  <a:pt x="59" y="324"/>
                </a:lnTo>
                <a:lnTo>
                  <a:pt x="85" y="350"/>
                </a:lnTo>
                <a:lnTo>
                  <a:pt x="117" y="366"/>
                </a:lnTo>
                <a:lnTo>
                  <a:pt x="155" y="377"/>
                </a:lnTo>
                <a:lnTo>
                  <a:pt x="192" y="382"/>
                </a:lnTo>
                <a:lnTo>
                  <a:pt x="192" y="382"/>
                </a:lnTo>
                <a:lnTo>
                  <a:pt x="229" y="377"/>
                </a:lnTo>
                <a:lnTo>
                  <a:pt x="266" y="366"/>
                </a:lnTo>
                <a:lnTo>
                  <a:pt x="298" y="350"/>
                </a:lnTo>
                <a:lnTo>
                  <a:pt x="324" y="324"/>
                </a:lnTo>
                <a:lnTo>
                  <a:pt x="351" y="297"/>
                </a:lnTo>
                <a:lnTo>
                  <a:pt x="367" y="266"/>
                </a:lnTo>
                <a:lnTo>
                  <a:pt x="377" y="228"/>
                </a:lnTo>
                <a:lnTo>
                  <a:pt x="383" y="191"/>
                </a:lnTo>
                <a:lnTo>
                  <a:pt x="383" y="191"/>
                </a:lnTo>
                <a:lnTo>
                  <a:pt x="377" y="154"/>
                </a:lnTo>
                <a:lnTo>
                  <a:pt x="367" y="117"/>
                </a:lnTo>
                <a:lnTo>
                  <a:pt x="351" y="85"/>
                </a:lnTo>
                <a:lnTo>
                  <a:pt x="324" y="59"/>
                </a:lnTo>
                <a:lnTo>
                  <a:pt x="298" y="32"/>
                </a:lnTo>
                <a:lnTo>
                  <a:pt x="266" y="16"/>
                </a:lnTo>
                <a:lnTo>
                  <a:pt x="229" y="5"/>
                </a:lnTo>
                <a:lnTo>
                  <a:pt x="192"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6" name="Freeform 943">
            <a:extLst>
              <a:ext uri="{FF2B5EF4-FFF2-40B4-BE49-F238E27FC236}">
                <a16:creationId xmlns:a16="http://schemas.microsoft.com/office/drawing/2014/main" id="{D07D4389-9A76-4BEC-9377-BE5270230DB6}"/>
              </a:ext>
            </a:extLst>
          </p:cNvPr>
          <p:cNvSpPr>
            <a:spLocks noChangeArrowheads="1"/>
          </p:cNvSpPr>
          <p:nvPr/>
        </p:nvSpPr>
        <p:spPr bwMode="auto">
          <a:xfrm>
            <a:off x="8926087" y="3343616"/>
            <a:ext cx="76095" cy="76095"/>
          </a:xfrm>
          <a:custGeom>
            <a:avLst/>
            <a:gdLst>
              <a:gd name="T0" fmla="*/ 106 w 256"/>
              <a:gd name="T1" fmla="*/ 144 h 257"/>
              <a:gd name="T2" fmla="*/ 149 w 256"/>
              <a:gd name="T3" fmla="*/ 213 h 257"/>
              <a:gd name="T4" fmla="*/ 128 w 256"/>
              <a:gd name="T5" fmla="*/ 213 h 257"/>
              <a:gd name="T6" fmla="*/ 106 w 256"/>
              <a:gd name="T7" fmla="*/ 213 h 257"/>
              <a:gd name="T8" fmla="*/ 106 w 256"/>
              <a:gd name="T9" fmla="*/ 107 h 257"/>
              <a:gd name="T10" fmla="*/ 48 w 256"/>
              <a:gd name="T11" fmla="*/ 107 h 257"/>
              <a:gd name="T12" fmla="*/ 69 w 256"/>
              <a:gd name="T13" fmla="*/ 70 h 257"/>
              <a:gd name="T14" fmla="*/ 106 w 256"/>
              <a:gd name="T15" fmla="*/ 43 h 257"/>
              <a:gd name="T16" fmla="*/ 149 w 256"/>
              <a:gd name="T17" fmla="*/ 107 h 257"/>
              <a:gd name="T18" fmla="*/ 149 w 256"/>
              <a:gd name="T19" fmla="*/ 43 h 257"/>
              <a:gd name="T20" fmla="*/ 186 w 256"/>
              <a:gd name="T21" fmla="*/ 70 h 257"/>
              <a:gd name="T22" fmla="*/ 207 w 256"/>
              <a:gd name="T23" fmla="*/ 107 h 257"/>
              <a:gd name="T24" fmla="*/ 213 w 256"/>
              <a:gd name="T25" fmla="*/ 144 h 257"/>
              <a:gd name="T26" fmla="*/ 202 w 256"/>
              <a:gd name="T27" fmla="*/ 165 h 257"/>
              <a:gd name="T28" fmla="*/ 192 w 256"/>
              <a:gd name="T29" fmla="*/ 144 h 257"/>
              <a:gd name="T30" fmla="*/ 64 w 256"/>
              <a:gd name="T31" fmla="*/ 186 h 257"/>
              <a:gd name="T32" fmla="*/ 43 w 256"/>
              <a:gd name="T33" fmla="*/ 144 h 257"/>
              <a:gd name="T34" fmla="*/ 64 w 256"/>
              <a:gd name="T35" fmla="*/ 186 h 257"/>
              <a:gd name="T36" fmla="*/ 128 w 256"/>
              <a:gd name="T37" fmla="*/ 0 h 257"/>
              <a:gd name="T38" fmla="*/ 80 w 256"/>
              <a:gd name="T39" fmla="*/ 11 h 257"/>
              <a:gd name="T40" fmla="*/ 38 w 256"/>
              <a:gd name="T41" fmla="*/ 38 h 257"/>
              <a:gd name="T42" fmla="*/ 11 w 256"/>
              <a:gd name="T43" fmla="*/ 80 h 257"/>
              <a:gd name="T44" fmla="*/ 0 w 256"/>
              <a:gd name="T45" fmla="*/ 128 h 257"/>
              <a:gd name="T46" fmla="*/ 6 w 256"/>
              <a:gd name="T47" fmla="*/ 154 h 257"/>
              <a:gd name="T48" fmla="*/ 21 w 256"/>
              <a:gd name="T49" fmla="*/ 197 h 257"/>
              <a:gd name="T50" fmla="*/ 59 w 256"/>
              <a:gd name="T51" fmla="*/ 234 h 257"/>
              <a:gd name="T52" fmla="*/ 101 w 256"/>
              <a:gd name="T53" fmla="*/ 250 h 257"/>
              <a:gd name="T54" fmla="*/ 128 w 256"/>
              <a:gd name="T55" fmla="*/ 256 h 257"/>
              <a:gd name="T56" fmla="*/ 175 w 256"/>
              <a:gd name="T57" fmla="*/ 245 h 257"/>
              <a:gd name="T58" fmla="*/ 218 w 256"/>
              <a:gd name="T59" fmla="*/ 218 h 257"/>
              <a:gd name="T60" fmla="*/ 245 w 256"/>
              <a:gd name="T61" fmla="*/ 176 h 257"/>
              <a:gd name="T62" fmla="*/ 255 w 256"/>
              <a:gd name="T63" fmla="*/ 128 h 257"/>
              <a:gd name="T64" fmla="*/ 250 w 256"/>
              <a:gd name="T65" fmla="*/ 101 h 257"/>
              <a:gd name="T66" fmla="*/ 234 w 256"/>
              <a:gd name="T67" fmla="*/ 59 h 257"/>
              <a:gd name="T68" fmla="*/ 196 w 256"/>
              <a:gd name="T69" fmla="*/ 22 h 257"/>
              <a:gd name="T70" fmla="*/ 154 w 256"/>
              <a:gd name="T71" fmla="*/ 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57">
                <a:moveTo>
                  <a:pt x="106" y="213"/>
                </a:moveTo>
                <a:lnTo>
                  <a:pt x="106" y="144"/>
                </a:lnTo>
                <a:lnTo>
                  <a:pt x="149" y="144"/>
                </a:lnTo>
                <a:lnTo>
                  <a:pt x="149" y="213"/>
                </a:lnTo>
                <a:lnTo>
                  <a:pt x="149" y="213"/>
                </a:lnTo>
                <a:lnTo>
                  <a:pt x="128" y="213"/>
                </a:lnTo>
                <a:lnTo>
                  <a:pt x="128" y="213"/>
                </a:lnTo>
                <a:lnTo>
                  <a:pt x="106" y="213"/>
                </a:lnTo>
                <a:close/>
                <a:moveTo>
                  <a:pt x="106" y="43"/>
                </a:moveTo>
                <a:lnTo>
                  <a:pt x="106" y="107"/>
                </a:lnTo>
                <a:lnTo>
                  <a:pt x="48" y="107"/>
                </a:lnTo>
                <a:lnTo>
                  <a:pt x="48" y="107"/>
                </a:lnTo>
                <a:lnTo>
                  <a:pt x="53" y="86"/>
                </a:lnTo>
                <a:lnTo>
                  <a:pt x="69" y="70"/>
                </a:lnTo>
                <a:lnTo>
                  <a:pt x="85" y="54"/>
                </a:lnTo>
                <a:lnTo>
                  <a:pt x="106" y="43"/>
                </a:lnTo>
                <a:close/>
                <a:moveTo>
                  <a:pt x="207" y="107"/>
                </a:moveTo>
                <a:lnTo>
                  <a:pt x="149" y="107"/>
                </a:lnTo>
                <a:lnTo>
                  <a:pt x="149" y="43"/>
                </a:lnTo>
                <a:lnTo>
                  <a:pt x="149" y="43"/>
                </a:lnTo>
                <a:lnTo>
                  <a:pt x="170" y="54"/>
                </a:lnTo>
                <a:lnTo>
                  <a:pt x="186" y="70"/>
                </a:lnTo>
                <a:lnTo>
                  <a:pt x="202" y="86"/>
                </a:lnTo>
                <a:lnTo>
                  <a:pt x="207" y="107"/>
                </a:lnTo>
                <a:close/>
                <a:moveTo>
                  <a:pt x="192" y="144"/>
                </a:moveTo>
                <a:lnTo>
                  <a:pt x="213" y="144"/>
                </a:lnTo>
                <a:lnTo>
                  <a:pt x="213" y="144"/>
                </a:lnTo>
                <a:lnTo>
                  <a:pt x="202" y="165"/>
                </a:lnTo>
                <a:lnTo>
                  <a:pt x="192" y="186"/>
                </a:lnTo>
                <a:lnTo>
                  <a:pt x="192" y="144"/>
                </a:lnTo>
                <a:close/>
                <a:moveTo>
                  <a:pt x="64" y="186"/>
                </a:moveTo>
                <a:lnTo>
                  <a:pt x="64" y="186"/>
                </a:lnTo>
                <a:lnTo>
                  <a:pt x="53" y="165"/>
                </a:lnTo>
                <a:lnTo>
                  <a:pt x="43" y="144"/>
                </a:lnTo>
                <a:lnTo>
                  <a:pt x="64" y="144"/>
                </a:lnTo>
                <a:lnTo>
                  <a:pt x="64" y="186"/>
                </a:lnTo>
                <a:close/>
                <a:moveTo>
                  <a:pt x="128" y="0"/>
                </a:moveTo>
                <a:lnTo>
                  <a:pt x="128" y="0"/>
                </a:lnTo>
                <a:lnTo>
                  <a:pt x="101" y="6"/>
                </a:lnTo>
                <a:lnTo>
                  <a:pt x="80" y="11"/>
                </a:lnTo>
                <a:lnTo>
                  <a:pt x="59" y="22"/>
                </a:lnTo>
                <a:lnTo>
                  <a:pt x="38" y="38"/>
                </a:lnTo>
                <a:lnTo>
                  <a:pt x="21" y="59"/>
                </a:lnTo>
                <a:lnTo>
                  <a:pt x="11" y="80"/>
                </a:lnTo>
                <a:lnTo>
                  <a:pt x="6" y="101"/>
                </a:lnTo>
                <a:lnTo>
                  <a:pt x="0" y="128"/>
                </a:lnTo>
                <a:lnTo>
                  <a:pt x="0" y="128"/>
                </a:lnTo>
                <a:lnTo>
                  <a:pt x="6" y="154"/>
                </a:lnTo>
                <a:lnTo>
                  <a:pt x="11" y="176"/>
                </a:lnTo>
                <a:lnTo>
                  <a:pt x="21" y="197"/>
                </a:lnTo>
                <a:lnTo>
                  <a:pt x="38" y="218"/>
                </a:lnTo>
                <a:lnTo>
                  <a:pt x="59" y="234"/>
                </a:lnTo>
                <a:lnTo>
                  <a:pt x="80" y="245"/>
                </a:lnTo>
                <a:lnTo>
                  <a:pt x="101" y="250"/>
                </a:lnTo>
                <a:lnTo>
                  <a:pt x="128" y="256"/>
                </a:lnTo>
                <a:lnTo>
                  <a:pt x="128" y="256"/>
                </a:lnTo>
                <a:lnTo>
                  <a:pt x="154" y="250"/>
                </a:lnTo>
                <a:lnTo>
                  <a:pt x="175" y="245"/>
                </a:lnTo>
                <a:lnTo>
                  <a:pt x="196" y="234"/>
                </a:lnTo>
                <a:lnTo>
                  <a:pt x="218" y="218"/>
                </a:lnTo>
                <a:lnTo>
                  <a:pt x="234" y="197"/>
                </a:lnTo>
                <a:lnTo>
                  <a:pt x="245" y="176"/>
                </a:lnTo>
                <a:lnTo>
                  <a:pt x="250" y="154"/>
                </a:lnTo>
                <a:lnTo>
                  <a:pt x="255" y="128"/>
                </a:lnTo>
                <a:lnTo>
                  <a:pt x="255" y="128"/>
                </a:lnTo>
                <a:lnTo>
                  <a:pt x="250" y="101"/>
                </a:lnTo>
                <a:lnTo>
                  <a:pt x="245" y="80"/>
                </a:lnTo>
                <a:lnTo>
                  <a:pt x="234" y="59"/>
                </a:lnTo>
                <a:lnTo>
                  <a:pt x="218" y="38"/>
                </a:lnTo>
                <a:lnTo>
                  <a:pt x="196" y="22"/>
                </a:lnTo>
                <a:lnTo>
                  <a:pt x="175" y="11"/>
                </a:lnTo>
                <a:lnTo>
                  <a:pt x="154" y="6"/>
                </a:lnTo>
                <a:lnTo>
                  <a:pt x="128"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7" name="Freeform 944">
            <a:extLst>
              <a:ext uri="{FF2B5EF4-FFF2-40B4-BE49-F238E27FC236}">
                <a16:creationId xmlns:a16="http://schemas.microsoft.com/office/drawing/2014/main" id="{E46CCAC0-F1B1-49D2-8576-999A508D7E76}"/>
              </a:ext>
            </a:extLst>
          </p:cNvPr>
          <p:cNvSpPr>
            <a:spLocks noChangeArrowheads="1"/>
          </p:cNvSpPr>
          <p:nvPr/>
        </p:nvSpPr>
        <p:spPr bwMode="auto">
          <a:xfrm>
            <a:off x="9033670" y="3325248"/>
            <a:ext cx="112831" cy="114142"/>
          </a:xfrm>
          <a:custGeom>
            <a:avLst/>
            <a:gdLst>
              <a:gd name="T0" fmla="*/ 335 w 378"/>
              <a:gd name="T1" fmla="*/ 313 h 383"/>
              <a:gd name="T2" fmla="*/ 335 w 378"/>
              <a:gd name="T3" fmla="*/ 313 h 383"/>
              <a:gd name="T4" fmla="*/ 335 w 378"/>
              <a:gd name="T5" fmla="*/ 324 h 383"/>
              <a:gd name="T6" fmla="*/ 330 w 378"/>
              <a:gd name="T7" fmla="*/ 334 h 383"/>
              <a:gd name="T8" fmla="*/ 324 w 378"/>
              <a:gd name="T9" fmla="*/ 340 h 383"/>
              <a:gd name="T10" fmla="*/ 313 w 378"/>
              <a:gd name="T11" fmla="*/ 340 h 383"/>
              <a:gd name="T12" fmla="*/ 64 w 378"/>
              <a:gd name="T13" fmla="*/ 340 h 383"/>
              <a:gd name="T14" fmla="*/ 64 w 378"/>
              <a:gd name="T15" fmla="*/ 340 h 383"/>
              <a:gd name="T16" fmla="*/ 59 w 378"/>
              <a:gd name="T17" fmla="*/ 340 h 383"/>
              <a:gd name="T18" fmla="*/ 48 w 378"/>
              <a:gd name="T19" fmla="*/ 334 h 383"/>
              <a:gd name="T20" fmla="*/ 42 w 378"/>
              <a:gd name="T21" fmla="*/ 324 h 383"/>
              <a:gd name="T22" fmla="*/ 42 w 378"/>
              <a:gd name="T23" fmla="*/ 313 h 383"/>
              <a:gd name="T24" fmla="*/ 42 w 378"/>
              <a:gd name="T25" fmla="*/ 69 h 383"/>
              <a:gd name="T26" fmla="*/ 42 w 378"/>
              <a:gd name="T27" fmla="*/ 69 h 383"/>
              <a:gd name="T28" fmla="*/ 42 w 378"/>
              <a:gd name="T29" fmla="*/ 59 h 383"/>
              <a:gd name="T30" fmla="*/ 48 w 378"/>
              <a:gd name="T31" fmla="*/ 48 h 383"/>
              <a:gd name="T32" fmla="*/ 59 w 378"/>
              <a:gd name="T33" fmla="*/ 42 h 383"/>
              <a:gd name="T34" fmla="*/ 64 w 378"/>
              <a:gd name="T35" fmla="*/ 42 h 383"/>
              <a:gd name="T36" fmla="*/ 313 w 378"/>
              <a:gd name="T37" fmla="*/ 42 h 383"/>
              <a:gd name="T38" fmla="*/ 313 w 378"/>
              <a:gd name="T39" fmla="*/ 42 h 383"/>
              <a:gd name="T40" fmla="*/ 324 w 378"/>
              <a:gd name="T41" fmla="*/ 42 h 383"/>
              <a:gd name="T42" fmla="*/ 330 w 378"/>
              <a:gd name="T43" fmla="*/ 48 h 383"/>
              <a:gd name="T44" fmla="*/ 335 w 378"/>
              <a:gd name="T45" fmla="*/ 59 h 383"/>
              <a:gd name="T46" fmla="*/ 335 w 378"/>
              <a:gd name="T47" fmla="*/ 69 h 383"/>
              <a:gd name="T48" fmla="*/ 335 w 378"/>
              <a:gd name="T49" fmla="*/ 313 h 383"/>
              <a:gd name="T50" fmla="*/ 313 w 378"/>
              <a:gd name="T51" fmla="*/ 0 h 383"/>
              <a:gd name="T52" fmla="*/ 64 w 378"/>
              <a:gd name="T53" fmla="*/ 0 h 383"/>
              <a:gd name="T54" fmla="*/ 64 w 378"/>
              <a:gd name="T55" fmla="*/ 0 h 383"/>
              <a:gd name="T56" fmla="*/ 38 w 378"/>
              <a:gd name="T57" fmla="*/ 5 h 383"/>
              <a:gd name="T58" fmla="*/ 21 w 378"/>
              <a:gd name="T59" fmla="*/ 21 h 383"/>
              <a:gd name="T60" fmla="*/ 6 w 378"/>
              <a:gd name="T61" fmla="*/ 42 h 383"/>
              <a:gd name="T62" fmla="*/ 0 w 378"/>
              <a:gd name="T63" fmla="*/ 69 h 383"/>
              <a:gd name="T64" fmla="*/ 0 w 378"/>
              <a:gd name="T65" fmla="*/ 313 h 383"/>
              <a:gd name="T66" fmla="*/ 0 w 378"/>
              <a:gd name="T67" fmla="*/ 313 h 383"/>
              <a:gd name="T68" fmla="*/ 6 w 378"/>
              <a:gd name="T69" fmla="*/ 340 h 383"/>
              <a:gd name="T70" fmla="*/ 21 w 378"/>
              <a:gd name="T71" fmla="*/ 361 h 383"/>
              <a:gd name="T72" fmla="*/ 38 w 378"/>
              <a:gd name="T73" fmla="*/ 377 h 383"/>
              <a:gd name="T74" fmla="*/ 64 w 378"/>
              <a:gd name="T75" fmla="*/ 382 h 383"/>
              <a:gd name="T76" fmla="*/ 313 w 378"/>
              <a:gd name="T77" fmla="*/ 382 h 383"/>
              <a:gd name="T78" fmla="*/ 313 w 378"/>
              <a:gd name="T79" fmla="*/ 382 h 383"/>
              <a:gd name="T80" fmla="*/ 340 w 378"/>
              <a:gd name="T81" fmla="*/ 377 h 383"/>
              <a:gd name="T82" fmla="*/ 361 w 378"/>
              <a:gd name="T83" fmla="*/ 361 h 383"/>
              <a:gd name="T84" fmla="*/ 372 w 378"/>
              <a:gd name="T85" fmla="*/ 340 h 383"/>
              <a:gd name="T86" fmla="*/ 377 w 378"/>
              <a:gd name="T87" fmla="*/ 313 h 383"/>
              <a:gd name="T88" fmla="*/ 377 w 378"/>
              <a:gd name="T89" fmla="*/ 69 h 383"/>
              <a:gd name="T90" fmla="*/ 377 w 378"/>
              <a:gd name="T91" fmla="*/ 69 h 383"/>
              <a:gd name="T92" fmla="*/ 372 w 378"/>
              <a:gd name="T93" fmla="*/ 42 h 383"/>
              <a:gd name="T94" fmla="*/ 361 w 378"/>
              <a:gd name="T95" fmla="*/ 21 h 383"/>
              <a:gd name="T96" fmla="*/ 340 w 378"/>
              <a:gd name="T97" fmla="*/ 5 h 383"/>
              <a:gd name="T98" fmla="*/ 313 w 378"/>
              <a:gd name="T9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8" h="383">
                <a:moveTo>
                  <a:pt x="335" y="313"/>
                </a:moveTo>
                <a:lnTo>
                  <a:pt x="335" y="313"/>
                </a:lnTo>
                <a:lnTo>
                  <a:pt x="335" y="324"/>
                </a:lnTo>
                <a:lnTo>
                  <a:pt x="330" y="334"/>
                </a:lnTo>
                <a:lnTo>
                  <a:pt x="324" y="340"/>
                </a:lnTo>
                <a:lnTo>
                  <a:pt x="313" y="340"/>
                </a:lnTo>
                <a:lnTo>
                  <a:pt x="64" y="340"/>
                </a:lnTo>
                <a:lnTo>
                  <a:pt x="64" y="340"/>
                </a:lnTo>
                <a:lnTo>
                  <a:pt x="59" y="340"/>
                </a:lnTo>
                <a:lnTo>
                  <a:pt x="48" y="334"/>
                </a:lnTo>
                <a:lnTo>
                  <a:pt x="42" y="324"/>
                </a:lnTo>
                <a:lnTo>
                  <a:pt x="42" y="313"/>
                </a:lnTo>
                <a:lnTo>
                  <a:pt x="42" y="69"/>
                </a:lnTo>
                <a:lnTo>
                  <a:pt x="42" y="69"/>
                </a:lnTo>
                <a:lnTo>
                  <a:pt x="42" y="59"/>
                </a:lnTo>
                <a:lnTo>
                  <a:pt x="48" y="48"/>
                </a:lnTo>
                <a:lnTo>
                  <a:pt x="59" y="42"/>
                </a:lnTo>
                <a:lnTo>
                  <a:pt x="64" y="42"/>
                </a:lnTo>
                <a:lnTo>
                  <a:pt x="313" y="42"/>
                </a:lnTo>
                <a:lnTo>
                  <a:pt x="313" y="42"/>
                </a:lnTo>
                <a:lnTo>
                  <a:pt x="324" y="42"/>
                </a:lnTo>
                <a:lnTo>
                  <a:pt x="330" y="48"/>
                </a:lnTo>
                <a:lnTo>
                  <a:pt x="335" y="59"/>
                </a:lnTo>
                <a:lnTo>
                  <a:pt x="335" y="69"/>
                </a:lnTo>
                <a:lnTo>
                  <a:pt x="335" y="313"/>
                </a:lnTo>
                <a:close/>
                <a:moveTo>
                  <a:pt x="313" y="0"/>
                </a:moveTo>
                <a:lnTo>
                  <a:pt x="64" y="0"/>
                </a:lnTo>
                <a:lnTo>
                  <a:pt x="64" y="0"/>
                </a:lnTo>
                <a:lnTo>
                  <a:pt x="38" y="5"/>
                </a:lnTo>
                <a:lnTo>
                  <a:pt x="21" y="21"/>
                </a:lnTo>
                <a:lnTo>
                  <a:pt x="6" y="42"/>
                </a:lnTo>
                <a:lnTo>
                  <a:pt x="0" y="69"/>
                </a:lnTo>
                <a:lnTo>
                  <a:pt x="0" y="313"/>
                </a:lnTo>
                <a:lnTo>
                  <a:pt x="0" y="313"/>
                </a:lnTo>
                <a:lnTo>
                  <a:pt x="6" y="340"/>
                </a:lnTo>
                <a:lnTo>
                  <a:pt x="21" y="361"/>
                </a:lnTo>
                <a:lnTo>
                  <a:pt x="38" y="377"/>
                </a:lnTo>
                <a:lnTo>
                  <a:pt x="64" y="382"/>
                </a:lnTo>
                <a:lnTo>
                  <a:pt x="313" y="382"/>
                </a:lnTo>
                <a:lnTo>
                  <a:pt x="313" y="382"/>
                </a:lnTo>
                <a:lnTo>
                  <a:pt x="340" y="377"/>
                </a:lnTo>
                <a:lnTo>
                  <a:pt x="361" y="361"/>
                </a:lnTo>
                <a:lnTo>
                  <a:pt x="372" y="340"/>
                </a:lnTo>
                <a:lnTo>
                  <a:pt x="377" y="313"/>
                </a:lnTo>
                <a:lnTo>
                  <a:pt x="377" y="69"/>
                </a:lnTo>
                <a:lnTo>
                  <a:pt x="377" y="69"/>
                </a:lnTo>
                <a:lnTo>
                  <a:pt x="372" y="42"/>
                </a:lnTo>
                <a:lnTo>
                  <a:pt x="361" y="21"/>
                </a:lnTo>
                <a:lnTo>
                  <a:pt x="340" y="5"/>
                </a:lnTo>
                <a:lnTo>
                  <a:pt x="31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8" name="Freeform 945">
            <a:extLst>
              <a:ext uri="{FF2B5EF4-FFF2-40B4-BE49-F238E27FC236}">
                <a16:creationId xmlns:a16="http://schemas.microsoft.com/office/drawing/2014/main" id="{EA22CFF4-E32A-49D8-AE3B-3340F84B547C}"/>
              </a:ext>
            </a:extLst>
          </p:cNvPr>
          <p:cNvSpPr>
            <a:spLocks noChangeArrowheads="1"/>
          </p:cNvSpPr>
          <p:nvPr/>
        </p:nvSpPr>
        <p:spPr bwMode="auto">
          <a:xfrm>
            <a:off x="9053349" y="3343616"/>
            <a:ext cx="74783" cy="76095"/>
          </a:xfrm>
          <a:custGeom>
            <a:avLst/>
            <a:gdLst>
              <a:gd name="T0" fmla="*/ 186 w 250"/>
              <a:gd name="T1" fmla="*/ 213 h 257"/>
              <a:gd name="T2" fmla="*/ 186 w 250"/>
              <a:gd name="T3" fmla="*/ 192 h 257"/>
              <a:gd name="T4" fmla="*/ 143 w 250"/>
              <a:gd name="T5" fmla="*/ 192 h 257"/>
              <a:gd name="T6" fmla="*/ 143 w 250"/>
              <a:gd name="T7" fmla="*/ 213 h 257"/>
              <a:gd name="T8" fmla="*/ 101 w 250"/>
              <a:gd name="T9" fmla="*/ 213 h 257"/>
              <a:gd name="T10" fmla="*/ 101 w 250"/>
              <a:gd name="T11" fmla="*/ 192 h 257"/>
              <a:gd name="T12" fmla="*/ 64 w 250"/>
              <a:gd name="T13" fmla="*/ 192 h 257"/>
              <a:gd name="T14" fmla="*/ 64 w 250"/>
              <a:gd name="T15" fmla="*/ 213 h 257"/>
              <a:gd name="T16" fmla="*/ 42 w 250"/>
              <a:gd name="T17" fmla="*/ 213 h 257"/>
              <a:gd name="T18" fmla="*/ 42 w 250"/>
              <a:gd name="T19" fmla="*/ 144 h 257"/>
              <a:gd name="T20" fmla="*/ 101 w 250"/>
              <a:gd name="T21" fmla="*/ 144 h 257"/>
              <a:gd name="T22" fmla="*/ 101 w 250"/>
              <a:gd name="T23" fmla="*/ 171 h 257"/>
              <a:gd name="T24" fmla="*/ 143 w 250"/>
              <a:gd name="T25" fmla="*/ 171 h 257"/>
              <a:gd name="T26" fmla="*/ 143 w 250"/>
              <a:gd name="T27" fmla="*/ 144 h 257"/>
              <a:gd name="T28" fmla="*/ 213 w 250"/>
              <a:gd name="T29" fmla="*/ 144 h 257"/>
              <a:gd name="T30" fmla="*/ 213 w 250"/>
              <a:gd name="T31" fmla="*/ 213 h 257"/>
              <a:gd name="T32" fmla="*/ 186 w 250"/>
              <a:gd name="T33" fmla="*/ 213 h 257"/>
              <a:gd name="T34" fmla="*/ 64 w 250"/>
              <a:gd name="T35" fmla="*/ 43 h 257"/>
              <a:gd name="T36" fmla="*/ 64 w 250"/>
              <a:gd name="T37" fmla="*/ 107 h 257"/>
              <a:gd name="T38" fmla="*/ 42 w 250"/>
              <a:gd name="T39" fmla="*/ 107 h 257"/>
              <a:gd name="T40" fmla="*/ 42 w 250"/>
              <a:gd name="T41" fmla="*/ 43 h 257"/>
              <a:gd name="T42" fmla="*/ 64 w 250"/>
              <a:gd name="T43" fmla="*/ 43 h 257"/>
              <a:gd name="T44" fmla="*/ 101 w 250"/>
              <a:gd name="T45" fmla="*/ 107 h 257"/>
              <a:gd name="T46" fmla="*/ 101 w 250"/>
              <a:gd name="T47" fmla="*/ 43 h 257"/>
              <a:gd name="T48" fmla="*/ 143 w 250"/>
              <a:gd name="T49" fmla="*/ 43 h 257"/>
              <a:gd name="T50" fmla="*/ 143 w 250"/>
              <a:gd name="T51" fmla="*/ 107 h 257"/>
              <a:gd name="T52" fmla="*/ 101 w 250"/>
              <a:gd name="T53" fmla="*/ 107 h 257"/>
              <a:gd name="T54" fmla="*/ 213 w 250"/>
              <a:gd name="T55" fmla="*/ 107 h 257"/>
              <a:gd name="T56" fmla="*/ 186 w 250"/>
              <a:gd name="T57" fmla="*/ 107 h 257"/>
              <a:gd name="T58" fmla="*/ 186 w 250"/>
              <a:gd name="T59" fmla="*/ 43 h 257"/>
              <a:gd name="T60" fmla="*/ 213 w 250"/>
              <a:gd name="T61" fmla="*/ 43 h 257"/>
              <a:gd name="T62" fmla="*/ 213 w 250"/>
              <a:gd name="T63" fmla="*/ 107 h 257"/>
              <a:gd name="T64" fmla="*/ 223 w 250"/>
              <a:gd name="T65" fmla="*/ 0 h 257"/>
              <a:gd name="T66" fmla="*/ 27 w 250"/>
              <a:gd name="T67" fmla="*/ 0 h 257"/>
              <a:gd name="T68" fmla="*/ 27 w 250"/>
              <a:gd name="T69" fmla="*/ 0 h 257"/>
              <a:gd name="T70" fmla="*/ 16 w 250"/>
              <a:gd name="T71" fmla="*/ 6 h 257"/>
              <a:gd name="T72" fmla="*/ 5 w 250"/>
              <a:gd name="T73" fmla="*/ 11 h 257"/>
              <a:gd name="T74" fmla="*/ 0 w 250"/>
              <a:gd name="T75" fmla="*/ 17 h 257"/>
              <a:gd name="T76" fmla="*/ 0 w 250"/>
              <a:gd name="T77" fmla="*/ 27 h 257"/>
              <a:gd name="T78" fmla="*/ 0 w 250"/>
              <a:gd name="T79" fmla="*/ 229 h 257"/>
              <a:gd name="T80" fmla="*/ 0 w 250"/>
              <a:gd name="T81" fmla="*/ 229 h 257"/>
              <a:gd name="T82" fmla="*/ 0 w 250"/>
              <a:gd name="T83" fmla="*/ 239 h 257"/>
              <a:gd name="T84" fmla="*/ 5 w 250"/>
              <a:gd name="T85" fmla="*/ 245 h 257"/>
              <a:gd name="T86" fmla="*/ 16 w 250"/>
              <a:gd name="T87" fmla="*/ 250 h 257"/>
              <a:gd name="T88" fmla="*/ 27 w 250"/>
              <a:gd name="T89" fmla="*/ 256 h 257"/>
              <a:gd name="T90" fmla="*/ 223 w 250"/>
              <a:gd name="T91" fmla="*/ 256 h 257"/>
              <a:gd name="T92" fmla="*/ 223 w 250"/>
              <a:gd name="T93" fmla="*/ 256 h 257"/>
              <a:gd name="T94" fmla="*/ 234 w 250"/>
              <a:gd name="T95" fmla="*/ 250 h 257"/>
              <a:gd name="T96" fmla="*/ 244 w 250"/>
              <a:gd name="T97" fmla="*/ 245 h 257"/>
              <a:gd name="T98" fmla="*/ 249 w 250"/>
              <a:gd name="T99" fmla="*/ 239 h 257"/>
              <a:gd name="T100" fmla="*/ 249 w 250"/>
              <a:gd name="T101" fmla="*/ 229 h 257"/>
              <a:gd name="T102" fmla="*/ 249 w 250"/>
              <a:gd name="T103" fmla="*/ 27 h 257"/>
              <a:gd name="T104" fmla="*/ 249 w 250"/>
              <a:gd name="T105" fmla="*/ 27 h 257"/>
              <a:gd name="T106" fmla="*/ 249 w 250"/>
              <a:gd name="T107" fmla="*/ 17 h 257"/>
              <a:gd name="T108" fmla="*/ 244 w 250"/>
              <a:gd name="T109" fmla="*/ 11 h 257"/>
              <a:gd name="T110" fmla="*/ 234 w 250"/>
              <a:gd name="T111" fmla="*/ 6 h 257"/>
              <a:gd name="T112" fmla="*/ 223 w 250"/>
              <a:gd name="T11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7">
                <a:moveTo>
                  <a:pt x="186" y="213"/>
                </a:moveTo>
                <a:lnTo>
                  <a:pt x="186" y="192"/>
                </a:lnTo>
                <a:lnTo>
                  <a:pt x="143" y="192"/>
                </a:lnTo>
                <a:lnTo>
                  <a:pt x="143" y="213"/>
                </a:lnTo>
                <a:lnTo>
                  <a:pt x="101" y="213"/>
                </a:lnTo>
                <a:lnTo>
                  <a:pt x="101" y="192"/>
                </a:lnTo>
                <a:lnTo>
                  <a:pt x="64" y="192"/>
                </a:lnTo>
                <a:lnTo>
                  <a:pt x="64" y="213"/>
                </a:lnTo>
                <a:lnTo>
                  <a:pt x="42" y="213"/>
                </a:lnTo>
                <a:lnTo>
                  <a:pt x="42" y="144"/>
                </a:lnTo>
                <a:lnTo>
                  <a:pt x="101" y="144"/>
                </a:lnTo>
                <a:lnTo>
                  <a:pt x="101" y="171"/>
                </a:lnTo>
                <a:lnTo>
                  <a:pt x="143" y="171"/>
                </a:lnTo>
                <a:lnTo>
                  <a:pt x="143" y="144"/>
                </a:lnTo>
                <a:lnTo>
                  <a:pt x="213" y="144"/>
                </a:lnTo>
                <a:lnTo>
                  <a:pt x="213" y="213"/>
                </a:lnTo>
                <a:lnTo>
                  <a:pt x="186" y="213"/>
                </a:lnTo>
                <a:close/>
                <a:moveTo>
                  <a:pt x="64" y="43"/>
                </a:moveTo>
                <a:lnTo>
                  <a:pt x="64" y="107"/>
                </a:lnTo>
                <a:lnTo>
                  <a:pt x="42" y="107"/>
                </a:lnTo>
                <a:lnTo>
                  <a:pt x="42" y="43"/>
                </a:lnTo>
                <a:lnTo>
                  <a:pt x="64" y="43"/>
                </a:lnTo>
                <a:close/>
                <a:moveTo>
                  <a:pt x="101" y="107"/>
                </a:moveTo>
                <a:lnTo>
                  <a:pt x="101" y="43"/>
                </a:lnTo>
                <a:lnTo>
                  <a:pt x="143" y="43"/>
                </a:lnTo>
                <a:lnTo>
                  <a:pt x="143" y="107"/>
                </a:lnTo>
                <a:lnTo>
                  <a:pt x="101" y="107"/>
                </a:lnTo>
                <a:close/>
                <a:moveTo>
                  <a:pt x="213" y="107"/>
                </a:moveTo>
                <a:lnTo>
                  <a:pt x="186" y="107"/>
                </a:lnTo>
                <a:lnTo>
                  <a:pt x="186" y="43"/>
                </a:lnTo>
                <a:lnTo>
                  <a:pt x="213" y="43"/>
                </a:lnTo>
                <a:lnTo>
                  <a:pt x="213" y="107"/>
                </a:lnTo>
                <a:close/>
                <a:moveTo>
                  <a:pt x="223" y="0"/>
                </a:moveTo>
                <a:lnTo>
                  <a:pt x="27" y="0"/>
                </a:lnTo>
                <a:lnTo>
                  <a:pt x="27" y="0"/>
                </a:lnTo>
                <a:lnTo>
                  <a:pt x="16" y="6"/>
                </a:lnTo>
                <a:lnTo>
                  <a:pt x="5" y="11"/>
                </a:lnTo>
                <a:lnTo>
                  <a:pt x="0" y="17"/>
                </a:lnTo>
                <a:lnTo>
                  <a:pt x="0" y="27"/>
                </a:lnTo>
                <a:lnTo>
                  <a:pt x="0" y="229"/>
                </a:lnTo>
                <a:lnTo>
                  <a:pt x="0" y="229"/>
                </a:lnTo>
                <a:lnTo>
                  <a:pt x="0" y="239"/>
                </a:lnTo>
                <a:lnTo>
                  <a:pt x="5" y="245"/>
                </a:lnTo>
                <a:lnTo>
                  <a:pt x="16" y="250"/>
                </a:lnTo>
                <a:lnTo>
                  <a:pt x="27" y="256"/>
                </a:lnTo>
                <a:lnTo>
                  <a:pt x="223" y="256"/>
                </a:lnTo>
                <a:lnTo>
                  <a:pt x="223" y="256"/>
                </a:lnTo>
                <a:lnTo>
                  <a:pt x="234" y="250"/>
                </a:lnTo>
                <a:lnTo>
                  <a:pt x="244" y="245"/>
                </a:lnTo>
                <a:lnTo>
                  <a:pt x="249" y="239"/>
                </a:lnTo>
                <a:lnTo>
                  <a:pt x="249" y="229"/>
                </a:lnTo>
                <a:lnTo>
                  <a:pt x="249" y="27"/>
                </a:lnTo>
                <a:lnTo>
                  <a:pt x="249" y="27"/>
                </a:lnTo>
                <a:lnTo>
                  <a:pt x="249" y="17"/>
                </a:lnTo>
                <a:lnTo>
                  <a:pt x="244" y="11"/>
                </a:lnTo>
                <a:lnTo>
                  <a:pt x="234" y="6"/>
                </a:lnTo>
                <a:lnTo>
                  <a:pt x="22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9" name="Freeform 946">
            <a:extLst>
              <a:ext uri="{FF2B5EF4-FFF2-40B4-BE49-F238E27FC236}">
                <a16:creationId xmlns:a16="http://schemas.microsoft.com/office/drawing/2014/main" id="{F7429AA6-DED3-4B07-AB9E-B036F856739C}"/>
              </a:ext>
            </a:extLst>
          </p:cNvPr>
          <p:cNvSpPr>
            <a:spLocks noChangeArrowheads="1"/>
          </p:cNvSpPr>
          <p:nvPr/>
        </p:nvSpPr>
        <p:spPr bwMode="auto">
          <a:xfrm>
            <a:off x="8763401" y="3180930"/>
            <a:ext cx="99711" cy="99711"/>
          </a:xfrm>
          <a:custGeom>
            <a:avLst/>
            <a:gdLst>
              <a:gd name="T0" fmla="*/ 165 w 336"/>
              <a:gd name="T1" fmla="*/ 42 h 336"/>
              <a:gd name="T2" fmla="*/ 218 w 336"/>
              <a:gd name="T3" fmla="*/ 48 h 336"/>
              <a:gd name="T4" fmla="*/ 255 w 336"/>
              <a:gd name="T5" fmla="*/ 79 h 336"/>
              <a:gd name="T6" fmla="*/ 287 w 336"/>
              <a:gd name="T7" fmla="*/ 117 h 336"/>
              <a:gd name="T8" fmla="*/ 293 w 336"/>
              <a:gd name="T9" fmla="*/ 164 h 336"/>
              <a:gd name="T10" fmla="*/ 293 w 336"/>
              <a:gd name="T11" fmla="*/ 191 h 336"/>
              <a:gd name="T12" fmla="*/ 271 w 336"/>
              <a:gd name="T13" fmla="*/ 239 h 336"/>
              <a:gd name="T14" fmla="*/ 239 w 336"/>
              <a:gd name="T15" fmla="*/ 271 h 336"/>
              <a:gd name="T16" fmla="*/ 192 w 336"/>
              <a:gd name="T17" fmla="*/ 292 h 336"/>
              <a:gd name="T18" fmla="*/ 165 w 336"/>
              <a:gd name="T19" fmla="*/ 292 h 336"/>
              <a:gd name="T20" fmla="*/ 117 w 336"/>
              <a:gd name="T21" fmla="*/ 286 h 336"/>
              <a:gd name="T22" fmla="*/ 80 w 336"/>
              <a:gd name="T23" fmla="*/ 255 h 336"/>
              <a:gd name="T24" fmla="*/ 48 w 336"/>
              <a:gd name="T25" fmla="*/ 217 h 336"/>
              <a:gd name="T26" fmla="*/ 43 w 336"/>
              <a:gd name="T27" fmla="*/ 164 h 336"/>
              <a:gd name="T28" fmla="*/ 43 w 336"/>
              <a:gd name="T29" fmla="*/ 143 h 336"/>
              <a:gd name="T30" fmla="*/ 64 w 336"/>
              <a:gd name="T31" fmla="*/ 96 h 336"/>
              <a:gd name="T32" fmla="*/ 96 w 336"/>
              <a:gd name="T33" fmla="*/ 64 h 336"/>
              <a:gd name="T34" fmla="*/ 144 w 336"/>
              <a:gd name="T35" fmla="*/ 42 h 336"/>
              <a:gd name="T36" fmla="*/ 165 w 336"/>
              <a:gd name="T37" fmla="*/ 335 h 336"/>
              <a:gd name="T38" fmla="*/ 202 w 336"/>
              <a:gd name="T39" fmla="*/ 335 h 336"/>
              <a:gd name="T40" fmla="*/ 261 w 336"/>
              <a:gd name="T41" fmla="*/ 307 h 336"/>
              <a:gd name="T42" fmla="*/ 308 w 336"/>
              <a:gd name="T43" fmla="*/ 260 h 336"/>
              <a:gd name="T44" fmla="*/ 335 w 336"/>
              <a:gd name="T45" fmla="*/ 202 h 336"/>
              <a:gd name="T46" fmla="*/ 335 w 336"/>
              <a:gd name="T47" fmla="*/ 164 h 336"/>
              <a:gd name="T48" fmla="*/ 324 w 336"/>
              <a:gd name="T49" fmla="*/ 100 h 336"/>
              <a:gd name="T50" fmla="*/ 287 w 336"/>
              <a:gd name="T51" fmla="*/ 48 h 336"/>
              <a:gd name="T52" fmla="*/ 234 w 336"/>
              <a:gd name="T53" fmla="*/ 10 h 336"/>
              <a:gd name="T54" fmla="*/ 165 w 336"/>
              <a:gd name="T55" fmla="*/ 0 h 336"/>
              <a:gd name="T56" fmla="*/ 133 w 336"/>
              <a:gd name="T57" fmla="*/ 0 h 336"/>
              <a:gd name="T58" fmla="*/ 75 w 336"/>
              <a:gd name="T59" fmla="*/ 26 h 336"/>
              <a:gd name="T60" fmla="*/ 27 w 336"/>
              <a:gd name="T61" fmla="*/ 74 h 336"/>
              <a:gd name="T62" fmla="*/ 0 w 336"/>
              <a:gd name="T63" fmla="*/ 132 h 336"/>
              <a:gd name="T64" fmla="*/ 0 w 336"/>
              <a:gd name="T65" fmla="*/ 164 h 336"/>
              <a:gd name="T66" fmla="*/ 11 w 336"/>
              <a:gd name="T67" fmla="*/ 233 h 336"/>
              <a:gd name="T68" fmla="*/ 48 w 336"/>
              <a:gd name="T69" fmla="*/ 286 h 336"/>
              <a:gd name="T70" fmla="*/ 101 w 336"/>
              <a:gd name="T71" fmla="*/ 324 h 336"/>
              <a:gd name="T72" fmla="*/ 165 w 336"/>
              <a:gd name="T73"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6" h="336">
                <a:moveTo>
                  <a:pt x="165" y="42"/>
                </a:moveTo>
                <a:lnTo>
                  <a:pt x="165" y="42"/>
                </a:lnTo>
                <a:lnTo>
                  <a:pt x="192" y="42"/>
                </a:lnTo>
                <a:lnTo>
                  <a:pt x="218" y="48"/>
                </a:lnTo>
                <a:lnTo>
                  <a:pt x="239" y="64"/>
                </a:lnTo>
                <a:lnTo>
                  <a:pt x="255" y="79"/>
                </a:lnTo>
                <a:lnTo>
                  <a:pt x="271" y="96"/>
                </a:lnTo>
                <a:lnTo>
                  <a:pt x="287" y="117"/>
                </a:lnTo>
                <a:lnTo>
                  <a:pt x="293" y="143"/>
                </a:lnTo>
                <a:lnTo>
                  <a:pt x="293" y="164"/>
                </a:lnTo>
                <a:lnTo>
                  <a:pt x="293" y="164"/>
                </a:lnTo>
                <a:lnTo>
                  <a:pt x="293" y="191"/>
                </a:lnTo>
                <a:lnTo>
                  <a:pt x="287" y="217"/>
                </a:lnTo>
                <a:lnTo>
                  <a:pt x="271" y="239"/>
                </a:lnTo>
                <a:lnTo>
                  <a:pt x="255" y="255"/>
                </a:lnTo>
                <a:lnTo>
                  <a:pt x="239" y="271"/>
                </a:lnTo>
                <a:lnTo>
                  <a:pt x="218" y="286"/>
                </a:lnTo>
                <a:lnTo>
                  <a:pt x="192" y="292"/>
                </a:lnTo>
                <a:lnTo>
                  <a:pt x="165" y="292"/>
                </a:lnTo>
                <a:lnTo>
                  <a:pt x="165" y="292"/>
                </a:lnTo>
                <a:lnTo>
                  <a:pt x="144" y="292"/>
                </a:lnTo>
                <a:lnTo>
                  <a:pt x="117" y="286"/>
                </a:lnTo>
                <a:lnTo>
                  <a:pt x="96" y="271"/>
                </a:lnTo>
                <a:lnTo>
                  <a:pt x="80" y="255"/>
                </a:lnTo>
                <a:lnTo>
                  <a:pt x="64" y="239"/>
                </a:lnTo>
                <a:lnTo>
                  <a:pt x="48" y="217"/>
                </a:lnTo>
                <a:lnTo>
                  <a:pt x="43" y="191"/>
                </a:lnTo>
                <a:lnTo>
                  <a:pt x="43" y="164"/>
                </a:lnTo>
                <a:lnTo>
                  <a:pt x="43" y="164"/>
                </a:lnTo>
                <a:lnTo>
                  <a:pt x="43" y="143"/>
                </a:lnTo>
                <a:lnTo>
                  <a:pt x="48" y="117"/>
                </a:lnTo>
                <a:lnTo>
                  <a:pt x="64" y="96"/>
                </a:lnTo>
                <a:lnTo>
                  <a:pt x="80" y="79"/>
                </a:lnTo>
                <a:lnTo>
                  <a:pt x="96" y="64"/>
                </a:lnTo>
                <a:lnTo>
                  <a:pt x="117" y="48"/>
                </a:lnTo>
                <a:lnTo>
                  <a:pt x="144" y="42"/>
                </a:lnTo>
                <a:lnTo>
                  <a:pt x="165" y="42"/>
                </a:lnTo>
                <a:close/>
                <a:moveTo>
                  <a:pt x="165" y="335"/>
                </a:moveTo>
                <a:lnTo>
                  <a:pt x="165" y="335"/>
                </a:lnTo>
                <a:lnTo>
                  <a:pt x="202" y="335"/>
                </a:lnTo>
                <a:lnTo>
                  <a:pt x="234" y="324"/>
                </a:lnTo>
                <a:lnTo>
                  <a:pt x="261" y="307"/>
                </a:lnTo>
                <a:lnTo>
                  <a:pt x="287" y="286"/>
                </a:lnTo>
                <a:lnTo>
                  <a:pt x="308" y="260"/>
                </a:lnTo>
                <a:lnTo>
                  <a:pt x="324" y="233"/>
                </a:lnTo>
                <a:lnTo>
                  <a:pt x="335" y="202"/>
                </a:lnTo>
                <a:lnTo>
                  <a:pt x="335" y="164"/>
                </a:lnTo>
                <a:lnTo>
                  <a:pt x="335" y="164"/>
                </a:lnTo>
                <a:lnTo>
                  <a:pt x="335" y="132"/>
                </a:lnTo>
                <a:lnTo>
                  <a:pt x="324" y="100"/>
                </a:lnTo>
                <a:lnTo>
                  <a:pt x="308" y="74"/>
                </a:lnTo>
                <a:lnTo>
                  <a:pt x="287" y="48"/>
                </a:lnTo>
                <a:lnTo>
                  <a:pt x="261" y="26"/>
                </a:lnTo>
                <a:lnTo>
                  <a:pt x="234" y="10"/>
                </a:lnTo>
                <a:lnTo>
                  <a:pt x="202" y="0"/>
                </a:lnTo>
                <a:lnTo>
                  <a:pt x="165" y="0"/>
                </a:lnTo>
                <a:lnTo>
                  <a:pt x="165" y="0"/>
                </a:lnTo>
                <a:lnTo>
                  <a:pt x="133" y="0"/>
                </a:lnTo>
                <a:lnTo>
                  <a:pt x="101" y="10"/>
                </a:lnTo>
                <a:lnTo>
                  <a:pt x="75" y="26"/>
                </a:lnTo>
                <a:lnTo>
                  <a:pt x="48" y="48"/>
                </a:lnTo>
                <a:lnTo>
                  <a:pt x="27" y="74"/>
                </a:lnTo>
                <a:lnTo>
                  <a:pt x="11" y="100"/>
                </a:lnTo>
                <a:lnTo>
                  <a:pt x="0" y="132"/>
                </a:lnTo>
                <a:lnTo>
                  <a:pt x="0" y="164"/>
                </a:lnTo>
                <a:lnTo>
                  <a:pt x="0" y="164"/>
                </a:lnTo>
                <a:lnTo>
                  <a:pt x="0" y="202"/>
                </a:lnTo>
                <a:lnTo>
                  <a:pt x="11" y="233"/>
                </a:lnTo>
                <a:lnTo>
                  <a:pt x="27" y="260"/>
                </a:lnTo>
                <a:lnTo>
                  <a:pt x="48" y="286"/>
                </a:lnTo>
                <a:lnTo>
                  <a:pt x="75" y="307"/>
                </a:lnTo>
                <a:lnTo>
                  <a:pt x="101" y="324"/>
                </a:lnTo>
                <a:lnTo>
                  <a:pt x="133" y="335"/>
                </a:lnTo>
                <a:lnTo>
                  <a:pt x="165" y="33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0" name="Freeform 947">
            <a:extLst>
              <a:ext uri="{FF2B5EF4-FFF2-40B4-BE49-F238E27FC236}">
                <a16:creationId xmlns:a16="http://schemas.microsoft.com/office/drawing/2014/main" id="{DC0CCC31-87EC-4B35-9EC7-86CE5C7695D0}"/>
              </a:ext>
            </a:extLst>
          </p:cNvPr>
          <p:cNvSpPr>
            <a:spLocks noChangeArrowheads="1"/>
          </p:cNvSpPr>
          <p:nvPr/>
        </p:nvSpPr>
        <p:spPr bwMode="auto">
          <a:xfrm>
            <a:off x="8783080" y="3200609"/>
            <a:ext cx="61664" cy="61664"/>
          </a:xfrm>
          <a:custGeom>
            <a:avLst/>
            <a:gdLst>
              <a:gd name="T0" fmla="*/ 101 w 208"/>
              <a:gd name="T1" fmla="*/ 36 h 208"/>
              <a:gd name="T2" fmla="*/ 101 w 208"/>
              <a:gd name="T3" fmla="*/ 36 h 208"/>
              <a:gd name="T4" fmla="*/ 128 w 208"/>
              <a:gd name="T5" fmla="*/ 42 h 208"/>
              <a:gd name="T6" fmla="*/ 149 w 208"/>
              <a:gd name="T7" fmla="*/ 58 h 208"/>
              <a:gd name="T8" fmla="*/ 165 w 208"/>
              <a:gd name="T9" fmla="*/ 79 h 208"/>
              <a:gd name="T10" fmla="*/ 170 w 208"/>
              <a:gd name="T11" fmla="*/ 100 h 208"/>
              <a:gd name="T12" fmla="*/ 170 w 208"/>
              <a:gd name="T13" fmla="*/ 100 h 208"/>
              <a:gd name="T14" fmla="*/ 165 w 208"/>
              <a:gd name="T15" fmla="*/ 127 h 208"/>
              <a:gd name="T16" fmla="*/ 149 w 208"/>
              <a:gd name="T17" fmla="*/ 148 h 208"/>
              <a:gd name="T18" fmla="*/ 128 w 208"/>
              <a:gd name="T19" fmla="*/ 164 h 208"/>
              <a:gd name="T20" fmla="*/ 101 w 208"/>
              <a:gd name="T21" fmla="*/ 169 h 208"/>
              <a:gd name="T22" fmla="*/ 101 w 208"/>
              <a:gd name="T23" fmla="*/ 169 h 208"/>
              <a:gd name="T24" fmla="*/ 80 w 208"/>
              <a:gd name="T25" fmla="*/ 164 h 208"/>
              <a:gd name="T26" fmla="*/ 58 w 208"/>
              <a:gd name="T27" fmla="*/ 148 h 208"/>
              <a:gd name="T28" fmla="*/ 43 w 208"/>
              <a:gd name="T29" fmla="*/ 127 h 208"/>
              <a:gd name="T30" fmla="*/ 37 w 208"/>
              <a:gd name="T31" fmla="*/ 100 h 208"/>
              <a:gd name="T32" fmla="*/ 37 w 208"/>
              <a:gd name="T33" fmla="*/ 100 h 208"/>
              <a:gd name="T34" fmla="*/ 43 w 208"/>
              <a:gd name="T35" fmla="*/ 79 h 208"/>
              <a:gd name="T36" fmla="*/ 58 w 208"/>
              <a:gd name="T37" fmla="*/ 58 h 208"/>
              <a:gd name="T38" fmla="*/ 80 w 208"/>
              <a:gd name="T39" fmla="*/ 42 h 208"/>
              <a:gd name="T40" fmla="*/ 101 w 208"/>
              <a:gd name="T41" fmla="*/ 36 h 208"/>
              <a:gd name="T42" fmla="*/ 101 w 208"/>
              <a:gd name="T43" fmla="*/ 207 h 208"/>
              <a:gd name="T44" fmla="*/ 101 w 208"/>
              <a:gd name="T45" fmla="*/ 207 h 208"/>
              <a:gd name="T46" fmla="*/ 122 w 208"/>
              <a:gd name="T47" fmla="*/ 207 h 208"/>
              <a:gd name="T48" fmla="*/ 143 w 208"/>
              <a:gd name="T49" fmla="*/ 201 h 208"/>
              <a:gd name="T50" fmla="*/ 165 w 208"/>
              <a:gd name="T51" fmla="*/ 191 h 208"/>
              <a:gd name="T52" fmla="*/ 175 w 208"/>
              <a:gd name="T53" fmla="*/ 175 h 208"/>
              <a:gd name="T54" fmla="*/ 191 w 208"/>
              <a:gd name="T55" fmla="*/ 164 h 208"/>
              <a:gd name="T56" fmla="*/ 202 w 208"/>
              <a:gd name="T57" fmla="*/ 143 h 208"/>
              <a:gd name="T58" fmla="*/ 207 w 208"/>
              <a:gd name="T59" fmla="*/ 122 h 208"/>
              <a:gd name="T60" fmla="*/ 207 w 208"/>
              <a:gd name="T61" fmla="*/ 100 h 208"/>
              <a:gd name="T62" fmla="*/ 207 w 208"/>
              <a:gd name="T63" fmla="*/ 100 h 208"/>
              <a:gd name="T64" fmla="*/ 207 w 208"/>
              <a:gd name="T65" fmla="*/ 85 h 208"/>
              <a:gd name="T66" fmla="*/ 202 w 208"/>
              <a:gd name="T67" fmla="*/ 63 h 208"/>
              <a:gd name="T68" fmla="*/ 191 w 208"/>
              <a:gd name="T69" fmla="*/ 42 h 208"/>
              <a:gd name="T70" fmla="*/ 175 w 208"/>
              <a:gd name="T71" fmla="*/ 26 h 208"/>
              <a:gd name="T72" fmla="*/ 165 w 208"/>
              <a:gd name="T73" fmla="*/ 15 h 208"/>
              <a:gd name="T74" fmla="*/ 143 w 208"/>
              <a:gd name="T75" fmla="*/ 5 h 208"/>
              <a:gd name="T76" fmla="*/ 122 w 208"/>
              <a:gd name="T77" fmla="*/ 0 h 208"/>
              <a:gd name="T78" fmla="*/ 101 w 208"/>
              <a:gd name="T79" fmla="*/ 0 h 208"/>
              <a:gd name="T80" fmla="*/ 101 w 208"/>
              <a:gd name="T81" fmla="*/ 0 h 208"/>
              <a:gd name="T82" fmla="*/ 85 w 208"/>
              <a:gd name="T83" fmla="*/ 0 h 208"/>
              <a:gd name="T84" fmla="*/ 64 w 208"/>
              <a:gd name="T85" fmla="*/ 5 h 208"/>
              <a:gd name="T86" fmla="*/ 43 w 208"/>
              <a:gd name="T87" fmla="*/ 15 h 208"/>
              <a:gd name="T88" fmla="*/ 26 w 208"/>
              <a:gd name="T89" fmla="*/ 26 h 208"/>
              <a:gd name="T90" fmla="*/ 16 w 208"/>
              <a:gd name="T91" fmla="*/ 42 h 208"/>
              <a:gd name="T92" fmla="*/ 5 w 208"/>
              <a:gd name="T93" fmla="*/ 63 h 208"/>
              <a:gd name="T94" fmla="*/ 0 w 208"/>
              <a:gd name="T95" fmla="*/ 85 h 208"/>
              <a:gd name="T96" fmla="*/ 0 w 208"/>
              <a:gd name="T97" fmla="*/ 100 h 208"/>
              <a:gd name="T98" fmla="*/ 0 w 208"/>
              <a:gd name="T99" fmla="*/ 100 h 208"/>
              <a:gd name="T100" fmla="*/ 0 w 208"/>
              <a:gd name="T101" fmla="*/ 122 h 208"/>
              <a:gd name="T102" fmla="*/ 5 w 208"/>
              <a:gd name="T103" fmla="*/ 143 h 208"/>
              <a:gd name="T104" fmla="*/ 16 w 208"/>
              <a:gd name="T105" fmla="*/ 164 h 208"/>
              <a:gd name="T106" fmla="*/ 26 w 208"/>
              <a:gd name="T107" fmla="*/ 175 h 208"/>
              <a:gd name="T108" fmla="*/ 43 w 208"/>
              <a:gd name="T109" fmla="*/ 191 h 208"/>
              <a:gd name="T110" fmla="*/ 64 w 208"/>
              <a:gd name="T111" fmla="*/ 201 h 208"/>
              <a:gd name="T112" fmla="*/ 85 w 208"/>
              <a:gd name="T113" fmla="*/ 207 h 208"/>
              <a:gd name="T114" fmla="*/ 101 w 208"/>
              <a:gd name="T115" fmla="*/ 20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 h="208">
                <a:moveTo>
                  <a:pt x="101" y="36"/>
                </a:moveTo>
                <a:lnTo>
                  <a:pt x="101" y="36"/>
                </a:lnTo>
                <a:lnTo>
                  <a:pt x="128" y="42"/>
                </a:lnTo>
                <a:lnTo>
                  <a:pt x="149" y="58"/>
                </a:lnTo>
                <a:lnTo>
                  <a:pt x="165" y="79"/>
                </a:lnTo>
                <a:lnTo>
                  <a:pt x="170" y="100"/>
                </a:lnTo>
                <a:lnTo>
                  <a:pt x="170" y="100"/>
                </a:lnTo>
                <a:lnTo>
                  <a:pt x="165" y="127"/>
                </a:lnTo>
                <a:lnTo>
                  <a:pt x="149" y="148"/>
                </a:lnTo>
                <a:lnTo>
                  <a:pt x="128" y="164"/>
                </a:lnTo>
                <a:lnTo>
                  <a:pt x="101" y="169"/>
                </a:lnTo>
                <a:lnTo>
                  <a:pt x="101" y="169"/>
                </a:lnTo>
                <a:lnTo>
                  <a:pt x="80" y="164"/>
                </a:lnTo>
                <a:lnTo>
                  <a:pt x="58" y="148"/>
                </a:lnTo>
                <a:lnTo>
                  <a:pt x="43" y="127"/>
                </a:lnTo>
                <a:lnTo>
                  <a:pt x="37" y="100"/>
                </a:lnTo>
                <a:lnTo>
                  <a:pt x="37" y="100"/>
                </a:lnTo>
                <a:lnTo>
                  <a:pt x="43" y="79"/>
                </a:lnTo>
                <a:lnTo>
                  <a:pt x="58" y="58"/>
                </a:lnTo>
                <a:lnTo>
                  <a:pt x="80" y="42"/>
                </a:lnTo>
                <a:lnTo>
                  <a:pt x="101" y="36"/>
                </a:lnTo>
                <a:close/>
                <a:moveTo>
                  <a:pt x="101" y="207"/>
                </a:moveTo>
                <a:lnTo>
                  <a:pt x="101" y="207"/>
                </a:lnTo>
                <a:lnTo>
                  <a:pt x="122" y="207"/>
                </a:lnTo>
                <a:lnTo>
                  <a:pt x="143" y="201"/>
                </a:lnTo>
                <a:lnTo>
                  <a:pt x="165" y="191"/>
                </a:lnTo>
                <a:lnTo>
                  <a:pt x="175" y="175"/>
                </a:lnTo>
                <a:lnTo>
                  <a:pt x="191" y="164"/>
                </a:lnTo>
                <a:lnTo>
                  <a:pt x="202" y="143"/>
                </a:lnTo>
                <a:lnTo>
                  <a:pt x="207" y="122"/>
                </a:lnTo>
                <a:lnTo>
                  <a:pt x="207" y="100"/>
                </a:lnTo>
                <a:lnTo>
                  <a:pt x="207" y="100"/>
                </a:lnTo>
                <a:lnTo>
                  <a:pt x="207" y="85"/>
                </a:lnTo>
                <a:lnTo>
                  <a:pt x="202" y="63"/>
                </a:lnTo>
                <a:lnTo>
                  <a:pt x="191" y="42"/>
                </a:lnTo>
                <a:lnTo>
                  <a:pt x="175" y="26"/>
                </a:lnTo>
                <a:lnTo>
                  <a:pt x="165" y="15"/>
                </a:lnTo>
                <a:lnTo>
                  <a:pt x="143" y="5"/>
                </a:lnTo>
                <a:lnTo>
                  <a:pt x="122" y="0"/>
                </a:lnTo>
                <a:lnTo>
                  <a:pt x="101" y="0"/>
                </a:lnTo>
                <a:lnTo>
                  <a:pt x="101" y="0"/>
                </a:lnTo>
                <a:lnTo>
                  <a:pt x="85" y="0"/>
                </a:lnTo>
                <a:lnTo>
                  <a:pt x="64" y="5"/>
                </a:lnTo>
                <a:lnTo>
                  <a:pt x="43" y="15"/>
                </a:lnTo>
                <a:lnTo>
                  <a:pt x="26" y="26"/>
                </a:lnTo>
                <a:lnTo>
                  <a:pt x="16" y="42"/>
                </a:lnTo>
                <a:lnTo>
                  <a:pt x="5" y="63"/>
                </a:lnTo>
                <a:lnTo>
                  <a:pt x="0" y="85"/>
                </a:lnTo>
                <a:lnTo>
                  <a:pt x="0" y="100"/>
                </a:lnTo>
                <a:lnTo>
                  <a:pt x="0" y="100"/>
                </a:lnTo>
                <a:lnTo>
                  <a:pt x="0" y="122"/>
                </a:lnTo>
                <a:lnTo>
                  <a:pt x="5" y="143"/>
                </a:lnTo>
                <a:lnTo>
                  <a:pt x="16" y="164"/>
                </a:lnTo>
                <a:lnTo>
                  <a:pt x="26" y="175"/>
                </a:lnTo>
                <a:lnTo>
                  <a:pt x="43" y="191"/>
                </a:lnTo>
                <a:lnTo>
                  <a:pt x="64" y="201"/>
                </a:lnTo>
                <a:lnTo>
                  <a:pt x="85" y="207"/>
                </a:lnTo>
                <a:lnTo>
                  <a:pt x="101" y="20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1" name="Freeform 948">
            <a:extLst>
              <a:ext uri="{FF2B5EF4-FFF2-40B4-BE49-F238E27FC236}">
                <a16:creationId xmlns:a16="http://schemas.microsoft.com/office/drawing/2014/main" id="{686AA9AE-8307-4A8D-AC23-DF98020838D4}"/>
              </a:ext>
            </a:extLst>
          </p:cNvPr>
          <p:cNvSpPr>
            <a:spLocks noChangeArrowheads="1"/>
          </p:cNvSpPr>
          <p:nvPr/>
        </p:nvSpPr>
        <p:spPr bwMode="auto">
          <a:xfrm>
            <a:off x="8894599" y="3255712"/>
            <a:ext cx="182365" cy="13120"/>
          </a:xfrm>
          <a:custGeom>
            <a:avLst/>
            <a:gdLst>
              <a:gd name="T0" fmla="*/ 0 w 612"/>
              <a:gd name="T1" fmla="*/ 0 h 44"/>
              <a:gd name="T2" fmla="*/ 611 w 612"/>
              <a:gd name="T3" fmla="*/ 0 h 44"/>
              <a:gd name="T4" fmla="*/ 611 w 612"/>
              <a:gd name="T5" fmla="*/ 43 h 44"/>
              <a:gd name="T6" fmla="*/ 0 w 612"/>
              <a:gd name="T7" fmla="*/ 43 h 44"/>
              <a:gd name="T8" fmla="*/ 0 w 612"/>
              <a:gd name="T9" fmla="*/ 0 h 44"/>
            </a:gdLst>
            <a:ahLst/>
            <a:cxnLst>
              <a:cxn ang="0">
                <a:pos x="T0" y="T1"/>
              </a:cxn>
              <a:cxn ang="0">
                <a:pos x="T2" y="T3"/>
              </a:cxn>
              <a:cxn ang="0">
                <a:pos x="T4" y="T5"/>
              </a:cxn>
              <a:cxn ang="0">
                <a:pos x="T6" y="T7"/>
              </a:cxn>
              <a:cxn ang="0">
                <a:pos x="T8" y="T9"/>
              </a:cxn>
            </a:cxnLst>
            <a:rect l="0" t="0" r="r" b="b"/>
            <a:pathLst>
              <a:path w="612" h="44">
                <a:moveTo>
                  <a:pt x="0" y="0"/>
                </a:moveTo>
                <a:lnTo>
                  <a:pt x="611" y="0"/>
                </a:lnTo>
                <a:lnTo>
                  <a:pt x="611"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 name="Freeform 949">
            <a:extLst>
              <a:ext uri="{FF2B5EF4-FFF2-40B4-BE49-F238E27FC236}">
                <a16:creationId xmlns:a16="http://schemas.microsoft.com/office/drawing/2014/main" id="{28AFE3E3-AC26-4536-ABCE-F0559ADC92F9}"/>
              </a:ext>
            </a:extLst>
          </p:cNvPr>
          <p:cNvSpPr>
            <a:spLocks noChangeArrowheads="1"/>
          </p:cNvSpPr>
          <p:nvPr/>
        </p:nvSpPr>
        <p:spPr bwMode="auto">
          <a:xfrm>
            <a:off x="9082212" y="3255712"/>
            <a:ext cx="62975" cy="13120"/>
          </a:xfrm>
          <a:custGeom>
            <a:avLst/>
            <a:gdLst>
              <a:gd name="T0" fmla="*/ 0 w 213"/>
              <a:gd name="T1" fmla="*/ 0 h 44"/>
              <a:gd name="T2" fmla="*/ 212 w 213"/>
              <a:gd name="T3" fmla="*/ 0 h 44"/>
              <a:gd name="T4" fmla="*/ 212 w 213"/>
              <a:gd name="T5" fmla="*/ 43 h 44"/>
              <a:gd name="T6" fmla="*/ 0 w 213"/>
              <a:gd name="T7" fmla="*/ 43 h 44"/>
              <a:gd name="T8" fmla="*/ 0 w 213"/>
              <a:gd name="T9" fmla="*/ 0 h 44"/>
            </a:gdLst>
            <a:ahLst/>
            <a:cxnLst>
              <a:cxn ang="0">
                <a:pos x="T0" y="T1"/>
              </a:cxn>
              <a:cxn ang="0">
                <a:pos x="T2" y="T3"/>
              </a:cxn>
              <a:cxn ang="0">
                <a:pos x="T4" y="T5"/>
              </a:cxn>
              <a:cxn ang="0">
                <a:pos x="T6" y="T7"/>
              </a:cxn>
              <a:cxn ang="0">
                <a:pos x="T8" y="T9"/>
              </a:cxn>
            </a:cxnLst>
            <a:rect l="0" t="0" r="r" b="b"/>
            <a:pathLst>
              <a:path w="213" h="44">
                <a:moveTo>
                  <a:pt x="0" y="0"/>
                </a:moveTo>
                <a:lnTo>
                  <a:pt x="212" y="0"/>
                </a:lnTo>
                <a:lnTo>
                  <a:pt x="212"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3" name="Freeform 950">
            <a:extLst>
              <a:ext uri="{FF2B5EF4-FFF2-40B4-BE49-F238E27FC236}">
                <a16:creationId xmlns:a16="http://schemas.microsoft.com/office/drawing/2014/main" id="{6B14FA19-3A67-4E34-8A71-B0406F4FE639}"/>
              </a:ext>
            </a:extLst>
          </p:cNvPr>
          <p:cNvSpPr>
            <a:spLocks noChangeArrowheads="1"/>
          </p:cNvSpPr>
          <p:nvPr/>
        </p:nvSpPr>
        <p:spPr bwMode="auto">
          <a:xfrm>
            <a:off x="9154372" y="3255712"/>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4" name="Freeform 951">
            <a:extLst>
              <a:ext uri="{FF2B5EF4-FFF2-40B4-BE49-F238E27FC236}">
                <a16:creationId xmlns:a16="http://schemas.microsoft.com/office/drawing/2014/main" id="{FCA78DE7-A398-4062-A437-16C3EAAAB270}"/>
              </a:ext>
            </a:extLst>
          </p:cNvPr>
          <p:cNvSpPr>
            <a:spLocks noChangeArrowheads="1"/>
          </p:cNvSpPr>
          <p:nvPr/>
        </p:nvSpPr>
        <p:spPr bwMode="auto">
          <a:xfrm>
            <a:off x="8894599" y="3232097"/>
            <a:ext cx="182365" cy="13120"/>
          </a:xfrm>
          <a:custGeom>
            <a:avLst/>
            <a:gdLst>
              <a:gd name="T0" fmla="*/ 0 w 612"/>
              <a:gd name="T1" fmla="*/ 0 h 43"/>
              <a:gd name="T2" fmla="*/ 611 w 612"/>
              <a:gd name="T3" fmla="*/ 0 h 43"/>
              <a:gd name="T4" fmla="*/ 611 w 612"/>
              <a:gd name="T5" fmla="*/ 42 h 43"/>
              <a:gd name="T6" fmla="*/ 0 w 612"/>
              <a:gd name="T7" fmla="*/ 42 h 43"/>
              <a:gd name="T8" fmla="*/ 0 w 612"/>
              <a:gd name="T9" fmla="*/ 0 h 43"/>
            </a:gdLst>
            <a:ahLst/>
            <a:cxnLst>
              <a:cxn ang="0">
                <a:pos x="T0" y="T1"/>
              </a:cxn>
              <a:cxn ang="0">
                <a:pos x="T2" y="T3"/>
              </a:cxn>
              <a:cxn ang="0">
                <a:pos x="T4" y="T5"/>
              </a:cxn>
              <a:cxn ang="0">
                <a:pos x="T6" y="T7"/>
              </a:cxn>
              <a:cxn ang="0">
                <a:pos x="T8" y="T9"/>
              </a:cxn>
            </a:cxnLst>
            <a:rect l="0" t="0" r="r" b="b"/>
            <a:pathLst>
              <a:path w="612" h="43">
                <a:moveTo>
                  <a:pt x="0" y="0"/>
                </a:moveTo>
                <a:lnTo>
                  <a:pt x="611" y="0"/>
                </a:lnTo>
                <a:lnTo>
                  <a:pt x="611"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5" name="Freeform 952">
            <a:extLst>
              <a:ext uri="{FF2B5EF4-FFF2-40B4-BE49-F238E27FC236}">
                <a16:creationId xmlns:a16="http://schemas.microsoft.com/office/drawing/2014/main" id="{0D19CEE6-A623-43F5-9F1C-BA335276AA37}"/>
              </a:ext>
            </a:extLst>
          </p:cNvPr>
          <p:cNvSpPr>
            <a:spLocks noChangeArrowheads="1"/>
          </p:cNvSpPr>
          <p:nvPr/>
        </p:nvSpPr>
        <p:spPr bwMode="auto">
          <a:xfrm>
            <a:off x="9082212" y="3232097"/>
            <a:ext cx="62975" cy="13120"/>
          </a:xfrm>
          <a:custGeom>
            <a:avLst/>
            <a:gdLst>
              <a:gd name="T0" fmla="*/ 0 w 213"/>
              <a:gd name="T1" fmla="*/ 0 h 43"/>
              <a:gd name="T2" fmla="*/ 212 w 213"/>
              <a:gd name="T3" fmla="*/ 0 h 43"/>
              <a:gd name="T4" fmla="*/ 212 w 213"/>
              <a:gd name="T5" fmla="*/ 42 h 43"/>
              <a:gd name="T6" fmla="*/ 0 w 213"/>
              <a:gd name="T7" fmla="*/ 42 h 43"/>
              <a:gd name="T8" fmla="*/ 0 w 213"/>
              <a:gd name="T9" fmla="*/ 0 h 43"/>
            </a:gdLst>
            <a:ahLst/>
            <a:cxnLst>
              <a:cxn ang="0">
                <a:pos x="T0" y="T1"/>
              </a:cxn>
              <a:cxn ang="0">
                <a:pos x="T2" y="T3"/>
              </a:cxn>
              <a:cxn ang="0">
                <a:pos x="T4" y="T5"/>
              </a:cxn>
              <a:cxn ang="0">
                <a:pos x="T6" y="T7"/>
              </a:cxn>
              <a:cxn ang="0">
                <a:pos x="T8" y="T9"/>
              </a:cxn>
            </a:cxnLst>
            <a:rect l="0" t="0" r="r" b="b"/>
            <a:pathLst>
              <a:path w="213" h="43">
                <a:moveTo>
                  <a:pt x="0" y="0"/>
                </a:moveTo>
                <a:lnTo>
                  <a:pt x="212" y="0"/>
                </a:lnTo>
                <a:lnTo>
                  <a:pt x="21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6" name="Freeform 953">
            <a:extLst>
              <a:ext uri="{FF2B5EF4-FFF2-40B4-BE49-F238E27FC236}">
                <a16:creationId xmlns:a16="http://schemas.microsoft.com/office/drawing/2014/main" id="{F481B41E-9694-4913-8038-C99409B3C985}"/>
              </a:ext>
            </a:extLst>
          </p:cNvPr>
          <p:cNvSpPr>
            <a:spLocks noChangeArrowheads="1"/>
          </p:cNvSpPr>
          <p:nvPr/>
        </p:nvSpPr>
        <p:spPr bwMode="auto">
          <a:xfrm>
            <a:off x="9154372" y="3232097"/>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7" name="Freeform 954">
            <a:extLst>
              <a:ext uri="{FF2B5EF4-FFF2-40B4-BE49-F238E27FC236}">
                <a16:creationId xmlns:a16="http://schemas.microsoft.com/office/drawing/2014/main" id="{7BBBBF19-40F2-4DA7-9035-026B4D36C981}"/>
              </a:ext>
            </a:extLst>
          </p:cNvPr>
          <p:cNvSpPr>
            <a:spLocks noChangeArrowheads="1"/>
          </p:cNvSpPr>
          <p:nvPr/>
        </p:nvSpPr>
        <p:spPr bwMode="auto">
          <a:xfrm>
            <a:off x="8876232" y="3204545"/>
            <a:ext cx="44607" cy="89215"/>
          </a:xfrm>
          <a:custGeom>
            <a:avLst/>
            <a:gdLst>
              <a:gd name="T0" fmla="*/ 148 w 149"/>
              <a:gd name="T1" fmla="*/ 234 h 299"/>
              <a:gd name="T2" fmla="*/ 105 w 149"/>
              <a:gd name="T3" fmla="*/ 234 h 299"/>
              <a:gd name="T4" fmla="*/ 105 w 149"/>
              <a:gd name="T5" fmla="*/ 260 h 299"/>
              <a:gd name="T6" fmla="*/ 42 w 149"/>
              <a:gd name="T7" fmla="*/ 260 h 299"/>
              <a:gd name="T8" fmla="*/ 42 w 149"/>
              <a:gd name="T9" fmla="*/ 43 h 299"/>
              <a:gd name="T10" fmla="*/ 105 w 149"/>
              <a:gd name="T11" fmla="*/ 43 h 299"/>
              <a:gd name="T12" fmla="*/ 105 w 149"/>
              <a:gd name="T13" fmla="*/ 70 h 299"/>
              <a:gd name="T14" fmla="*/ 148 w 149"/>
              <a:gd name="T15" fmla="*/ 70 h 299"/>
              <a:gd name="T16" fmla="*/ 148 w 149"/>
              <a:gd name="T17" fmla="*/ 0 h 299"/>
              <a:gd name="T18" fmla="*/ 0 w 149"/>
              <a:gd name="T19" fmla="*/ 0 h 299"/>
              <a:gd name="T20" fmla="*/ 0 w 149"/>
              <a:gd name="T21" fmla="*/ 298 h 299"/>
              <a:gd name="T22" fmla="*/ 148 w 149"/>
              <a:gd name="T23" fmla="*/ 298 h 299"/>
              <a:gd name="T24" fmla="*/ 148 w 149"/>
              <a:gd name="T25" fmla="*/ 2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99">
                <a:moveTo>
                  <a:pt x="148" y="234"/>
                </a:moveTo>
                <a:lnTo>
                  <a:pt x="105" y="234"/>
                </a:lnTo>
                <a:lnTo>
                  <a:pt x="105" y="260"/>
                </a:lnTo>
                <a:lnTo>
                  <a:pt x="42" y="260"/>
                </a:lnTo>
                <a:lnTo>
                  <a:pt x="42" y="43"/>
                </a:lnTo>
                <a:lnTo>
                  <a:pt x="105" y="43"/>
                </a:lnTo>
                <a:lnTo>
                  <a:pt x="105" y="70"/>
                </a:lnTo>
                <a:lnTo>
                  <a:pt x="148" y="70"/>
                </a:lnTo>
                <a:lnTo>
                  <a:pt x="148" y="0"/>
                </a:lnTo>
                <a:lnTo>
                  <a:pt x="0" y="0"/>
                </a:lnTo>
                <a:lnTo>
                  <a:pt x="0" y="298"/>
                </a:lnTo>
                <a:lnTo>
                  <a:pt x="148" y="298"/>
                </a:lnTo>
                <a:lnTo>
                  <a:pt x="148" y="2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8" name="Freeform 955">
            <a:extLst>
              <a:ext uri="{FF2B5EF4-FFF2-40B4-BE49-F238E27FC236}">
                <a16:creationId xmlns:a16="http://schemas.microsoft.com/office/drawing/2014/main" id="{5F59D7D1-5F37-48BD-97D3-A684069A4EFB}"/>
              </a:ext>
            </a:extLst>
          </p:cNvPr>
          <p:cNvSpPr>
            <a:spLocks noChangeArrowheads="1"/>
          </p:cNvSpPr>
          <p:nvPr/>
        </p:nvSpPr>
        <p:spPr bwMode="auto">
          <a:xfrm>
            <a:off x="5681552" y="4275124"/>
            <a:ext cx="402779" cy="251901"/>
          </a:xfrm>
          <a:custGeom>
            <a:avLst/>
            <a:gdLst>
              <a:gd name="T0" fmla="*/ 1306 w 1354"/>
              <a:gd name="T1" fmla="*/ 515 h 846"/>
              <a:gd name="T2" fmla="*/ 1252 w 1354"/>
              <a:gd name="T3" fmla="*/ 642 h 846"/>
              <a:gd name="T4" fmla="*/ 1151 w 1354"/>
              <a:gd name="T5" fmla="*/ 743 h 846"/>
              <a:gd name="T6" fmla="*/ 1024 w 1354"/>
              <a:gd name="T7" fmla="*/ 796 h 846"/>
              <a:gd name="T8" fmla="*/ 913 w 1354"/>
              <a:gd name="T9" fmla="*/ 802 h 846"/>
              <a:gd name="T10" fmla="*/ 780 w 1354"/>
              <a:gd name="T11" fmla="*/ 759 h 846"/>
              <a:gd name="T12" fmla="*/ 674 w 1354"/>
              <a:gd name="T13" fmla="*/ 674 h 846"/>
              <a:gd name="T14" fmla="*/ 604 w 1354"/>
              <a:gd name="T15" fmla="*/ 552 h 846"/>
              <a:gd name="T16" fmla="*/ 589 w 1354"/>
              <a:gd name="T17" fmla="*/ 382 h 846"/>
              <a:gd name="T18" fmla="*/ 625 w 1354"/>
              <a:gd name="T19" fmla="*/ 276 h 846"/>
              <a:gd name="T20" fmla="*/ 743 w 1354"/>
              <a:gd name="T21" fmla="*/ 196 h 846"/>
              <a:gd name="T22" fmla="*/ 870 w 1354"/>
              <a:gd name="T23" fmla="*/ 213 h 846"/>
              <a:gd name="T24" fmla="*/ 971 w 1354"/>
              <a:gd name="T25" fmla="*/ 266 h 846"/>
              <a:gd name="T26" fmla="*/ 1077 w 1354"/>
              <a:gd name="T27" fmla="*/ 196 h 846"/>
              <a:gd name="T28" fmla="*/ 1194 w 1354"/>
              <a:gd name="T29" fmla="*/ 207 h 846"/>
              <a:gd name="T30" fmla="*/ 1295 w 1354"/>
              <a:gd name="T31" fmla="*/ 308 h 846"/>
              <a:gd name="T32" fmla="*/ 148 w 1354"/>
              <a:gd name="T33" fmla="*/ 701 h 846"/>
              <a:gd name="T34" fmla="*/ 84 w 1354"/>
              <a:gd name="T35" fmla="*/ 610 h 846"/>
              <a:gd name="T36" fmla="*/ 42 w 1354"/>
              <a:gd name="T37" fmla="*/ 478 h 846"/>
              <a:gd name="T38" fmla="*/ 47 w 1354"/>
              <a:gd name="T39" fmla="*/ 345 h 846"/>
              <a:gd name="T40" fmla="*/ 127 w 1354"/>
              <a:gd name="T41" fmla="*/ 223 h 846"/>
              <a:gd name="T42" fmla="*/ 265 w 1354"/>
              <a:gd name="T43" fmla="*/ 191 h 846"/>
              <a:gd name="T44" fmla="*/ 403 w 1354"/>
              <a:gd name="T45" fmla="*/ 276 h 846"/>
              <a:gd name="T46" fmla="*/ 541 w 1354"/>
              <a:gd name="T47" fmla="*/ 191 h 846"/>
              <a:gd name="T48" fmla="*/ 631 w 1354"/>
              <a:gd name="T49" fmla="*/ 202 h 846"/>
              <a:gd name="T50" fmla="*/ 557 w 1354"/>
              <a:gd name="T51" fmla="*/ 329 h 846"/>
              <a:gd name="T52" fmla="*/ 551 w 1354"/>
              <a:gd name="T53" fmla="*/ 483 h 846"/>
              <a:gd name="T54" fmla="*/ 589 w 1354"/>
              <a:gd name="T55" fmla="*/ 621 h 846"/>
              <a:gd name="T56" fmla="*/ 625 w 1354"/>
              <a:gd name="T57" fmla="*/ 733 h 846"/>
              <a:gd name="T58" fmla="*/ 440 w 1354"/>
              <a:gd name="T59" fmla="*/ 802 h 846"/>
              <a:gd name="T60" fmla="*/ 334 w 1354"/>
              <a:gd name="T61" fmla="*/ 796 h 846"/>
              <a:gd name="T62" fmla="*/ 201 w 1354"/>
              <a:gd name="T63" fmla="*/ 743 h 846"/>
              <a:gd name="T64" fmla="*/ 530 w 1354"/>
              <a:gd name="T65" fmla="*/ 154 h 846"/>
              <a:gd name="T66" fmla="*/ 467 w 1354"/>
              <a:gd name="T67" fmla="*/ 271 h 846"/>
              <a:gd name="T68" fmla="*/ 365 w 1354"/>
              <a:gd name="T69" fmla="*/ 175 h 846"/>
              <a:gd name="T70" fmla="*/ 275 w 1354"/>
              <a:gd name="T71" fmla="*/ 149 h 846"/>
              <a:gd name="T72" fmla="*/ 1082 w 1354"/>
              <a:gd name="T73" fmla="*/ 154 h 846"/>
              <a:gd name="T74" fmla="*/ 976 w 1354"/>
              <a:gd name="T75" fmla="*/ 127 h 846"/>
              <a:gd name="T76" fmla="*/ 902 w 1354"/>
              <a:gd name="T77" fmla="*/ 181 h 846"/>
              <a:gd name="T78" fmla="*/ 785 w 1354"/>
              <a:gd name="T79" fmla="*/ 149 h 846"/>
              <a:gd name="T80" fmla="*/ 674 w 1354"/>
              <a:gd name="T81" fmla="*/ 175 h 846"/>
              <a:gd name="T82" fmla="*/ 572 w 1354"/>
              <a:gd name="T83" fmla="*/ 154 h 846"/>
              <a:gd name="T84" fmla="*/ 386 w 1354"/>
              <a:gd name="T85" fmla="*/ 0 h 846"/>
              <a:gd name="T86" fmla="*/ 233 w 1354"/>
              <a:gd name="T87" fmla="*/ 154 h 846"/>
              <a:gd name="T88" fmla="*/ 68 w 1354"/>
              <a:gd name="T89" fmla="*/ 217 h 846"/>
              <a:gd name="T90" fmla="*/ 0 w 1354"/>
              <a:gd name="T91" fmla="*/ 382 h 846"/>
              <a:gd name="T92" fmla="*/ 10 w 1354"/>
              <a:gd name="T93" fmla="*/ 526 h 846"/>
              <a:gd name="T94" fmla="*/ 68 w 1354"/>
              <a:gd name="T95" fmla="*/ 669 h 846"/>
              <a:gd name="T96" fmla="*/ 179 w 1354"/>
              <a:gd name="T97" fmla="*/ 775 h 846"/>
              <a:gd name="T98" fmla="*/ 323 w 1354"/>
              <a:gd name="T99" fmla="*/ 839 h 846"/>
              <a:gd name="T100" fmla="*/ 440 w 1354"/>
              <a:gd name="T101" fmla="*/ 845 h 846"/>
              <a:gd name="T102" fmla="*/ 589 w 1354"/>
              <a:gd name="T103" fmla="*/ 802 h 846"/>
              <a:gd name="T104" fmla="*/ 679 w 1354"/>
              <a:gd name="T105" fmla="*/ 738 h 846"/>
              <a:gd name="T106" fmla="*/ 801 w 1354"/>
              <a:gd name="T107" fmla="*/ 817 h 846"/>
              <a:gd name="T108" fmla="*/ 950 w 1354"/>
              <a:gd name="T109" fmla="*/ 845 h 846"/>
              <a:gd name="T110" fmla="*/ 1071 w 1354"/>
              <a:gd name="T111" fmla="*/ 828 h 846"/>
              <a:gd name="T112" fmla="*/ 1204 w 1354"/>
              <a:gd name="T113" fmla="*/ 754 h 846"/>
              <a:gd name="T114" fmla="*/ 1306 w 1354"/>
              <a:gd name="T115" fmla="*/ 637 h 846"/>
              <a:gd name="T116" fmla="*/ 1348 w 1354"/>
              <a:gd name="T117" fmla="*/ 483 h 846"/>
              <a:gd name="T118" fmla="*/ 1348 w 1354"/>
              <a:gd name="T119" fmla="*/ 335 h 846"/>
              <a:gd name="T120" fmla="*/ 1252 w 1354"/>
              <a:gd name="T121" fmla="*/ 191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4" h="846">
                <a:moveTo>
                  <a:pt x="1310" y="446"/>
                </a:moveTo>
                <a:lnTo>
                  <a:pt x="1310" y="446"/>
                </a:lnTo>
                <a:lnTo>
                  <a:pt x="1310" y="483"/>
                </a:lnTo>
                <a:lnTo>
                  <a:pt x="1306" y="515"/>
                </a:lnTo>
                <a:lnTo>
                  <a:pt x="1295" y="552"/>
                </a:lnTo>
                <a:lnTo>
                  <a:pt x="1284" y="584"/>
                </a:lnTo>
                <a:lnTo>
                  <a:pt x="1268" y="616"/>
                </a:lnTo>
                <a:lnTo>
                  <a:pt x="1252" y="642"/>
                </a:lnTo>
                <a:lnTo>
                  <a:pt x="1231" y="674"/>
                </a:lnTo>
                <a:lnTo>
                  <a:pt x="1204" y="696"/>
                </a:lnTo>
                <a:lnTo>
                  <a:pt x="1178" y="722"/>
                </a:lnTo>
                <a:lnTo>
                  <a:pt x="1151" y="743"/>
                </a:lnTo>
                <a:lnTo>
                  <a:pt x="1125" y="759"/>
                </a:lnTo>
                <a:lnTo>
                  <a:pt x="1093" y="775"/>
                </a:lnTo>
                <a:lnTo>
                  <a:pt x="1056" y="786"/>
                </a:lnTo>
                <a:lnTo>
                  <a:pt x="1024" y="796"/>
                </a:lnTo>
                <a:lnTo>
                  <a:pt x="987" y="802"/>
                </a:lnTo>
                <a:lnTo>
                  <a:pt x="950" y="802"/>
                </a:lnTo>
                <a:lnTo>
                  <a:pt x="950" y="802"/>
                </a:lnTo>
                <a:lnTo>
                  <a:pt x="913" y="802"/>
                </a:lnTo>
                <a:lnTo>
                  <a:pt x="881" y="796"/>
                </a:lnTo>
                <a:lnTo>
                  <a:pt x="843" y="786"/>
                </a:lnTo>
                <a:lnTo>
                  <a:pt x="811" y="775"/>
                </a:lnTo>
                <a:lnTo>
                  <a:pt x="780" y="759"/>
                </a:lnTo>
                <a:lnTo>
                  <a:pt x="748" y="743"/>
                </a:lnTo>
                <a:lnTo>
                  <a:pt x="721" y="722"/>
                </a:lnTo>
                <a:lnTo>
                  <a:pt x="695" y="696"/>
                </a:lnTo>
                <a:lnTo>
                  <a:pt x="674" y="674"/>
                </a:lnTo>
                <a:lnTo>
                  <a:pt x="653" y="642"/>
                </a:lnTo>
                <a:lnTo>
                  <a:pt x="636" y="616"/>
                </a:lnTo>
                <a:lnTo>
                  <a:pt x="621" y="584"/>
                </a:lnTo>
                <a:lnTo>
                  <a:pt x="604" y="552"/>
                </a:lnTo>
                <a:lnTo>
                  <a:pt x="599" y="515"/>
                </a:lnTo>
                <a:lnTo>
                  <a:pt x="594" y="483"/>
                </a:lnTo>
                <a:lnTo>
                  <a:pt x="589" y="446"/>
                </a:lnTo>
                <a:lnTo>
                  <a:pt x="589" y="382"/>
                </a:lnTo>
                <a:lnTo>
                  <a:pt x="589" y="382"/>
                </a:lnTo>
                <a:lnTo>
                  <a:pt x="594" y="340"/>
                </a:lnTo>
                <a:lnTo>
                  <a:pt x="604" y="308"/>
                </a:lnTo>
                <a:lnTo>
                  <a:pt x="625" y="276"/>
                </a:lnTo>
                <a:lnTo>
                  <a:pt x="647" y="245"/>
                </a:lnTo>
                <a:lnTo>
                  <a:pt x="674" y="223"/>
                </a:lnTo>
                <a:lnTo>
                  <a:pt x="705" y="207"/>
                </a:lnTo>
                <a:lnTo>
                  <a:pt x="743" y="196"/>
                </a:lnTo>
                <a:lnTo>
                  <a:pt x="785" y="191"/>
                </a:lnTo>
                <a:lnTo>
                  <a:pt x="785" y="191"/>
                </a:lnTo>
                <a:lnTo>
                  <a:pt x="828" y="196"/>
                </a:lnTo>
                <a:lnTo>
                  <a:pt x="870" y="213"/>
                </a:lnTo>
                <a:lnTo>
                  <a:pt x="907" y="234"/>
                </a:lnTo>
                <a:lnTo>
                  <a:pt x="934" y="266"/>
                </a:lnTo>
                <a:lnTo>
                  <a:pt x="955" y="287"/>
                </a:lnTo>
                <a:lnTo>
                  <a:pt x="971" y="266"/>
                </a:lnTo>
                <a:lnTo>
                  <a:pt x="971" y="266"/>
                </a:lnTo>
                <a:lnTo>
                  <a:pt x="997" y="234"/>
                </a:lnTo>
                <a:lnTo>
                  <a:pt x="1035" y="213"/>
                </a:lnTo>
                <a:lnTo>
                  <a:pt x="1077" y="196"/>
                </a:lnTo>
                <a:lnTo>
                  <a:pt x="1120" y="191"/>
                </a:lnTo>
                <a:lnTo>
                  <a:pt x="1120" y="191"/>
                </a:lnTo>
                <a:lnTo>
                  <a:pt x="1162" y="196"/>
                </a:lnTo>
                <a:lnTo>
                  <a:pt x="1194" y="207"/>
                </a:lnTo>
                <a:lnTo>
                  <a:pt x="1225" y="223"/>
                </a:lnTo>
                <a:lnTo>
                  <a:pt x="1257" y="245"/>
                </a:lnTo>
                <a:lnTo>
                  <a:pt x="1278" y="276"/>
                </a:lnTo>
                <a:lnTo>
                  <a:pt x="1295" y="308"/>
                </a:lnTo>
                <a:lnTo>
                  <a:pt x="1306" y="340"/>
                </a:lnTo>
                <a:lnTo>
                  <a:pt x="1310" y="382"/>
                </a:lnTo>
                <a:lnTo>
                  <a:pt x="1310" y="446"/>
                </a:lnTo>
                <a:close/>
                <a:moveTo>
                  <a:pt x="148" y="701"/>
                </a:moveTo>
                <a:lnTo>
                  <a:pt x="148" y="701"/>
                </a:lnTo>
                <a:lnTo>
                  <a:pt x="121" y="674"/>
                </a:lnTo>
                <a:lnTo>
                  <a:pt x="100" y="642"/>
                </a:lnTo>
                <a:lnTo>
                  <a:pt x="84" y="610"/>
                </a:lnTo>
                <a:lnTo>
                  <a:pt x="68" y="584"/>
                </a:lnTo>
                <a:lnTo>
                  <a:pt x="58" y="547"/>
                </a:lnTo>
                <a:lnTo>
                  <a:pt x="47" y="515"/>
                </a:lnTo>
                <a:lnTo>
                  <a:pt x="42" y="478"/>
                </a:lnTo>
                <a:lnTo>
                  <a:pt x="42" y="446"/>
                </a:lnTo>
                <a:lnTo>
                  <a:pt x="42" y="382"/>
                </a:lnTo>
                <a:lnTo>
                  <a:pt x="42" y="382"/>
                </a:lnTo>
                <a:lnTo>
                  <a:pt x="47" y="345"/>
                </a:lnTo>
                <a:lnTo>
                  <a:pt x="58" y="308"/>
                </a:lnTo>
                <a:lnTo>
                  <a:pt x="74" y="276"/>
                </a:lnTo>
                <a:lnTo>
                  <a:pt x="100" y="249"/>
                </a:lnTo>
                <a:lnTo>
                  <a:pt x="127" y="223"/>
                </a:lnTo>
                <a:lnTo>
                  <a:pt x="158" y="207"/>
                </a:lnTo>
                <a:lnTo>
                  <a:pt x="196" y="196"/>
                </a:lnTo>
                <a:lnTo>
                  <a:pt x="238" y="191"/>
                </a:lnTo>
                <a:lnTo>
                  <a:pt x="265" y="191"/>
                </a:lnTo>
                <a:lnTo>
                  <a:pt x="318" y="207"/>
                </a:lnTo>
                <a:lnTo>
                  <a:pt x="297" y="281"/>
                </a:lnTo>
                <a:lnTo>
                  <a:pt x="339" y="324"/>
                </a:lnTo>
                <a:lnTo>
                  <a:pt x="403" y="276"/>
                </a:lnTo>
                <a:lnTo>
                  <a:pt x="472" y="324"/>
                </a:lnTo>
                <a:lnTo>
                  <a:pt x="514" y="281"/>
                </a:lnTo>
                <a:lnTo>
                  <a:pt x="493" y="207"/>
                </a:lnTo>
                <a:lnTo>
                  <a:pt x="541" y="191"/>
                </a:lnTo>
                <a:lnTo>
                  <a:pt x="572" y="191"/>
                </a:lnTo>
                <a:lnTo>
                  <a:pt x="572" y="191"/>
                </a:lnTo>
                <a:lnTo>
                  <a:pt x="604" y="196"/>
                </a:lnTo>
                <a:lnTo>
                  <a:pt x="631" y="202"/>
                </a:lnTo>
                <a:lnTo>
                  <a:pt x="631" y="202"/>
                </a:lnTo>
                <a:lnTo>
                  <a:pt x="599" y="239"/>
                </a:lnTo>
                <a:lnTo>
                  <a:pt x="572" y="281"/>
                </a:lnTo>
                <a:lnTo>
                  <a:pt x="557" y="329"/>
                </a:lnTo>
                <a:lnTo>
                  <a:pt x="551" y="382"/>
                </a:lnTo>
                <a:lnTo>
                  <a:pt x="551" y="446"/>
                </a:lnTo>
                <a:lnTo>
                  <a:pt x="551" y="446"/>
                </a:lnTo>
                <a:lnTo>
                  <a:pt x="551" y="483"/>
                </a:lnTo>
                <a:lnTo>
                  <a:pt x="557" y="520"/>
                </a:lnTo>
                <a:lnTo>
                  <a:pt x="567" y="552"/>
                </a:lnTo>
                <a:lnTo>
                  <a:pt x="578" y="589"/>
                </a:lnTo>
                <a:lnTo>
                  <a:pt x="589" y="621"/>
                </a:lnTo>
                <a:lnTo>
                  <a:pt x="610" y="653"/>
                </a:lnTo>
                <a:lnTo>
                  <a:pt x="653" y="706"/>
                </a:lnTo>
                <a:lnTo>
                  <a:pt x="653" y="706"/>
                </a:lnTo>
                <a:lnTo>
                  <a:pt x="625" y="733"/>
                </a:lnTo>
                <a:lnTo>
                  <a:pt x="599" y="749"/>
                </a:lnTo>
                <a:lnTo>
                  <a:pt x="535" y="781"/>
                </a:lnTo>
                <a:lnTo>
                  <a:pt x="472" y="796"/>
                </a:lnTo>
                <a:lnTo>
                  <a:pt x="440" y="802"/>
                </a:lnTo>
                <a:lnTo>
                  <a:pt x="403" y="802"/>
                </a:lnTo>
                <a:lnTo>
                  <a:pt x="403" y="802"/>
                </a:lnTo>
                <a:lnTo>
                  <a:pt x="365" y="802"/>
                </a:lnTo>
                <a:lnTo>
                  <a:pt x="334" y="796"/>
                </a:lnTo>
                <a:lnTo>
                  <a:pt x="297" y="791"/>
                </a:lnTo>
                <a:lnTo>
                  <a:pt x="265" y="775"/>
                </a:lnTo>
                <a:lnTo>
                  <a:pt x="233" y="759"/>
                </a:lnTo>
                <a:lnTo>
                  <a:pt x="201" y="743"/>
                </a:lnTo>
                <a:lnTo>
                  <a:pt x="175" y="722"/>
                </a:lnTo>
                <a:lnTo>
                  <a:pt x="148" y="701"/>
                </a:lnTo>
                <a:close/>
                <a:moveTo>
                  <a:pt x="530" y="149"/>
                </a:moveTo>
                <a:lnTo>
                  <a:pt x="530" y="154"/>
                </a:lnTo>
                <a:lnTo>
                  <a:pt x="530" y="154"/>
                </a:lnTo>
                <a:lnTo>
                  <a:pt x="440" y="175"/>
                </a:lnTo>
                <a:lnTo>
                  <a:pt x="467" y="271"/>
                </a:lnTo>
                <a:lnTo>
                  <a:pt x="467" y="271"/>
                </a:lnTo>
                <a:lnTo>
                  <a:pt x="403" y="228"/>
                </a:lnTo>
                <a:lnTo>
                  <a:pt x="344" y="271"/>
                </a:lnTo>
                <a:lnTo>
                  <a:pt x="344" y="271"/>
                </a:lnTo>
                <a:lnTo>
                  <a:pt x="365" y="175"/>
                </a:lnTo>
                <a:lnTo>
                  <a:pt x="281" y="154"/>
                </a:lnTo>
                <a:lnTo>
                  <a:pt x="281" y="154"/>
                </a:lnTo>
                <a:lnTo>
                  <a:pt x="275" y="154"/>
                </a:lnTo>
                <a:lnTo>
                  <a:pt x="275" y="149"/>
                </a:lnTo>
                <a:lnTo>
                  <a:pt x="530" y="149"/>
                </a:lnTo>
                <a:close/>
                <a:moveTo>
                  <a:pt x="1120" y="149"/>
                </a:moveTo>
                <a:lnTo>
                  <a:pt x="1120" y="149"/>
                </a:lnTo>
                <a:lnTo>
                  <a:pt x="1082" y="154"/>
                </a:lnTo>
                <a:lnTo>
                  <a:pt x="1045" y="165"/>
                </a:lnTo>
                <a:lnTo>
                  <a:pt x="1008" y="181"/>
                </a:lnTo>
                <a:lnTo>
                  <a:pt x="976" y="202"/>
                </a:lnTo>
                <a:lnTo>
                  <a:pt x="976" y="127"/>
                </a:lnTo>
                <a:lnTo>
                  <a:pt x="934" y="127"/>
                </a:lnTo>
                <a:lnTo>
                  <a:pt x="934" y="207"/>
                </a:lnTo>
                <a:lnTo>
                  <a:pt x="934" y="207"/>
                </a:lnTo>
                <a:lnTo>
                  <a:pt x="902" y="181"/>
                </a:lnTo>
                <a:lnTo>
                  <a:pt x="864" y="165"/>
                </a:lnTo>
                <a:lnTo>
                  <a:pt x="822" y="154"/>
                </a:lnTo>
                <a:lnTo>
                  <a:pt x="785" y="149"/>
                </a:lnTo>
                <a:lnTo>
                  <a:pt x="785" y="149"/>
                </a:lnTo>
                <a:lnTo>
                  <a:pt x="753" y="149"/>
                </a:lnTo>
                <a:lnTo>
                  <a:pt x="727" y="154"/>
                </a:lnTo>
                <a:lnTo>
                  <a:pt x="700" y="165"/>
                </a:lnTo>
                <a:lnTo>
                  <a:pt x="674" y="175"/>
                </a:lnTo>
                <a:lnTo>
                  <a:pt x="674" y="175"/>
                </a:lnTo>
                <a:lnTo>
                  <a:pt x="625" y="159"/>
                </a:lnTo>
                <a:lnTo>
                  <a:pt x="572" y="154"/>
                </a:lnTo>
                <a:lnTo>
                  <a:pt x="572" y="154"/>
                </a:lnTo>
                <a:lnTo>
                  <a:pt x="572" y="106"/>
                </a:lnTo>
                <a:lnTo>
                  <a:pt x="424" y="106"/>
                </a:lnTo>
                <a:lnTo>
                  <a:pt x="424" y="0"/>
                </a:lnTo>
                <a:lnTo>
                  <a:pt x="386" y="0"/>
                </a:lnTo>
                <a:lnTo>
                  <a:pt x="386" y="106"/>
                </a:lnTo>
                <a:lnTo>
                  <a:pt x="233" y="106"/>
                </a:lnTo>
                <a:lnTo>
                  <a:pt x="233" y="154"/>
                </a:lnTo>
                <a:lnTo>
                  <a:pt x="233" y="154"/>
                </a:lnTo>
                <a:lnTo>
                  <a:pt x="190" y="159"/>
                </a:lnTo>
                <a:lnTo>
                  <a:pt x="143" y="170"/>
                </a:lnTo>
                <a:lnTo>
                  <a:pt x="105" y="191"/>
                </a:lnTo>
                <a:lnTo>
                  <a:pt x="68" y="217"/>
                </a:lnTo>
                <a:lnTo>
                  <a:pt x="42" y="255"/>
                </a:lnTo>
                <a:lnTo>
                  <a:pt x="21" y="292"/>
                </a:lnTo>
                <a:lnTo>
                  <a:pt x="4" y="335"/>
                </a:lnTo>
                <a:lnTo>
                  <a:pt x="0" y="382"/>
                </a:lnTo>
                <a:lnTo>
                  <a:pt x="0" y="446"/>
                </a:lnTo>
                <a:lnTo>
                  <a:pt x="0" y="446"/>
                </a:lnTo>
                <a:lnTo>
                  <a:pt x="4" y="483"/>
                </a:lnTo>
                <a:lnTo>
                  <a:pt x="10" y="526"/>
                </a:lnTo>
                <a:lnTo>
                  <a:pt x="21" y="563"/>
                </a:lnTo>
                <a:lnTo>
                  <a:pt x="31" y="600"/>
                </a:lnTo>
                <a:lnTo>
                  <a:pt x="47" y="637"/>
                </a:lnTo>
                <a:lnTo>
                  <a:pt x="68" y="669"/>
                </a:lnTo>
                <a:lnTo>
                  <a:pt x="95" y="701"/>
                </a:lnTo>
                <a:lnTo>
                  <a:pt x="116" y="727"/>
                </a:lnTo>
                <a:lnTo>
                  <a:pt x="148" y="754"/>
                </a:lnTo>
                <a:lnTo>
                  <a:pt x="179" y="775"/>
                </a:lnTo>
                <a:lnTo>
                  <a:pt x="211" y="796"/>
                </a:lnTo>
                <a:lnTo>
                  <a:pt x="249" y="813"/>
                </a:lnTo>
                <a:lnTo>
                  <a:pt x="286" y="828"/>
                </a:lnTo>
                <a:lnTo>
                  <a:pt x="323" y="839"/>
                </a:lnTo>
                <a:lnTo>
                  <a:pt x="360" y="845"/>
                </a:lnTo>
                <a:lnTo>
                  <a:pt x="403" y="845"/>
                </a:lnTo>
                <a:lnTo>
                  <a:pt x="403" y="845"/>
                </a:lnTo>
                <a:lnTo>
                  <a:pt x="440" y="845"/>
                </a:lnTo>
                <a:lnTo>
                  <a:pt x="477" y="839"/>
                </a:lnTo>
                <a:lnTo>
                  <a:pt x="514" y="828"/>
                </a:lnTo>
                <a:lnTo>
                  <a:pt x="551" y="817"/>
                </a:lnTo>
                <a:lnTo>
                  <a:pt x="589" y="802"/>
                </a:lnTo>
                <a:lnTo>
                  <a:pt x="621" y="786"/>
                </a:lnTo>
                <a:lnTo>
                  <a:pt x="653" y="764"/>
                </a:lnTo>
                <a:lnTo>
                  <a:pt x="679" y="738"/>
                </a:lnTo>
                <a:lnTo>
                  <a:pt x="679" y="738"/>
                </a:lnTo>
                <a:lnTo>
                  <a:pt x="705" y="759"/>
                </a:lnTo>
                <a:lnTo>
                  <a:pt x="737" y="781"/>
                </a:lnTo>
                <a:lnTo>
                  <a:pt x="769" y="802"/>
                </a:lnTo>
                <a:lnTo>
                  <a:pt x="801" y="817"/>
                </a:lnTo>
                <a:lnTo>
                  <a:pt x="838" y="828"/>
                </a:lnTo>
                <a:lnTo>
                  <a:pt x="875" y="839"/>
                </a:lnTo>
                <a:lnTo>
                  <a:pt x="913" y="845"/>
                </a:lnTo>
                <a:lnTo>
                  <a:pt x="950" y="845"/>
                </a:lnTo>
                <a:lnTo>
                  <a:pt x="950" y="845"/>
                </a:lnTo>
                <a:lnTo>
                  <a:pt x="992" y="845"/>
                </a:lnTo>
                <a:lnTo>
                  <a:pt x="1029" y="834"/>
                </a:lnTo>
                <a:lnTo>
                  <a:pt x="1071" y="828"/>
                </a:lnTo>
                <a:lnTo>
                  <a:pt x="1109" y="813"/>
                </a:lnTo>
                <a:lnTo>
                  <a:pt x="1141" y="796"/>
                </a:lnTo>
                <a:lnTo>
                  <a:pt x="1173" y="775"/>
                </a:lnTo>
                <a:lnTo>
                  <a:pt x="1204" y="754"/>
                </a:lnTo>
                <a:lnTo>
                  <a:pt x="1236" y="727"/>
                </a:lnTo>
                <a:lnTo>
                  <a:pt x="1263" y="701"/>
                </a:lnTo>
                <a:lnTo>
                  <a:pt x="1284" y="669"/>
                </a:lnTo>
                <a:lnTo>
                  <a:pt x="1306" y="637"/>
                </a:lnTo>
                <a:lnTo>
                  <a:pt x="1321" y="600"/>
                </a:lnTo>
                <a:lnTo>
                  <a:pt x="1332" y="563"/>
                </a:lnTo>
                <a:lnTo>
                  <a:pt x="1342" y="526"/>
                </a:lnTo>
                <a:lnTo>
                  <a:pt x="1348" y="483"/>
                </a:lnTo>
                <a:lnTo>
                  <a:pt x="1353" y="446"/>
                </a:lnTo>
                <a:lnTo>
                  <a:pt x="1353" y="382"/>
                </a:lnTo>
                <a:lnTo>
                  <a:pt x="1353" y="382"/>
                </a:lnTo>
                <a:lnTo>
                  <a:pt x="1348" y="335"/>
                </a:lnTo>
                <a:lnTo>
                  <a:pt x="1332" y="292"/>
                </a:lnTo>
                <a:lnTo>
                  <a:pt x="1310" y="249"/>
                </a:lnTo>
                <a:lnTo>
                  <a:pt x="1284" y="217"/>
                </a:lnTo>
                <a:lnTo>
                  <a:pt x="1252" y="191"/>
                </a:lnTo>
                <a:lnTo>
                  <a:pt x="1210" y="170"/>
                </a:lnTo>
                <a:lnTo>
                  <a:pt x="1167" y="154"/>
                </a:lnTo>
                <a:lnTo>
                  <a:pt x="1120" y="149"/>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9" name="Freeform 956">
            <a:extLst>
              <a:ext uri="{FF2B5EF4-FFF2-40B4-BE49-F238E27FC236}">
                <a16:creationId xmlns:a16="http://schemas.microsoft.com/office/drawing/2014/main" id="{5BCB5605-09A4-4CEA-B6DF-BD8EA45B2801}"/>
              </a:ext>
            </a:extLst>
          </p:cNvPr>
          <p:cNvSpPr>
            <a:spLocks noChangeArrowheads="1"/>
          </p:cNvSpPr>
          <p:nvPr/>
        </p:nvSpPr>
        <p:spPr bwMode="auto">
          <a:xfrm>
            <a:off x="5870477" y="4344659"/>
            <a:ext cx="89215" cy="160062"/>
          </a:xfrm>
          <a:custGeom>
            <a:avLst/>
            <a:gdLst>
              <a:gd name="T0" fmla="*/ 255 w 299"/>
              <a:gd name="T1" fmla="*/ 175 h 537"/>
              <a:gd name="T2" fmla="*/ 234 w 299"/>
              <a:gd name="T3" fmla="*/ 191 h 537"/>
              <a:gd name="T4" fmla="*/ 192 w 299"/>
              <a:gd name="T5" fmla="*/ 207 h 537"/>
              <a:gd name="T6" fmla="*/ 170 w 299"/>
              <a:gd name="T7" fmla="*/ 297 h 537"/>
              <a:gd name="T8" fmla="*/ 192 w 299"/>
              <a:gd name="T9" fmla="*/ 340 h 537"/>
              <a:gd name="T10" fmla="*/ 234 w 299"/>
              <a:gd name="T11" fmla="*/ 355 h 537"/>
              <a:gd name="T12" fmla="*/ 255 w 299"/>
              <a:gd name="T13" fmla="*/ 372 h 537"/>
              <a:gd name="T14" fmla="*/ 255 w 299"/>
              <a:gd name="T15" fmla="*/ 483 h 537"/>
              <a:gd name="T16" fmla="*/ 250 w 299"/>
              <a:gd name="T17" fmla="*/ 493 h 537"/>
              <a:gd name="T18" fmla="*/ 239 w 299"/>
              <a:gd name="T19" fmla="*/ 493 h 537"/>
              <a:gd name="T20" fmla="*/ 144 w 299"/>
              <a:gd name="T21" fmla="*/ 440 h 537"/>
              <a:gd name="T22" fmla="*/ 80 w 299"/>
              <a:gd name="T23" fmla="*/ 361 h 537"/>
              <a:gd name="T24" fmla="*/ 53 w 299"/>
              <a:gd name="T25" fmla="*/ 292 h 537"/>
              <a:gd name="T26" fmla="*/ 43 w 299"/>
              <a:gd name="T27" fmla="*/ 154 h 537"/>
              <a:gd name="T28" fmla="*/ 43 w 299"/>
              <a:gd name="T29" fmla="*/ 154 h 537"/>
              <a:gd name="T30" fmla="*/ 59 w 299"/>
              <a:gd name="T31" fmla="*/ 90 h 537"/>
              <a:gd name="T32" fmla="*/ 107 w 299"/>
              <a:gd name="T33" fmla="*/ 53 h 537"/>
              <a:gd name="T34" fmla="*/ 144 w 299"/>
              <a:gd name="T35" fmla="*/ 42 h 537"/>
              <a:gd name="T36" fmla="*/ 170 w 299"/>
              <a:gd name="T37" fmla="*/ 42 h 537"/>
              <a:gd name="T38" fmla="*/ 224 w 299"/>
              <a:gd name="T39" fmla="*/ 69 h 537"/>
              <a:gd name="T40" fmla="*/ 245 w 299"/>
              <a:gd name="T41" fmla="*/ 106 h 537"/>
              <a:gd name="T42" fmla="*/ 255 w 299"/>
              <a:gd name="T43" fmla="*/ 169 h 537"/>
              <a:gd name="T44" fmla="*/ 117 w 299"/>
              <a:gd name="T45" fmla="*/ 5 h 537"/>
              <a:gd name="T46" fmla="*/ 43 w 299"/>
              <a:gd name="T47" fmla="*/ 47 h 537"/>
              <a:gd name="T48" fmla="*/ 6 w 299"/>
              <a:gd name="T49" fmla="*/ 122 h 537"/>
              <a:gd name="T50" fmla="*/ 0 w 299"/>
              <a:gd name="T51" fmla="*/ 201 h 537"/>
              <a:gd name="T52" fmla="*/ 11 w 299"/>
              <a:gd name="T53" fmla="*/ 302 h 537"/>
              <a:gd name="T54" fmla="*/ 53 w 299"/>
              <a:gd name="T55" fmla="*/ 398 h 537"/>
              <a:gd name="T56" fmla="*/ 138 w 299"/>
              <a:gd name="T57" fmla="*/ 488 h 537"/>
              <a:gd name="T58" fmla="*/ 228 w 299"/>
              <a:gd name="T59" fmla="*/ 530 h 537"/>
              <a:gd name="T60" fmla="*/ 260 w 299"/>
              <a:gd name="T61" fmla="*/ 536 h 537"/>
              <a:gd name="T62" fmla="*/ 292 w 299"/>
              <a:gd name="T63" fmla="*/ 509 h 537"/>
              <a:gd name="T64" fmla="*/ 298 w 299"/>
              <a:gd name="T65" fmla="*/ 376 h 537"/>
              <a:gd name="T66" fmla="*/ 255 w 299"/>
              <a:gd name="T67" fmla="*/ 323 h 537"/>
              <a:gd name="T68" fmla="*/ 224 w 299"/>
              <a:gd name="T69" fmla="*/ 313 h 537"/>
              <a:gd name="T70" fmla="*/ 213 w 299"/>
              <a:gd name="T71" fmla="*/ 292 h 537"/>
              <a:gd name="T72" fmla="*/ 213 w 299"/>
              <a:gd name="T73" fmla="*/ 244 h 537"/>
              <a:gd name="T74" fmla="*/ 234 w 299"/>
              <a:gd name="T75" fmla="*/ 228 h 537"/>
              <a:gd name="T76" fmla="*/ 277 w 299"/>
              <a:gd name="T77" fmla="*/ 212 h 537"/>
              <a:gd name="T78" fmla="*/ 298 w 299"/>
              <a:gd name="T79" fmla="*/ 148 h 537"/>
              <a:gd name="T80" fmla="*/ 282 w 299"/>
              <a:gd name="T81" fmla="*/ 90 h 537"/>
              <a:gd name="T82" fmla="*/ 250 w 299"/>
              <a:gd name="T83" fmla="*/ 42 h 537"/>
              <a:gd name="T84" fmla="*/ 175 w 299"/>
              <a:gd name="T85"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9" h="537">
                <a:moveTo>
                  <a:pt x="255" y="169"/>
                </a:moveTo>
                <a:lnTo>
                  <a:pt x="255" y="169"/>
                </a:lnTo>
                <a:lnTo>
                  <a:pt x="255" y="175"/>
                </a:lnTo>
                <a:lnTo>
                  <a:pt x="250" y="186"/>
                </a:lnTo>
                <a:lnTo>
                  <a:pt x="239" y="186"/>
                </a:lnTo>
                <a:lnTo>
                  <a:pt x="234" y="191"/>
                </a:lnTo>
                <a:lnTo>
                  <a:pt x="234" y="191"/>
                </a:lnTo>
                <a:lnTo>
                  <a:pt x="207" y="196"/>
                </a:lnTo>
                <a:lnTo>
                  <a:pt x="192" y="207"/>
                </a:lnTo>
                <a:lnTo>
                  <a:pt x="175" y="228"/>
                </a:lnTo>
                <a:lnTo>
                  <a:pt x="170" y="254"/>
                </a:lnTo>
                <a:lnTo>
                  <a:pt x="170" y="297"/>
                </a:lnTo>
                <a:lnTo>
                  <a:pt x="170" y="297"/>
                </a:lnTo>
                <a:lnTo>
                  <a:pt x="175" y="318"/>
                </a:lnTo>
                <a:lnTo>
                  <a:pt x="192" y="340"/>
                </a:lnTo>
                <a:lnTo>
                  <a:pt x="207" y="350"/>
                </a:lnTo>
                <a:lnTo>
                  <a:pt x="234" y="355"/>
                </a:lnTo>
                <a:lnTo>
                  <a:pt x="234" y="355"/>
                </a:lnTo>
                <a:lnTo>
                  <a:pt x="239" y="361"/>
                </a:lnTo>
                <a:lnTo>
                  <a:pt x="250" y="366"/>
                </a:lnTo>
                <a:lnTo>
                  <a:pt x="255" y="372"/>
                </a:lnTo>
                <a:lnTo>
                  <a:pt x="255" y="376"/>
                </a:lnTo>
                <a:lnTo>
                  <a:pt x="255" y="483"/>
                </a:lnTo>
                <a:lnTo>
                  <a:pt x="255" y="483"/>
                </a:lnTo>
                <a:lnTo>
                  <a:pt x="255" y="488"/>
                </a:lnTo>
                <a:lnTo>
                  <a:pt x="250" y="493"/>
                </a:lnTo>
                <a:lnTo>
                  <a:pt x="250" y="493"/>
                </a:lnTo>
                <a:lnTo>
                  <a:pt x="245" y="493"/>
                </a:lnTo>
                <a:lnTo>
                  <a:pt x="239" y="493"/>
                </a:lnTo>
                <a:lnTo>
                  <a:pt x="239" y="493"/>
                </a:lnTo>
                <a:lnTo>
                  <a:pt x="207" y="478"/>
                </a:lnTo>
                <a:lnTo>
                  <a:pt x="175" y="462"/>
                </a:lnTo>
                <a:lnTo>
                  <a:pt x="144" y="440"/>
                </a:lnTo>
                <a:lnTo>
                  <a:pt x="117" y="419"/>
                </a:lnTo>
                <a:lnTo>
                  <a:pt x="96" y="393"/>
                </a:lnTo>
                <a:lnTo>
                  <a:pt x="80" y="361"/>
                </a:lnTo>
                <a:lnTo>
                  <a:pt x="64" y="329"/>
                </a:lnTo>
                <a:lnTo>
                  <a:pt x="53" y="292"/>
                </a:lnTo>
                <a:lnTo>
                  <a:pt x="53" y="292"/>
                </a:lnTo>
                <a:lnTo>
                  <a:pt x="43" y="244"/>
                </a:lnTo>
                <a:lnTo>
                  <a:pt x="38" y="196"/>
                </a:lnTo>
                <a:lnTo>
                  <a:pt x="43" y="154"/>
                </a:lnTo>
                <a:lnTo>
                  <a:pt x="43" y="154"/>
                </a:lnTo>
                <a:lnTo>
                  <a:pt x="43" y="154"/>
                </a:lnTo>
                <a:lnTo>
                  <a:pt x="43" y="154"/>
                </a:lnTo>
                <a:lnTo>
                  <a:pt x="43" y="133"/>
                </a:lnTo>
                <a:lnTo>
                  <a:pt x="53" y="111"/>
                </a:lnTo>
                <a:lnTo>
                  <a:pt x="59" y="90"/>
                </a:lnTo>
                <a:lnTo>
                  <a:pt x="75" y="74"/>
                </a:lnTo>
                <a:lnTo>
                  <a:pt x="91" y="64"/>
                </a:lnTo>
                <a:lnTo>
                  <a:pt x="107" y="53"/>
                </a:lnTo>
                <a:lnTo>
                  <a:pt x="122" y="42"/>
                </a:lnTo>
                <a:lnTo>
                  <a:pt x="144" y="42"/>
                </a:lnTo>
                <a:lnTo>
                  <a:pt x="144" y="42"/>
                </a:lnTo>
                <a:lnTo>
                  <a:pt x="149" y="42"/>
                </a:lnTo>
                <a:lnTo>
                  <a:pt x="149" y="42"/>
                </a:lnTo>
                <a:lnTo>
                  <a:pt x="170" y="42"/>
                </a:lnTo>
                <a:lnTo>
                  <a:pt x="186" y="47"/>
                </a:lnTo>
                <a:lnTo>
                  <a:pt x="207" y="58"/>
                </a:lnTo>
                <a:lnTo>
                  <a:pt x="224" y="69"/>
                </a:lnTo>
                <a:lnTo>
                  <a:pt x="224" y="69"/>
                </a:lnTo>
                <a:lnTo>
                  <a:pt x="234" y="85"/>
                </a:lnTo>
                <a:lnTo>
                  <a:pt x="245" y="106"/>
                </a:lnTo>
                <a:lnTo>
                  <a:pt x="255" y="127"/>
                </a:lnTo>
                <a:lnTo>
                  <a:pt x="255" y="148"/>
                </a:lnTo>
                <a:lnTo>
                  <a:pt x="255" y="169"/>
                </a:lnTo>
                <a:close/>
                <a:moveTo>
                  <a:pt x="144" y="0"/>
                </a:moveTo>
                <a:lnTo>
                  <a:pt x="144" y="0"/>
                </a:lnTo>
                <a:lnTo>
                  <a:pt x="117" y="5"/>
                </a:lnTo>
                <a:lnTo>
                  <a:pt x="91" y="11"/>
                </a:lnTo>
                <a:lnTo>
                  <a:pt x="64" y="26"/>
                </a:lnTo>
                <a:lnTo>
                  <a:pt x="43" y="47"/>
                </a:lnTo>
                <a:lnTo>
                  <a:pt x="27" y="69"/>
                </a:lnTo>
                <a:lnTo>
                  <a:pt x="11" y="95"/>
                </a:lnTo>
                <a:lnTo>
                  <a:pt x="6" y="122"/>
                </a:lnTo>
                <a:lnTo>
                  <a:pt x="0" y="148"/>
                </a:lnTo>
                <a:lnTo>
                  <a:pt x="0" y="148"/>
                </a:lnTo>
                <a:lnTo>
                  <a:pt x="0" y="201"/>
                </a:lnTo>
                <a:lnTo>
                  <a:pt x="0" y="249"/>
                </a:lnTo>
                <a:lnTo>
                  <a:pt x="11" y="302"/>
                </a:lnTo>
                <a:lnTo>
                  <a:pt x="11" y="302"/>
                </a:lnTo>
                <a:lnTo>
                  <a:pt x="21" y="334"/>
                </a:lnTo>
                <a:lnTo>
                  <a:pt x="32" y="366"/>
                </a:lnTo>
                <a:lnTo>
                  <a:pt x="53" y="398"/>
                </a:lnTo>
                <a:lnTo>
                  <a:pt x="75" y="430"/>
                </a:lnTo>
                <a:lnTo>
                  <a:pt x="101" y="456"/>
                </a:lnTo>
                <a:lnTo>
                  <a:pt x="138" y="488"/>
                </a:lnTo>
                <a:lnTo>
                  <a:pt x="175" y="509"/>
                </a:lnTo>
                <a:lnTo>
                  <a:pt x="228" y="530"/>
                </a:lnTo>
                <a:lnTo>
                  <a:pt x="228" y="530"/>
                </a:lnTo>
                <a:lnTo>
                  <a:pt x="245" y="536"/>
                </a:lnTo>
                <a:lnTo>
                  <a:pt x="245" y="536"/>
                </a:lnTo>
                <a:lnTo>
                  <a:pt x="260" y="536"/>
                </a:lnTo>
                <a:lnTo>
                  <a:pt x="271" y="525"/>
                </a:lnTo>
                <a:lnTo>
                  <a:pt x="271" y="525"/>
                </a:lnTo>
                <a:lnTo>
                  <a:pt x="292" y="509"/>
                </a:lnTo>
                <a:lnTo>
                  <a:pt x="298" y="483"/>
                </a:lnTo>
                <a:lnTo>
                  <a:pt x="298" y="376"/>
                </a:lnTo>
                <a:lnTo>
                  <a:pt x="298" y="376"/>
                </a:lnTo>
                <a:lnTo>
                  <a:pt x="292" y="355"/>
                </a:lnTo>
                <a:lnTo>
                  <a:pt x="277" y="334"/>
                </a:lnTo>
                <a:lnTo>
                  <a:pt x="255" y="323"/>
                </a:lnTo>
                <a:lnTo>
                  <a:pt x="234" y="318"/>
                </a:lnTo>
                <a:lnTo>
                  <a:pt x="234" y="318"/>
                </a:lnTo>
                <a:lnTo>
                  <a:pt x="224" y="313"/>
                </a:lnTo>
                <a:lnTo>
                  <a:pt x="218" y="308"/>
                </a:lnTo>
                <a:lnTo>
                  <a:pt x="213" y="302"/>
                </a:lnTo>
                <a:lnTo>
                  <a:pt x="213" y="292"/>
                </a:lnTo>
                <a:lnTo>
                  <a:pt x="213" y="254"/>
                </a:lnTo>
                <a:lnTo>
                  <a:pt x="213" y="254"/>
                </a:lnTo>
                <a:lnTo>
                  <a:pt x="213" y="244"/>
                </a:lnTo>
                <a:lnTo>
                  <a:pt x="218" y="239"/>
                </a:lnTo>
                <a:lnTo>
                  <a:pt x="224" y="233"/>
                </a:lnTo>
                <a:lnTo>
                  <a:pt x="234" y="228"/>
                </a:lnTo>
                <a:lnTo>
                  <a:pt x="234" y="228"/>
                </a:lnTo>
                <a:lnTo>
                  <a:pt x="255" y="228"/>
                </a:lnTo>
                <a:lnTo>
                  <a:pt x="277" y="212"/>
                </a:lnTo>
                <a:lnTo>
                  <a:pt x="292" y="191"/>
                </a:lnTo>
                <a:lnTo>
                  <a:pt x="298" y="169"/>
                </a:lnTo>
                <a:lnTo>
                  <a:pt x="298" y="148"/>
                </a:lnTo>
                <a:lnTo>
                  <a:pt x="298" y="148"/>
                </a:lnTo>
                <a:lnTo>
                  <a:pt x="292" y="116"/>
                </a:lnTo>
                <a:lnTo>
                  <a:pt x="282" y="90"/>
                </a:lnTo>
                <a:lnTo>
                  <a:pt x="271" y="64"/>
                </a:lnTo>
                <a:lnTo>
                  <a:pt x="250" y="42"/>
                </a:lnTo>
                <a:lnTo>
                  <a:pt x="250" y="42"/>
                </a:lnTo>
                <a:lnTo>
                  <a:pt x="228" y="21"/>
                </a:lnTo>
                <a:lnTo>
                  <a:pt x="202" y="11"/>
                </a:lnTo>
                <a:lnTo>
                  <a:pt x="175" y="0"/>
                </a:lnTo>
                <a:lnTo>
                  <a:pt x="14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0" name="Freeform 957">
            <a:extLst>
              <a:ext uri="{FF2B5EF4-FFF2-40B4-BE49-F238E27FC236}">
                <a16:creationId xmlns:a16="http://schemas.microsoft.com/office/drawing/2014/main" id="{B9F755CD-8A83-4310-B139-3CBF55E97332}"/>
              </a:ext>
            </a:extLst>
          </p:cNvPr>
          <p:cNvSpPr>
            <a:spLocks noChangeArrowheads="1"/>
          </p:cNvSpPr>
          <p:nvPr/>
        </p:nvSpPr>
        <p:spPr bwMode="auto">
          <a:xfrm>
            <a:off x="5971500" y="4344659"/>
            <a:ext cx="89215" cy="160062"/>
          </a:xfrm>
          <a:custGeom>
            <a:avLst/>
            <a:gdLst>
              <a:gd name="T0" fmla="*/ 255 w 299"/>
              <a:gd name="T1" fmla="*/ 196 h 537"/>
              <a:gd name="T2" fmla="*/ 244 w 299"/>
              <a:gd name="T3" fmla="*/ 292 h 537"/>
              <a:gd name="T4" fmla="*/ 197 w 299"/>
              <a:gd name="T5" fmla="*/ 387 h 537"/>
              <a:gd name="T6" fmla="*/ 122 w 299"/>
              <a:gd name="T7" fmla="*/ 462 h 537"/>
              <a:gd name="T8" fmla="*/ 53 w 299"/>
              <a:gd name="T9" fmla="*/ 493 h 537"/>
              <a:gd name="T10" fmla="*/ 48 w 299"/>
              <a:gd name="T11" fmla="*/ 493 h 537"/>
              <a:gd name="T12" fmla="*/ 42 w 299"/>
              <a:gd name="T13" fmla="*/ 376 h 537"/>
              <a:gd name="T14" fmla="*/ 48 w 299"/>
              <a:gd name="T15" fmla="*/ 366 h 537"/>
              <a:gd name="T16" fmla="*/ 64 w 299"/>
              <a:gd name="T17" fmla="*/ 355 h 537"/>
              <a:gd name="T18" fmla="*/ 122 w 299"/>
              <a:gd name="T19" fmla="*/ 318 h 537"/>
              <a:gd name="T20" fmla="*/ 122 w 299"/>
              <a:gd name="T21" fmla="*/ 254 h 537"/>
              <a:gd name="T22" fmla="*/ 85 w 299"/>
              <a:gd name="T23" fmla="*/ 196 h 537"/>
              <a:gd name="T24" fmla="*/ 53 w 299"/>
              <a:gd name="T25" fmla="*/ 186 h 537"/>
              <a:gd name="T26" fmla="*/ 42 w 299"/>
              <a:gd name="T27" fmla="*/ 169 h 537"/>
              <a:gd name="T28" fmla="*/ 42 w 299"/>
              <a:gd name="T29" fmla="*/ 127 h 537"/>
              <a:gd name="T30" fmla="*/ 74 w 299"/>
              <a:gd name="T31" fmla="*/ 69 h 537"/>
              <a:gd name="T32" fmla="*/ 106 w 299"/>
              <a:gd name="T33" fmla="*/ 47 h 537"/>
              <a:gd name="T34" fmla="*/ 149 w 299"/>
              <a:gd name="T35" fmla="*/ 42 h 537"/>
              <a:gd name="T36" fmla="*/ 170 w 299"/>
              <a:gd name="T37" fmla="*/ 42 h 537"/>
              <a:gd name="T38" fmla="*/ 223 w 299"/>
              <a:gd name="T39" fmla="*/ 74 h 537"/>
              <a:gd name="T40" fmla="*/ 249 w 299"/>
              <a:gd name="T41" fmla="*/ 133 h 537"/>
              <a:gd name="T42" fmla="*/ 149 w 299"/>
              <a:gd name="T43" fmla="*/ 0 h 537"/>
              <a:gd name="T44" fmla="*/ 69 w 299"/>
              <a:gd name="T45" fmla="*/ 21 h 537"/>
              <a:gd name="T46" fmla="*/ 27 w 299"/>
              <a:gd name="T47" fmla="*/ 64 h 537"/>
              <a:gd name="T48" fmla="*/ 0 w 299"/>
              <a:gd name="T49" fmla="*/ 148 h 537"/>
              <a:gd name="T50" fmla="*/ 5 w 299"/>
              <a:gd name="T51" fmla="*/ 191 h 537"/>
              <a:gd name="T52" fmla="*/ 64 w 299"/>
              <a:gd name="T53" fmla="*/ 228 h 537"/>
              <a:gd name="T54" fmla="*/ 80 w 299"/>
              <a:gd name="T55" fmla="*/ 239 h 537"/>
              <a:gd name="T56" fmla="*/ 85 w 299"/>
              <a:gd name="T57" fmla="*/ 297 h 537"/>
              <a:gd name="T58" fmla="*/ 80 w 299"/>
              <a:gd name="T59" fmla="*/ 308 h 537"/>
              <a:gd name="T60" fmla="*/ 64 w 299"/>
              <a:gd name="T61" fmla="*/ 318 h 537"/>
              <a:gd name="T62" fmla="*/ 5 w 299"/>
              <a:gd name="T63" fmla="*/ 355 h 537"/>
              <a:gd name="T64" fmla="*/ 0 w 299"/>
              <a:gd name="T65" fmla="*/ 483 h 537"/>
              <a:gd name="T66" fmla="*/ 21 w 299"/>
              <a:gd name="T67" fmla="*/ 525 h 537"/>
              <a:gd name="T68" fmla="*/ 53 w 299"/>
              <a:gd name="T69" fmla="*/ 536 h 537"/>
              <a:gd name="T70" fmla="*/ 117 w 299"/>
              <a:gd name="T71" fmla="*/ 509 h 537"/>
              <a:gd name="T72" fmla="*/ 223 w 299"/>
              <a:gd name="T73" fmla="*/ 430 h 537"/>
              <a:gd name="T74" fmla="*/ 276 w 299"/>
              <a:gd name="T75" fmla="*/ 334 h 537"/>
              <a:gd name="T76" fmla="*/ 292 w 299"/>
              <a:gd name="T77" fmla="*/ 249 h 537"/>
              <a:gd name="T78" fmla="*/ 292 w 299"/>
              <a:gd name="T79" fmla="*/ 148 h 537"/>
              <a:gd name="T80" fmla="*/ 271 w 299"/>
              <a:gd name="T81" fmla="*/ 69 h 537"/>
              <a:gd name="T82" fmla="*/ 207 w 299"/>
              <a:gd name="T83" fmla="*/ 11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9" h="537">
                <a:moveTo>
                  <a:pt x="255" y="154"/>
                </a:moveTo>
                <a:lnTo>
                  <a:pt x="255" y="154"/>
                </a:lnTo>
                <a:lnTo>
                  <a:pt x="255" y="196"/>
                </a:lnTo>
                <a:lnTo>
                  <a:pt x="255" y="239"/>
                </a:lnTo>
                <a:lnTo>
                  <a:pt x="244" y="292"/>
                </a:lnTo>
                <a:lnTo>
                  <a:pt x="244" y="292"/>
                </a:lnTo>
                <a:lnTo>
                  <a:pt x="234" y="329"/>
                </a:lnTo>
                <a:lnTo>
                  <a:pt x="218" y="361"/>
                </a:lnTo>
                <a:lnTo>
                  <a:pt x="197" y="387"/>
                </a:lnTo>
                <a:lnTo>
                  <a:pt x="175" y="419"/>
                </a:lnTo>
                <a:lnTo>
                  <a:pt x="149" y="440"/>
                </a:lnTo>
                <a:lnTo>
                  <a:pt x="122" y="462"/>
                </a:lnTo>
                <a:lnTo>
                  <a:pt x="91" y="478"/>
                </a:lnTo>
                <a:lnTo>
                  <a:pt x="53" y="493"/>
                </a:lnTo>
                <a:lnTo>
                  <a:pt x="53" y="493"/>
                </a:lnTo>
                <a:lnTo>
                  <a:pt x="48" y="493"/>
                </a:lnTo>
                <a:lnTo>
                  <a:pt x="48" y="493"/>
                </a:lnTo>
                <a:lnTo>
                  <a:pt x="48" y="493"/>
                </a:lnTo>
                <a:lnTo>
                  <a:pt x="42" y="488"/>
                </a:lnTo>
                <a:lnTo>
                  <a:pt x="42" y="483"/>
                </a:lnTo>
                <a:lnTo>
                  <a:pt x="42" y="376"/>
                </a:lnTo>
                <a:lnTo>
                  <a:pt x="42" y="376"/>
                </a:lnTo>
                <a:lnTo>
                  <a:pt x="42" y="372"/>
                </a:lnTo>
                <a:lnTo>
                  <a:pt x="48" y="366"/>
                </a:lnTo>
                <a:lnTo>
                  <a:pt x="53" y="361"/>
                </a:lnTo>
                <a:lnTo>
                  <a:pt x="64" y="355"/>
                </a:lnTo>
                <a:lnTo>
                  <a:pt x="64" y="355"/>
                </a:lnTo>
                <a:lnTo>
                  <a:pt x="85" y="350"/>
                </a:lnTo>
                <a:lnTo>
                  <a:pt x="106" y="340"/>
                </a:lnTo>
                <a:lnTo>
                  <a:pt x="122" y="318"/>
                </a:lnTo>
                <a:lnTo>
                  <a:pt x="122" y="292"/>
                </a:lnTo>
                <a:lnTo>
                  <a:pt x="122" y="254"/>
                </a:lnTo>
                <a:lnTo>
                  <a:pt x="122" y="254"/>
                </a:lnTo>
                <a:lnTo>
                  <a:pt x="122" y="228"/>
                </a:lnTo>
                <a:lnTo>
                  <a:pt x="106" y="207"/>
                </a:lnTo>
                <a:lnTo>
                  <a:pt x="85" y="196"/>
                </a:lnTo>
                <a:lnTo>
                  <a:pt x="64" y="191"/>
                </a:lnTo>
                <a:lnTo>
                  <a:pt x="64" y="191"/>
                </a:lnTo>
                <a:lnTo>
                  <a:pt x="53" y="186"/>
                </a:lnTo>
                <a:lnTo>
                  <a:pt x="48" y="186"/>
                </a:lnTo>
                <a:lnTo>
                  <a:pt x="42" y="175"/>
                </a:lnTo>
                <a:lnTo>
                  <a:pt x="42" y="169"/>
                </a:lnTo>
                <a:lnTo>
                  <a:pt x="42" y="148"/>
                </a:lnTo>
                <a:lnTo>
                  <a:pt x="42" y="148"/>
                </a:lnTo>
                <a:lnTo>
                  <a:pt x="42" y="127"/>
                </a:lnTo>
                <a:lnTo>
                  <a:pt x="48" y="106"/>
                </a:lnTo>
                <a:lnTo>
                  <a:pt x="59" y="85"/>
                </a:lnTo>
                <a:lnTo>
                  <a:pt x="74" y="69"/>
                </a:lnTo>
                <a:lnTo>
                  <a:pt x="74" y="69"/>
                </a:lnTo>
                <a:lnTo>
                  <a:pt x="91" y="58"/>
                </a:lnTo>
                <a:lnTo>
                  <a:pt x="106" y="47"/>
                </a:lnTo>
                <a:lnTo>
                  <a:pt x="127" y="42"/>
                </a:lnTo>
                <a:lnTo>
                  <a:pt x="149" y="42"/>
                </a:lnTo>
                <a:lnTo>
                  <a:pt x="149" y="42"/>
                </a:lnTo>
                <a:lnTo>
                  <a:pt x="149" y="42"/>
                </a:lnTo>
                <a:lnTo>
                  <a:pt x="149" y="42"/>
                </a:lnTo>
                <a:lnTo>
                  <a:pt x="170" y="42"/>
                </a:lnTo>
                <a:lnTo>
                  <a:pt x="191" y="53"/>
                </a:lnTo>
                <a:lnTo>
                  <a:pt x="207" y="64"/>
                </a:lnTo>
                <a:lnTo>
                  <a:pt x="223" y="74"/>
                </a:lnTo>
                <a:lnTo>
                  <a:pt x="234" y="90"/>
                </a:lnTo>
                <a:lnTo>
                  <a:pt x="244" y="111"/>
                </a:lnTo>
                <a:lnTo>
                  <a:pt x="249" y="133"/>
                </a:lnTo>
                <a:lnTo>
                  <a:pt x="255" y="154"/>
                </a:lnTo>
                <a:close/>
                <a:moveTo>
                  <a:pt x="149" y="0"/>
                </a:moveTo>
                <a:lnTo>
                  <a:pt x="149" y="0"/>
                </a:lnTo>
                <a:lnTo>
                  <a:pt x="122" y="0"/>
                </a:lnTo>
                <a:lnTo>
                  <a:pt x="95" y="11"/>
                </a:lnTo>
                <a:lnTo>
                  <a:pt x="69" y="21"/>
                </a:lnTo>
                <a:lnTo>
                  <a:pt x="42" y="42"/>
                </a:lnTo>
                <a:lnTo>
                  <a:pt x="42" y="42"/>
                </a:lnTo>
                <a:lnTo>
                  <a:pt x="27" y="64"/>
                </a:lnTo>
                <a:lnTo>
                  <a:pt x="11" y="90"/>
                </a:lnTo>
                <a:lnTo>
                  <a:pt x="0" y="116"/>
                </a:lnTo>
                <a:lnTo>
                  <a:pt x="0" y="148"/>
                </a:lnTo>
                <a:lnTo>
                  <a:pt x="0" y="169"/>
                </a:lnTo>
                <a:lnTo>
                  <a:pt x="0" y="169"/>
                </a:lnTo>
                <a:lnTo>
                  <a:pt x="5" y="191"/>
                </a:lnTo>
                <a:lnTo>
                  <a:pt x="16" y="212"/>
                </a:lnTo>
                <a:lnTo>
                  <a:pt x="37" y="228"/>
                </a:lnTo>
                <a:lnTo>
                  <a:pt x="64" y="228"/>
                </a:lnTo>
                <a:lnTo>
                  <a:pt x="64" y="228"/>
                </a:lnTo>
                <a:lnTo>
                  <a:pt x="69" y="233"/>
                </a:lnTo>
                <a:lnTo>
                  <a:pt x="80" y="239"/>
                </a:lnTo>
                <a:lnTo>
                  <a:pt x="80" y="244"/>
                </a:lnTo>
                <a:lnTo>
                  <a:pt x="85" y="254"/>
                </a:lnTo>
                <a:lnTo>
                  <a:pt x="85" y="297"/>
                </a:lnTo>
                <a:lnTo>
                  <a:pt x="85" y="297"/>
                </a:lnTo>
                <a:lnTo>
                  <a:pt x="80" y="302"/>
                </a:lnTo>
                <a:lnTo>
                  <a:pt x="80" y="308"/>
                </a:lnTo>
                <a:lnTo>
                  <a:pt x="69" y="313"/>
                </a:lnTo>
                <a:lnTo>
                  <a:pt x="64" y="318"/>
                </a:lnTo>
                <a:lnTo>
                  <a:pt x="64" y="318"/>
                </a:lnTo>
                <a:lnTo>
                  <a:pt x="37" y="323"/>
                </a:lnTo>
                <a:lnTo>
                  <a:pt x="16" y="334"/>
                </a:lnTo>
                <a:lnTo>
                  <a:pt x="5" y="355"/>
                </a:lnTo>
                <a:lnTo>
                  <a:pt x="0" y="376"/>
                </a:lnTo>
                <a:lnTo>
                  <a:pt x="0" y="483"/>
                </a:lnTo>
                <a:lnTo>
                  <a:pt x="0" y="483"/>
                </a:lnTo>
                <a:lnTo>
                  <a:pt x="5" y="509"/>
                </a:lnTo>
                <a:lnTo>
                  <a:pt x="21" y="525"/>
                </a:lnTo>
                <a:lnTo>
                  <a:pt x="21" y="525"/>
                </a:lnTo>
                <a:lnTo>
                  <a:pt x="37" y="536"/>
                </a:lnTo>
                <a:lnTo>
                  <a:pt x="53" y="536"/>
                </a:lnTo>
                <a:lnTo>
                  <a:pt x="53" y="536"/>
                </a:lnTo>
                <a:lnTo>
                  <a:pt x="69" y="530"/>
                </a:lnTo>
                <a:lnTo>
                  <a:pt x="69" y="530"/>
                </a:lnTo>
                <a:lnTo>
                  <a:pt x="117" y="509"/>
                </a:lnTo>
                <a:lnTo>
                  <a:pt x="159" y="488"/>
                </a:lnTo>
                <a:lnTo>
                  <a:pt x="191" y="456"/>
                </a:lnTo>
                <a:lnTo>
                  <a:pt x="223" y="430"/>
                </a:lnTo>
                <a:lnTo>
                  <a:pt x="244" y="398"/>
                </a:lnTo>
                <a:lnTo>
                  <a:pt x="260" y="366"/>
                </a:lnTo>
                <a:lnTo>
                  <a:pt x="276" y="334"/>
                </a:lnTo>
                <a:lnTo>
                  <a:pt x="281" y="302"/>
                </a:lnTo>
                <a:lnTo>
                  <a:pt x="281" y="302"/>
                </a:lnTo>
                <a:lnTo>
                  <a:pt x="292" y="249"/>
                </a:lnTo>
                <a:lnTo>
                  <a:pt x="298" y="201"/>
                </a:lnTo>
                <a:lnTo>
                  <a:pt x="292" y="148"/>
                </a:lnTo>
                <a:lnTo>
                  <a:pt x="292" y="148"/>
                </a:lnTo>
                <a:lnTo>
                  <a:pt x="292" y="122"/>
                </a:lnTo>
                <a:lnTo>
                  <a:pt x="281" y="95"/>
                </a:lnTo>
                <a:lnTo>
                  <a:pt x="271" y="69"/>
                </a:lnTo>
                <a:lnTo>
                  <a:pt x="249" y="47"/>
                </a:lnTo>
                <a:lnTo>
                  <a:pt x="228" y="26"/>
                </a:lnTo>
                <a:lnTo>
                  <a:pt x="207" y="11"/>
                </a:lnTo>
                <a:lnTo>
                  <a:pt x="181" y="5"/>
                </a:lnTo>
                <a:lnTo>
                  <a:pt x="149"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1" name="Freeform 958">
            <a:extLst>
              <a:ext uri="{FF2B5EF4-FFF2-40B4-BE49-F238E27FC236}">
                <a16:creationId xmlns:a16="http://schemas.microsoft.com/office/drawing/2014/main" id="{C6187D6D-1BB8-4225-9B3D-3B70807E45DF}"/>
              </a:ext>
            </a:extLst>
          </p:cNvPr>
          <p:cNvSpPr>
            <a:spLocks noChangeArrowheads="1"/>
          </p:cNvSpPr>
          <p:nvPr/>
        </p:nvSpPr>
        <p:spPr bwMode="auto">
          <a:xfrm>
            <a:off x="5912461" y="4365650"/>
            <a:ext cx="17056" cy="17056"/>
          </a:xfrm>
          <a:custGeom>
            <a:avLst/>
            <a:gdLst>
              <a:gd name="T0" fmla="*/ 31 w 59"/>
              <a:gd name="T1" fmla="*/ 58 h 59"/>
              <a:gd name="T2" fmla="*/ 0 w 59"/>
              <a:gd name="T3" fmla="*/ 26 h 59"/>
              <a:gd name="T4" fmla="*/ 31 w 59"/>
              <a:gd name="T5" fmla="*/ 0 h 59"/>
              <a:gd name="T6" fmla="*/ 58 w 59"/>
              <a:gd name="T7" fmla="*/ 32 h 59"/>
              <a:gd name="T8" fmla="*/ 31 w 59"/>
              <a:gd name="T9" fmla="*/ 58 h 59"/>
            </a:gdLst>
            <a:ahLst/>
            <a:cxnLst>
              <a:cxn ang="0">
                <a:pos x="T0" y="T1"/>
              </a:cxn>
              <a:cxn ang="0">
                <a:pos x="T2" y="T3"/>
              </a:cxn>
              <a:cxn ang="0">
                <a:pos x="T4" y="T5"/>
              </a:cxn>
              <a:cxn ang="0">
                <a:pos x="T6" y="T7"/>
              </a:cxn>
              <a:cxn ang="0">
                <a:pos x="T8" y="T9"/>
              </a:cxn>
            </a:cxnLst>
            <a:rect l="0" t="0" r="r" b="b"/>
            <a:pathLst>
              <a:path w="59" h="59">
                <a:moveTo>
                  <a:pt x="31" y="58"/>
                </a:moveTo>
                <a:lnTo>
                  <a:pt x="0" y="26"/>
                </a:lnTo>
                <a:lnTo>
                  <a:pt x="31" y="0"/>
                </a:lnTo>
                <a:lnTo>
                  <a:pt x="58" y="32"/>
                </a:lnTo>
                <a:lnTo>
                  <a:pt x="31"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 name="Freeform 959">
            <a:extLst>
              <a:ext uri="{FF2B5EF4-FFF2-40B4-BE49-F238E27FC236}">
                <a16:creationId xmlns:a16="http://schemas.microsoft.com/office/drawing/2014/main" id="{E690D5CC-CC01-444A-9C4D-A37DDE13775C}"/>
              </a:ext>
            </a:extLst>
          </p:cNvPr>
          <p:cNvSpPr>
            <a:spLocks noChangeArrowheads="1"/>
          </p:cNvSpPr>
          <p:nvPr/>
        </p:nvSpPr>
        <p:spPr bwMode="auto">
          <a:xfrm>
            <a:off x="5899341" y="4387955"/>
            <a:ext cx="15744" cy="15744"/>
          </a:xfrm>
          <a:custGeom>
            <a:avLst/>
            <a:gdLst>
              <a:gd name="T0" fmla="*/ 16 w 54"/>
              <a:gd name="T1" fmla="*/ 0 h 54"/>
              <a:gd name="T2" fmla="*/ 53 w 54"/>
              <a:gd name="T3" fmla="*/ 16 h 54"/>
              <a:gd name="T4" fmla="*/ 37 w 54"/>
              <a:gd name="T5" fmla="*/ 53 h 54"/>
              <a:gd name="T6" fmla="*/ 0 w 54"/>
              <a:gd name="T7" fmla="*/ 37 h 54"/>
              <a:gd name="T8" fmla="*/ 16 w 54"/>
              <a:gd name="T9" fmla="*/ 0 h 54"/>
            </a:gdLst>
            <a:ahLst/>
            <a:cxnLst>
              <a:cxn ang="0">
                <a:pos x="T0" y="T1"/>
              </a:cxn>
              <a:cxn ang="0">
                <a:pos x="T2" y="T3"/>
              </a:cxn>
              <a:cxn ang="0">
                <a:pos x="T4" y="T5"/>
              </a:cxn>
              <a:cxn ang="0">
                <a:pos x="T6" y="T7"/>
              </a:cxn>
              <a:cxn ang="0">
                <a:pos x="T8" y="T9"/>
              </a:cxn>
            </a:cxnLst>
            <a:rect l="0" t="0" r="r" b="b"/>
            <a:pathLst>
              <a:path w="54" h="54">
                <a:moveTo>
                  <a:pt x="16" y="0"/>
                </a:moveTo>
                <a:lnTo>
                  <a:pt x="53" y="16"/>
                </a:lnTo>
                <a:lnTo>
                  <a:pt x="37" y="53"/>
                </a:lnTo>
                <a:lnTo>
                  <a:pt x="0" y="37"/>
                </a:lnTo>
                <a:lnTo>
                  <a:pt x="16"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3" name="Freeform 960">
            <a:extLst>
              <a:ext uri="{FF2B5EF4-FFF2-40B4-BE49-F238E27FC236}">
                <a16:creationId xmlns:a16="http://schemas.microsoft.com/office/drawing/2014/main" id="{CD918D54-ED67-4A5D-86B4-8341A8DCC2A0}"/>
              </a:ext>
            </a:extLst>
          </p:cNvPr>
          <p:cNvSpPr>
            <a:spLocks noChangeArrowheads="1"/>
          </p:cNvSpPr>
          <p:nvPr/>
        </p:nvSpPr>
        <p:spPr bwMode="auto">
          <a:xfrm>
            <a:off x="5895405" y="4416818"/>
            <a:ext cx="13120" cy="13120"/>
          </a:xfrm>
          <a:custGeom>
            <a:avLst/>
            <a:gdLst>
              <a:gd name="T0" fmla="*/ 0 w 44"/>
              <a:gd name="T1" fmla="*/ 5 h 43"/>
              <a:gd name="T2" fmla="*/ 43 w 44"/>
              <a:gd name="T3" fmla="*/ 0 h 43"/>
              <a:gd name="T4" fmla="*/ 43 w 44"/>
              <a:gd name="T5" fmla="*/ 42 h 43"/>
              <a:gd name="T6" fmla="*/ 0 w 44"/>
              <a:gd name="T7" fmla="*/ 42 h 43"/>
              <a:gd name="T8" fmla="*/ 0 w 44"/>
              <a:gd name="T9" fmla="*/ 5 h 43"/>
            </a:gdLst>
            <a:ahLst/>
            <a:cxnLst>
              <a:cxn ang="0">
                <a:pos x="T0" y="T1"/>
              </a:cxn>
              <a:cxn ang="0">
                <a:pos x="T2" y="T3"/>
              </a:cxn>
              <a:cxn ang="0">
                <a:pos x="T4" y="T5"/>
              </a:cxn>
              <a:cxn ang="0">
                <a:pos x="T6" y="T7"/>
              </a:cxn>
              <a:cxn ang="0">
                <a:pos x="T8" y="T9"/>
              </a:cxn>
            </a:cxnLst>
            <a:rect l="0" t="0" r="r" b="b"/>
            <a:pathLst>
              <a:path w="44" h="43">
                <a:moveTo>
                  <a:pt x="0" y="5"/>
                </a:moveTo>
                <a:lnTo>
                  <a:pt x="43" y="0"/>
                </a:lnTo>
                <a:lnTo>
                  <a:pt x="43" y="42"/>
                </a:lnTo>
                <a:lnTo>
                  <a:pt x="0" y="42"/>
                </a:lnTo>
                <a:lnTo>
                  <a:pt x="0" y="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4" name="Freeform 961">
            <a:extLst>
              <a:ext uri="{FF2B5EF4-FFF2-40B4-BE49-F238E27FC236}">
                <a16:creationId xmlns:a16="http://schemas.microsoft.com/office/drawing/2014/main" id="{51B4FBE9-AD22-46A0-84B5-AC50280EA998}"/>
              </a:ext>
            </a:extLst>
          </p:cNvPr>
          <p:cNvSpPr>
            <a:spLocks noChangeArrowheads="1"/>
          </p:cNvSpPr>
          <p:nvPr/>
        </p:nvSpPr>
        <p:spPr bwMode="auto">
          <a:xfrm>
            <a:off x="5900653" y="4441745"/>
            <a:ext cx="18368" cy="15744"/>
          </a:xfrm>
          <a:custGeom>
            <a:avLst/>
            <a:gdLst>
              <a:gd name="T0" fmla="*/ 21 w 60"/>
              <a:gd name="T1" fmla="*/ 53 h 54"/>
              <a:gd name="T2" fmla="*/ 0 w 60"/>
              <a:gd name="T3" fmla="*/ 17 h 54"/>
              <a:gd name="T4" fmla="*/ 37 w 60"/>
              <a:gd name="T5" fmla="*/ 0 h 54"/>
              <a:gd name="T6" fmla="*/ 59 w 60"/>
              <a:gd name="T7" fmla="*/ 32 h 54"/>
              <a:gd name="T8" fmla="*/ 21 w 60"/>
              <a:gd name="T9" fmla="*/ 53 h 54"/>
            </a:gdLst>
            <a:ahLst/>
            <a:cxnLst>
              <a:cxn ang="0">
                <a:pos x="T0" y="T1"/>
              </a:cxn>
              <a:cxn ang="0">
                <a:pos x="T2" y="T3"/>
              </a:cxn>
              <a:cxn ang="0">
                <a:pos x="T4" y="T5"/>
              </a:cxn>
              <a:cxn ang="0">
                <a:pos x="T6" y="T7"/>
              </a:cxn>
              <a:cxn ang="0">
                <a:pos x="T8" y="T9"/>
              </a:cxn>
            </a:cxnLst>
            <a:rect l="0" t="0" r="r" b="b"/>
            <a:pathLst>
              <a:path w="60" h="54">
                <a:moveTo>
                  <a:pt x="21" y="53"/>
                </a:moveTo>
                <a:lnTo>
                  <a:pt x="0" y="17"/>
                </a:lnTo>
                <a:lnTo>
                  <a:pt x="37" y="0"/>
                </a:lnTo>
                <a:lnTo>
                  <a:pt x="59" y="32"/>
                </a:lnTo>
                <a:lnTo>
                  <a:pt x="21" y="5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5" name="Freeform 962">
            <a:extLst>
              <a:ext uri="{FF2B5EF4-FFF2-40B4-BE49-F238E27FC236}">
                <a16:creationId xmlns:a16="http://schemas.microsoft.com/office/drawing/2014/main" id="{D8C7313E-7FF7-4D3B-A6CD-96EE36B29B09}"/>
              </a:ext>
            </a:extLst>
          </p:cNvPr>
          <p:cNvSpPr>
            <a:spLocks noChangeArrowheads="1"/>
          </p:cNvSpPr>
          <p:nvPr/>
        </p:nvSpPr>
        <p:spPr bwMode="auto">
          <a:xfrm>
            <a:off x="5917709" y="4462737"/>
            <a:ext cx="17056" cy="17056"/>
          </a:xfrm>
          <a:custGeom>
            <a:avLst/>
            <a:gdLst>
              <a:gd name="T0" fmla="*/ 58 w 59"/>
              <a:gd name="T1" fmla="*/ 21 h 59"/>
              <a:gd name="T2" fmla="*/ 32 w 59"/>
              <a:gd name="T3" fmla="*/ 58 h 59"/>
              <a:gd name="T4" fmla="*/ 0 w 59"/>
              <a:gd name="T5" fmla="*/ 32 h 59"/>
              <a:gd name="T6" fmla="*/ 26 w 59"/>
              <a:gd name="T7" fmla="*/ 0 h 59"/>
              <a:gd name="T8" fmla="*/ 58 w 59"/>
              <a:gd name="T9" fmla="*/ 21 h 59"/>
            </a:gdLst>
            <a:ahLst/>
            <a:cxnLst>
              <a:cxn ang="0">
                <a:pos x="T0" y="T1"/>
              </a:cxn>
              <a:cxn ang="0">
                <a:pos x="T2" y="T3"/>
              </a:cxn>
              <a:cxn ang="0">
                <a:pos x="T4" y="T5"/>
              </a:cxn>
              <a:cxn ang="0">
                <a:pos x="T6" y="T7"/>
              </a:cxn>
              <a:cxn ang="0">
                <a:pos x="T8" y="T9"/>
              </a:cxn>
            </a:cxnLst>
            <a:rect l="0" t="0" r="r" b="b"/>
            <a:pathLst>
              <a:path w="59" h="59">
                <a:moveTo>
                  <a:pt x="58" y="21"/>
                </a:moveTo>
                <a:lnTo>
                  <a:pt x="32" y="58"/>
                </a:lnTo>
                <a:lnTo>
                  <a:pt x="0" y="32"/>
                </a:lnTo>
                <a:lnTo>
                  <a:pt x="26" y="0"/>
                </a:lnTo>
                <a:lnTo>
                  <a:pt x="58" y="2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6" name="Freeform 963">
            <a:extLst>
              <a:ext uri="{FF2B5EF4-FFF2-40B4-BE49-F238E27FC236}">
                <a16:creationId xmlns:a16="http://schemas.microsoft.com/office/drawing/2014/main" id="{552C0409-8B3F-4D55-8A7A-5CD1DA3235F3}"/>
              </a:ext>
            </a:extLst>
          </p:cNvPr>
          <p:cNvSpPr>
            <a:spLocks noChangeArrowheads="1"/>
          </p:cNvSpPr>
          <p:nvPr/>
        </p:nvSpPr>
        <p:spPr bwMode="auto">
          <a:xfrm>
            <a:off x="5993804" y="4462737"/>
            <a:ext cx="18368" cy="17056"/>
          </a:xfrm>
          <a:custGeom>
            <a:avLst/>
            <a:gdLst>
              <a:gd name="T0" fmla="*/ 27 w 60"/>
              <a:gd name="T1" fmla="*/ 58 h 59"/>
              <a:gd name="T2" fmla="*/ 0 w 60"/>
              <a:gd name="T3" fmla="*/ 21 h 59"/>
              <a:gd name="T4" fmla="*/ 38 w 60"/>
              <a:gd name="T5" fmla="*/ 0 h 59"/>
              <a:gd name="T6" fmla="*/ 59 w 60"/>
              <a:gd name="T7" fmla="*/ 32 h 59"/>
              <a:gd name="T8" fmla="*/ 27 w 60"/>
              <a:gd name="T9" fmla="*/ 58 h 59"/>
            </a:gdLst>
            <a:ahLst/>
            <a:cxnLst>
              <a:cxn ang="0">
                <a:pos x="T0" y="T1"/>
              </a:cxn>
              <a:cxn ang="0">
                <a:pos x="T2" y="T3"/>
              </a:cxn>
              <a:cxn ang="0">
                <a:pos x="T4" y="T5"/>
              </a:cxn>
              <a:cxn ang="0">
                <a:pos x="T6" y="T7"/>
              </a:cxn>
              <a:cxn ang="0">
                <a:pos x="T8" y="T9"/>
              </a:cxn>
            </a:cxnLst>
            <a:rect l="0" t="0" r="r" b="b"/>
            <a:pathLst>
              <a:path w="60" h="59">
                <a:moveTo>
                  <a:pt x="27" y="58"/>
                </a:moveTo>
                <a:lnTo>
                  <a:pt x="0" y="21"/>
                </a:lnTo>
                <a:lnTo>
                  <a:pt x="38" y="0"/>
                </a:lnTo>
                <a:lnTo>
                  <a:pt x="59" y="32"/>
                </a:lnTo>
                <a:lnTo>
                  <a:pt x="27" y="5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7" name="Freeform 964">
            <a:extLst>
              <a:ext uri="{FF2B5EF4-FFF2-40B4-BE49-F238E27FC236}">
                <a16:creationId xmlns:a16="http://schemas.microsoft.com/office/drawing/2014/main" id="{003E3AE3-BAFE-40EE-93D7-3CBC26E28BD4}"/>
              </a:ext>
            </a:extLst>
          </p:cNvPr>
          <p:cNvSpPr>
            <a:spLocks noChangeArrowheads="1"/>
          </p:cNvSpPr>
          <p:nvPr/>
        </p:nvSpPr>
        <p:spPr bwMode="auto">
          <a:xfrm>
            <a:off x="6012171" y="4441745"/>
            <a:ext cx="15744" cy="15744"/>
          </a:xfrm>
          <a:custGeom>
            <a:avLst/>
            <a:gdLst>
              <a:gd name="T0" fmla="*/ 37 w 54"/>
              <a:gd name="T1" fmla="*/ 53 h 54"/>
              <a:gd name="T2" fmla="*/ 0 w 54"/>
              <a:gd name="T3" fmla="*/ 32 h 54"/>
              <a:gd name="T4" fmla="*/ 16 w 54"/>
              <a:gd name="T5" fmla="*/ 0 h 54"/>
              <a:gd name="T6" fmla="*/ 53 w 54"/>
              <a:gd name="T7" fmla="*/ 17 h 54"/>
              <a:gd name="T8" fmla="*/ 37 w 54"/>
              <a:gd name="T9" fmla="*/ 53 h 54"/>
            </a:gdLst>
            <a:ahLst/>
            <a:cxnLst>
              <a:cxn ang="0">
                <a:pos x="T0" y="T1"/>
              </a:cxn>
              <a:cxn ang="0">
                <a:pos x="T2" y="T3"/>
              </a:cxn>
              <a:cxn ang="0">
                <a:pos x="T4" y="T5"/>
              </a:cxn>
              <a:cxn ang="0">
                <a:pos x="T6" y="T7"/>
              </a:cxn>
              <a:cxn ang="0">
                <a:pos x="T8" y="T9"/>
              </a:cxn>
            </a:cxnLst>
            <a:rect l="0" t="0" r="r" b="b"/>
            <a:pathLst>
              <a:path w="54" h="54">
                <a:moveTo>
                  <a:pt x="37" y="53"/>
                </a:moveTo>
                <a:lnTo>
                  <a:pt x="0" y="32"/>
                </a:lnTo>
                <a:lnTo>
                  <a:pt x="16" y="0"/>
                </a:lnTo>
                <a:lnTo>
                  <a:pt x="53" y="17"/>
                </a:lnTo>
                <a:lnTo>
                  <a:pt x="37" y="5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8" name="Freeform 965">
            <a:extLst>
              <a:ext uri="{FF2B5EF4-FFF2-40B4-BE49-F238E27FC236}">
                <a16:creationId xmlns:a16="http://schemas.microsoft.com/office/drawing/2014/main" id="{C5905E8F-370E-4FA7-970C-4436753F8894}"/>
              </a:ext>
            </a:extLst>
          </p:cNvPr>
          <p:cNvSpPr>
            <a:spLocks noChangeArrowheads="1"/>
          </p:cNvSpPr>
          <p:nvPr/>
        </p:nvSpPr>
        <p:spPr bwMode="auto">
          <a:xfrm>
            <a:off x="6020043" y="4416818"/>
            <a:ext cx="14432" cy="13120"/>
          </a:xfrm>
          <a:custGeom>
            <a:avLst/>
            <a:gdLst>
              <a:gd name="T0" fmla="*/ 42 w 48"/>
              <a:gd name="T1" fmla="*/ 42 h 43"/>
              <a:gd name="T2" fmla="*/ 0 w 48"/>
              <a:gd name="T3" fmla="*/ 42 h 43"/>
              <a:gd name="T4" fmla="*/ 5 w 48"/>
              <a:gd name="T5" fmla="*/ 0 h 43"/>
              <a:gd name="T6" fmla="*/ 47 w 48"/>
              <a:gd name="T7" fmla="*/ 5 h 43"/>
              <a:gd name="T8" fmla="*/ 42 w 48"/>
              <a:gd name="T9" fmla="*/ 42 h 43"/>
            </a:gdLst>
            <a:ahLst/>
            <a:cxnLst>
              <a:cxn ang="0">
                <a:pos x="T0" y="T1"/>
              </a:cxn>
              <a:cxn ang="0">
                <a:pos x="T2" y="T3"/>
              </a:cxn>
              <a:cxn ang="0">
                <a:pos x="T4" y="T5"/>
              </a:cxn>
              <a:cxn ang="0">
                <a:pos x="T6" y="T7"/>
              </a:cxn>
              <a:cxn ang="0">
                <a:pos x="T8" y="T9"/>
              </a:cxn>
            </a:cxnLst>
            <a:rect l="0" t="0" r="r" b="b"/>
            <a:pathLst>
              <a:path w="48" h="43">
                <a:moveTo>
                  <a:pt x="42" y="42"/>
                </a:moveTo>
                <a:lnTo>
                  <a:pt x="0" y="42"/>
                </a:lnTo>
                <a:lnTo>
                  <a:pt x="5" y="0"/>
                </a:lnTo>
                <a:lnTo>
                  <a:pt x="47" y="5"/>
                </a:lnTo>
                <a:lnTo>
                  <a:pt x="42" y="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9" name="Freeform 966">
            <a:extLst>
              <a:ext uri="{FF2B5EF4-FFF2-40B4-BE49-F238E27FC236}">
                <a16:creationId xmlns:a16="http://schemas.microsoft.com/office/drawing/2014/main" id="{F9F41B95-2BE8-46B5-907C-BD3FC613B3A2}"/>
              </a:ext>
            </a:extLst>
          </p:cNvPr>
          <p:cNvSpPr>
            <a:spLocks noChangeArrowheads="1"/>
          </p:cNvSpPr>
          <p:nvPr/>
        </p:nvSpPr>
        <p:spPr bwMode="auto">
          <a:xfrm>
            <a:off x="6014795" y="4387955"/>
            <a:ext cx="17056" cy="15744"/>
          </a:xfrm>
          <a:custGeom>
            <a:avLst/>
            <a:gdLst>
              <a:gd name="T0" fmla="*/ 58 w 59"/>
              <a:gd name="T1" fmla="*/ 37 h 54"/>
              <a:gd name="T2" fmla="*/ 15 w 59"/>
              <a:gd name="T3" fmla="*/ 53 h 54"/>
              <a:gd name="T4" fmla="*/ 0 w 59"/>
              <a:gd name="T5" fmla="*/ 16 h 54"/>
              <a:gd name="T6" fmla="*/ 42 w 59"/>
              <a:gd name="T7" fmla="*/ 0 h 54"/>
              <a:gd name="T8" fmla="*/ 58 w 59"/>
              <a:gd name="T9" fmla="*/ 37 h 54"/>
            </a:gdLst>
            <a:ahLst/>
            <a:cxnLst>
              <a:cxn ang="0">
                <a:pos x="T0" y="T1"/>
              </a:cxn>
              <a:cxn ang="0">
                <a:pos x="T2" y="T3"/>
              </a:cxn>
              <a:cxn ang="0">
                <a:pos x="T4" y="T5"/>
              </a:cxn>
              <a:cxn ang="0">
                <a:pos x="T6" y="T7"/>
              </a:cxn>
              <a:cxn ang="0">
                <a:pos x="T8" y="T9"/>
              </a:cxn>
            </a:cxnLst>
            <a:rect l="0" t="0" r="r" b="b"/>
            <a:pathLst>
              <a:path w="59" h="54">
                <a:moveTo>
                  <a:pt x="58" y="37"/>
                </a:moveTo>
                <a:lnTo>
                  <a:pt x="15" y="53"/>
                </a:lnTo>
                <a:lnTo>
                  <a:pt x="0" y="16"/>
                </a:lnTo>
                <a:lnTo>
                  <a:pt x="42" y="0"/>
                </a:lnTo>
                <a:lnTo>
                  <a:pt x="58"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0" name="Freeform 967">
            <a:extLst>
              <a:ext uri="{FF2B5EF4-FFF2-40B4-BE49-F238E27FC236}">
                <a16:creationId xmlns:a16="http://schemas.microsoft.com/office/drawing/2014/main" id="{381BF200-A313-4E7D-AFF0-E94A8A995104}"/>
              </a:ext>
            </a:extLst>
          </p:cNvPr>
          <p:cNvSpPr>
            <a:spLocks noChangeArrowheads="1"/>
          </p:cNvSpPr>
          <p:nvPr/>
        </p:nvSpPr>
        <p:spPr bwMode="auto">
          <a:xfrm>
            <a:off x="5999052" y="4365650"/>
            <a:ext cx="17056" cy="17056"/>
          </a:xfrm>
          <a:custGeom>
            <a:avLst/>
            <a:gdLst>
              <a:gd name="T0" fmla="*/ 0 w 59"/>
              <a:gd name="T1" fmla="*/ 32 h 59"/>
              <a:gd name="T2" fmla="*/ 26 w 59"/>
              <a:gd name="T3" fmla="*/ 0 h 59"/>
              <a:gd name="T4" fmla="*/ 58 w 59"/>
              <a:gd name="T5" fmla="*/ 26 h 59"/>
              <a:gd name="T6" fmla="*/ 31 w 59"/>
              <a:gd name="T7" fmla="*/ 58 h 59"/>
              <a:gd name="T8" fmla="*/ 0 w 59"/>
              <a:gd name="T9" fmla="*/ 32 h 59"/>
            </a:gdLst>
            <a:ahLst/>
            <a:cxnLst>
              <a:cxn ang="0">
                <a:pos x="T0" y="T1"/>
              </a:cxn>
              <a:cxn ang="0">
                <a:pos x="T2" y="T3"/>
              </a:cxn>
              <a:cxn ang="0">
                <a:pos x="T4" y="T5"/>
              </a:cxn>
              <a:cxn ang="0">
                <a:pos x="T6" y="T7"/>
              </a:cxn>
              <a:cxn ang="0">
                <a:pos x="T8" y="T9"/>
              </a:cxn>
            </a:cxnLst>
            <a:rect l="0" t="0" r="r" b="b"/>
            <a:pathLst>
              <a:path w="59" h="59">
                <a:moveTo>
                  <a:pt x="0" y="32"/>
                </a:moveTo>
                <a:lnTo>
                  <a:pt x="26" y="0"/>
                </a:lnTo>
                <a:lnTo>
                  <a:pt x="58" y="26"/>
                </a:lnTo>
                <a:lnTo>
                  <a:pt x="31" y="58"/>
                </a:lnTo>
                <a:lnTo>
                  <a:pt x="0" y="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1" name="Freeform 968">
            <a:extLst>
              <a:ext uri="{FF2B5EF4-FFF2-40B4-BE49-F238E27FC236}">
                <a16:creationId xmlns:a16="http://schemas.microsoft.com/office/drawing/2014/main" id="{34DEF382-BFAC-4E7D-A3B4-751423C0E400}"/>
              </a:ext>
            </a:extLst>
          </p:cNvPr>
          <p:cNvSpPr>
            <a:spLocks noChangeArrowheads="1"/>
          </p:cNvSpPr>
          <p:nvPr/>
        </p:nvSpPr>
        <p:spPr bwMode="auto">
          <a:xfrm>
            <a:off x="5707791" y="4402386"/>
            <a:ext cx="30176" cy="60351"/>
          </a:xfrm>
          <a:custGeom>
            <a:avLst/>
            <a:gdLst>
              <a:gd name="T0" fmla="*/ 0 w 101"/>
              <a:gd name="T1" fmla="*/ 0 h 203"/>
              <a:gd name="T2" fmla="*/ 0 w 101"/>
              <a:gd name="T3" fmla="*/ 0 h 203"/>
              <a:gd name="T4" fmla="*/ 5 w 101"/>
              <a:gd name="T5" fmla="*/ 53 h 203"/>
              <a:gd name="T6" fmla="*/ 15 w 101"/>
              <a:gd name="T7" fmla="*/ 106 h 203"/>
              <a:gd name="T8" fmla="*/ 37 w 101"/>
              <a:gd name="T9" fmla="*/ 154 h 203"/>
              <a:gd name="T10" fmla="*/ 68 w 101"/>
              <a:gd name="T11" fmla="*/ 202 h 203"/>
              <a:gd name="T12" fmla="*/ 100 w 101"/>
              <a:gd name="T13" fmla="*/ 175 h 203"/>
              <a:gd name="T14" fmla="*/ 100 w 101"/>
              <a:gd name="T15" fmla="*/ 175 h 203"/>
              <a:gd name="T16" fmla="*/ 74 w 101"/>
              <a:gd name="T17" fmla="*/ 132 h 203"/>
              <a:gd name="T18" fmla="*/ 58 w 101"/>
              <a:gd name="T19" fmla="*/ 90 h 203"/>
              <a:gd name="T20" fmla="*/ 42 w 101"/>
              <a:gd name="T21" fmla="*/ 48 h 203"/>
              <a:gd name="T22" fmla="*/ 42 w 101"/>
              <a:gd name="T23" fmla="*/ 0 h 203"/>
              <a:gd name="T24" fmla="*/ 0 w 101"/>
              <a:gd name="T2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203">
                <a:moveTo>
                  <a:pt x="0" y="0"/>
                </a:moveTo>
                <a:lnTo>
                  <a:pt x="0" y="0"/>
                </a:lnTo>
                <a:lnTo>
                  <a:pt x="5" y="53"/>
                </a:lnTo>
                <a:lnTo>
                  <a:pt x="15" y="106"/>
                </a:lnTo>
                <a:lnTo>
                  <a:pt x="37" y="154"/>
                </a:lnTo>
                <a:lnTo>
                  <a:pt x="68" y="202"/>
                </a:lnTo>
                <a:lnTo>
                  <a:pt x="100" y="175"/>
                </a:lnTo>
                <a:lnTo>
                  <a:pt x="100" y="175"/>
                </a:lnTo>
                <a:lnTo>
                  <a:pt x="74" y="132"/>
                </a:lnTo>
                <a:lnTo>
                  <a:pt x="58" y="90"/>
                </a:lnTo>
                <a:lnTo>
                  <a:pt x="42" y="48"/>
                </a:lnTo>
                <a:lnTo>
                  <a:pt x="42" y="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2" name="Freeform 969">
            <a:extLst>
              <a:ext uri="{FF2B5EF4-FFF2-40B4-BE49-F238E27FC236}">
                <a16:creationId xmlns:a16="http://schemas.microsoft.com/office/drawing/2014/main" id="{8E69F341-C55A-4836-BD67-CC22CBD77AE0}"/>
              </a:ext>
            </a:extLst>
          </p:cNvPr>
          <p:cNvSpPr>
            <a:spLocks noChangeArrowheads="1"/>
          </p:cNvSpPr>
          <p:nvPr/>
        </p:nvSpPr>
        <p:spPr bwMode="auto">
          <a:xfrm>
            <a:off x="5739279" y="4466674"/>
            <a:ext cx="22304" cy="19679"/>
          </a:xfrm>
          <a:custGeom>
            <a:avLst/>
            <a:gdLst>
              <a:gd name="T0" fmla="*/ 0 w 75"/>
              <a:gd name="T1" fmla="*/ 27 h 65"/>
              <a:gd name="T2" fmla="*/ 0 w 75"/>
              <a:gd name="T3" fmla="*/ 27 h 65"/>
              <a:gd name="T4" fmla="*/ 53 w 75"/>
              <a:gd name="T5" fmla="*/ 64 h 65"/>
              <a:gd name="T6" fmla="*/ 74 w 75"/>
              <a:gd name="T7" fmla="*/ 32 h 65"/>
              <a:gd name="T8" fmla="*/ 74 w 75"/>
              <a:gd name="T9" fmla="*/ 32 h 65"/>
              <a:gd name="T10" fmla="*/ 32 w 75"/>
              <a:gd name="T11" fmla="*/ 0 h 65"/>
              <a:gd name="T12" fmla="*/ 0 w 75"/>
              <a:gd name="T13" fmla="*/ 27 h 65"/>
            </a:gdLst>
            <a:ahLst/>
            <a:cxnLst>
              <a:cxn ang="0">
                <a:pos x="T0" y="T1"/>
              </a:cxn>
              <a:cxn ang="0">
                <a:pos x="T2" y="T3"/>
              </a:cxn>
              <a:cxn ang="0">
                <a:pos x="T4" y="T5"/>
              </a:cxn>
              <a:cxn ang="0">
                <a:pos x="T6" y="T7"/>
              </a:cxn>
              <a:cxn ang="0">
                <a:pos x="T8" y="T9"/>
              </a:cxn>
              <a:cxn ang="0">
                <a:pos x="T10" y="T11"/>
              </a:cxn>
              <a:cxn ang="0">
                <a:pos x="T12" y="T13"/>
              </a:cxn>
            </a:cxnLst>
            <a:rect l="0" t="0" r="r" b="b"/>
            <a:pathLst>
              <a:path w="75" h="65">
                <a:moveTo>
                  <a:pt x="0" y="27"/>
                </a:moveTo>
                <a:lnTo>
                  <a:pt x="0" y="27"/>
                </a:lnTo>
                <a:lnTo>
                  <a:pt x="53" y="64"/>
                </a:lnTo>
                <a:lnTo>
                  <a:pt x="74" y="32"/>
                </a:lnTo>
                <a:lnTo>
                  <a:pt x="74" y="32"/>
                </a:lnTo>
                <a:lnTo>
                  <a:pt x="32" y="0"/>
                </a:lnTo>
                <a:lnTo>
                  <a:pt x="0" y="2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 name="Freeform 970">
            <a:extLst>
              <a:ext uri="{FF2B5EF4-FFF2-40B4-BE49-F238E27FC236}">
                <a16:creationId xmlns:a16="http://schemas.microsoft.com/office/drawing/2014/main" id="{9F85CC64-8DCF-4DBA-9D60-6A584EF77311}"/>
              </a:ext>
            </a:extLst>
          </p:cNvPr>
          <p:cNvSpPr>
            <a:spLocks noChangeArrowheads="1"/>
          </p:cNvSpPr>
          <p:nvPr/>
        </p:nvSpPr>
        <p:spPr bwMode="auto">
          <a:xfrm>
            <a:off x="7459289" y="4006167"/>
            <a:ext cx="38047"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4" name="Freeform 971">
            <a:extLst>
              <a:ext uri="{FF2B5EF4-FFF2-40B4-BE49-F238E27FC236}">
                <a16:creationId xmlns:a16="http://schemas.microsoft.com/office/drawing/2014/main" id="{C6C459DE-20B2-4B6F-99C2-53098D254263}"/>
              </a:ext>
            </a:extLst>
          </p:cNvPr>
          <p:cNvSpPr>
            <a:spLocks noChangeArrowheads="1"/>
          </p:cNvSpPr>
          <p:nvPr/>
        </p:nvSpPr>
        <p:spPr bwMode="auto">
          <a:xfrm>
            <a:off x="7389754" y="3655868"/>
            <a:ext cx="233533" cy="401467"/>
          </a:xfrm>
          <a:custGeom>
            <a:avLst/>
            <a:gdLst>
              <a:gd name="T0" fmla="*/ 573 w 787"/>
              <a:gd name="T1" fmla="*/ 869 h 1348"/>
              <a:gd name="T2" fmla="*/ 530 w 787"/>
              <a:gd name="T3" fmla="*/ 848 h 1348"/>
              <a:gd name="T4" fmla="*/ 594 w 787"/>
              <a:gd name="T5" fmla="*/ 541 h 1348"/>
              <a:gd name="T6" fmla="*/ 743 w 787"/>
              <a:gd name="T7" fmla="*/ 180 h 1348"/>
              <a:gd name="T8" fmla="*/ 716 w 787"/>
              <a:gd name="T9" fmla="*/ 1305 h 1348"/>
              <a:gd name="T10" fmla="*/ 42 w 787"/>
              <a:gd name="T11" fmla="*/ 1284 h 1348"/>
              <a:gd name="T12" fmla="*/ 424 w 787"/>
              <a:gd name="T13" fmla="*/ 1050 h 1348"/>
              <a:gd name="T14" fmla="*/ 79 w 787"/>
              <a:gd name="T15" fmla="*/ 1050 h 1348"/>
              <a:gd name="T16" fmla="*/ 105 w 787"/>
              <a:gd name="T17" fmla="*/ 1002 h 1348"/>
              <a:gd name="T18" fmla="*/ 175 w 787"/>
              <a:gd name="T19" fmla="*/ 933 h 1348"/>
              <a:gd name="T20" fmla="*/ 260 w 787"/>
              <a:gd name="T21" fmla="*/ 880 h 1348"/>
              <a:gd name="T22" fmla="*/ 276 w 787"/>
              <a:gd name="T23" fmla="*/ 874 h 1348"/>
              <a:gd name="T24" fmla="*/ 276 w 787"/>
              <a:gd name="T25" fmla="*/ 281 h 1348"/>
              <a:gd name="T26" fmla="*/ 159 w 787"/>
              <a:gd name="T27" fmla="*/ 185 h 1348"/>
              <a:gd name="T28" fmla="*/ 488 w 787"/>
              <a:gd name="T29" fmla="*/ 874 h 1348"/>
              <a:gd name="T30" fmla="*/ 504 w 787"/>
              <a:gd name="T31" fmla="*/ 880 h 1348"/>
              <a:gd name="T32" fmla="*/ 547 w 787"/>
              <a:gd name="T33" fmla="*/ 906 h 1348"/>
              <a:gd name="T34" fmla="*/ 626 w 787"/>
              <a:gd name="T35" fmla="*/ 965 h 1348"/>
              <a:gd name="T36" fmla="*/ 684 w 787"/>
              <a:gd name="T37" fmla="*/ 1050 h 1348"/>
              <a:gd name="T38" fmla="*/ 711 w 787"/>
              <a:gd name="T39" fmla="*/ 1145 h 1348"/>
              <a:gd name="T40" fmla="*/ 716 w 787"/>
              <a:gd name="T41" fmla="*/ 1305 h 1348"/>
              <a:gd name="T42" fmla="*/ 297 w 787"/>
              <a:gd name="T43" fmla="*/ 100 h 1348"/>
              <a:gd name="T44" fmla="*/ 254 w 787"/>
              <a:gd name="T45" fmla="*/ 58 h 1348"/>
              <a:gd name="T46" fmla="*/ 488 w 787"/>
              <a:gd name="T47" fmla="*/ 37 h 1348"/>
              <a:gd name="T48" fmla="*/ 467 w 787"/>
              <a:gd name="T49" fmla="*/ 143 h 1348"/>
              <a:gd name="T50" fmla="*/ 424 w 787"/>
              <a:gd name="T51" fmla="*/ 121 h 1348"/>
              <a:gd name="T52" fmla="*/ 340 w 787"/>
              <a:gd name="T53" fmla="*/ 143 h 1348"/>
              <a:gd name="T54" fmla="*/ 297 w 787"/>
              <a:gd name="T55" fmla="*/ 100 h 1348"/>
              <a:gd name="T56" fmla="*/ 254 w 787"/>
              <a:gd name="T57" fmla="*/ 143 h 1348"/>
              <a:gd name="T58" fmla="*/ 42 w 787"/>
              <a:gd name="T59" fmla="*/ 1220 h 1348"/>
              <a:gd name="T60" fmla="*/ 105 w 787"/>
              <a:gd name="T61" fmla="*/ 1177 h 1348"/>
              <a:gd name="T62" fmla="*/ 42 w 787"/>
              <a:gd name="T63" fmla="*/ 1177 h 1348"/>
              <a:gd name="T64" fmla="*/ 191 w 787"/>
              <a:gd name="T65" fmla="*/ 1156 h 1348"/>
              <a:gd name="T66" fmla="*/ 53 w 787"/>
              <a:gd name="T67" fmla="*/ 1113 h 1348"/>
              <a:gd name="T68" fmla="*/ 63 w 787"/>
              <a:gd name="T69" fmla="*/ 1092 h 1348"/>
              <a:gd name="T70" fmla="*/ 382 w 787"/>
              <a:gd name="T71" fmla="*/ 1241 h 1348"/>
              <a:gd name="T72" fmla="*/ 42 w 787"/>
              <a:gd name="T73" fmla="*/ 1220 h 1348"/>
              <a:gd name="T74" fmla="*/ 551 w 787"/>
              <a:gd name="T75" fmla="*/ 143 h 1348"/>
              <a:gd name="T76" fmla="*/ 530 w 787"/>
              <a:gd name="T77" fmla="*/ 499 h 1348"/>
              <a:gd name="T78" fmla="*/ 530 w 787"/>
              <a:gd name="T79" fmla="*/ 143 h 1348"/>
              <a:gd name="T80" fmla="*/ 530 w 787"/>
              <a:gd name="T81" fmla="*/ 0 h 1348"/>
              <a:gd name="T82" fmla="*/ 212 w 787"/>
              <a:gd name="T83" fmla="*/ 143 h 1348"/>
              <a:gd name="T84" fmla="*/ 105 w 787"/>
              <a:gd name="T85" fmla="*/ 143 h 1348"/>
              <a:gd name="T86" fmla="*/ 105 w 787"/>
              <a:gd name="T87" fmla="*/ 196 h 1348"/>
              <a:gd name="T88" fmla="*/ 233 w 787"/>
              <a:gd name="T89" fmla="*/ 848 h 1348"/>
              <a:gd name="T90" fmla="*/ 186 w 787"/>
              <a:gd name="T91" fmla="*/ 874 h 1348"/>
              <a:gd name="T92" fmla="*/ 101 w 787"/>
              <a:gd name="T93" fmla="*/ 938 h 1348"/>
              <a:gd name="T94" fmla="*/ 69 w 787"/>
              <a:gd name="T95" fmla="*/ 981 h 1348"/>
              <a:gd name="T96" fmla="*/ 15 w 787"/>
              <a:gd name="T97" fmla="*/ 1081 h 1348"/>
              <a:gd name="T98" fmla="*/ 0 w 787"/>
              <a:gd name="T99" fmla="*/ 1198 h 1348"/>
              <a:gd name="T100" fmla="*/ 0 w 787"/>
              <a:gd name="T101" fmla="*/ 1347 h 1348"/>
              <a:gd name="T102" fmla="*/ 758 w 787"/>
              <a:gd name="T103" fmla="*/ 1198 h 1348"/>
              <a:gd name="T104" fmla="*/ 754 w 787"/>
              <a:gd name="T105" fmla="*/ 1140 h 1348"/>
              <a:gd name="T106" fmla="*/ 722 w 787"/>
              <a:gd name="T107" fmla="*/ 1029 h 1348"/>
              <a:gd name="T108" fmla="*/ 690 w 787"/>
              <a:gd name="T109" fmla="*/ 981 h 1348"/>
              <a:gd name="T110" fmla="*/ 610 w 787"/>
              <a:gd name="T111" fmla="*/ 896 h 1348"/>
              <a:gd name="T112" fmla="*/ 786 w 787"/>
              <a:gd name="T113" fmla="*/ 14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7" h="1348">
                <a:moveTo>
                  <a:pt x="743" y="706"/>
                </a:moveTo>
                <a:lnTo>
                  <a:pt x="573" y="869"/>
                </a:lnTo>
                <a:lnTo>
                  <a:pt x="573" y="869"/>
                </a:lnTo>
                <a:lnTo>
                  <a:pt x="530" y="848"/>
                </a:lnTo>
                <a:lnTo>
                  <a:pt x="530" y="541"/>
                </a:lnTo>
                <a:lnTo>
                  <a:pt x="594" y="541"/>
                </a:lnTo>
                <a:lnTo>
                  <a:pt x="594" y="180"/>
                </a:lnTo>
                <a:lnTo>
                  <a:pt x="743" y="180"/>
                </a:lnTo>
                <a:lnTo>
                  <a:pt x="743" y="706"/>
                </a:lnTo>
                <a:close/>
                <a:moveTo>
                  <a:pt x="716" y="1305"/>
                </a:moveTo>
                <a:lnTo>
                  <a:pt x="42" y="1305"/>
                </a:lnTo>
                <a:lnTo>
                  <a:pt x="42" y="1284"/>
                </a:lnTo>
                <a:lnTo>
                  <a:pt x="424" y="1284"/>
                </a:lnTo>
                <a:lnTo>
                  <a:pt x="424" y="1050"/>
                </a:lnTo>
                <a:lnTo>
                  <a:pt x="79" y="1050"/>
                </a:lnTo>
                <a:lnTo>
                  <a:pt x="79" y="1050"/>
                </a:lnTo>
                <a:lnTo>
                  <a:pt x="105" y="1002"/>
                </a:lnTo>
                <a:lnTo>
                  <a:pt x="105" y="1002"/>
                </a:lnTo>
                <a:lnTo>
                  <a:pt x="137" y="965"/>
                </a:lnTo>
                <a:lnTo>
                  <a:pt x="175" y="933"/>
                </a:lnTo>
                <a:lnTo>
                  <a:pt x="217" y="901"/>
                </a:lnTo>
                <a:lnTo>
                  <a:pt x="260" y="880"/>
                </a:lnTo>
                <a:lnTo>
                  <a:pt x="276" y="874"/>
                </a:lnTo>
                <a:lnTo>
                  <a:pt x="276" y="874"/>
                </a:lnTo>
                <a:lnTo>
                  <a:pt x="276" y="281"/>
                </a:lnTo>
                <a:lnTo>
                  <a:pt x="276" y="281"/>
                </a:lnTo>
                <a:lnTo>
                  <a:pt x="265" y="275"/>
                </a:lnTo>
                <a:lnTo>
                  <a:pt x="159" y="185"/>
                </a:lnTo>
                <a:lnTo>
                  <a:pt x="488" y="185"/>
                </a:lnTo>
                <a:lnTo>
                  <a:pt x="488" y="874"/>
                </a:lnTo>
                <a:lnTo>
                  <a:pt x="488" y="874"/>
                </a:lnTo>
                <a:lnTo>
                  <a:pt x="504" y="880"/>
                </a:lnTo>
                <a:lnTo>
                  <a:pt x="504" y="880"/>
                </a:lnTo>
                <a:lnTo>
                  <a:pt x="547" y="906"/>
                </a:lnTo>
                <a:lnTo>
                  <a:pt x="589" y="933"/>
                </a:lnTo>
                <a:lnTo>
                  <a:pt x="626" y="965"/>
                </a:lnTo>
                <a:lnTo>
                  <a:pt x="658" y="1007"/>
                </a:lnTo>
                <a:lnTo>
                  <a:pt x="684" y="1050"/>
                </a:lnTo>
                <a:lnTo>
                  <a:pt x="700" y="1098"/>
                </a:lnTo>
                <a:lnTo>
                  <a:pt x="711" y="1145"/>
                </a:lnTo>
                <a:lnTo>
                  <a:pt x="716" y="1198"/>
                </a:lnTo>
                <a:lnTo>
                  <a:pt x="716" y="1305"/>
                </a:lnTo>
                <a:close/>
                <a:moveTo>
                  <a:pt x="254" y="100"/>
                </a:moveTo>
                <a:lnTo>
                  <a:pt x="297" y="100"/>
                </a:lnTo>
                <a:lnTo>
                  <a:pt x="297" y="58"/>
                </a:lnTo>
                <a:lnTo>
                  <a:pt x="254" y="58"/>
                </a:lnTo>
                <a:lnTo>
                  <a:pt x="254" y="37"/>
                </a:lnTo>
                <a:lnTo>
                  <a:pt x="488" y="37"/>
                </a:lnTo>
                <a:lnTo>
                  <a:pt x="488" y="143"/>
                </a:lnTo>
                <a:lnTo>
                  <a:pt x="467" y="143"/>
                </a:lnTo>
                <a:lnTo>
                  <a:pt x="467" y="121"/>
                </a:lnTo>
                <a:lnTo>
                  <a:pt x="424" y="121"/>
                </a:lnTo>
                <a:lnTo>
                  <a:pt x="424" y="143"/>
                </a:lnTo>
                <a:lnTo>
                  <a:pt x="340" y="143"/>
                </a:lnTo>
                <a:lnTo>
                  <a:pt x="340" y="100"/>
                </a:lnTo>
                <a:lnTo>
                  <a:pt x="297" y="100"/>
                </a:lnTo>
                <a:lnTo>
                  <a:pt x="297" y="143"/>
                </a:lnTo>
                <a:lnTo>
                  <a:pt x="254" y="143"/>
                </a:lnTo>
                <a:lnTo>
                  <a:pt x="254" y="100"/>
                </a:lnTo>
                <a:close/>
                <a:moveTo>
                  <a:pt x="42" y="1220"/>
                </a:moveTo>
                <a:lnTo>
                  <a:pt x="105" y="1220"/>
                </a:lnTo>
                <a:lnTo>
                  <a:pt x="105" y="1177"/>
                </a:lnTo>
                <a:lnTo>
                  <a:pt x="42" y="1177"/>
                </a:lnTo>
                <a:lnTo>
                  <a:pt x="42" y="1177"/>
                </a:lnTo>
                <a:lnTo>
                  <a:pt x="47" y="1156"/>
                </a:lnTo>
                <a:lnTo>
                  <a:pt x="191" y="1156"/>
                </a:lnTo>
                <a:lnTo>
                  <a:pt x="191" y="1113"/>
                </a:lnTo>
                <a:lnTo>
                  <a:pt x="53" y="1113"/>
                </a:lnTo>
                <a:lnTo>
                  <a:pt x="53" y="1113"/>
                </a:lnTo>
                <a:lnTo>
                  <a:pt x="63" y="1092"/>
                </a:lnTo>
                <a:lnTo>
                  <a:pt x="382" y="1092"/>
                </a:lnTo>
                <a:lnTo>
                  <a:pt x="382" y="1241"/>
                </a:lnTo>
                <a:lnTo>
                  <a:pt x="42" y="1241"/>
                </a:lnTo>
                <a:lnTo>
                  <a:pt x="42" y="1220"/>
                </a:lnTo>
                <a:close/>
                <a:moveTo>
                  <a:pt x="786" y="143"/>
                </a:moveTo>
                <a:lnTo>
                  <a:pt x="551" y="143"/>
                </a:lnTo>
                <a:lnTo>
                  <a:pt x="551" y="499"/>
                </a:lnTo>
                <a:lnTo>
                  <a:pt x="530" y="499"/>
                </a:lnTo>
                <a:lnTo>
                  <a:pt x="530" y="164"/>
                </a:lnTo>
                <a:lnTo>
                  <a:pt x="530" y="143"/>
                </a:lnTo>
                <a:lnTo>
                  <a:pt x="530" y="143"/>
                </a:lnTo>
                <a:lnTo>
                  <a:pt x="530" y="0"/>
                </a:lnTo>
                <a:lnTo>
                  <a:pt x="212" y="0"/>
                </a:lnTo>
                <a:lnTo>
                  <a:pt x="212" y="143"/>
                </a:lnTo>
                <a:lnTo>
                  <a:pt x="105" y="143"/>
                </a:lnTo>
                <a:lnTo>
                  <a:pt x="105" y="143"/>
                </a:lnTo>
                <a:lnTo>
                  <a:pt x="105" y="143"/>
                </a:lnTo>
                <a:lnTo>
                  <a:pt x="105" y="196"/>
                </a:lnTo>
                <a:lnTo>
                  <a:pt x="233" y="297"/>
                </a:lnTo>
                <a:lnTo>
                  <a:pt x="233" y="848"/>
                </a:lnTo>
                <a:lnTo>
                  <a:pt x="233" y="848"/>
                </a:lnTo>
                <a:lnTo>
                  <a:pt x="186" y="874"/>
                </a:lnTo>
                <a:lnTo>
                  <a:pt x="143" y="901"/>
                </a:lnTo>
                <a:lnTo>
                  <a:pt x="101" y="938"/>
                </a:lnTo>
                <a:lnTo>
                  <a:pt x="69" y="981"/>
                </a:lnTo>
                <a:lnTo>
                  <a:pt x="69" y="981"/>
                </a:lnTo>
                <a:lnTo>
                  <a:pt x="37" y="1029"/>
                </a:lnTo>
                <a:lnTo>
                  <a:pt x="15" y="1081"/>
                </a:lnTo>
                <a:lnTo>
                  <a:pt x="5" y="1140"/>
                </a:lnTo>
                <a:lnTo>
                  <a:pt x="0" y="1198"/>
                </a:lnTo>
                <a:lnTo>
                  <a:pt x="0" y="1347"/>
                </a:lnTo>
                <a:lnTo>
                  <a:pt x="0" y="1347"/>
                </a:lnTo>
                <a:lnTo>
                  <a:pt x="758" y="1347"/>
                </a:lnTo>
                <a:lnTo>
                  <a:pt x="758" y="1198"/>
                </a:lnTo>
                <a:lnTo>
                  <a:pt x="758" y="1198"/>
                </a:lnTo>
                <a:lnTo>
                  <a:pt x="754" y="1140"/>
                </a:lnTo>
                <a:lnTo>
                  <a:pt x="743" y="1081"/>
                </a:lnTo>
                <a:lnTo>
                  <a:pt x="722" y="1029"/>
                </a:lnTo>
                <a:lnTo>
                  <a:pt x="690" y="981"/>
                </a:lnTo>
                <a:lnTo>
                  <a:pt x="690" y="981"/>
                </a:lnTo>
                <a:lnTo>
                  <a:pt x="653" y="933"/>
                </a:lnTo>
                <a:lnTo>
                  <a:pt x="610" y="896"/>
                </a:lnTo>
                <a:lnTo>
                  <a:pt x="786" y="721"/>
                </a:lnTo>
                <a:lnTo>
                  <a:pt x="786" y="14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5" name="Freeform 972">
            <a:extLst>
              <a:ext uri="{FF2B5EF4-FFF2-40B4-BE49-F238E27FC236}">
                <a16:creationId xmlns:a16="http://schemas.microsoft.com/office/drawing/2014/main" id="{C9565E39-C811-48E3-AF9A-87BDF490ACFC}"/>
              </a:ext>
            </a:extLst>
          </p:cNvPr>
          <p:cNvSpPr>
            <a:spLocks noChangeArrowheads="1"/>
          </p:cNvSpPr>
          <p:nvPr/>
        </p:nvSpPr>
        <p:spPr bwMode="auto">
          <a:xfrm>
            <a:off x="7509145" y="3672923"/>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6" name="Freeform 973">
            <a:extLst>
              <a:ext uri="{FF2B5EF4-FFF2-40B4-BE49-F238E27FC236}">
                <a16:creationId xmlns:a16="http://schemas.microsoft.com/office/drawing/2014/main" id="{33E2C164-DE99-44D3-9A4C-567CF7F51038}"/>
              </a:ext>
            </a:extLst>
          </p:cNvPr>
          <p:cNvSpPr>
            <a:spLocks noChangeArrowheads="1"/>
          </p:cNvSpPr>
          <p:nvPr/>
        </p:nvSpPr>
        <p:spPr bwMode="auto">
          <a:xfrm>
            <a:off x="7503897" y="3717531"/>
            <a:ext cx="23616" cy="158750"/>
          </a:xfrm>
          <a:custGeom>
            <a:avLst/>
            <a:gdLst>
              <a:gd name="T0" fmla="*/ 0 w 80"/>
              <a:gd name="T1" fmla="*/ 37 h 532"/>
              <a:gd name="T2" fmla="*/ 42 w 80"/>
              <a:gd name="T3" fmla="*/ 37 h 532"/>
              <a:gd name="T4" fmla="*/ 42 w 80"/>
              <a:gd name="T5" fmla="*/ 531 h 532"/>
              <a:gd name="T6" fmla="*/ 79 w 80"/>
              <a:gd name="T7" fmla="*/ 531 h 532"/>
              <a:gd name="T8" fmla="*/ 79 w 80"/>
              <a:gd name="T9" fmla="*/ 0 h 532"/>
              <a:gd name="T10" fmla="*/ 0 w 80"/>
              <a:gd name="T11" fmla="*/ 0 h 532"/>
              <a:gd name="T12" fmla="*/ 0 w 80"/>
              <a:gd name="T13" fmla="*/ 37 h 532"/>
            </a:gdLst>
            <a:ahLst/>
            <a:cxnLst>
              <a:cxn ang="0">
                <a:pos x="T0" y="T1"/>
              </a:cxn>
              <a:cxn ang="0">
                <a:pos x="T2" y="T3"/>
              </a:cxn>
              <a:cxn ang="0">
                <a:pos x="T4" y="T5"/>
              </a:cxn>
              <a:cxn ang="0">
                <a:pos x="T6" y="T7"/>
              </a:cxn>
              <a:cxn ang="0">
                <a:pos x="T8" y="T9"/>
              </a:cxn>
              <a:cxn ang="0">
                <a:pos x="T10" y="T11"/>
              </a:cxn>
              <a:cxn ang="0">
                <a:pos x="T12" y="T13"/>
              </a:cxn>
            </a:cxnLst>
            <a:rect l="0" t="0" r="r" b="b"/>
            <a:pathLst>
              <a:path w="80" h="532">
                <a:moveTo>
                  <a:pt x="0" y="37"/>
                </a:moveTo>
                <a:lnTo>
                  <a:pt x="42" y="37"/>
                </a:lnTo>
                <a:lnTo>
                  <a:pt x="42" y="531"/>
                </a:lnTo>
                <a:lnTo>
                  <a:pt x="79" y="531"/>
                </a:lnTo>
                <a:lnTo>
                  <a:pt x="79" y="0"/>
                </a:lnTo>
                <a:lnTo>
                  <a:pt x="0" y="0"/>
                </a:lnTo>
                <a:lnTo>
                  <a:pt x="0" y="3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7" name="Freeform 974">
            <a:extLst>
              <a:ext uri="{FF2B5EF4-FFF2-40B4-BE49-F238E27FC236}">
                <a16:creationId xmlns:a16="http://schemas.microsoft.com/office/drawing/2014/main" id="{EC219F64-01A8-4744-9AC9-D2AA3CDA9C10}"/>
              </a:ext>
            </a:extLst>
          </p:cNvPr>
          <p:cNvSpPr>
            <a:spLocks noChangeArrowheads="1"/>
          </p:cNvSpPr>
          <p:nvPr/>
        </p:nvSpPr>
        <p:spPr bwMode="auto">
          <a:xfrm>
            <a:off x="7515704" y="3885464"/>
            <a:ext cx="11808" cy="18368"/>
          </a:xfrm>
          <a:custGeom>
            <a:avLst/>
            <a:gdLst>
              <a:gd name="T0" fmla="*/ 0 w 38"/>
              <a:gd name="T1" fmla="*/ 0 h 63"/>
              <a:gd name="T2" fmla="*/ 37 w 38"/>
              <a:gd name="T3" fmla="*/ 0 h 63"/>
              <a:gd name="T4" fmla="*/ 37 w 38"/>
              <a:gd name="T5" fmla="*/ 62 h 63"/>
              <a:gd name="T6" fmla="*/ 0 w 38"/>
              <a:gd name="T7" fmla="*/ 62 h 63"/>
              <a:gd name="T8" fmla="*/ 0 w 38"/>
              <a:gd name="T9" fmla="*/ 0 h 63"/>
            </a:gdLst>
            <a:ahLst/>
            <a:cxnLst>
              <a:cxn ang="0">
                <a:pos x="T0" y="T1"/>
              </a:cxn>
              <a:cxn ang="0">
                <a:pos x="T2" y="T3"/>
              </a:cxn>
              <a:cxn ang="0">
                <a:pos x="T4" y="T5"/>
              </a:cxn>
              <a:cxn ang="0">
                <a:pos x="T6" y="T7"/>
              </a:cxn>
              <a:cxn ang="0">
                <a:pos x="T8" y="T9"/>
              </a:cxn>
            </a:cxnLst>
            <a:rect l="0" t="0" r="r" b="b"/>
            <a:pathLst>
              <a:path w="38" h="63">
                <a:moveTo>
                  <a:pt x="0" y="0"/>
                </a:moveTo>
                <a:lnTo>
                  <a:pt x="37" y="0"/>
                </a:lnTo>
                <a:lnTo>
                  <a:pt x="37" y="62"/>
                </a:lnTo>
                <a:lnTo>
                  <a:pt x="0" y="6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8" name="Freeform 975">
            <a:extLst>
              <a:ext uri="{FF2B5EF4-FFF2-40B4-BE49-F238E27FC236}">
                <a16:creationId xmlns:a16="http://schemas.microsoft.com/office/drawing/2014/main" id="{E4412353-756F-48CB-84E8-4A44CC400F21}"/>
              </a:ext>
            </a:extLst>
          </p:cNvPr>
          <p:cNvSpPr>
            <a:spLocks noChangeArrowheads="1"/>
          </p:cNvSpPr>
          <p:nvPr/>
        </p:nvSpPr>
        <p:spPr bwMode="auto">
          <a:xfrm>
            <a:off x="7528824" y="4017975"/>
            <a:ext cx="61664" cy="13120"/>
          </a:xfrm>
          <a:custGeom>
            <a:avLst/>
            <a:gdLst>
              <a:gd name="T0" fmla="*/ 0 w 208"/>
              <a:gd name="T1" fmla="*/ 0 h 43"/>
              <a:gd name="T2" fmla="*/ 207 w 208"/>
              <a:gd name="T3" fmla="*/ 0 h 43"/>
              <a:gd name="T4" fmla="*/ 207 w 208"/>
              <a:gd name="T5" fmla="*/ 42 h 43"/>
              <a:gd name="T6" fmla="*/ 0 w 208"/>
              <a:gd name="T7" fmla="*/ 42 h 43"/>
              <a:gd name="T8" fmla="*/ 0 w 208"/>
              <a:gd name="T9" fmla="*/ 0 h 43"/>
            </a:gdLst>
            <a:ahLst/>
            <a:cxnLst>
              <a:cxn ang="0">
                <a:pos x="T0" y="T1"/>
              </a:cxn>
              <a:cxn ang="0">
                <a:pos x="T2" y="T3"/>
              </a:cxn>
              <a:cxn ang="0">
                <a:pos x="T4" y="T5"/>
              </a:cxn>
              <a:cxn ang="0">
                <a:pos x="T6" y="T7"/>
              </a:cxn>
              <a:cxn ang="0">
                <a:pos x="T8" y="T9"/>
              </a:cxn>
            </a:cxnLst>
            <a:rect l="0" t="0" r="r" b="b"/>
            <a:pathLst>
              <a:path w="208" h="43">
                <a:moveTo>
                  <a:pt x="0" y="0"/>
                </a:moveTo>
                <a:lnTo>
                  <a:pt x="207" y="0"/>
                </a:lnTo>
                <a:lnTo>
                  <a:pt x="20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9" name="Freeform 976">
            <a:extLst>
              <a:ext uri="{FF2B5EF4-FFF2-40B4-BE49-F238E27FC236}">
                <a16:creationId xmlns:a16="http://schemas.microsoft.com/office/drawing/2014/main" id="{7A3F6F31-1751-4A79-AA9C-6F35C322CA09}"/>
              </a:ext>
            </a:extLst>
          </p:cNvPr>
          <p:cNvSpPr>
            <a:spLocks noChangeArrowheads="1"/>
          </p:cNvSpPr>
          <p:nvPr/>
        </p:nvSpPr>
        <p:spPr bwMode="auto">
          <a:xfrm>
            <a:off x="6463494" y="4044215"/>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0" name="Freeform 977">
            <a:extLst>
              <a:ext uri="{FF2B5EF4-FFF2-40B4-BE49-F238E27FC236}">
                <a16:creationId xmlns:a16="http://schemas.microsoft.com/office/drawing/2014/main" id="{7564A154-8588-43EA-9AE3-657FFF767B2D}"/>
              </a:ext>
            </a:extLst>
          </p:cNvPr>
          <p:cNvSpPr>
            <a:spLocks noChangeArrowheads="1"/>
          </p:cNvSpPr>
          <p:nvPr/>
        </p:nvSpPr>
        <p:spPr bwMode="auto">
          <a:xfrm>
            <a:off x="6493670" y="4049463"/>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1" name="Freeform 978">
            <a:extLst>
              <a:ext uri="{FF2B5EF4-FFF2-40B4-BE49-F238E27FC236}">
                <a16:creationId xmlns:a16="http://schemas.microsoft.com/office/drawing/2014/main" id="{B4AC82B7-0689-44BA-BA96-CA6786280A74}"/>
              </a:ext>
            </a:extLst>
          </p:cNvPr>
          <p:cNvSpPr>
            <a:spLocks noChangeArrowheads="1"/>
          </p:cNvSpPr>
          <p:nvPr/>
        </p:nvSpPr>
        <p:spPr bwMode="auto">
          <a:xfrm>
            <a:off x="6544837" y="4037655"/>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2" name="Freeform 979">
            <a:extLst>
              <a:ext uri="{FF2B5EF4-FFF2-40B4-BE49-F238E27FC236}">
                <a16:creationId xmlns:a16="http://schemas.microsoft.com/office/drawing/2014/main" id="{AD578D8E-77E6-4A23-A353-94E5EEB2F362}"/>
              </a:ext>
            </a:extLst>
          </p:cNvPr>
          <p:cNvSpPr>
            <a:spLocks noChangeArrowheads="1"/>
          </p:cNvSpPr>
          <p:nvPr/>
        </p:nvSpPr>
        <p:spPr bwMode="auto">
          <a:xfrm>
            <a:off x="6538277" y="3898584"/>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 name="Freeform 980">
            <a:extLst>
              <a:ext uri="{FF2B5EF4-FFF2-40B4-BE49-F238E27FC236}">
                <a16:creationId xmlns:a16="http://schemas.microsoft.com/office/drawing/2014/main" id="{6F687B49-8DE8-44E8-92E4-6006F5416D2E}"/>
              </a:ext>
            </a:extLst>
          </p:cNvPr>
          <p:cNvSpPr>
            <a:spLocks noChangeArrowheads="1"/>
          </p:cNvSpPr>
          <p:nvPr/>
        </p:nvSpPr>
        <p:spPr bwMode="auto">
          <a:xfrm>
            <a:off x="6538277" y="3853977"/>
            <a:ext cx="14431" cy="13120"/>
          </a:xfrm>
          <a:custGeom>
            <a:avLst/>
            <a:gdLst>
              <a:gd name="T0" fmla="*/ 0 w 49"/>
              <a:gd name="T1" fmla="*/ 0 h 44"/>
              <a:gd name="T2" fmla="*/ 48 w 49"/>
              <a:gd name="T3" fmla="*/ 0 h 44"/>
              <a:gd name="T4" fmla="*/ 48 w 49"/>
              <a:gd name="T5" fmla="*/ 43 h 44"/>
              <a:gd name="T6" fmla="*/ 0 w 49"/>
              <a:gd name="T7" fmla="*/ 43 h 44"/>
              <a:gd name="T8" fmla="*/ 0 w 49"/>
              <a:gd name="T9" fmla="*/ 0 h 44"/>
            </a:gdLst>
            <a:ahLst/>
            <a:cxnLst>
              <a:cxn ang="0">
                <a:pos x="T0" y="T1"/>
              </a:cxn>
              <a:cxn ang="0">
                <a:pos x="T2" y="T3"/>
              </a:cxn>
              <a:cxn ang="0">
                <a:pos x="T4" y="T5"/>
              </a:cxn>
              <a:cxn ang="0">
                <a:pos x="T6" y="T7"/>
              </a:cxn>
              <a:cxn ang="0">
                <a:pos x="T8" y="T9"/>
              </a:cxn>
            </a:cxnLst>
            <a:rect l="0" t="0" r="r" b="b"/>
            <a:pathLst>
              <a:path w="49" h="44">
                <a:moveTo>
                  <a:pt x="0" y="0"/>
                </a:moveTo>
                <a:lnTo>
                  <a:pt x="48" y="0"/>
                </a:lnTo>
                <a:lnTo>
                  <a:pt x="48"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4" name="Freeform 981">
            <a:extLst>
              <a:ext uri="{FF2B5EF4-FFF2-40B4-BE49-F238E27FC236}">
                <a16:creationId xmlns:a16="http://schemas.microsoft.com/office/drawing/2014/main" id="{B68D9A1E-DF2E-453A-9E6A-5F717FD8136C}"/>
              </a:ext>
            </a:extLst>
          </p:cNvPr>
          <p:cNvSpPr>
            <a:spLocks noChangeArrowheads="1"/>
          </p:cNvSpPr>
          <p:nvPr/>
        </p:nvSpPr>
        <p:spPr bwMode="auto">
          <a:xfrm>
            <a:off x="6513349" y="3843481"/>
            <a:ext cx="14432" cy="11808"/>
          </a:xfrm>
          <a:custGeom>
            <a:avLst/>
            <a:gdLst>
              <a:gd name="T0" fmla="*/ 0 w 49"/>
              <a:gd name="T1" fmla="*/ 0 h 38"/>
              <a:gd name="T2" fmla="*/ 48 w 49"/>
              <a:gd name="T3" fmla="*/ 0 h 38"/>
              <a:gd name="T4" fmla="*/ 48 w 49"/>
              <a:gd name="T5" fmla="*/ 37 h 38"/>
              <a:gd name="T6" fmla="*/ 0 w 49"/>
              <a:gd name="T7" fmla="*/ 37 h 38"/>
              <a:gd name="T8" fmla="*/ 0 w 49"/>
              <a:gd name="T9" fmla="*/ 0 h 38"/>
            </a:gdLst>
            <a:ahLst/>
            <a:cxnLst>
              <a:cxn ang="0">
                <a:pos x="T0" y="T1"/>
              </a:cxn>
              <a:cxn ang="0">
                <a:pos x="T2" y="T3"/>
              </a:cxn>
              <a:cxn ang="0">
                <a:pos x="T4" y="T5"/>
              </a:cxn>
              <a:cxn ang="0">
                <a:pos x="T6" y="T7"/>
              </a:cxn>
              <a:cxn ang="0">
                <a:pos x="T8" y="T9"/>
              </a:cxn>
            </a:cxnLst>
            <a:rect l="0" t="0" r="r" b="b"/>
            <a:pathLst>
              <a:path w="49" h="38">
                <a:moveTo>
                  <a:pt x="0" y="0"/>
                </a:moveTo>
                <a:lnTo>
                  <a:pt x="48" y="0"/>
                </a:lnTo>
                <a:lnTo>
                  <a:pt x="48" y="37"/>
                </a:lnTo>
                <a:lnTo>
                  <a:pt x="0" y="37"/>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5" name="Freeform 982">
            <a:extLst>
              <a:ext uri="{FF2B5EF4-FFF2-40B4-BE49-F238E27FC236}">
                <a16:creationId xmlns:a16="http://schemas.microsoft.com/office/drawing/2014/main" id="{EC2D300B-8F10-4732-AAF4-501104A31EAC}"/>
              </a:ext>
            </a:extLst>
          </p:cNvPr>
          <p:cNvSpPr>
            <a:spLocks noChangeArrowheads="1"/>
          </p:cNvSpPr>
          <p:nvPr/>
        </p:nvSpPr>
        <p:spPr bwMode="auto">
          <a:xfrm>
            <a:off x="6552709" y="3811993"/>
            <a:ext cx="11808" cy="11808"/>
          </a:xfrm>
          <a:custGeom>
            <a:avLst/>
            <a:gdLst>
              <a:gd name="T0" fmla="*/ 0 w 38"/>
              <a:gd name="T1" fmla="*/ 0 h 39"/>
              <a:gd name="T2" fmla="*/ 37 w 38"/>
              <a:gd name="T3" fmla="*/ 0 h 39"/>
              <a:gd name="T4" fmla="*/ 37 w 38"/>
              <a:gd name="T5" fmla="*/ 38 h 39"/>
              <a:gd name="T6" fmla="*/ 0 w 38"/>
              <a:gd name="T7" fmla="*/ 38 h 39"/>
              <a:gd name="T8" fmla="*/ 0 w 38"/>
              <a:gd name="T9" fmla="*/ 0 h 39"/>
            </a:gdLst>
            <a:ahLst/>
            <a:cxnLst>
              <a:cxn ang="0">
                <a:pos x="T0" y="T1"/>
              </a:cxn>
              <a:cxn ang="0">
                <a:pos x="T2" y="T3"/>
              </a:cxn>
              <a:cxn ang="0">
                <a:pos x="T4" y="T5"/>
              </a:cxn>
              <a:cxn ang="0">
                <a:pos x="T6" y="T7"/>
              </a:cxn>
              <a:cxn ang="0">
                <a:pos x="T8" y="T9"/>
              </a:cxn>
            </a:cxnLst>
            <a:rect l="0" t="0" r="r" b="b"/>
            <a:pathLst>
              <a:path w="38" h="39">
                <a:moveTo>
                  <a:pt x="0" y="0"/>
                </a:moveTo>
                <a:lnTo>
                  <a:pt x="37" y="0"/>
                </a:lnTo>
                <a:lnTo>
                  <a:pt x="37" y="38"/>
                </a:lnTo>
                <a:lnTo>
                  <a:pt x="0" y="38"/>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6" name="Freeform 983">
            <a:extLst>
              <a:ext uri="{FF2B5EF4-FFF2-40B4-BE49-F238E27FC236}">
                <a16:creationId xmlns:a16="http://schemas.microsoft.com/office/drawing/2014/main" id="{1F8397D5-5014-4165-8C1D-A70332E2D139}"/>
              </a:ext>
            </a:extLst>
          </p:cNvPr>
          <p:cNvSpPr>
            <a:spLocks noChangeArrowheads="1"/>
          </p:cNvSpPr>
          <p:nvPr/>
        </p:nvSpPr>
        <p:spPr bwMode="auto">
          <a:xfrm>
            <a:off x="6468742" y="3830361"/>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7" name="Freeform 984">
            <a:extLst>
              <a:ext uri="{FF2B5EF4-FFF2-40B4-BE49-F238E27FC236}">
                <a16:creationId xmlns:a16="http://schemas.microsoft.com/office/drawing/2014/main" id="{C2059C58-51C1-46D2-9431-08102DB36D5D}"/>
              </a:ext>
            </a:extLst>
          </p:cNvPr>
          <p:cNvSpPr>
            <a:spLocks noChangeArrowheads="1"/>
          </p:cNvSpPr>
          <p:nvPr/>
        </p:nvSpPr>
        <p:spPr bwMode="auto">
          <a:xfrm>
            <a:off x="6483174" y="3853977"/>
            <a:ext cx="11807" cy="13120"/>
          </a:xfrm>
          <a:custGeom>
            <a:avLst/>
            <a:gdLst>
              <a:gd name="T0" fmla="*/ 0 w 38"/>
              <a:gd name="T1" fmla="*/ 0 h 44"/>
              <a:gd name="T2" fmla="*/ 37 w 38"/>
              <a:gd name="T3" fmla="*/ 0 h 44"/>
              <a:gd name="T4" fmla="*/ 37 w 38"/>
              <a:gd name="T5" fmla="*/ 43 h 44"/>
              <a:gd name="T6" fmla="*/ 0 w 38"/>
              <a:gd name="T7" fmla="*/ 43 h 44"/>
              <a:gd name="T8" fmla="*/ 0 w 38"/>
              <a:gd name="T9" fmla="*/ 0 h 44"/>
            </a:gdLst>
            <a:ahLst/>
            <a:cxnLst>
              <a:cxn ang="0">
                <a:pos x="T0" y="T1"/>
              </a:cxn>
              <a:cxn ang="0">
                <a:pos x="T2" y="T3"/>
              </a:cxn>
              <a:cxn ang="0">
                <a:pos x="T4" y="T5"/>
              </a:cxn>
              <a:cxn ang="0">
                <a:pos x="T6" y="T7"/>
              </a:cxn>
              <a:cxn ang="0">
                <a:pos x="T8" y="T9"/>
              </a:cxn>
            </a:cxnLst>
            <a:rect l="0" t="0" r="r" b="b"/>
            <a:pathLst>
              <a:path w="38" h="44">
                <a:moveTo>
                  <a:pt x="0" y="0"/>
                </a:moveTo>
                <a:lnTo>
                  <a:pt x="37" y="0"/>
                </a:lnTo>
                <a:lnTo>
                  <a:pt x="3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8" name="Freeform 985">
            <a:extLst>
              <a:ext uri="{FF2B5EF4-FFF2-40B4-BE49-F238E27FC236}">
                <a16:creationId xmlns:a16="http://schemas.microsoft.com/office/drawing/2014/main" id="{B96D46E4-A82A-4B9B-B8D0-5AE30694B0A7}"/>
              </a:ext>
            </a:extLst>
          </p:cNvPr>
          <p:cNvSpPr>
            <a:spLocks noChangeArrowheads="1"/>
          </p:cNvSpPr>
          <p:nvPr/>
        </p:nvSpPr>
        <p:spPr bwMode="auto">
          <a:xfrm>
            <a:off x="6508101" y="3805434"/>
            <a:ext cx="11808" cy="13120"/>
          </a:xfrm>
          <a:custGeom>
            <a:avLst/>
            <a:gdLst>
              <a:gd name="T0" fmla="*/ 0 w 39"/>
              <a:gd name="T1" fmla="*/ 0 h 43"/>
              <a:gd name="T2" fmla="*/ 38 w 39"/>
              <a:gd name="T3" fmla="*/ 0 h 43"/>
              <a:gd name="T4" fmla="*/ 38 w 39"/>
              <a:gd name="T5" fmla="*/ 42 h 43"/>
              <a:gd name="T6" fmla="*/ 0 w 39"/>
              <a:gd name="T7" fmla="*/ 42 h 43"/>
              <a:gd name="T8" fmla="*/ 0 w 39"/>
              <a:gd name="T9" fmla="*/ 0 h 43"/>
            </a:gdLst>
            <a:ahLst/>
            <a:cxnLst>
              <a:cxn ang="0">
                <a:pos x="T0" y="T1"/>
              </a:cxn>
              <a:cxn ang="0">
                <a:pos x="T2" y="T3"/>
              </a:cxn>
              <a:cxn ang="0">
                <a:pos x="T4" y="T5"/>
              </a:cxn>
              <a:cxn ang="0">
                <a:pos x="T6" y="T7"/>
              </a:cxn>
              <a:cxn ang="0">
                <a:pos x="T8" y="T9"/>
              </a:cxn>
            </a:cxnLst>
            <a:rect l="0" t="0" r="r" b="b"/>
            <a:pathLst>
              <a:path w="39" h="43">
                <a:moveTo>
                  <a:pt x="0" y="0"/>
                </a:moveTo>
                <a:lnTo>
                  <a:pt x="38" y="0"/>
                </a:lnTo>
                <a:lnTo>
                  <a:pt x="3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9" name="Freeform 986">
            <a:extLst>
              <a:ext uri="{FF2B5EF4-FFF2-40B4-BE49-F238E27FC236}">
                <a16:creationId xmlns:a16="http://schemas.microsoft.com/office/drawing/2014/main" id="{8D21D92E-83B6-4169-A3B1-B648D5EF7D49}"/>
              </a:ext>
            </a:extLst>
          </p:cNvPr>
          <p:cNvSpPr>
            <a:spLocks noChangeArrowheads="1"/>
          </p:cNvSpPr>
          <p:nvPr/>
        </p:nvSpPr>
        <p:spPr bwMode="auto">
          <a:xfrm>
            <a:off x="6519909" y="378575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0" name="Freeform 987">
            <a:extLst>
              <a:ext uri="{FF2B5EF4-FFF2-40B4-BE49-F238E27FC236}">
                <a16:creationId xmlns:a16="http://schemas.microsoft.com/office/drawing/2014/main" id="{82E11F6D-836C-40F6-BB77-30FD0FEBDDD6}"/>
              </a:ext>
            </a:extLst>
          </p:cNvPr>
          <p:cNvSpPr>
            <a:spLocks noChangeArrowheads="1"/>
          </p:cNvSpPr>
          <p:nvPr/>
        </p:nvSpPr>
        <p:spPr bwMode="auto">
          <a:xfrm>
            <a:off x="6483174" y="3773946"/>
            <a:ext cx="11807"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1" name="Freeform 988">
            <a:extLst>
              <a:ext uri="{FF2B5EF4-FFF2-40B4-BE49-F238E27FC236}">
                <a16:creationId xmlns:a16="http://schemas.microsoft.com/office/drawing/2014/main" id="{2E0D270C-F499-46E7-B09B-D17BE515EB47}"/>
              </a:ext>
            </a:extLst>
          </p:cNvPr>
          <p:cNvSpPr>
            <a:spLocks noChangeArrowheads="1"/>
          </p:cNvSpPr>
          <p:nvPr/>
        </p:nvSpPr>
        <p:spPr bwMode="auto">
          <a:xfrm>
            <a:off x="6493670" y="3999607"/>
            <a:ext cx="14431"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2" name="Freeform 989">
            <a:extLst>
              <a:ext uri="{FF2B5EF4-FFF2-40B4-BE49-F238E27FC236}">
                <a16:creationId xmlns:a16="http://schemas.microsoft.com/office/drawing/2014/main" id="{98140AB7-8056-4780-A9CE-9F1F2BB5D496}"/>
              </a:ext>
            </a:extLst>
          </p:cNvPr>
          <p:cNvSpPr>
            <a:spLocks noChangeArrowheads="1"/>
          </p:cNvSpPr>
          <p:nvPr/>
        </p:nvSpPr>
        <p:spPr bwMode="auto">
          <a:xfrm>
            <a:off x="6476613" y="3999607"/>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3" name="Freeform 990">
            <a:extLst>
              <a:ext uri="{FF2B5EF4-FFF2-40B4-BE49-F238E27FC236}">
                <a16:creationId xmlns:a16="http://schemas.microsoft.com/office/drawing/2014/main" id="{F5774286-A2C7-499A-B747-39499F229C70}"/>
              </a:ext>
            </a:extLst>
          </p:cNvPr>
          <p:cNvSpPr>
            <a:spLocks noChangeArrowheads="1"/>
          </p:cNvSpPr>
          <p:nvPr/>
        </p:nvSpPr>
        <p:spPr bwMode="auto">
          <a:xfrm>
            <a:off x="6483174" y="3679483"/>
            <a:ext cx="74783" cy="38047"/>
          </a:xfrm>
          <a:custGeom>
            <a:avLst/>
            <a:gdLst>
              <a:gd name="T0" fmla="*/ 59 w 251"/>
              <a:gd name="T1" fmla="*/ 42 h 129"/>
              <a:gd name="T2" fmla="*/ 186 w 251"/>
              <a:gd name="T3" fmla="*/ 42 h 129"/>
              <a:gd name="T4" fmla="*/ 186 w 251"/>
              <a:gd name="T5" fmla="*/ 85 h 129"/>
              <a:gd name="T6" fmla="*/ 59 w 251"/>
              <a:gd name="T7" fmla="*/ 85 h 129"/>
              <a:gd name="T8" fmla="*/ 59 w 251"/>
              <a:gd name="T9" fmla="*/ 42 h 129"/>
              <a:gd name="T10" fmla="*/ 250 w 251"/>
              <a:gd name="T11" fmla="*/ 85 h 129"/>
              <a:gd name="T12" fmla="*/ 228 w 251"/>
              <a:gd name="T13" fmla="*/ 85 h 129"/>
              <a:gd name="T14" fmla="*/ 228 w 251"/>
              <a:gd name="T15" fmla="*/ 0 h 129"/>
              <a:gd name="T16" fmla="*/ 21 w 251"/>
              <a:gd name="T17" fmla="*/ 0 h 129"/>
              <a:gd name="T18" fmla="*/ 21 w 251"/>
              <a:gd name="T19" fmla="*/ 85 h 129"/>
              <a:gd name="T20" fmla="*/ 0 w 251"/>
              <a:gd name="T21" fmla="*/ 85 h 129"/>
              <a:gd name="T22" fmla="*/ 0 w 251"/>
              <a:gd name="T23" fmla="*/ 128 h 129"/>
              <a:gd name="T24" fmla="*/ 250 w 251"/>
              <a:gd name="T25" fmla="*/ 128 h 129"/>
              <a:gd name="T26" fmla="*/ 250 w 251"/>
              <a:gd name="T27" fmla="*/ 8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129">
                <a:moveTo>
                  <a:pt x="59" y="42"/>
                </a:moveTo>
                <a:lnTo>
                  <a:pt x="186" y="42"/>
                </a:lnTo>
                <a:lnTo>
                  <a:pt x="186" y="85"/>
                </a:lnTo>
                <a:lnTo>
                  <a:pt x="59" y="85"/>
                </a:lnTo>
                <a:lnTo>
                  <a:pt x="59" y="42"/>
                </a:lnTo>
                <a:close/>
                <a:moveTo>
                  <a:pt x="250" y="85"/>
                </a:moveTo>
                <a:lnTo>
                  <a:pt x="228" y="85"/>
                </a:lnTo>
                <a:lnTo>
                  <a:pt x="228" y="0"/>
                </a:lnTo>
                <a:lnTo>
                  <a:pt x="21" y="0"/>
                </a:lnTo>
                <a:lnTo>
                  <a:pt x="21" y="85"/>
                </a:lnTo>
                <a:lnTo>
                  <a:pt x="0" y="85"/>
                </a:lnTo>
                <a:lnTo>
                  <a:pt x="0" y="128"/>
                </a:lnTo>
                <a:lnTo>
                  <a:pt x="250" y="128"/>
                </a:lnTo>
                <a:lnTo>
                  <a:pt x="250" y="8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4" name="Freeform 991">
            <a:extLst>
              <a:ext uri="{FF2B5EF4-FFF2-40B4-BE49-F238E27FC236}">
                <a16:creationId xmlns:a16="http://schemas.microsoft.com/office/drawing/2014/main" id="{79D389EB-FF6F-40A0-9C4B-1F66DC6C507B}"/>
              </a:ext>
            </a:extLst>
          </p:cNvPr>
          <p:cNvSpPr>
            <a:spLocks noChangeArrowheads="1"/>
          </p:cNvSpPr>
          <p:nvPr/>
        </p:nvSpPr>
        <p:spPr bwMode="auto">
          <a:xfrm>
            <a:off x="6451686" y="3722779"/>
            <a:ext cx="137758" cy="358172"/>
          </a:xfrm>
          <a:custGeom>
            <a:avLst/>
            <a:gdLst>
              <a:gd name="T0" fmla="*/ 419 w 463"/>
              <a:gd name="T1" fmla="*/ 758 h 1205"/>
              <a:gd name="T2" fmla="*/ 377 w 463"/>
              <a:gd name="T3" fmla="*/ 843 h 1205"/>
              <a:gd name="T4" fmla="*/ 398 w 463"/>
              <a:gd name="T5" fmla="*/ 864 h 1205"/>
              <a:gd name="T6" fmla="*/ 419 w 463"/>
              <a:gd name="T7" fmla="*/ 928 h 1205"/>
              <a:gd name="T8" fmla="*/ 419 w 463"/>
              <a:gd name="T9" fmla="*/ 970 h 1205"/>
              <a:gd name="T10" fmla="*/ 229 w 463"/>
              <a:gd name="T11" fmla="*/ 568 h 1205"/>
              <a:gd name="T12" fmla="*/ 37 w 463"/>
              <a:gd name="T13" fmla="*/ 970 h 1205"/>
              <a:gd name="T14" fmla="*/ 37 w 463"/>
              <a:gd name="T15" fmla="*/ 928 h 1205"/>
              <a:gd name="T16" fmla="*/ 106 w 463"/>
              <a:gd name="T17" fmla="*/ 737 h 1205"/>
              <a:gd name="T18" fmla="*/ 191 w 463"/>
              <a:gd name="T19" fmla="*/ 673 h 1205"/>
              <a:gd name="T20" fmla="*/ 37 w 463"/>
              <a:gd name="T21" fmla="*/ 568 h 1205"/>
              <a:gd name="T22" fmla="*/ 313 w 463"/>
              <a:gd name="T23" fmla="*/ 106 h 1205"/>
              <a:gd name="T24" fmla="*/ 271 w 463"/>
              <a:gd name="T25" fmla="*/ 42 h 1205"/>
              <a:gd name="T26" fmla="*/ 271 w 463"/>
              <a:gd name="T27" fmla="*/ 85 h 1205"/>
              <a:gd name="T28" fmla="*/ 319 w 463"/>
              <a:gd name="T29" fmla="*/ 149 h 1205"/>
              <a:gd name="T30" fmla="*/ 377 w 463"/>
              <a:gd name="T31" fmla="*/ 164 h 1205"/>
              <a:gd name="T32" fmla="*/ 414 w 463"/>
              <a:gd name="T33" fmla="*/ 212 h 1205"/>
              <a:gd name="T34" fmla="*/ 419 w 463"/>
              <a:gd name="T35" fmla="*/ 510 h 1205"/>
              <a:gd name="T36" fmla="*/ 419 w 463"/>
              <a:gd name="T37" fmla="*/ 552 h 1205"/>
              <a:gd name="T38" fmla="*/ 313 w 463"/>
              <a:gd name="T39" fmla="*/ 1034 h 1205"/>
              <a:gd name="T40" fmla="*/ 419 w 463"/>
              <a:gd name="T41" fmla="*/ 1109 h 1205"/>
              <a:gd name="T42" fmla="*/ 387 w 463"/>
              <a:gd name="T43" fmla="*/ 1156 h 1205"/>
              <a:gd name="T44" fmla="*/ 90 w 463"/>
              <a:gd name="T45" fmla="*/ 1162 h 1205"/>
              <a:gd name="T46" fmla="*/ 43 w 463"/>
              <a:gd name="T47" fmla="*/ 1130 h 1205"/>
              <a:gd name="T48" fmla="*/ 271 w 463"/>
              <a:gd name="T49" fmla="*/ 1034 h 1205"/>
              <a:gd name="T50" fmla="*/ 292 w 463"/>
              <a:gd name="T51" fmla="*/ 636 h 1205"/>
              <a:gd name="T52" fmla="*/ 37 w 463"/>
              <a:gd name="T53" fmla="*/ 525 h 1205"/>
              <a:gd name="T54" fmla="*/ 43 w 463"/>
              <a:gd name="T55" fmla="*/ 228 h 1205"/>
              <a:gd name="T56" fmla="*/ 69 w 463"/>
              <a:gd name="T57" fmla="*/ 175 h 1205"/>
              <a:gd name="T58" fmla="*/ 122 w 463"/>
              <a:gd name="T59" fmla="*/ 149 h 1205"/>
              <a:gd name="T60" fmla="*/ 186 w 463"/>
              <a:gd name="T61" fmla="*/ 0 h 1205"/>
              <a:gd name="T62" fmla="*/ 143 w 463"/>
              <a:gd name="T63" fmla="*/ 106 h 1205"/>
              <a:gd name="T64" fmla="*/ 90 w 463"/>
              <a:gd name="T65" fmla="*/ 117 h 1205"/>
              <a:gd name="T66" fmla="*/ 22 w 463"/>
              <a:gd name="T67" fmla="*/ 170 h 1205"/>
              <a:gd name="T68" fmla="*/ 0 w 463"/>
              <a:gd name="T69" fmla="*/ 250 h 1205"/>
              <a:gd name="T70" fmla="*/ 0 w 463"/>
              <a:gd name="T71" fmla="*/ 1130 h 1205"/>
              <a:gd name="T72" fmla="*/ 26 w 463"/>
              <a:gd name="T73" fmla="*/ 1177 h 1205"/>
              <a:gd name="T74" fmla="*/ 74 w 463"/>
              <a:gd name="T75" fmla="*/ 1199 h 1205"/>
              <a:gd name="T76" fmla="*/ 372 w 463"/>
              <a:gd name="T77" fmla="*/ 1204 h 1205"/>
              <a:gd name="T78" fmla="*/ 419 w 463"/>
              <a:gd name="T79" fmla="*/ 1188 h 1205"/>
              <a:gd name="T80" fmla="*/ 457 w 463"/>
              <a:gd name="T81" fmla="*/ 1146 h 1205"/>
              <a:gd name="T82" fmla="*/ 462 w 463"/>
              <a:gd name="T83" fmla="*/ 250 h 1205"/>
              <a:gd name="T84" fmla="*/ 451 w 463"/>
              <a:gd name="T85" fmla="*/ 196 h 1205"/>
              <a:gd name="T86" fmla="*/ 398 w 463"/>
              <a:gd name="T87" fmla="*/ 132 h 1205"/>
              <a:gd name="T88" fmla="*/ 319 w 463"/>
              <a:gd name="T89" fmla="*/ 106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205">
                <a:moveTo>
                  <a:pt x="356" y="992"/>
                </a:moveTo>
                <a:lnTo>
                  <a:pt x="356" y="758"/>
                </a:lnTo>
                <a:lnTo>
                  <a:pt x="419" y="758"/>
                </a:lnTo>
                <a:lnTo>
                  <a:pt x="419" y="801"/>
                </a:lnTo>
                <a:lnTo>
                  <a:pt x="377" y="801"/>
                </a:lnTo>
                <a:lnTo>
                  <a:pt x="377" y="843"/>
                </a:lnTo>
                <a:lnTo>
                  <a:pt x="419" y="843"/>
                </a:lnTo>
                <a:lnTo>
                  <a:pt x="419" y="864"/>
                </a:lnTo>
                <a:lnTo>
                  <a:pt x="398" y="864"/>
                </a:lnTo>
                <a:lnTo>
                  <a:pt x="398" y="907"/>
                </a:lnTo>
                <a:lnTo>
                  <a:pt x="419" y="907"/>
                </a:lnTo>
                <a:lnTo>
                  <a:pt x="419" y="928"/>
                </a:lnTo>
                <a:lnTo>
                  <a:pt x="398" y="928"/>
                </a:lnTo>
                <a:lnTo>
                  <a:pt x="398" y="970"/>
                </a:lnTo>
                <a:lnTo>
                  <a:pt x="419" y="970"/>
                </a:lnTo>
                <a:lnTo>
                  <a:pt x="419" y="992"/>
                </a:lnTo>
                <a:lnTo>
                  <a:pt x="356" y="992"/>
                </a:lnTo>
                <a:close/>
                <a:moveTo>
                  <a:pt x="229" y="568"/>
                </a:moveTo>
                <a:lnTo>
                  <a:pt x="229" y="992"/>
                </a:lnTo>
                <a:lnTo>
                  <a:pt x="37" y="992"/>
                </a:lnTo>
                <a:lnTo>
                  <a:pt x="37" y="970"/>
                </a:lnTo>
                <a:lnTo>
                  <a:pt x="58" y="970"/>
                </a:lnTo>
                <a:lnTo>
                  <a:pt x="58" y="928"/>
                </a:lnTo>
                <a:lnTo>
                  <a:pt x="37" y="928"/>
                </a:lnTo>
                <a:lnTo>
                  <a:pt x="37" y="779"/>
                </a:lnTo>
                <a:lnTo>
                  <a:pt x="106" y="779"/>
                </a:lnTo>
                <a:lnTo>
                  <a:pt x="106" y="737"/>
                </a:lnTo>
                <a:lnTo>
                  <a:pt x="37" y="737"/>
                </a:lnTo>
                <a:lnTo>
                  <a:pt x="37" y="673"/>
                </a:lnTo>
                <a:lnTo>
                  <a:pt x="191" y="673"/>
                </a:lnTo>
                <a:lnTo>
                  <a:pt x="191" y="636"/>
                </a:lnTo>
                <a:lnTo>
                  <a:pt x="37" y="636"/>
                </a:lnTo>
                <a:lnTo>
                  <a:pt x="37" y="568"/>
                </a:lnTo>
                <a:lnTo>
                  <a:pt x="229" y="568"/>
                </a:lnTo>
                <a:close/>
                <a:moveTo>
                  <a:pt x="319" y="106"/>
                </a:moveTo>
                <a:lnTo>
                  <a:pt x="313" y="106"/>
                </a:lnTo>
                <a:lnTo>
                  <a:pt x="313" y="0"/>
                </a:lnTo>
                <a:lnTo>
                  <a:pt x="271" y="0"/>
                </a:lnTo>
                <a:lnTo>
                  <a:pt x="271" y="42"/>
                </a:lnTo>
                <a:lnTo>
                  <a:pt x="255" y="42"/>
                </a:lnTo>
                <a:lnTo>
                  <a:pt x="255" y="85"/>
                </a:lnTo>
                <a:lnTo>
                  <a:pt x="271" y="85"/>
                </a:lnTo>
                <a:lnTo>
                  <a:pt x="271" y="149"/>
                </a:lnTo>
                <a:lnTo>
                  <a:pt x="319" y="149"/>
                </a:lnTo>
                <a:lnTo>
                  <a:pt x="319" y="149"/>
                </a:lnTo>
                <a:lnTo>
                  <a:pt x="334" y="149"/>
                </a:lnTo>
                <a:lnTo>
                  <a:pt x="356" y="154"/>
                </a:lnTo>
                <a:lnTo>
                  <a:pt x="377" y="164"/>
                </a:lnTo>
                <a:lnTo>
                  <a:pt x="393" y="175"/>
                </a:lnTo>
                <a:lnTo>
                  <a:pt x="404" y="191"/>
                </a:lnTo>
                <a:lnTo>
                  <a:pt x="414" y="212"/>
                </a:lnTo>
                <a:lnTo>
                  <a:pt x="419" y="228"/>
                </a:lnTo>
                <a:lnTo>
                  <a:pt x="419" y="250"/>
                </a:lnTo>
                <a:lnTo>
                  <a:pt x="419" y="510"/>
                </a:lnTo>
                <a:lnTo>
                  <a:pt x="377" y="510"/>
                </a:lnTo>
                <a:lnTo>
                  <a:pt x="377" y="552"/>
                </a:lnTo>
                <a:lnTo>
                  <a:pt x="419" y="552"/>
                </a:lnTo>
                <a:lnTo>
                  <a:pt x="419" y="721"/>
                </a:lnTo>
                <a:lnTo>
                  <a:pt x="313" y="721"/>
                </a:lnTo>
                <a:lnTo>
                  <a:pt x="313" y="1034"/>
                </a:lnTo>
                <a:lnTo>
                  <a:pt x="419" y="1034"/>
                </a:lnTo>
                <a:lnTo>
                  <a:pt x="419" y="1109"/>
                </a:lnTo>
                <a:lnTo>
                  <a:pt x="419" y="1109"/>
                </a:lnTo>
                <a:lnTo>
                  <a:pt x="419" y="1130"/>
                </a:lnTo>
                <a:lnTo>
                  <a:pt x="409" y="1146"/>
                </a:lnTo>
                <a:lnTo>
                  <a:pt x="387" y="1156"/>
                </a:lnTo>
                <a:lnTo>
                  <a:pt x="372" y="1162"/>
                </a:lnTo>
                <a:lnTo>
                  <a:pt x="90" y="1162"/>
                </a:lnTo>
                <a:lnTo>
                  <a:pt x="90" y="1162"/>
                </a:lnTo>
                <a:lnTo>
                  <a:pt x="69" y="1156"/>
                </a:lnTo>
                <a:lnTo>
                  <a:pt x="53" y="1146"/>
                </a:lnTo>
                <a:lnTo>
                  <a:pt x="43" y="1130"/>
                </a:lnTo>
                <a:lnTo>
                  <a:pt x="37" y="1109"/>
                </a:lnTo>
                <a:lnTo>
                  <a:pt x="37" y="1034"/>
                </a:lnTo>
                <a:lnTo>
                  <a:pt x="271" y="1034"/>
                </a:lnTo>
                <a:lnTo>
                  <a:pt x="271" y="673"/>
                </a:lnTo>
                <a:lnTo>
                  <a:pt x="292" y="673"/>
                </a:lnTo>
                <a:lnTo>
                  <a:pt x="292" y="636"/>
                </a:lnTo>
                <a:lnTo>
                  <a:pt x="271" y="636"/>
                </a:lnTo>
                <a:lnTo>
                  <a:pt x="271" y="525"/>
                </a:lnTo>
                <a:lnTo>
                  <a:pt x="37" y="525"/>
                </a:lnTo>
                <a:lnTo>
                  <a:pt x="37" y="250"/>
                </a:lnTo>
                <a:lnTo>
                  <a:pt x="37" y="250"/>
                </a:lnTo>
                <a:lnTo>
                  <a:pt x="43" y="228"/>
                </a:lnTo>
                <a:lnTo>
                  <a:pt x="48" y="212"/>
                </a:lnTo>
                <a:lnTo>
                  <a:pt x="58" y="191"/>
                </a:lnTo>
                <a:lnTo>
                  <a:pt x="69" y="175"/>
                </a:lnTo>
                <a:lnTo>
                  <a:pt x="85" y="164"/>
                </a:lnTo>
                <a:lnTo>
                  <a:pt x="106" y="154"/>
                </a:lnTo>
                <a:lnTo>
                  <a:pt x="122" y="149"/>
                </a:lnTo>
                <a:lnTo>
                  <a:pt x="143" y="149"/>
                </a:lnTo>
                <a:lnTo>
                  <a:pt x="186" y="149"/>
                </a:lnTo>
                <a:lnTo>
                  <a:pt x="186" y="0"/>
                </a:lnTo>
                <a:lnTo>
                  <a:pt x="149" y="0"/>
                </a:lnTo>
                <a:lnTo>
                  <a:pt x="149" y="106"/>
                </a:lnTo>
                <a:lnTo>
                  <a:pt x="143" y="106"/>
                </a:lnTo>
                <a:lnTo>
                  <a:pt x="143" y="106"/>
                </a:lnTo>
                <a:lnTo>
                  <a:pt x="117" y="106"/>
                </a:lnTo>
                <a:lnTo>
                  <a:pt x="90" y="117"/>
                </a:lnTo>
                <a:lnTo>
                  <a:pt x="64" y="132"/>
                </a:lnTo>
                <a:lnTo>
                  <a:pt x="43" y="149"/>
                </a:lnTo>
                <a:lnTo>
                  <a:pt x="22" y="170"/>
                </a:lnTo>
                <a:lnTo>
                  <a:pt x="11" y="196"/>
                </a:lnTo>
                <a:lnTo>
                  <a:pt x="0" y="223"/>
                </a:lnTo>
                <a:lnTo>
                  <a:pt x="0" y="250"/>
                </a:lnTo>
                <a:lnTo>
                  <a:pt x="0" y="1109"/>
                </a:lnTo>
                <a:lnTo>
                  <a:pt x="0" y="1109"/>
                </a:lnTo>
                <a:lnTo>
                  <a:pt x="0" y="1130"/>
                </a:lnTo>
                <a:lnTo>
                  <a:pt x="5" y="1146"/>
                </a:lnTo>
                <a:lnTo>
                  <a:pt x="16" y="1162"/>
                </a:lnTo>
                <a:lnTo>
                  <a:pt x="26" y="1177"/>
                </a:lnTo>
                <a:lnTo>
                  <a:pt x="37" y="1188"/>
                </a:lnTo>
                <a:lnTo>
                  <a:pt x="53" y="1193"/>
                </a:lnTo>
                <a:lnTo>
                  <a:pt x="74" y="1199"/>
                </a:lnTo>
                <a:lnTo>
                  <a:pt x="90" y="1204"/>
                </a:lnTo>
                <a:lnTo>
                  <a:pt x="372" y="1204"/>
                </a:lnTo>
                <a:lnTo>
                  <a:pt x="372" y="1204"/>
                </a:lnTo>
                <a:lnTo>
                  <a:pt x="387" y="1199"/>
                </a:lnTo>
                <a:lnTo>
                  <a:pt x="404" y="1193"/>
                </a:lnTo>
                <a:lnTo>
                  <a:pt x="419" y="1188"/>
                </a:lnTo>
                <a:lnTo>
                  <a:pt x="436" y="1177"/>
                </a:lnTo>
                <a:lnTo>
                  <a:pt x="446" y="1162"/>
                </a:lnTo>
                <a:lnTo>
                  <a:pt x="457" y="1146"/>
                </a:lnTo>
                <a:lnTo>
                  <a:pt x="462" y="1130"/>
                </a:lnTo>
                <a:lnTo>
                  <a:pt x="462" y="1109"/>
                </a:lnTo>
                <a:lnTo>
                  <a:pt x="462" y="250"/>
                </a:lnTo>
                <a:lnTo>
                  <a:pt x="462" y="250"/>
                </a:lnTo>
                <a:lnTo>
                  <a:pt x="462" y="223"/>
                </a:lnTo>
                <a:lnTo>
                  <a:pt x="451" y="196"/>
                </a:lnTo>
                <a:lnTo>
                  <a:pt x="436" y="170"/>
                </a:lnTo>
                <a:lnTo>
                  <a:pt x="419" y="149"/>
                </a:lnTo>
                <a:lnTo>
                  <a:pt x="398" y="132"/>
                </a:lnTo>
                <a:lnTo>
                  <a:pt x="372" y="117"/>
                </a:lnTo>
                <a:lnTo>
                  <a:pt x="345" y="106"/>
                </a:lnTo>
                <a:lnTo>
                  <a:pt x="319"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5" name="Freeform 992">
            <a:extLst>
              <a:ext uri="{FF2B5EF4-FFF2-40B4-BE49-F238E27FC236}">
                <a16:creationId xmlns:a16="http://schemas.microsoft.com/office/drawing/2014/main" id="{08D5118B-1C4B-4554-97CF-8EFDE3F590DB}"/>
              </a:ext>
            </a:extLst>
          </p:cNvPr>
          <p:cNvSpPr>
            <a:spLocks noChangeArrowheads="1"/>
          </p:cNvSpPr>
          <p:nvPr/>
        </p:nvSpPr>
        <p:spPr bwMode="auto">
          <a:xfrm>
            <a:off x="7922419" y="3653244"/>
            <a:ext cx="76095" cy="44607"/>
          </a:xfrm>
          <a:custGeom>
            <a:avLst/>
            <a:gdLst>
              <a:gd name="T0" fmla="*/ 212 w 255"/>
              <a:gd name="T1" fmla="*/ 106 h 150"/>
              <a:gd name="T2" fmla="*/ 191 w 255"/>
              <a:gd name="T3" fmla="*/ 106 h 150"/>
              <a:gd name="T4" fmla="*/ 191 w 255"/>
              <a:gd name="T5" fmla="*/ 43 h 150"/>
              <a:gd name="T6" fmla="*/ 212 w 255"/>
              <a:gd name="T7" fmla="*/ 43 h 150"/>
              <a:gd name="T8" fmla="*/ 212 w 255"/>
              <a:gd name="T9" fmla="*/ 106 h 150"/>
              <a:gd name="T10" fmla="*/ 42 w 255"/>
              <a:gd name="T11" fmla="*/ 43 h 150"/>
              <a:gd name="T12" fmla="*/ 64 w 255"/>
              <a:gd name="T13" fmla="*/ 43 h 150"/>
              <a:gd name="T14" fmla="*/ 64 w 255"/>
              <a:gd name="T15" fmla="*/ 106 h 150"/>
              <a:gd name="T16" fmla="*/ 42 w 255"/>
              <a:gd name="T17" fmla="*/ 106 h 150"/>
              <a:gd name="T18" fmla="*/ 42 w 255"/>
              <a:gd name="T19" fmla="*/ 43 h 150"/>
              <a:gd name="T20" fmla="*/ 149 w 255"/>
              <a:gd name="T21" fmla="*/ 43 h 150"/>
              <a:gd name="T22" fmla="*/ 149 w 255"/>
              <a:gd name="T23" fmla="*/ 106 h 150"/>
              <a:gd name="T24" fmla="*/ 106 w 255"/>
              <a:gd name="T25" fmla="*/ 106 h 150"/>
              <a:gd name="T26" fmla="*/ 106 w 255"/>
              <a:gd name="T27" fmla="*/ 43 h 150"/>
              <a:gd name="T28" fmla="*/ 149 w 255"/>
              <a:gd name="T29" fmla="*/ 43 h 150"/>
              <a:gd name="T30" fmla="*/ 254 w 255"/>
              <a:gd name="T31" fmla="*/ 0 h 150"/>
              <a:gd name="T32" fmla="*/ 0 w 255"/>
              <a:gd name="T33" fmla="*/ 0 h 150"/>
              <a:gd name="T34" fmla="*/ 0 w 255"/>
              <a:gd name="T35" fmla="*/ 149 h 150"/>
              <a:gd name="T36" fmla="*/ 254 w 255"/>
              <a:gd name="T37" fmla="*/ 149 h 150"/>
              <a:gd name="T38" fmla="*/ 254 w 255"/>
              <a:gd name="T3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 h="150">
                <a:moveTo>
                  <a:pt x="212" y="106"/>
                </a:moveTo>
                <a:lnTo>
                  <a:pt x="191" y="106"/>
                </a:lnTo>
                <a:lnTo>
                  <a:pt x="191" y="43"/>
                </a:lnTo>
                <a:lnTo>
                  <a:pt x="212" y="43"/>
                </a:lnTo>
                <a:lnTo>
                  <a:pt x="212" y="106"/>
                </a:lnTo>
                <a:close/>
                <a:moveTo>
                  <a:pt x="42" y="43"/>
                </a:moveTo>
                <a:lnTo>
                  <a:pt x="64" y="43"/>
                </a:lnTo>
                <a:lnTo>
                  <a:pt x="64" y="106"/>
                </a:lnTo>
                <a:lnTo>
                  <a:pt x="42" y="106"/>
                </a:lnTo>
                <a:lnTo>
                  <a:pt x="42" y="43"/>
                </a:lnTo>
                <a:close/>
                <a:moveTo>
                  <a:pt x="149" y="43"/>
                </a:moveTo>
                <a:lnTo>
                  <a:pt x="149" y="106"/>
                </a:lnTo>
                <a:lnTo>
                  <a:pt x="106" y="106"/>
                </a:lnTo>
                <a:lnTo>
                  <a:pt x="106" y="43"/>
                </a:lnTo>
                <a:lnTo>
                  <a:pt x="149" y="43"/>
                </a:lnTo>
                <a:close/>
                <a:moveTo>
                  <a:pt x="254" y="0"/>
                </a:moveTo>
                <a:lnTo>
                  <a:pt x="0" y="0"/>
                </a:lnTo>
                <a:lnTo>
                  <a:pt x="0" y="149"/>
                </a:lnTo>
                <a:lnTo>
                  <a:pt x="254" y="149"/>
                </a:lnTo>
                <a:lnTo>
                  <a:pt x="254"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6" name="Freeform 993">
            <a:extLst>
              <a:ext uri="{FF2B5EF4-FFF2-40B4-BE49-F238E27FC236}">
                <a16:creationId xmlns:a16="http://schemas.microsoft.com/office/drawing/2014/main" id="{9B217C22-B233-4D67-A214-C2AA45064624}"/>
              </a:ext>
            </a:extLst>
          </p:cNvPr>
          <p:cNvSpPr>
            <a:spLocks noChangeArrowheads="1"/>
          </p:cNvSpPr>
          <p:nvPr/>
        </p:nvSpPr>
        <p:spPr bwMode="auto">
          <a:xfrm>
            <a:off x="7892244" y="3704411"/>
            <a:ext cx="137758" cy="351612"/>
          </a:xfrm>
          <a:custGeom>
            <a:avLst/>
            <a:gdLst>
              <a:gd name="T0" fmla="*/ 42 w 463"/>
              <a:gd name="T1" fmla="*/ 154 h 1184"/>
              <a:gd name="T2" fmla="*/ 79 w 463"/>
              <a:gd name="T3" fmla="*/ 128 h 1184"/>
              <a:gd name="T4" fmla="*/ 159 w 463"/>
              <a:gd name="T5" fmla="*/ 75 h 1184"/>
              <a:gd name="T6" fmla="*/ 292 w 463"/>
              <a:gd name="T7" fmla="*/ 43 h 1184"/>
              <a:gd name="T8" fmla="*/ 302 w 463"/>
              <a:gd name="T9" fmla="*/ 75 h 1184"/>
              <a:gd name="T10" fmla="*/ 377 w 463"/>
              <a:gd name="T11" fmla="*/ 128 h 1184"/>
              <a:gd name="T12" fmla="*/ 419 w 463"/>
              <a:gd name="T13" fmla="*/ 154 h 1184"/>
              <a:gd name="T14" fmla="*/ 419 w 463"/>
              <a:gd name="T15" fmla="*/ 542 h 1184"/>
              <a:gd name="T16" fmla="*/ 377 w 463"/>
              <a:gd name="T17" fmla="*/ 589 h 1184"/>
              <a:gd name="T18" fmla="*/ 377 w 463"/>
              <a:gd name="T19" fmla="*/ 632 h 1184"/>
              <a:gd name="T20" fmla="*/ 377 w 463"/>
              <a:gd name="T21" fmla="*/ 673 h 1184"/>
              <a:gd name="T22" fmla="*/ 414 w 463"/>
              <a:gd name="T23" fmla="*/ 748 h 1184"/>
              <a:gd name="T24" fmla="*/ 186 w 463"/>
              <a:gd name="T25" fmla="*/ 886 h 1184"/>
              <a:gd name="T26" fmla="*/ 186 w 463"/>
              <a:gd name="T27" fmla="*/ 1098 h 1184"/>
              <a:gd name="T28" fmla="*/ 414 w 463"/>
              <a:gd name="T29" fmla="*/ 1135 h 1184"/>
              <a:gd name="T30" fmla="*/ 42 w 463"/>
              <a:gd name="T31" fmla="*/ 1135 h 1184"/>
              <a:gd name="T32" fmla="*/ 122 w 463"/>
              <a:gd name="T33" fmla="*/ 1056 h 1184"/>
              <a:gd name="T34" fmla="*/ 334 w 463"/>
              <a:gd name="T35" fmla="*/ 949 h 1184"/>
              <a:gd name="T36" fmla="*/ 334 w 463"/>
              <a:gd name="T37" fmla="*/ 737 h 1184"/>
              <a:gd name="T38" fmla="*/ 53 w 463"/>
              <a:gd name="T39" fmla="*/ 732 h 1184"/>
              <a:gd name="T40" fmla="*/ 186 w 463"/>
              <a:gd name="T41" fmla="*/ 632 h 1184"/>
              <a:gd name="T42" fmla="*/ 64 w 463"/>
              <a:gd name="T43" fmla="*/ 589 h 1184"/>
              <a:gd name="T44" fmla="*/ 37 w 463"/>
              <a:gd name="T45" fmla="*/ 547 h 1184"/>
              <a:gd name="T46" fmla="*/ 419 w 463"/>
              <a:gd name="T47" fmla="*/ 542 h 1184"/>
              <a:gd name="T48" fmla="*/ 95 w 463"/>
              <a:gd name="T49" fmla="*/ 399 h 1184"/>
              <a:gd name="T50" fmla="*/ 37 w 463"/>
              <a:gd name="T51" fmla="*/ 234 h 1184"/>
              <a:gd name="T52" fmla="*/ 95 w 463"/>
              <a:gd name="T53" fmla="*/ 282 h 1184"/>
              <a:gd name="T54" fmla="*/ 419 w 463"/>
              <a:gd name="T55" fmla="*/ 234 h 1184"/>
              <a:gd name="T56" fmla="*/ 350 w 463"/>
              <a:gd name="T57" fmla="*/ 425 h 1184"/>
              <a:gd name="T58" fmla="*/ 377 w 463"/>
              <a:gd name="T59" fmla="*/ 340 h 1184"/>
              <a:gd name="T60" fmla="*/ 329 w 463"/>
              <a:gd name="T61" fmla="*/ 234 h 1184"/>
              <a:gd name="T62" fmla="*/ 329 w 463"/>
              <a:gd name="T63" fmla="*/ 377 h 1184"/>
              <a:gd name="T64" fmla="*/ 271 w 463"/>
              <a:gd name="T65" fmla="*/ 435 h 1184"/>
              <a:gd name="T66" fmla="*/ 207 w 463"/>
              <a:gd name="T67" fmla="*/ 441 h 1184"/>
              <a:gd name="T68" fmla="*/ 143 w 463"/>
              <a:gd name="T69" fmla="*/ 399 h 1184"/>
              <a:gd name="T70" fmla="*/ 122 w 463"/>
              <a:gd name="T71" fmla="*/ 340 h 1184"/>
              <a:gd name="T72" fmla="*/ 154 w 463"/>
              <a:gd name="T73" fmla="*/ 266 h 1184"/>
              <a:gd name="T74" fmla="*/ 228 w 463"/>
              <a:gd name="T75" fmla="*/ 234 h 1184"/>
              <a:gd name="T76" fmla="*/ 286 w 463"/>
              <a:gd name="T77" fmla="*/ 250 h 1184"/>
              <a:gd name="T78" fmla="*/ 334 w 463"/>
              <a:gd name="T79" fmla="*/ 318 h 1184"/>
              <a:gd name="T80" fmla="*/ 361 w 463"/>
              <a:gd name="T81" fmla="*/ 80 h 1184"/>
              <a:gd name="T82" fmla="*/ 334 w 463"/>
              <a:gd name="T83" fmla="*/ 43 h 1184"/>
              <a:gd name="T84" fmla="*/ 101 w 463"/>
              <a:gd name="T85" fmla="*/ 43 h 1184"/>
              <a:gd name="T86" fmla="*/ 122 w 463"/>
              <a:gd name="T87" fmla="*/ 59 h 1184"/>
              <a:gd name="T88" fmla="*/ 79 w 463"/>
              <a:gd name="T89" fmla="*/ 85 h 1184"/>
              <a:gd name="T90" fmla="*/ 5 w 463"/>
              <a:gd name="T91" fmla="*/ 138 h 1184"/>
              <a:gd name="T92" fmla="*/ 0 w 463"/>
              <a:gd name="T93" fmla="*/ 542 h 1184"/>
              <a:gd name="T94" fmla="*/ 26 w 463"/>
              <a:gd name="T95" fmla="*/ 606 h 1184"/>
              <a:gd name="T96" fmla="*/ 37 w 463"/>
              <a:gd name="T97" fmla="*/ 668 h 1184"/>
              <a:gd name="T98" fmla="*/ 26 w 463"/>
              <a:gd name="T99" fmla="*/ 705 h 1184"/>
              <a:gd name="T100" fmla="*/ 0 w 463"/>
              <a:gd name="T101" fmla="*/ 769 h 1184"/>
              <a:gd name="T102" fmla="*/ 16 w 463"/>
              <a:gd name="T103" fmla="*/ 1167 h 1184"/>
              <a:gd name="T104" fmla="*/ 404 w 463"/>
              <a:gd name="T105" fmla="*/ 1183 h 1184"/>
              <a:gd name="T106" fmla="*/ 462 w 463"/>
              <a:gd name="T107" fmla="*/ 1124 h 1184"/>
              <a:gd name="T108" fmla="*/ 457 w 463"/>
              <a:gd name="T109" fmla="*/ 732 h 1184"/>
              <a:gd name="T110" fmla="*/ 425 w 463"/>
              <a:gd name="T111" fmla="*/ 684 h 1184"/>
              <a:gd name="T112" fmla="*/ 425 w 463"/>
              <a:gd name="T113" fmla="*/ 621 h 1184"/>
              <a:gd name="T114" fmla="*/ 457 w 463"/>
              <a:gd name="T115" fmla="*/ 579 h 1184"/>
              <a:gd name="T116" fmla="*/ 462 w 463"/>
              <a:gd name="T117" fmla="*/ 170 h 1184"/>
              <a:gd name="T118" fmla="*/ 408 w 463"/>
              <a:gd name="T119" fmla="*/ 9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3" h="1184">
                <a:moveTo>
                  <a:pt x="37" y="192"/>
                </a:moveTo>
                <a:lnTo>
                  <a:pt x="37" y="170"/>
                </a:lnTo>
                <a:lnTo>
                  <a:pt x="37" y="170"/>
                </a:lnTo>
                <a:lnTo>
                  <a:pt x="42" y="154"/>
                </a:lnTo>
                <a:lnTo>
                  <a:pt x="53" y="138"/>
                </a:lnTo>
                <a:lnTo>
                  <a:pt x="64" y="128"/>
                </a:lnTo>
                <a:lnTo>
                  <a:pt x="79" y="128"/>
                </a:lnTo>
                <a:lnTo>
                  <a:pt x="79" y="128"/>
                </a:lnTo>
                <a:lnTo>
                  <a:pt x="101" y="128"/>
                </a:lnTo>
                <a:lnTo>
                  <a:pt x="117" y="122"/>
                </a:lnTo>
                <a:lnTo>
                  <a:pt x="143" y="101"/>
                </a:lnTo>
                <a:lnTo>
                  <a:pt x="159" y="75"/>
                </a:lnTo>
                <a:lnTo>
                  <a:pt x="165" y="59"/>
                </a:lnTo>
                <a:lnTo>
                  <a:pt x="165" y="43"/>
                </a:lnTo>
                <a:lnTo>
                  <a:pt x="165" y="43"/>
                </a:lnTo>
                <a:lnTo>
                  <a:pt x="292" y="43"/>
                </a:lnTo>
                <a:lnTo>
                  <a:pt x="292" y="43"/>
                </a:lnTo>
                <a:lnTo>
                  <a:pt x="292" y="43"/>
                </a:lnTo>
                <a:lnTo>
                  <a:pt x="297" y="59"/>
                </a:lnTo>
                <a:lnTo>
                  <a:pt x="302" y="75"/>
                </a:lnTo>
                <a:lnTo>
                  <a:pt x="318" y="101"/>
                </a:lnTo>
                <a:lnTo>
                  <a:pt x="345" y="122"/>
                </a:lnTo>
                <a:lnTo>
                  <a:pt x="361" y="128"/>
                </a:lnTo>
                <a:lnTo>
                  <a:pt x="377" y="128"/>
                </a:lnTo>
                <a:lnTo>
                  <a:pt x="377" y="128"/>
                </a:lnTo>
                <a:lnTo>
                  <a:pt x="393" y="128"/>
                </a:lnTo>
                <a:lnTo>
                  <a:pt x="408" y="138"/>
                </a:lnTo>
                <a:lnTo>
                  <a:pt x="419" y="154"/>
                </a:lnTo>
                <a:lnTo>
                  <a:pt x="419" y="170"/>
                </a:lnTo>
                <a:lnTo>
                  <a:pt x="419" y="192"/>
                </a:lnTo>
                <a:lnTo>
                  <a:pt x="37" y="192"/>
                </a:lnTo>
                <a:close/>
                <a:moveTo>
                  <a:pt x="419" y="542"/>
                </a:moveTo>
                <a:lnTo>
                  <a:pt x="419" y="542"/>
                </a:lnTo>
                <a:lnTo>
                  <a:pt x="419" y="547"/>
                </a:lnTo>
                <a:lnTo>
                  <a:pt x="377" y="547"/>
                </a:lnTo>
                <a:lnTo>
                  <a:pt x="377" y="589"/>
                </a:lnTo>
                <a:lnTo>
                  <a:pt x="393" y="589"/>
                </a:lnTo>
                <a:lnTo>
                  <a:pt x="393" y="589"/>
                </a:lnTo>
                <a:lnTo>
                  <a:pt x="382" y="611"/>
                </a:lnTo>
                <a:lnTo>
                  <a:pt x="377" y="632"/>
                </a:lnTo>
                <a:lnTo>
                  <a:pt x="271" y="632"/>
                </a:lnTo>
                <a:lnTo>
                  <a:pt x="271" y="673"/>
                </a:lnTo>
                <a:lnTo>
                  <a:pt x="377" y="673"/>
                </a:lnTo>
                <a:lnTo>
                  <a:pt x="377" y="673"/>
                </a:lnTo>
                <a:lnTo>
                  <a:pt x="387" y="705"/>
                </a:lnTo>
                <a:lnTo>
                  <a:pt x="404" y="732"/>
                </a:lnTo>
                <a:lnTo>
                  <a:pt x="404" y="732"/>
                </a:lnTo>
                <a:lnTo>
                  <a:pt x="414" y="748"/>
                </a:lnTo>
                <a:lnTo>
                  <a:pt x="419" y="769"/>
                </a:lnTo>
                <a:lnTo>
                  <a:pt x="419" y="843"/>
                </a:lnTo>
                <a:lnTo>
                  <a:pt x="186" y="843"/>
                </a:lnTo>
                <a:lnTo>
                  <a:pt x="186" y="886"/>
                </a:lnTo>
                <a:lnTo>
                  <a:pt x="419" y="886"/>
                </a:lnTo>
                <a:lnTo>
                  <a:pt x="419" y="1056"/>
                </a:lnTo>
                <a:lnTo>
                  <a:pt x="186" y="1056"/>
                </a:lnTo>
                <a:lnTo>
                  <a:pt x="186" y="1098"/>
                </a:lnTo>
                <a:lnTo>
                  <a:pt x="419" y="1098"/>
                </a:lnTo>
                <a:lnTo>
                  <a:pt x="419" y="1124"/>
                </a:lnTo>
                <a:lnTo>
                  <a:pt x="419" y="1124"/>
                </a:lnTo>
                <a:lnTo>
                  <a:pt x="414" y="1135"/>
                </a:lnTo>
                <a:lnTo>
                  <a:pt x="404" y="1141"/>
                </a:lnTo>
                <a:lnTo>
                  <a:pt x="53" y="1141"/>
                </a:lnTo>
                <a:lnTo>
                  <a:pt x="53" y="1141"/>
                </a:lnTo>
                <a:lnTo>
                  <a:pt x="42" y="1135"/>
                </a:lnTo>
                <a:lnTo>
                  <a:pt x="37" y="1124"/>
                </a:lnTo>
                <a:lnTo>
                  <a:pt x="37" y="1098"/>
                </a:lnTo>
                <a:lnTo>
                  <a:pt x="122" y="1098"/>
                </a:lnTo>
                <a:lnTo>
                  <a:pt x="122" y="1056"/>
                </a:lnTo>
                <a:lnTo>
                  <a:pt x="37" y="1056"/>
                </a:lnTo>
                <a:lnTo>
                  <a:pt x="37" y="992"/>
                </a:lnTo>
                <a:lnTo>
                  <a:pt x="334" y="992"/>
                </a:lnTo>
                <a:lnTo>
                  <a:pt x="334" y="949"/>
                </a:lnTo>
                <a:lnTo>
                  <a:pt x="37" y="949"/>
                </a:lnTo>
                <a:lnTo>
                  <a:pt x="37" y="780"/>
                </a:lnTo>
                <a:lnTo>
                  <a:pt x="334" y="780"/>
                </a:lnTo>
                <a:lnTo>
                  <a:pt x="334" y="737"/>
                </a:lnTo>
                <a:lnTo>
                  <a:pt x="48" y="737"/>
                </a:lnTo>
                <a:lnTo>
                  <a:pt x="48" y="737"/>
                </a:lnTo>
                <a:lnTo>
                  <a:pt x="53" y="732"/>
                </a:lnTo>
                <a:lnTo>
                  <a:pt x="53" y="732"/>
                </a:lnTo>
                <a:lnTo>
                  <a:pt x="74" y="705"/>
                </a:lnTo>
                <a:lnTo>
                  <a:pt x="79" y="673"/>
                </a:lnTo>
                <a:lnTo>
                  <a:pt x="186" y="673"/>
                </a:lnTo>
                <a:lnTo>
                  <a:pt x="186" y="632"/>
                </a:lnTo>
                <a:lnTo>
                  <a:pt x="79" y="632"/>
                </a:lnTo>
                <a:lnTo>
                  <a:pt x="79" y="632"/>
                </a:lnTo>
                <a:lnTo>
                  <a:pt x="74" y="611"/>
                </a:lnTo>
                <a:lnTo>
                  <a:pt x="64" y="589"/>
                </a:lnTo>
                <a:lnTo>
                  <a:pt x="334" y="589"/>
                </a:lnTo>
                <a:lnTo>
                  <a:pt x="334" y="547"/>
                </a:lnTo>
                <a:lnTo>
                  <a:pt x="37" y="547"/>
                </a:lnTo>
                <a:lnTo>
                  <a:pt x="37" y="547"/>
                </a:lnTo>
                <a:lnTo>
                  <a:pt x="37" y="542"/>
                </a:lnTo>
                <a:lnTo>
                  <a:pt x="37" y="489"/>
                </a:lnTo>
                <a:lnTo>
                  <a:pt x="419" y="489"/>
                </a:lnTo>
                <a:lnTo>
                  <a:pt x="419" y="542"/>
                </a:lnTo>
                <a:close/>
                <a:moveTo>
                  <a:pt x="79" y="340"/>
                </a:moveTo>
                <a:lnTo>
                  <a:pt x="79" y="340"/>
                </a:lnTo>
                <a:lnTo>
                  <a:pt x="85" y="367"/>
                </a:lnTo>
                <a:lnTo>
                  <a:pt x="95" y="399"/>
                </a:lnTo>
                <a:lnTo>
                  <a:pt x="106" y="425"/>
                </a:lnTo>
                <a:lnTo>
                  <a:pt x="127" y="446"/>
                </a:lnTo>
                <a:lnTo>
                  <a:pt x="37" y="446"/>
                </a:lnTo>
                <a:lnTo>
                  <a:pt x="37" y="234"/>
                </a:lnTo>
                <a:lnTo>
                  <a:pt x="127" y="234"/>
                </a:lnTo>
                <a:lnTo>
                  <a:pt x="127" y="234"/>
                </a:lnTo>
                <a:lnTo>
                  <a:pt x="106" y="255"/>
                </a:lnTo>
                <a:lnTo>
                  <a:pt x="95" y="282"/>
                </a:lnTo>
                <a:lnTo>
                  <a:pt x="85" y="308"/>
                </a:lnTo>
                <a:lnTo>
                  <a:pt x="79" y="340"/>
                </a:lnTo>
                <a:close/>
                <a:moveTo>
                  <a:pt x="329" y="234"/>
                </a:moveTo>
                <a:lnTo>
                  <a:pt x="419" y="234"/>
                </a:lnTo>
                <a:lnTo>
                  <a:pt x="419" y="446"/>
                </a:lnTo>
                <a:lnTo>
                  <a:pt x="329" y="446"/>
                </a:lnTo>
                <a:lnTo>
                  <a:pt x="329" y="446"/>
                </a:lnTo>
                <a:lnTo>
                  <a:pt x="350" y="425"/>
                </a:lnTo>
                <a:lnTo>
                  <a:pt x="366" y="399"/>
                </a:lnTo>
                <a:lnTo>
                  <a:pt x="372" y="367"/>
                </a:lnTo>
                <a:lnTo>
                  <a:pt x="377" y="340"/>
                </a:lnTo>
                <a:lnTo>
                  <a:pt x="377" y="340"/>
                </a:lnTo>
                <a:lnTo>
                  <a:pt x="372" y="308"/>
                </a:lnTo>
                <a:lnTo>
                  <a:pt x="366" y="282"/>
                </a:lnTo>
                <a:lnTo>
                  <a:pt x="350" y="255"/>
                </a:lnTo>
                <a:lnTo>
                  <a:pt x="329" y="234"/>
                </a:lnTo>
                <a:close/>
                <a:moveTo>
                  <a:pt x="334" y="340"/>
                </a:moveTo>
                <a:lnTo>
                  <a:pt x="334" y="340"/>
                </a:lnTo>
                <a:lnTo>
                  <a:pt x="334" y="361"/>
                </a:lnTo>
                <a:lnTo>
                  <a:pt x="329" y="377"/>
                </a:lnTo>
                <a:lnTo>
                  <a:pt x="318" y="399"/>
                </a:lnTo>
                <a:lnTo>
                  <a:pt x="302" y="414"/>
                </a:lnTo>
                <a:lnTo>
                  <a:pt x="286" y="425"/>
                </a:lnTo>
                <a:lnTo>
                  <a:pt x="271" y="435"/>
                </a:lnTo>
                <a:lnTo>
                  <a:pt x="250" y="441"/>
                </a:lnTo>
                <a:lnTo>
                  <a:pt x="228" y="446"/>
                </a:lnTo>
                <a:lnTo>
                  <a:pt x="228" y="446"/>
                </a:lnTo>
                <a:lnTo>
                  <a:pt x="207" y="441"/>
                </a:lnTo>
                <a:lnTo>
                  <a:pt x="186" y="435"/>
                </a:lnTo>
                <a:lnTo>
                  <a:pt x="169" y="425"/>
                </a:lnTo>
                <a:lnTo>
                  <a:pt x="154" y="414"/>
                </a:lnTo>
                <a:lnTo>
                  <a:pt x="143" y="399"/>
                </a:lnTo>
                <a:lnTo>
                  <a:pt x="133" y="377"/>
                </a:lnTo>
                <a:lnTo>
                  <a:pt x="127" y="361"/>
                </a:lnTo>
                <a:lnTo>
                  <a:pt x="122" y="340"/>
                </a:lnTo>
                <a:lnTo>
                  <a:pt x="122" y="340"/>
                </a:lnTo>
                <a:lnTo>
                  <a:pt x="127" y="318"/>
                </a:lnTo>
                <a:lnTo>
                  <a:pt x="133" y="297"/>
                </a:lnTo>
                <a:lnTo>
                  <a:pt x="143" y="282"/>
                </a:lnTo>
                <a:lnTo>
                  <a:pt x="154" y="266"/>
                </a:lnTo>
                <a:lnTo>
                  <a:pt x="169" y="250"/>
                </a:lnTo>
                <a:lnTo>
                  <a:pt x="186" y="239"/>
                </a:lnTo>
                <a:lnTo>
                  <a:pt x="207" y="234"/>
                </a:lnTo>
                <a:lnTo>
                  <a:pt x="228" y="234"/>
                </a:lnTo>
                <a:lnTo>
                  <a:pt x="228" y="234"/>
                </a:lnTo>
                <a:lnTo>
                  <a:pt x="250" y="234"/>
                </a:lnTo>
                <a:lnTo>
                  <a:pt x="271" y="239"/>
                </a:lnTo>
                <a:lnTo>
                  <a:pt x="286" y="250"/>
                </a:lnTo>
                <a:lnTo>
                  <a:pt x="302" y="266"/>
                </a:lnTo>
                <a:lnTo>
                  <a:pt x="318" y="282"/>
                </a:lnTo>
                <a:lnTo>
                  <a:pt x="329" y="297"/>
                </a:lnTo>
                <a:lnTo>
                  <a:pt x="334" y="318"/>
                </a:lnTo>
                <a:lnTo>
                  <a:pt x="334" y="340"/>
                </a:lnTo>
                <a:close/>
                <a:moveTo>
                  <a:pt x="377" y="85"/>
                </a:moveTo>
                <a:lnTo>
                  <a:pt x="377" y="85"/>
                </a:lnTo>
                <a:lnTo>
                  <a:pt x="361" y="80"/>
                </a:lnTo>
                <a:lnTo>
                  <a:pt x="345" y="75"/>
                </a:lnTo>
                <a:lnTo>
                  <a:pt x="340" y="59"/>
                </a:lnTo>
                <a:lnTo>
                  <a:pt x="334" y="43"/>
                </a:lnTo>
                <a:lnTo>
                  <a:pt x="334" y="43"/>
                </a:lnTo>
                <a:lnTo>
                  <a:pt x="355" y="43"/>
                </a:lnTo>
                <a:lnTo>
                  <a:pt x="355" y="0"/>
                </a:lnTo>
                <a:lnTo>
                  <a:pt x="101" y="0"/>
                </a:lnTo>
                <a:lnTo>
                  <a:pt x="101" y="43"/>
                </a:lnTo>
                <a:lnTo>
                  <a:pt x="122" y="43"/>
                </a:lnTo>
                <a:lnTo>
                  <a:pt x="122" y="43"/>
                </a:lnTo>
                <a:lnTo>
                  <a:pt x="122" y="43"/>
                </a:lnTo>
                <a:lnTo>
                  <a:pt x="122" y="59"/>
                </a:lnTo>
                <a:lnTo>
                  <a:pt x="111" y="75"/>
                </a:lnTo>
                <a:lnTo>
                  <a:pt x="95" y="80"/>
                </a:lnTo>
                <a:lnTo>
                  <a:pt x="79" y="85"/>
                </a:lnTo>
                <a:lnTo>
                  <a:pt x="79" y="85"/>
                </a:lnTo>
                <a:lnTo>
                  <a:pt x="64" y="85"/>
                </a:lnTo>
                <a:lnTo>
                  <a:pt x="48" y="90"/>
                </a:lnTo>
                <a:lnTo>
                  <a:pt x="21" y="111"/>
                </a:lnTo>
                <a:lnTo>
                  <a:pt x="5" y="138"/>
                </a:lnTo>
                <a:lnTo>
                  <a:pt x="0" y="154"/>
                </a:lnTo>
                <a:lnTo>
                  <a:pt x="0" y="170"/>
                </a:lnTo>
                <a:lnTo>
                  <a:pt x="0" y="542"/>
                </a:lnTo>
                <a:lnTo>
                  <a:pt x="0" y="542"/>
                </a:lnTo>
                <a:lnTo>
                  <a:pt x="0" y="557"/>
                </a:lnTo>
                <a:lnTo>
                  <a:pt x="5" y="579"/>
                </a:lnTo>
                <a:lnTo>
                  <a:pt x="11" y="595"/>
                </a:lnTo>
                <a:lnTo>
                  <a:pt x="26" y="606"/>
                </a:lnTo>
                <a:lnTo>
                  <a:pt x="26" y="606"/>
                </a:lnTo>
                <a:lnTo>
                  <a:pt x="37" y="621"/>
                </a:lnTo>
                <a:lnTo>
                  <a:pt x="37" y="643"/>
                </a:lnTo>
                <a:lnTo>
                  <a:pt x="37" y="668"/>
                </a:lnTo>
                <a:lnTo>
                  <a:pt x="37" y="668"/>
                </a:lnTo>
                <a:lnTo>
                  <a:pt x="37" y="684"/>
                </a:lnTo>
                <a:lnTo>
                  <a:pt x="26" y="705"/>
                </a:lnTo>
                <a:lnTo>
                  <a:pt x="26" y="705"/>
                </a:lnTo>
                <a:lnTo>
                  <a:pt x="11" y="716"/>
                </a:lnTo>
                <a:lnTo>
                  <a:pt x="5" y="732"/>
                </a:lnTo>
                <a:lnTo>
                  <a:pt x="0" y="753"/>
                </a:lnTo>
                <a:lnTo>
                  <a:pt x="0" y="769"/>
                </a:lnTo>
                <a:lnTo>
                  <a:pt x="0" y="1124"/>
                </a:lnTo>
                <a:lnTo>
                  <a:pt x="0" y="1124"/>
                </a:lnTo>
                <a:lnTo>
                  <a:pt x="0" y="1146"/>
                </a:lnTo>
                <a:lnTo>
                  <a:pt x="16" y="1167"/>
                </a:lnTo>
                <a:lnTo>
                  <a:pt x="32" y="1178"/>
                </a:lnTo>
                <a:lnTo>
                  <a:pt x="53" y="1183"/>
                </a:lnTo>
                <a:lnTo>
                  <a:pt x="404" y="1183"/>
                </a:lnTo>
                <a:lnTo>
                  <a:pt x="404" y="1183"/>
                </a:lnTo>
                <a:lnTo>
                  <a:pt x="425" y="1178"/>
                </a:lnTo>
                <a:lnTo>
                  <a:pt x="446" y="1167"/>
                </a:lnTo>
                <a:lnTo>
                  <a:pt x="457" y="1146"/>
                </a:lnTo>
                <a:lnTo>
                  <a:pt x="462" y="1124"/>
                </a:lnTo>
                <a:lnTo>
                  <a:pt x="462" y="769"/>
                </a:lnTo>
                <a:lnTo>
                  <a:pt x="462" y="769"/>
                </a:lnTo>
                <a:lnTo>
                  <a:pt x="462" y="753"/>
                </a:lnTo>
                <a:lnTo>
                  <a:pt x="457" y="732"/>
                </a:lnTo>
                <a:lnTo>
                  <a:pt x="446" y="716"/>
                </a:lnTo>
                <a:lnTo>
                  <a:pt x="435" y="705"/>
                </a:lnTo>
                <a:lnTo>
                  <a:pt x="435" y="705"/>
                </a:lnTo>
                <a:lnTo>
                  <a:pt x="425" y="684"/>
                </a:lnTo>
                <a:lnTo>
                  <a:pt x="419" y="668"/>
                </a:lnTo>
                <a:lnTo>
                  <a:pt x="419" y="643"/>
                </a:lnTo>
                <a:lnTo>
                  <a:pt x="419" y="643"/>
                </a:lnTo>
                <a:lnTo>
                  <a:pt x="425" y="621"/>
                </a:lnTo>
                <a:lnTo>
                  <a:pt x="435" y="606"/>
                </a:lnTo>
                <a:lnTo>
                  <a:pt x="435" y="606"/>
                </a:lnTo>
                <a:lnTo>
                  <a:pt x="446" y="595"/>
                </a:lnTo>
                <a:lnTo>
                  <a:pt x="457" y="579"/>
                </a:lnTo>
                <a:lnTo>
                  <a:pt x="462" y="557"/>
                </a:lnTo>
                <a:lnTo>
                  <a:pt x="462" y="542"/>
                </a:lnTo>
                <a:lnTo>
                  <a:pt x="462" y="170"/>
                </a:lnTo>
                <a:lnTo>
                  <a:pt x="462" y="170"/>
                </a:lnTo>
                <a:lnTo>
                  <a:pt x="462" y="154"/>
                </a:lnTo>
                <a:lnTo>
                  <a:pt x="457" y="138"/>
                </a:lnTo>
                <a:lnTo>
                  <a:pt x="435" y="111"/>
                </a:lnTo>
                <a:lnTo>
                  <a:pt x="408" y="90"/>
                </a:lnTo>
                <a:lnTo>
                  <a:pt x="393" y="85"/>
                </a:lnTo>
                <a:lnTo>
                  <a:pt x="377" y="8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7" name="Freeform 994">
            <a:extLst>
              <a:ext uri="{FF2B5EF4-FFF2-40B4-BE49-F238E27FC236}">
                <a16:creationId xmlns:a16="http://schemas.microsoft.com/office/drawing/2014/main" id="{2DA63387-5C00-45CB-8209-3C8748E3C815}"/>
              </a:ext>
            </a:extLst>
          </p:cNvPr>
          <p:cNvSpPr>
            <a:spLocks noChangeArrowheads="1"/>
          </p:cNvSpPr>
          <p:nvPr/>
        </p:nvSpPr>
        <p:spPr bwMode="auto">
          <a:xfrm>
            <a:off x="7947347" y="3735898"/>
            <a:ext cx="26240" cy="13120"/>
          </a:xfrm>
          <a:custGeom>
            <a:avLst/>
            <a:gdLst>
              <a:gd name="T0" fmla="*/ 0 w 86"/>
              <a:gd name="T1" fmla="*/ 0 h 44"/>
              <a:gd name="T2" fmla="*/ 85 w 86"/>
              <a:gd name="T3" fmla="*/ 0 h 44"/>
              <a:gd name="T4" fmla="*/ 85 w 86"/>
              <a:gd name="T5" fmla="*/ 43 h 44"/>
              <a:gd name="T6" fmla="*/ 0 w 86"/>
              <a:gd name="T7" fmla="*/ 43 h 44"/>
              <a:gd name="T8" fmla="*/ 0 w 86"/>
              <a:gd name="T9" fmla="*/ 0 h 44"/>
            </a:gdLst>
            <a:ahLst/>
            <a:cxnLst>
              <a:cxn ang="0">
                <a:pos x="T0" y="T1"/>
              </a:cxn>
              <a:cxn ang="0">
                <a:pos x="T2" y="T3"/>
              </a:cxn>
              <a:cxn ang="0">
                <a:pos x="T4" y="T5"/>
              </a:cxn>
              <a:cxn ang="0">
                <a:pos x="T6" y="T7"/>
              </a:cxn>
              <a:cxn ang="0">
                <a:pos x="T8" y="T9"/>
              </a:cxn>
            </a:cxnLst>
            <a:rect l="0" t="0" r="r" b="b"/>
            <a:pathLst>
              <a:path w="86" h="44">
                <a:moveTo>
                  <a:pt x="0" y="0"/>
                </a:moveTo>
                <a:lnTo>
                  <a:pt x="85" y="0"/>
                </a:lnTo>
                <a:lnTo>
                  <a:pt x="85"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8" name="Freeform 995">
            <a:extLst>
              <a:ext uri="{FF2B5EF4-FFF2-40B4-BE49-F238E27FC236}">
                <a16:creationId xmlns:a16="http://schemas.microsoft.com/office/drawing/2014/main" id="{1F6FEF3E-674E-4EBF-83F5-1FD624589FCF}"/>
              </a:ext>
            </a:extLst>
          </p:cNvPr>
          <p:cNvSpPr>
            <a:spLocks noChangeArrowheads="1"/>
          </p:cNvSpPr>
          <p:nvPr/>
        </p:nvSpPr>
        <p:spPr bwMode="auto">
          <a:xfrm>
            <a:off x="7940787" y="3792314"/>
            <a:ext cx="38048" cy="13120"/>
          </a:xfrm>
          <a:custGeom>
            <a:avLst/>
            <a:gdLst>
              <a:gd name="T0" fmla="*/ 0 w 128"/>
              <a:gd name="T1" fmla="*/ 0 h 44"/>
              <a:gd name="T2" fmla="*/ 127 w 128"/>
              <a:gd name="T3" fmla="*/ 0 h 44"/>
              <a:gd name="T4" fmla="*/ 127 w 128"/>
              <a:gd name="T5" fmla="*/ 43 h 44"/>
              <a:gd name="T6" fmla="*/ 0 w 128"/>
              <a:gd name="T7" fmla="*/ 43 h 44"/>
              <a:gd name="T8" fmla="*/ 0 w 128"/>
              <a:gd name="T9" fmla="*/ 0 h 44"/>
            </a:gdLst>
            <a:ahLst/>
            <a:cxnLst>
              <a:cxn ang="0">
                <a:pos x="T0" y="T1"/>
              </a:cxn>
              <a:cxn ang="0">
                <a:pos x="T2" y="T3"/>
              </a:cxn>
              <a:cxn ang="0">
                <a:pos x="T4" y="T5"/>
              </a:cxn>
              <a:cxn ang="0">
                <a:pos x="T6" y="T7"/>
              </a:cxn>
              <a:cxn ang="0">
                <a:pos x="T8" y="T9"/>
              </a:cxn>
            </a:cxnLst>
            <a:rect l="0" t="0" r="r" b="b"/>
            <a:pathLst>
              <a:path w="128" h="44">
                <a:moveTo>
                  <a:pt x="0" y="0"/>
                </a:moveTo>
                <a:lnTo>
                  <a:pt x="127" y="0"/>
                </a:lnTo>
                <a:lnTo>
                  <a:pt x="127"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9" name="Freeform 996">
            <a:extLst>
              <a:ext uri="{FF2B5EF4-FFF2-40B4-BE49-F238E27FC236}">
                <a16:creationId xmlns:a16="http://schemas.microsoft.com/office/drawing/2014/main" id="{B30AF43F-902C-42B1-9262-3A02F6DA666B}"/>
              </a:ext>
            </a:extLst>
          </p:cNvPr>
          <p:cNvSpPr>
            <a:spLocks noChangeArrowheads="1"/>
          </p:cNvSpPr>
          <p:nvPr/>
        </p:nvSpPr>
        <p:spPr bwMode="auto">
          <a:xfrm>
            <a:off x="7953907" y="3811993"/>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0" name="Freeform 997">
            <a:extLst>
              <a:ext uri="{FF2B5EF4-FFF2-40B4-BE49-F238E27FC236}">
                <a16:creationId xmlns:a16="http://schemas.microsoft.com/office/drawing/2014/main" id="{403C0970-FF0A-45A7-AAA5-9EA206EA99E3}"/>
              </a:ext>
            </a:extLst>
          </p:cNvPr>
          <p:cNvSpPr>
            <a:spLocks noChangeArrowheads="1"/>
          </p:cNvSpPr>
          <p:nvPr/>
        </p:nvSpPr>
        <p:spPr bwMode="auto">
          <a:xfrm>
            <a:off x="6882017" y="3691291"/>
            <a:ext cx="401467" cy="345052"/>
          </a:xfrm>
          <a:custGeom>
            <a:avLst/>
            <a:gdLst>
              <a:gd name="T0" fmla="*/ 887 w 1350"/>
              <a:gd name="T1" fmla="*/ 844 h 1158"/>
              <a:gd name="T2" fmla="*/ 1216 w 1350"/>
              <a:gd name="T3" fmla="*/ 722 h 1158"/>
              <a:gd name="T4" fmla="*/ 1163 w 1350"/>
              <a:gd name="T5" fmla="*/ 838 h 1158"/>
              <a:gd name="T6" fmla="*/ 462 w 1350"/>
              <a:gd name="T7" fmla="*/ 1120 h 1158"/>
              <a:gd name="T8" fmla="*/ 276 w 1350"/>
              <a:gd name="T9" fmla="*/ 1072 h 1158"/>
              <a:gd name="T10" fmla="*/ 117 w 1350"/>
              <a:gd name="T11" fmla="*/ 918 h 1158"/>
              <a:gd name="T12" fmla="*/ 86 w 1350"/>
              <a:gd name="T13" fmla="*/ 738 h 1158"/>
              <a:gd name="T14" fmla="*/ 133 w 1350"/>
              <a:gd name="T15" fmla="*/ 908 h 1158"/>
              <a:gd name="T16" fmla="*/ 287 w 1350"/>
              <a:gd name="T17" fmla="*/ 1051 h 1158"/>
              <a:gd name="T18" fmla="*/ 462 w 1350"/>
              <a:gd name="T19" fmla="*/ 1093 h 1158"/>
              <a:gd name="T20" fmla="*/ 669 w 1350"/>
              <a:gd name="T21" fmla="*/ 1035 h 1158"/>
              <a:gd name="T22" fmla="*/ 807 w 1350"/>
              <a:gd name="T23" fmla="*/ 876 h 1158"/>
              <a:gd name="T24" fmla="*/ 866 w 1350"/>
              <a:gd name="T25" fmla="*/ 738 h 1158"/>
              <a:gd name="T26" fmla="*/ 792 w 1350"/>
              <a:gd name="T27" fmla="*/ 950 h 1158"/>
              <a:gd name="T28" fmla="*/ 616 w 1350"/>
              <a:gd name="T29" fmla="*/ 1088 h 1158"/>
              <a:gd name="T30" fmla="*/ 69 w 1350"/>
              <a:gd name="T31" fmla="*/ 664 h 1158"/>
              <a:gd name="T32" fmla="*/ 845 w 1350"/>
              <a:gd name="T33" fmla="*/ 38 h 1158"/>
              <a:gd name="T34" fmla="*/ 1163 w 1350"/>
              <a:gd name="T35" fmla="*/ 171 h 1158"/>
              <a:gd name="T36" fmla="*/ 1221 w 1350"/>
              <a:gd name="T37" fmla="*/ 293 h 1158"/>
              <a:gd name="T38" fmla="*/ 988 w 1350"/>
              <a:gd name="T39" fmla="*/ 186 h 1158"/>
              <a:gd name="T40" fmla="*/ 675 w 1350"/>
              <a:gd name="T41" fmla="*/ 144 h 1158"/>
              <a:gd name="T42" fmla="*/ 303 w 1350"/>
              <a:gd name="T43" fmla="*/ 203 h 1158"/>
              <a:gd name="T44" fmla="*/ 96 w 1350"/>
              <a:gd name="T45" fmla="*/ 319 h 1158"/>
              <a:gd name="T46" fmla="*/ 234 w 1350"/>
              <a:gd name="T47" fmla="*/ 128 h 1158"/>
              <a:gd name="T48" fmla="*/ 802 w 1350"/>
              <a:gd name="T49" fmla="*/ 738 h 1158"/>
              <a:gd name="T50" fmla="*/ 643 w 1350"/>
              <a:gd name="T51" fmla="*/ 998 h 1158"/>
              <a:gd name="T52" fmla="*/ 430 w 1350"/>
              <a:gd name="T53" fmla="*/ 1051 h 1158"/>
              <a:gd name="T54" fmla="*/ 160 w 1350"/>
              <a:gd name="T55" fmla="*/ 860 h 1158"/>
              <a:gd name="T56" fmla="*/ 170 w 1350"/>
              <a:gd name="T57" fmla="*/ 696 h 1158"/>
              <a:gd name="T58" fmla="*/ 59 w 1350"/>
              <a:gd name="T59" fmla="*/ 526 h 1158"/>
              <a:gd name="T60" fmla="*/ 75 w 1350"/>
              <a:gd name="T61" fmla="*/ 404 h 1158"/>
              <a:gd name="T62" fmla="*/ 218 w 1350"/>
              <a:gd name="T63" fmla="*/ 287 h 1158"/>
              <a:gd name="T64" fmla="*/ 547 w 1350"/>
              <a:gd name="T65" fmla="*/ 192 h 1158"/>
              <a:gd name="T66" fmla="*/ 860 w 1350"/>
              <a:gd name="T67" fmla="*/ 203 h 1158"/>
              <a:gd name="T68" fmla="*/ 1126 w 1350"/>
              <a:gd name="T69" fmla="*/ 287 h 1158"/>
              <a:gd name="T70" fmla="*/ 1290 w 1350"/>
              <a:gd name="T71" fmla="*/ 431 h 1158"/>
              <a:gd name="T72" fmla="*/ 1306 w 1350"/>
              <a:gd name="T73" fmla="*/ 526 h 1158"/>
              <a:gd name="T74" fmla="*/ 1131 w 1350"/>
              <a:gd name="T75" fmla="*/ 722 h 1158"/>
              <a:gd name="T76" fmla="*/ 908 w 1350"/>
              <a:gd name="T77" fmla="*/ 716 h 1158"/>
              <a:gd name="T78" fmla="*/ 452 w 1350"/>
              <a:gd name="T79" fmla="*/ 0 h 1158"/>
              <a:gd name="T80" fmla="*/ 181 w 1350"/>
              <a:gd name="T81" fmla="*/ 112 h 1158"/>
              <a:gd name="T82" fmla="*/ 22 w 1350"/>
              <a:gd name="T83" fmla="*/ 357 h 1158"/>
              <a:gd name="T84" fmla="*/ 6 w 1350"/>
              <a:gd name="T85" fmla="*/ 600 h 1158"/>
              <a:gd name="T86" fmla="*/ 22 w 1350"/>
              <a:gd name="T87" fmla="*/ 759 h 1158"/>
              <a:gd name="T88" fmla="*/ 122 w 1350"/>
              <a:gd name="T89" fmla="*/ 998 h 1158"/>
              <a:gd name="T90" fmla="*/ 329 w 1350"/>
              <a:gd name="T91" fmla="*/ 1141 h 1158"/>
              <a:gd name="T92" fmla="*/ 558 w 1350"/>
              <a:gd name="T93" fmla="*/ 1146 h 1158"/>
              <a:gd name="T94" fmla="*/ 792 w 1350"/>
              <a:gd name="T95" fmla="*/ 1014 h 1158"/>
              <a:gd name="T96" fmla="*/ 1041 w 1350"/>
              <a:gd name="T97" fmla="*/ 971 h 1158"/>
              <a:gd name="T98" fmla="*/ 1264 w 1350"/>
              <a:gd name="T99" fmla="*/ 785 h 1158"/>
              <a:gd name="T100" fmla="*/ 1349 w 1350"/>
              <a:gd name="T101" fmla="*/ 505 h 1158"/>
              <a:gd name="T102" fmla="*/ 1290 w 1350"/>
              <a:gd name="T103" fmla="*/ 266 h 1158"/>
              <a:gd name="T104" fmla="*/ 1083 w 1350"/>
              <a:gd name="T105" fmla="*/ 59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0" h="1158">
                <a:moveTo>
                  <a:pt x="845" y="971"/>
                </a:moveTo>
                <a:lnTo>
                  <a:pt x="829" y="971"/>
                </a:lnTo>
                <a:lnTo>
                  <a:pt x="829" y="971"/>
                </a:lnTo>
                <a:lnTo>
                  <a:pt x="860" y="908"/>
                </a:lnTo>
                <a:lnTo>
                  <a:pt x="887" y="844"/>
                </a:lnTo>
                <a:lnTo>
                  <a:pt x="887" y="844"/>
                </a:lnTo>
                <a:lnTo>
                  <a:pt x="887" y="844"/>
                </a:lnTo>
                <a:lnTo>
                  <a:pt x="982" y="823"/>
                </a:lnTo>
                <a:lnTo>
                  <a:pt x="1073" y="796"/>
                </a:lnTo>
                <a:lnTo>
                  <a:pt x="1147" y="759"/>
                </a:lnTo>
                <a:lnTo>
                  <a:pt x="1216" y="722"/>
                </a:lnTo>
                <a:lnTo>
                  <a:pt x="1216" y="722"/>
                </a:lnTo>
                <a:lnTo>
                  <a:pt x="1248" y="696"/>
                </a:lnTo>
                <a:lnTo>
                  <a:pt x="1280" y="664"/>
                </a:lnTo>
                <a:lnTo>
                  <a:pt x="1280" y="664"/>
                </a:lnTo>
                <a:lnTo>
                  <a:pt x="1248" y="727"/>
                </a:lnTo>
                <a:lnTo>
                  <a:pt x="1211" y="785"/>
                </a:lnTo>
                <a:lnTo>
                  <a:pt x="1163" y="838"/>
                </a:lnTo>
                <a:lnTo>
                  <a:pt x="1110" y="886"/>
                </a:lnTo>
                <a:lnTo>
                  <a:pt x="1052" y="918"/>
                </a:lnTo>
                <a:lnTo>
                  <a:pt x="988" y="945"/>
                </a:lnTo>
                <a:lnTo>
                  <a:pt x="919" y="966"/>
                </a:lnTo>
                <a:lnTo>
                  <a:pt x="845" y="971"/>
                </a:lnTo>
                <a:close/>
                <a:moveTo>
                  <a:pt x="462" y="1120"/>
                </a:moveTo>
                <a:lnTo>
                  <a:pt x="462" y="1120"/>
                </a:lnTo>
                <a:lnTo>
                  <a:pt x="425" y="1115"/>
                </a:lnTo>
                <a:lnTo>
                  <a:pt x="383" y="1109"/>
                </a:lnTo>
                <a:lnTo>
                  <a:pt x="346" y="1099"/>
                </a:lnTo>
                <a:lnTo>
                  <a:pt x="308" y="1088"/>
                </a:lnTo>
                <a:lnTo>
                  <a:pt x="276" y="1072"/>
                </a:lnTo>
                <a:lnTo>
                  <a:pt x="244" y="1051"/>
                </a:lnTo>
                <a:lnTo>
                  <a:pt x="213" y="1030"/>
                </a:lnTo>
                <a:lnTo>
                  <a:pt x="186" y="1009"/>
                </a:lnTo>
                <a:lnTo>
                  <a:pt x="160" y="982"/>
                </a:lnTo>
                <a:lnTo>
                  <a:pt x="139" y="950"/>
                </a:lnTo>
                <a:lnTo>
                  <a:pt x="117" y="918"/>
                </a:lnTo>
                <a:lnTo>
                  <a:pt x="96" y="886"/>
                </a:lnTo>
                <a:lnTo>
                  <a:pt x="86" y="849"/>
                </a:lnTo>
                <a:lnTo>
                  <a:pt x="75" y="812"/>
                </a:lnTo>
                <a:lnTo>
                  <a:pt x="64" y="775"/>
                </a:lnTo>
                <a:lnTo>
                  <a:pt x="59" y="738"/>
                </a:lnTo>
                <a:lnTo>
                  <a:pt x="86" y="738"/>
                </a:lnTo>
                <a:lnTo>
                  <a:pt x="86" y="738"/>
                </a:lnTo>
                <a:lnTo>
                  <a:pt x="86" y="775"/>
                </a:lnTo>
                <a:lnTo>
                  <a:pt x="96" y="812"/>
                </a:lnTo>
                <a:lnTo>
                  <a:pt x="107" y="844"/>
                </a:lnTo>
                <a:lnTo>
                  <a:pt x="117" y="876"/>
                </a:lnTo>
                <a:lnTo>
                  <a:pt x="133" y="908"/>
                </a:lnTo>
                <a:lnTo>
                  <a:pt x="154" y="939"/>
                </a:lnTo>
                <a:lnTo>
                  <a:pt x="176" y="966"/>
                </a:lnTo>
                <a:lnTo>
                  <a:pt x="202" y="992"/>
                </a:lnTo>
                <a:lnTo>
                  <a:pt x="229" y="1014"/>
                </a:lnTo>
                <a:lnTo>
                  <a:pt x="255" y="1035"/>
                </a:lnTo>
                <a:lnTo>
                  <a:pt x="287" y="1051"/>
                </a:lnTo>
                <a:lnTo>
                  <a:pt x="319" y="1067"/>
                </a:lnTo>
                <a:lnTo>
                  <a:pt x="356" y="1077"/>
                </a:lnTo>
                <a:lnTo>
                  <a:pt x="388" y="1088"/>
                </a:lnTo>
                <a:lnTo>
                  <a:pt x="425" y="1093"/>
                </a:lnTo>
                <a:lnTo>
                  <a:pt x="462" y="1093"/>
                </a:lnTo>
                <a:lnTo>
                  <a:pt x="462" y="1093"/>
                </a:lnTo>
                <a:lnTo>
                  <a:pt x="500" y="1093"/>
                </a:lnTo>
                <a:lnTo>
                  <a:pt x="536" y="1088"/>
                </a:lnTo>
                <a:lnTo>
                  <a:pt x="574" y="1077"/>
                </a:lnTo>
                <a:lnTo>
                  <a:pt x="606" y="1067"/>
                </a:lnTo>
                <a:lnTo>
                  <a:pt x="637" y="1051"/>
                </a:lnTo>
                <a:lnTo>
                  <a:pt x="669" y="1035"/>
                </a:lnTo>
                <a:lnTo>
                  <a:pt x="696" y="1014"/>
                </a:lnTo>
                <a:lnTo>
                  <a:pt x="722" y="992"/>
                </a:lnTo>
                <a:lnTo>
                  <a:pt x="749" y="966"/>
                </a:lnTo>
                <a:lnTo>
                  <a:pt x="770" y="939"/>
                </a:lnTo>
                <a:lnTo>
                  <a:pt x="792" y="908"/>
                </a:lnTo>
                <a:lnTo>
                  <a:pt x="807" y="876"/>
                </a:lnTo>
                <a:lnTo>
                  <a:pt x="818" y="844"/>
                </a:lnTo>
                <a:lnTo>
                  <a:pt x="829" y="812"/>
                </a:lnTo>
                <a:lnTo>
                  <a:pt x="839" y="775"/>
                </a:lnTo>
                <a:lnTo>
                  <a:pt x="845" y="738"/>
                </a:lnTo>
                <a:lnTo>
                  <a:pt x="866" y="738"/>
                </a:lnTo>
                <a:lnTo>
                  <a:pt x="866" y="738"/>
                </a:lnTo>
                <a:lnTo>
                  <a:pt x="860" y="775"/>
                </a:lnTo>
                <a:lnTo>
                  <a:pt x="850" y="812"/>
                </a:lnTo>
                <a:lnTo>
                  <a:pt x="839" y="849"/>
                </a:lnTo>
                <a:lnTo>
                  <a:pt x="829" y="886"/>
                </a:lnTo>
                <a:lnTo>
                  <a:pt x="807" y="918"/>
                </a:lnTo>
                <a:lnTo>
                  <a:pt x="792" y="950"/>
                </a:lnTo>
                <a:lnTo>
                  <a:pt x="765" y="982"/>
                </a:lnTo>
                <a:lnTo>
                  <a:pt x="739" y="1009"/>
                </a:lnTo>
                <a:lnTo>
                  <a:pt x="712" y="1030"/>
                </a:lnTo>
                <a:lnTo>
                  <a:pt x="680" y="1051"/>
                </a:lnTo>
                <a:lnTo>
                  <a:pt x="648" y="1072"/>
                </a:lnTo>
                <a:lnTo>
                  <a:pt x="616" y="1088"/>
                </a:lnTo>
                <a:lnTo>
                  <a:pt x="579" y="1099"/>
                </a:lnTo>
                <a:lnTo>
                  <a:pt x="542" y="1109"/>
                </a:lnTo>
                <a:lnTo>
                  <a:pt x="504" y="1115"/>
                </a:lnTo>
                <a:lnTo>
                  <a:pt x="462" y="1120"/>
                </a:lnTo>
                <a:close/>
                <a:moveTo>
                  <a:pt x="69" y="664"/>
                </a:moveTo>
                <a:lnTo>
                  <a:pt x="69" y="664"/>
                </a:lnTo>
                <a:lnTo>
                  <a:pt x="101" y="696"/>
                </a:lnTo>
                <a:lnTo>
                  <a:pt x="80" y="696"/>
                </a:lnTo>
                <a:lnTo>
                  <a:pt x="80" y="696"/>
                </a:lnTo>
                <a:lnTo>
                  <a:pt x="69" y="664"/>
                </a:lnTo>
                <a:close/>
                <a:moveTo>
                  <a:pt x="504" y="38"/>
                </a:moveTo>
                <a:lnTo>
                  <a:pt x="845" y="38"/>
                </a:lnTo>
                <a:lnTo>
                  <a:pt x="845" y="38"/>
                </a:lnTo>
                <a:lnTo>
                  <a:pt x="919" y="49"/>
                </a:lnTo>
                <a:lnTo>
                  <a:pt x="988" y="64"/>
                </a:lnTo>
                <a:lnTo>
                  <a:pt x="1052" y="91"/>
                </a:lnTo>
                <a:lnTo>
                  <a:pt x="1110" y="128"/>
                </a:lnTo>
                <a:lnTo>
                  <a:pt x="1163" y="171"/>
                </a:lnTo>
                <a:lnTo>
                  <a:pt x="1211" y="224"/>
                </a:lnTo>
                <a:lnTo>
                  <a:pt x="1248" y="282"/>
                </a:lnTo>
                <a:lnTo>
                  <a:pt x="1280" y="346"/>
                </a:lnTo>
                <a:lnTo>
                  <a:pt x="1280" y="346"/>
                </a:lnTo>
                <a:lnTo>
                  <a:pt x="1253" y="319"/>
                </a:lnTo>
                <a:lnTo>
                  <a:pt x="1221" y="293"/>
                </a:lnTo>
                <a:lnTo>
                  <a:pt x="1185" y="271"/>
                </a:lnTo>
                <a:lnTo>
                  <a:pt x="1147" y="250"/>
                </a:lnTo>
                <a:lnTo>
                  <a:pt x="1147" y="250"/>
                </a:lnTo>
                <a:lnTo>
                  <a:pt x="1099" y="224"/>
                </a:lnTo>
                <a:lnTo>
                  <a:pt x="1046" y="203"/>
                </a:lnTo>
                <a:lnTo>
                  <a:pt x="988" y="186"/>
                </a:lnTo>
                <a:lnTo>
                  <a:pt x="929" y="171"/>
                </a:lnTo>
                <a:lnTo>
                  <a:pt x="871" y="160"/>
                </a:lnTo>
                <a:lnTo>
                  <a:pt x="807" y="154"/>
                </a:lnTo>
                <a:lnTo>
                  <a:pt x="739" y="149"/>
                </a:lnTo>
                <a:lnTo>
                  <a:pt x="675" y="144"/>
                </a:lnTo>
                <a:lnTo>
                  <a:pt x="675" y="144"/>
                </a:lnTo>
                <a:lnTo>
                  <a:pt x="606" y="149"/>
                </a:lnTo>
                <a:lnTo>
                  <a:pt x="542" y="154"/>
                </a:lnTo>
                <a:lnTo>
                  <a:pt x="478" y="160"/>
                </a:lnTo>
                <a:lnTo>
                  <a:pt x="420" y="171"/>
                </a:lnTo>
                <a:lnTo>
                  <a:pt x="361" y="186"/>
                </a:lnTo>
                <a:lnTo>
                  <a:pt x="303" y="203"/>
                </a:lnTo>
                <a:lnTo>
                  <a:pt x="250" y="224"/>
                </a:lnTo>
                <a:lnTo>
                  <a:pt x="202" y="250"/>
                </a:lnTo>
                <a:lnTo>
                  <a:pt x="202" y="250"/>
                </a:lnTo>
                <a:lnTo>
                  <a:pt x="160" y="271"/>
                </a:lnTo>
                <a:lnTo>
                  <a:pt x="128" y="293"/>
                </a:lnTo>
                <a:lnTo>
                  <a:pt x="96" y="319"/>
                </a:lnTo>
                <a:lnTo>
                  <a:pt x="69" y="346"/>
                </a:lnTo>
                <a:lnTo>
                  <a:pt x="69" y="346"/>
                </a:lnTo>
                <a:lnTo>
                  <a:pt x="96" y="282"/>
                </a:lnTo>
                <a:lnTo>
                  <a:pt x="139" y="224"/>
                </a:lnTo>
                <a:lnTo>
                  <a:pt x="181" y="171"/>
                </a:lnTo>
                <a:lnTo>
                  <a:pt x="234" y="128"/>
                </a:lnTo>
                <a:lnTo>
                  <a:pt x="297" y="91"/>
                </a:lnTo>
                <a:lnTo>
                  <a:pt x="361" y="64"/>
                </a:lnTo>
                <a:lnTo>
                  <a:pt x="430" y="49"/>
                </a:lnTo>
                <a:lnTo>
                  <a:pt x="504" y="38"/>
                </a:lnTo>
                <a:close/>
                <a:moveTo>
                  <a:pt x="802" y="738"/>
                </a:moveTo>
                <a:lnTo>
                  <a:pt x="802" y="738"/>
                </a:lnTo>
                <a:lnTo>
                  <a:pt x="797" y="770"/>
                </a:lnTo>
                <a:lnTo>
                  <a:pt x="792" y="802"/>
                </a:lnTo>
                <a:lnTo>
                  <a:pt x="770" y="860"/>
                </a:lnTo>
                <a:lnTo>
                  <a:pt x="739" y="913"/>
                </a:lnTo>
                <a:lnTo>
                  <a:pt x="696" y="960"/>
                </a:lnTo>
                <a:lnTo>
                  <a:pt x="643" y="998"/>
                </a:lnTo>
                <a:lnTo>
                  <a:pt x="590" y="1030"/>
                </a:lnTo>
                <a:lnTo>
                  <a:pt x="526" y="1045"/>
                </a:lnTo>
                <a:lnTo>
                  <a:pt x="494" y="1051"/>
                </a:lnTo>
                <a:lnTo>
                  <a:pt x="462" y="1051"/>
                </a:lnTo>
                <a:lnTo>
                  <a:pt x="462" y="1051"/>
                </a:lnTo>
                <a:lnTo>
                  <a:pt x="430" y="1051"/>
                </a:lnTo>
                <a:lnTo>
                  <a:pt x="399" y="1045"/>
                </a:lnTo>
                <a:lnTo>
                  <a:pt x="335" y="1030"/>
                </a:lnTo>
                <a:lnTo>
                  <a:pt x="282" y="998"/>
                </a:lnTo>
                <a:lnTo>
                  <a:pt x="229" y="960"/>
                </a:lnTo>
                <a:lnTo>
                  <a:pt x="192" y="913"/>
                </a:lnTo>
                <a:lnTo>
                  <a:pt x="160" y="860"/>
                </a:lnTo>
                <a:lnTo>
                  <a:pt x="133" y="802"/>
                </a:lnTo>
                <a:lnTo>
                  <a:pt x="128" y="770"/>
                </a:lnTo>
                <a:lnTo>
                  <a:pt x="122" y="738"/>
                </a:lnTo>
                <a:lnTo>
                  <a:pt x="802" y="738"/>
                </a:lnTo>
                <a:close/>
                <a:moveTo>
                  <a:pt x="170" y="696"/>
                </a:moveTo>
                <a:lnTo>
                  <a:pt x="170" y="696"/>
                </a:lnTo>
                <a:lnTo>
                  <a:pt x="117" y="659"/>
                </a:lnTo>
                <a:lnTo>
                  <a:pt x="80" y="617"/>
                </a:lnTo>
                <a:lnTo>
                  <a:pt x="54" y="574"/>
                </a:lnTo>
                <a:lnTo>
                  <a:pt x="48" y="553"/>
                </a:lnTo>
                <a:lnTo>
                  <a:pt x="43" y="526"/>
                </a:lnTo>
                <a:lnTo>
                  <a:pt x="59" y="526"/>
                </a:lnTo>
                <a:lnTo>
                  <a:pt x="59" y="484"/>
                </a:lnTo>
                <a:lnTo>
                  <a:pt x="43" y="484"/>
                </a:lnTo>
                <a:lnTo>
                  <a:pt x="43" y="484"/>
                </a:lnTo>
                <a:lnTo>
                  <a:pt x="48" y="457"/>
                </a:lnTo>
                <a:lnTo>
                  <a:pt x="59" y="431"/>
                </a:lnTo>
                <a:lnTo>
                  <a:pt x="75" y="404"/>
                </a:lnTo>
                <a:lnTo>
                  <a:pt x="96" y="378"/>
                </a:lnTo>
                <a:lnTo>
                  <a:pt x="117" y="351"/>
                </a:lnTo>
                <a:lnTo>
                  <a:pt x="149" y="330"/>
                </a:lnTo>
                <a:lnTo>
                  <a:pt x="181" y="309"/>
                </a:lnTo>
                <a:lnTo>
                  <a:pt x="218" y="287"/>
                </a:lnTo>
                <a:lnTo>
                  <a:pt x="218" y="287"/>
                </a:lnTo>
                <a:lnTo>
                  <a:pt x="266" y="261"/>
                </a:lnTo>
                <a:lnTo>
                  <a:pt x="319" y="245"/>
                </a:lnTo>
                <a:lnTo>
                  <a:pt x="372" y="229"/>
                </a:lnTo>
                <a:lnTo>
                  <a:pt x="430" y="213"/>
                </a:lnTo>
                <a:lnTo>
                  <a:pt x="489" y="203"/>
                </a:lnTo>
                <a:lnTo>
                  <a:pt x="547" y="192"/>
                </a:lnTo>
                <a:lnTo>
                  <a:pt x="611" y="192"/>
                </a:lnTo>
                <a:lnTo>
                  <a:pt x="675" y="186"/>
                </a:lnTo>
                <a:lnTo>
                  <a:pt x="675" y="186"/>
                </a:lnTo>
                <a:lnTo>
                  <a:pt x="739" y="192"/>
                </a:lnTo>
                <a:lnTo>
                  <a:pt x="802" y="192"/>
                </a:lnTo>
                <a:lnTo>
                  <a:pt x="860" y="203"/>
                </a:lnTo>
                <a:lnTo>
                  <a:pt x="919" y="213"/>
                </a:lnTo>
                <a:lnTo>
                  <a:pt x="978" y="229"/>
                </a:lnTo>
                <a:lnTo>
                  <a:pt x="1030" y="245"/>
                </a:lnTo>
                <a:lnTo>
                  <a:pt x="1078" y="261"/>
                </a:lnTo>
                <a:lnTo>
                  <a:pt x="1126" y="287"/>
                </a:lnTo>
                <a:lnTo>
                  <a:pt x="1126" y="287"/>
                </a:lnTo>
                <a:lnTo>
                  <a:pt x="1168" y="309"/>
                </a:lnTo>
                <a:lnTo>
                  <a:pt x="1200" y="330"/>
                </a:lnTo>
                <a:lnTo>
                  <a:pt x="1227" y="351"/>
                </a:lnTo>
                <a:lnTo>
                  <a:pt x="1253" y="378"/>
                </a:lnTo>
                <a:lnTo>
                  <a:pt x="1274" y="404"/>
                </a:lnTo>
                <a:lnTo>
                  <a:pt x="1290" y="431"/>
                </a:lnTo>
                <a:lnTo>
                  <a:pt x="1301" y="457"/>
                </a:lnTo>
                <a:lnTo>
                  <a:pt x="1306" y="484"/>
                </a:lnTo>
                <a:lnTo>
                  <a:pt x="1285" y="484"/>
                </a:lnTo>
                <a:lnTo>
                  <a:pt x="1285" y="526"/>
                </a:lnTo>
                <a:lnTo>
                  <a:pt x="1306" y="526"/>
                </a:lnTo>
                <a:lnTo>
                  <a:pt x="1306" y="526"/>
                </a:lnTo>
                <a:lnTo>
                  <a:pt x="1296" y="569"/>
                </a:lnTo>
                <a:lnTo>
                  <a:pt x="1269" y="611"/>
                </a:lnTo>
                <a:lnTo>
                  <a:pt x="1238" y="649"/>
                </a:lnTo>
                <a:lnTo>
                  <a:pt x="1189" y="686"/>
                </a:lnTo>
                <a:lnTo>
                  <a:pt x="1189" y="686"/>
                </a:lnTo>
                <a:lnTo>
                  <a:pt x="1131" y="722"/>
                </a:lnTo>
                <a:lnTo>
                  <a:pt x="1062" y="753"/>
                </a:lnTo>
                <a:lnTo>
                  <a:pt x="982" y="780"/>
                </a:lnTo>
                <a:lnTo>
                  <a:pt x="897" y="802"/>
                </a:lnTo>
                <a:lnTo>
                  <a:pt x="897" y="802"/>
                </a:lnTo>
                <a:lnTo>
                  <a:pt x="903" y="759"/>
                </a:lnTo>
                <a:lnTo>
                  <a:pt x="908" y="716"/>
                </a:lnTo>
                <a:lnTo>
                  <a:pt x="908" y="696"/>
                </a:lnTo>
                <a:lnTo>
                  <a:pt x="170" y="696"/>
                </a:lnTo>
                <a:close/>
                <a:moveTo>
                  <a:pt x="845" y="0"/>
                </a:moveTo>
                <a:lnTo>
                  <a:pt x="504" y="0"/>
                </a:lnTo>
                <a:lnTo>
                  <a:pt x="504" y="0"/>
                </a:lnTo>
                <a:lnTo>
                  <a:pt x="452" y="0"/>
                </a:lnTo>
                <a:lnTo>
                  <a:pt x="404" y="11"/>
                </a:lnTo>
                <a:lnTo>
                  <a:pt x="356" y="22"/>
                </a:lnTo>
                <a:lnTo>
                  <a:pt x="308" y="38"/>
                </a:lnTo>
                <a:lnTo>
                  <a:pt x="266" y="59"/>
                </a:lnTo>
                <a:lnTo>
                  <a:pt x="223" y="86"/>
                </a:lnTo>
                <a:lnTo>
                  <a:pt x="181" y="112"/>
                </a:lnTo>
                <a:lnTo>
                  <a:pt x="149" y="149"/>
                </a:lnTo>
                <a:lnTo>
                  <a:pt x="112" y="181"/>
                </a:lnTo>
                <a:lnTo>
                  <a:pt x="86" y="224"/>
                </a:lnTo>
                <a:lnTo>
                  <a:pt x="59" y="266"/>
                </a:lnTo>
                <a:lnTo>
                  <a:pt x="37" y="309"/>
                </a:lnTo>
                <a:lnTo>
                  <a:pt x="22" y="357"/>
                </a:lnTo>
                <a:lnTo>
                  <a:pt x="11" y="404"/>
                </a:lnTo>
                <a:lnTo>
                  <a:pt x="0" y="452"/>
                </a:lnTo>
                <a:lnTo>
                  <a:pt x="0" y="505"/>
                </a:lnTo>
                <a:lnTo>
                  <a:pt x="0" y="505"/>
                </a:lnTo>
                <a:lnTo>
                  <a:pt x="0" y="553"/>
                </a:lnTo>
                <a:lnTo>
                  <a:pt x="6" y="600"/>
                </a:lnTo>
                <a:lnTo>
                  <a:pt x="22" y="649"/>
                </a:lnTo>
                <a:lnTo>
                  <a:pt x="37" y="696"/>
                </a:lnTo>
                <a:lnTo>
                  <a:pt x="22" y="696"/>
                </a:lnTo>
                <a:lnTo>
                  <a:pt x="22" y="716"/>
                </a:lnTo>
                <a:lnTo>
                  <a:pt x="22" y="716"/>
                </a:lnTo>
                <a:lnTo>
                  <a:pt x="22" y="759"/>
                </a:lnTo>
                <a:lnTo>
                  <a:pt x="27" y="806"/>
                </a:lnTo>
                <a:lnTo>
                  <a:pt x="37" y="849"/>
                </a:lnTo>
                <a:lnTo>
                  <a:pt x="54" y="886"/>
                </a:lnTo>
                <a:lnTo>
                  <a:pt x="75" y="929"/>
                </a:lnTo>
                <a:lnTo>
                  <a:pt x="96" y="966"/>
                </a:lnTo>
                <a:lnTo>
                  <a:pt x="122" y="998"/>
                </a:lnTo>
                <a:lnTo>
                  <a:pt x="149" y="1030"/>
                </a:lnTo>
                <a:lnTo>
                  <a:pt x="181" y="1056"/>
                </a:lnTo>
                <a:lnTo>
                  <a:pt x="218" y="1083"/>
                </a:lnTo>
                <a:lnTo>
                  <a:pt x="250" y="1104"/>
                </a:lnTo>
                <a:lnTo>
                  <a:pt x="293" y="1125"/>
                </a:lnTo>
                <a:lnTo>
                  <a:pt x="329" y="1141"/>
                </a:lnTo>
                <a:lnTo>
                  <a:pt x="372" y="1152"/>
                </a:lnTo>
                <a:lnTo>
                  <a:pt x="420" y="1157"/>
                </a:lnTo>
                <a:lnTo>
                  <a:pt x="462" y="1157"/>
                </a:lnTo>
                <a:lnTo>
                  <a:pt x="462" y="1157"/>
                </a:lnTo>
                <a:lnTo>
                  <a:pt x="510" y="1157"/>
                </a:lnTo>
                <a:lnTo>
                  <a:pt x="558" y="1146"/>
                </a:lnTo>
                <a:lnTo>
                  <a:pt x="606" y="1136"/>
                </a:lnTo>
                <a:lnTo>
                  <a:pt x="648" y="1120"/>
                </a:lnTo>
                <a:lnTo>
                  <a:pt x="690" y="1099"/>
                </a:lnTo>
                <a:lnTo>
                  <a:pt x="728" y="1072"/>
                </a:lnTo>
                <a:lnTo>
                  <a:pt x="760" y="1045"/>
                </a:lnTo>
                <a:lnTo>
                  <a:pt x="792" y="1014"/>
                </a:lnTo>
                <a:lnTo>
                  <a:pt x="845" y="1014"/>
                </a:lnTo>
                <a:lnTo>
                  <a:pt x="845" y="1014"/>
                </a:lnTo>
                <a:lnTo>
                  <a:pt x="892" y="1009"/>
                </a:lnTo>
                <a:lnTo>
                  <a:pt x="946" y="1003"/>
                </a:lnTo>
                <a:lnTo>
                  <a:pt x="993" y="987"/>
                </a:lnTo>
                <a:lnTo>
                  <a:pt x="1041" y="971"/>
                </a:lnTo>
                <a:lnTo>
                  <a:pt x="1083" y="950"/>
                </a:lnTo>
                <a:lnTo>
                  <a:pt x="1126" y="924"/>
                </a:lnTo>
                <a:lnTo>
                  <a:pt x="1163" y="897"/>
                </a:lnTo>
                <a:lnTo>
                  <a:pt x="1200" y="865"/>
                </a:lnTo>
                <a:lnTo>
                  <a:pt x="1232" y="828"/>
                </a:lnTo>
                <a:lnTo>
                  <a:pt x="1264" y="785"/>
                </a:lnTo>
                <a:lnTo>
                  <a:pt x="1290" y="748"/>
                </a:lnTo>
                <a:lnTo>
                  <a:pt x="1312" y="701"/>
                </a:lnTo>
                <a:lnTo>
                  <a:pt x="1328" y="654"/>
                </a:lnTo>
                <a:lnTo>
                  <a:pt x="1338" y="606"/>
                </a:lnTo>
                <a:lnTo>
                  <a:pt x="1349" y="558"/>
                </a:lnTo>
                <a:lnTo>
                  <a:pt x="1349" y="505"/>
                </a:lnTo>
                <a:lnTo>
                  <a:pt x="1349" y="505"/>
                </a:lnTo>
                <a:lnTo>
                  <a:pt x="1349" y="452"/>
                </a:lnTo>
                <a:lnTo>
                  <a:pt x="1338" y="404"/>
                </a:lnTo>
                <a:lnTo>
                  <a:pt x="1328" y="357"/>
                </a:lnTo>
                <a:lnTo>
                  <a:pt x="1312" y="309"/>
                </a:lnTo>
                <a:lnTo>
                  <a:pt x="1290" y="266"/>
                </a:lnTo>
                <a:lnTo>
                  <a:pt x="1264" y="224"/>
                </a:lnTo>
                <a:lnTo>
                  <a:pt x="1232" y="181"/>
                </a:lnTo>
                <a:lnTo>
                  <a:pt x="1200" y="149"/>
                </a:lnTo>
                <a:lnTo>
                  <a:pt x="1163" y="112"/>
                </a:lnTo>
                <a:lnTo>
                  <a:pt x="1126" y="86"/>
                </a:lnTo>
                <a:lnTo>
                  <a:pt x="1083" y="59"/>
                </a:lnTo>
                <a:lnTo>
                  <a:pt x="1041" y="38"/>
                </a:lnTo>
                <a:lnTo>
                  <a:pt x="993" y="22"/>
                </a:lnTo>
                <a:lnTo>
                  <a:pt x="946" y="11"/>
                </a:lnTo>
                <a:lnTo>
                  <a:pt x="892" y="0"/>
                </a:lnTo>
                <a:lnTo>
                  <a:pt x="845"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1" name="Freeform 998">
            <a:extLst>
              <a:ext uri="{FF2B5EF4-FFF2-40B4-BE49-F238E27FC236}">
                <a16:creationId xmlns:a16="http://schemas.microsoft.com/office/drawing/2014/main" id="{30004D3A-B4CD-4CD6-BCC7-D220678C8073}"/>
              </a:ext>
            </a:extLst>
          </p:cNvPr>
          <p:cNvSpPr>
            <a:spLocks noChangeArrowheads="1"/>
          </p:cNvSpPr>
          <p:nvPr/>
        </p:nvSpPr>
        <p:spPr bwMode="auto">
          <a:xfrm>
            <a:off x="6908256" y="3829050"/>
            <a:ext cx="10496" cy="31488"/>
          </a:xfrm>
          <a:custGeom>
            <a:avLst/>
            <a:gdLst>
              <a:gd name="T0" fmla="*/ 0 w 37"/>
              <a:gd name="T1" fmla="*/ 0 h 107"/>
              <a:gd name="T2" fmla="*/ 36 w 37"/>
              <a:gd name="T3" fmla="*/ 0 h 107"/>
              <a:gd name="T4" fmla="*/ 36 w 37"/>
              <a:gd name="T5" fmla="*/ 106 h 107"/>
              <a:gd name="T6" fmla="*/ 0 w 37"/>
              <a:gd name="T7" fmla="*/ 106 h 107"/>
              <a:gd name="T8" fmla="*/ 0 w 37"/>
              <a:gd name="T9" fmla="*/ 0 h 107"/>
            </a:gdLst>
            <a:ahLst/>
            <a:cxnLst>
              <a:cxn ang="0">
                <a:pos x="T0" y="T1"/>
              </a:cxn>
              <a:cxn ang="0">
                <a:pos x="T2" y="T3"/>
              </a:cxn>
              <a:cxn ang="0">
                <a:pos x="T4" y="T5"/>
              </a:cxn>
              <a:cxn ang="0">
                <a:pos x="T6" y="T7"/>
              </a:cxn>
              <a:cxn ang="0">
                <a:pos x="T8" y="T9"/>
              </a:cxn>
            </a:cxnLst>
            <a:rect l="0" t="0" r="r" b="b"/>
            <a:pathLst>
              <a:path w="37" h="107">
                <a:moveTo>
                  <a:pt x="0" y="0"/>
                </a:moveTo>
                <a:lnTo>
                  <a:pt x="36" y="0"/>
                </a:lnTo>
                <a:lnTo>
                  <a:pt x="36" y="106"/>
                </a:lnTo>
                <a:lnTo>
                  <a:pt x="0" y="10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2" name="Freeform 999">
            <a:extLst>
              <a:ext uri="{FF2B5EF4-FFF2-40B4-BE49-F238E27FC236}">
                <a16:creationId xmlns:a16="http://schemas.microsoft.com/office/drawing/2014/main" id="{EADC70DA-83F7-4780-B4BB-6BE39C603648}"/>
              </a:ext>
            </a:extLst>
          </p:cNvPr>
          <p:cNvSpPr>
            <a:spLocks noChangeArrowheads="1"/>
          </p:cNvSpPr>
          <p:nvPr/>
        </p:nvSpPr>
        <p:spPr bwMode="auto">
          <a:xfrm>
            <a:off x="7248060" y="3829050"/>
            <a:ext cx="11808" cy="31488"/>
          </a:xfrm>
          <a:custGeom>
            <a:avLst/>
            <a:gdLst>
              <a:gd name="T0" fmla="*/ 0 w 38"/>
              <a:gd name="T1" fmla="*/ 0 h 107"/>
              <a:gd name="T2" fmla="*/ 37 w 38"/>
              <a:gd name="T3" fmla="*/ 0 h 107"/>
              <a:gd name="T4" fmla="*/ 37 w 38"/>
              <a:gd name="T5" fmla="*/ 106 h 107"/>
              <a:gd name="T6" fmla="*/ 0 w 38"/>
              <a:gd name="T7" fmla="*/ 106 h 107"/>
              <a:gd name="T8" fmla="*/ 0 w 38"/>
              <a:gd name="T9" fmla="*/ 0 h 107"/>
            </a:gdLst>
            <a:ahLst/>
            <a:cxnLst>
              <a:cxn ang="0">
                <a:pos x="T0" y="T1"/>
              </a:cxn>
              <a:cxn ang="0">
                <a:pos x="T2" y="T3"/>
              </a:cxn>
              <a:cxn ang="0">
                <a:pos x="T4" y="T5"/>
              </a:cxn>
              <a:cxn ang="0">
                <a:pos x="T6" y="T7"/>
              </a:cxn>
              <a:cxn ang="0">
                <a:pos x="T8" y="T9"/>
              </a:cxn>
            </a:cxnLst>
            <a:rect l="0" t="0" r="r" b="b"/>
            <a:pathLst>
              <a:path w="38" h="107">
                <a:moveTo>
                  <a:pt x="0" y="0"/>
                </a:moveTo>
                <a:lnTo>
                  <a:pt x="37" y="0"/>
                </a:lnTo>
                <a:lnTo>
                  <a:pt x="37" y="106"/>
                </a:lnTo>
                <a:lnTo>
                  <a:pt x="0" y="106"/>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3" name="Freeform 1000">
            <a:extLst>
              <a:ext uri="{FF2B5EF4-FFF2-40B4-BE49-F238E27FC236}">
                <a16:creationId xmlns:a16="http://schemas.microsoft.com/office/drawing/2014/main" id="{FC83387B-A2A9-44BC-841A-6A4B45602C95}"/>
              </a:ext>
            </a:extLst>
          </p:cNvPr>
          <p:cNvSpPr>
            <a:spLocks noChangeArrowheads="1"/>
          </p:cNvSpPr>
          <p:nvPr/>
        </p:nvSpPr>
        <p:spPr bwMode="auto">
          <a:xfrm>
            <a:off x="6981728" y="3930072"/>
            <a:ext cx="13120" cy="19680"/>
          </a:xfrm>
          <a:custGeom>
            <a:avLst/>
            <a:gdLst>
              <a:gd name="T0" fmla="*/ 0 w 43"/>
              <a:gd name="T1" fmla="*/ 0 h 64"/>
              <a:gd name="T2" fmla="*/ 42 w 43"/>
              <a:gd name="T3" fmla="*/ 0 h 64"/>
              <a:gd name="T4" fmla="*/ 42 w 43"/>
              <a:gd name="T5" fmla="*/ 63 h 64"/>
              <a:gd name="T6" fmla="*/ 0 w 43"/>
              <a:gd name="T7" fmla="*/ 63 h 64"/>
              <a:gd name="T8" fmla="*/ 0 w 43"/>
              <a:gd name="T9" fmla="*/ 0 h 64"/>
            </a:gdLst>
            <a:ahLst/>
            <a:cxnLst>
              <a:cxn ang="0">
                <a:pos x="T0" y="T1"/>
              </a:cxn>
              <a:cxn ang="0">
                <a:pos x="T2" y="T3"/>
              </a:cxn>
              <a:cxn ang="0">
                <a:pos x="T4" y="T5"/>
              </a:cxn>
              <a:cxn ang="0">
                <a:pos x="T6" y="T7"/>
              </a:cxn>
              <a:cxn ang="0">
                <a:pos x="T8" y="T9"/>
              </a:cxn>
            </a:cxnLst>
            <a:rect l="0" t="0" r="r" b="b"/>
            <a:pathLst>
              <a:path w="43" h="64">
                <a:moveTo>
                  <a:pt x="0" y="0"/>
                </a:moveTo>
                <a:lnTo>
                  <a:pt x="42" y="0"/>
                </a:lnTo>
                <a:lnTo>
                  <a:pt x="42" y="63"/>
                </a:lnTo>
                <a:lnTo>
                  <a:pt x="0" y="6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4" name="Freeform 1001">
            <a:extLst>
              <a:ext uri="{FF2B5EF4-FFF2-40B4-BE49-F238E27FC236}">
                <a16:creationId xmlns:a16="http://schemas.microsoft.com/office/drawing/2014/main" id="{119FDB54-67B2-4586-9401-DF97DCB85CC9}"/>
              </a:ext>
            </a:extLst>
          </p:cNvPr>
          <p:cNvSpPr>
            <a:spLocks noChangeArrowheads="1"/>
          </p:cNvSpPr>
          <p:nvPr/>
        </p:nvSpPr>
        <p:spPr bwMode="auto">
          <a:xfrm>
            <a:off x="7001407" y="3973368"/>
            <a:ext cx="13120" cy="18368"/>
          </a:xfrm>
          <a:custGeom>
            <a:avLst/>
            <a:gdLst>
              <a:gd name="T0" fmla="*/ 0 w 43"/>
              <a:gd name="T1" fmla="*/ 0 h 60"/>
              <a:gd name="T2" fmla="*/ 42 w 43"/>
              <a:gd name="T3" fmla="*/ 0 h 60"/>
              <a:gd name="T4" fmla="*/ 42 w 43"/>
              <a:gd name="T5" fmla="*/ 59 h 60"/>
              <a:gd name="T6" fmla="*/ 0 w 43"/>
              <a:gd name="T7" fmla="*/ 59 h 60"/>
              <a:gd name="T8" fmla="*/ 0 w 43"/>
              <a:gd name="T9" fmla="*/ 0 h 60"/>
            </a:gdLst>
            <a:ahLst/>
            <a:cxnLst>
              <a:cxn ang="0">
                <a:pos x="T0" y="T1"/>
              </a:cxn>
              <a:cxn ang="0">
                <a:pos x="T2" y="T3"/>
              </a:cxn>
              <a:cxn ang="0">
                <a:pos x="T4" y="T5"/>
              </a:cxn>
              <a:cxn ang="0">
                <a:pos x="T6" y="T7"/>
              </a:cxn>
              <a:cxn ang="0">
                <a:pos x="T8" y="T9"/>
              </a:cxn>
            </a:cxnLst>
            <a:rect l="0" t="0" r="r" b="b"/>
            <a:pathLst>
              <a:path w="43" h="60">
                <a:moveTo>
                  <a:pt x="0" y="0"/>
                </a:moveTo>
                <a:lnTo>
                  <a:pt x="42" y="0"/>
                </a:lnTo>
                <a:lnTo>
                  <a:pt x="42" y="59"/>
                </a:lnTo>
                <a:lnTo>
                  <a:pt x="0" y="59"/>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5" name="Freeform 1002">
            <a:extLst>
              <a:ext uri="{FF2B5EF4-FFF2-40B4-BE49-F238E27FC236}">
                <a16:creationId xmlns:a16="http://schemas.microsoft.com/office/drawing/2014/main" id="{83A8E02E-8925-460F-897C-15CC03FBFC6D}"/>
              </a:ext>
            </a:extLst>
          </p:cNvPr>
          <p:cNvSpPr>
            <a:spLocks noChangeArrowheads="1"/>
          </p:cNvSpPr>
          <p:nvPr/>
        </p:nvSpPr>
        <p:spPr bwMode="auto">
          <a:xfrm>
            <a:off x="7019775" y="3923512"/>
            <a:ext cx="13120" cy="19679"/>
          </a:xfrm>
          <a:custGeom>
            <a:avLst/>
            <a:gdLst>
              <a:gd name="T0" fmla="*/ 0 w 43"/>
              <a:gd name="T1" fmla="*/ 0 h 65"/>
              <a:gd name="T2" fmla="*/ 42 w 43"/>
              <a:gd name="T3" fmla="*/ 0 h 65"/>
              <a:gd name="T4" fmla="*/ 42 w 43"/>
              <a:gd name="T5" fmla="*/ 64 h 65"/>
              <a:gd name="T6" fmla="*/ 0 w 43"/>
              <a:gd name="T7" fmla="*/ 64 h 65"/>
              <a:gd name="T8" fmla="*/ 0 w 43"/>
              <a:gd name="T9" fmla="*/ 0 h 65"/>
            </a:gdLst>
            <a:ahLst/>
            <a:cxnLst>
              <a:cxn ang="0">
                <a:pos x="T0" y="T1"/>
              </a:cxn>
              <a:cxn ang="0">
                <a:pos x="T2" y="T3"/>
              </a:cxn>
              <a:cxn ang="0">
                <a:pos x="T4" y="T5"/>
              </a:cxn>
              <a:cxn ang="0">
                <a:pos x="T6" y="T7"/>
              </a:cxn>
              <a:cxn ang="0">
                <a:pos x="T8" y="T9"/>
              </a:cxn>
            </a:cxnLst>
            <a:rect l="0" t="0" r="r" b="b"/>
            <a:pathLst>
              <a:path w="43" h="65">
                <a:moveTo>
                  <a:pt x="0" y="0"/>
                </a:moveTo>
                <a:lnTo>
                  <a:pt x="42" y="0"/>
                </a:lnTo>
                <a:lnTo>
                  <a:pt x="42"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6" name="Freeform 1003">
            <a:extLst>
              <a:ext uri="{FF2B5EF4-FFF2-40B4-BE49-F238E27FC236}">
                <a16:creationId xmlns:a16="http://schemas.microsoft.com/office/drawing/2014/main" id="{800CDA93-90D9-48E5-8581-EDBCE60737F4}"/>
              </a:ext>
            </a:extLst>
          </p:cNvPr>
          <p:cNvSpPr>
            <a:spLocks noChangeArrowheads="1"/>
          </p:cNvSpPr>
          <p:nvPr/>
        </p:nvSpPr>
        <p:spPr bwMode="auto">
          <a:xfrm>
            <a:off x="7044703" y="3948440"/>
            <a:ext cx="13120" cy="19680"/>
          </a:xfrm>
          <a:custGeom>
            <a:avLst/>
            <a:gdLst>
              <a:gd name="T0" fmla="*/ 0 w 44"/>
              <a:gd name="T1" fmla="*/ 0 h 65"/>
              <a:gd name="T2" fmla="*/ 43 w 44"/>
              <a:gd name="T3" fmla="*/ 0 h 65"/>
              <a:gd name="T4" fmla="*/ 43 w 44"/>
              <a:gd name="T5" fmla="*/ 64 h 65"/>
              <a:gd name="T6" fmla="*/ 0 w 44"/>
              <a:gd name="T7" fmla="*/ 64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lnTo>
                  <a:pt x="43" y="0"/>
                </a:lnTo>
                <a:lnTo>
                  <a:pt x="43"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7" name="Freeform 1004">
            <a:extLst>
              <a:ext uri="{FF2B5EF4-FFF2-40B4-BE49-F238E27FC236}">
                <a16:creationId xmlns:a16="http://schemas.microsoft.com/office/drawing/2014/main" id="{7BFB47DA-9882-4784-ABC2-CF4A813C9772}"/>
              </a:ext>
            </a:extLst>
          </p:cNvPr>
          <p:cNvSpPr>
            <a:spLocks noChangeArrowheads="1"/>
          </p:cNvSpPr>
          <p:nvPr/>
        </p:nvSpPr>
        <p:spPr bwMode="auto">
          <a:xfrm>
            <a:off x="7064382" y="3923512"/>
            <a:ext cx="11808" cy="19679"/>
          </a:xfrm>
          <a:custGeom>
            <a:avLst/>
            <a:gdLst>
              <a:gd name="T0" fmla="*/ 0 w 38"/>
              <a:gd name="T1" fmla="*/ 0 h 65"/>
              <a:gd name="T2" fmla="*/ 37 w 38"/>
              <a:gd name="T3" fmla="*/ 0 h 65"/>
              <a:gd name="T4" fmla="*/ 37 w 38"/>
              <a:gd name="T5" fmla="*/ 64 h 65"/>
              <a:gd name="T6" fmla="*/ 0 w 38"/>
              <a:gd name="T7" fmla="*/ 64 h 65"/>
              <a:gd name="T8" fmla="*/ 0 w 38"/>
              <a:gd name="T9" fmla="*/ 0 h 65"/>
            </a:gdLst>
            <a:ahLst/>
            <a:cxnLst>
              <a:cxn ang="0">
                <a:pos x="T0" y="T1"/>
              </a:cxn>
              <a:cxn ang="0">
                <a:pos x="T2" y="T3"/>
              </a:cxn>
              <a:cxn ang="0">
                <a:pos x="T4" y="T5"/>
              </a:cxn>
              <a:cxn ang="0">
                <a:pos x="T6" y="T7"/>
              </a:cxn>
              <a:cxn ang="0">
                <a:pos x="T8" y="T9"/>
              </a:cxn>
            </a:cxnLst>
            <a:rect l="0" t="0" r="r" b="b"/>
            <a:pathLst>
              <a:path w="38" h="65">
                <a:moveTo>
                  <a:pt x="0" y="0"/>
                </a:moveTo>
                <a:lnTo>
                  <a:pt x="37" y="0"/>
                </a:lnTo>
                <a:lnTo>
                  <a:pt x="37"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8" name="Freeform 1005">
            <a:extLst>
              <a:ext uri="{FF2B5EF4-FFF2-40B4-BE49-F238E27FC236}">
                <a16:creationId xmlns:a16="http://schemas.microsoft.com/office/drawing/2014/main" id="{C5763B36-0DD2-4381-B4E9-E28AE0AE2809}"/>
              </a:ext>
            </a:extLst>
          </p:cNvPr>
          <p:cNvSpPr>
            <a:spLocks noChangeArrowheads="1"/>
          </p:cNvSpPr>
          <p:nvPr/>
        </p:nvSpPr>
        <p:spPr bwMode="auto">
          <a:xfrm>
            <a:off x="6951551" y="3941880"/>
            <a:ext cx="13120" cy="19679"/>
          </a:xfrm>
          <a:custGeom>
            <a:avLst/>
            <a:gdLst>
              <a:gd name="T0" fmla="*/ 0 w 43"/>
              <a:gd name="T1" fmla="*/ 0 h 65"/>
              <a:gd name="T2" fmla="*/ 42 w 43"/>
              <a:gd name="T3" fmla="*/ 0 h 65"/>
              <a:gd name="T4" fmla="*/ 42 w 43"/>
              <a:gd name="T5" fmla="*/ 64 h 65"/>
              <a:gd name="T6" fmla="*/ 0 w 43"/>
              <a:gd name="T7" fmla="*/ 64 h 65"/>
              <a:gd name="T8" fmla="*/ 0 w 43"/>
              <a:gd name="T9" fmla="*/ 0 h 65"/>
            </a:gdLst>
            <a:ahLst/>
            <a:cxnLst>
              <a:cxn ang="0">
                <a:pos x="T0" y="T1"/>
              </a:cxn>
              <a:cxn ang="0">
                <a:pos x="T2" y="T3"/>
              </a:cxn>
              <a:cxn ang="0">
                <a:pos x="T4" y="T5"/>
              </a:cxn>
              <a:cxn ang="0">
                <a:pos x="T6" y="T7"/>
              </a:cxn>
              <a:cxn ang="0">
                <a:pos x="T8" y="T9"/>
              </a:cxn>
            </a:cxnLst>
            <a:rect l="0" t="0" r="r" b="b"/>
            <a:pathLst>
              <a:path w="43" h="65">
                <a:moveTo>
                  <a:pt x="0" y="0"/>
                </a:moveTo>
                <a:lnTo>
                  <a:pt x="42" y="0"/>
                </a:lnTo>
                <a:lnTo>
                  <a:pt x="42" y="64"/>
                </a:lnTo>
                <a:lnTo>
                  <a:pt x="0" y="64"/>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019" name="Picture 1006">
            <a:extLst>
              <a:ext uri="{FF2B5EF4-FFF2-40B4-BE49-F238E27FC236}">
                <a16:creationId xmlns:a16="http://schemas.microsoft.com/office/drawing/2014/main" id="{938CC33B-F13C-4CB8-A9B8-C94AB412DE6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57977" y="2464587"/>
            <a:ext cx="146942" cy="4172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0" name="Freeform 1007">
            <a:extLst>
              <a:ext uri="{FF2B5EF4-FFF2-40B4-BE49-F238E27FC236}">
                <a16:creationId xmlns:a16="http://schemas.microsoft.com/office/drawing/2014/main" id="{A5F6B934-AEBB-46D5-A8DA-0E87A796EDA5}"/>
              </a:ext>
            </a:extLst>
          </p:cNvPr>
          <p:cNvSpPr>
            <a:spLocks noChangeArrowheads="1"/>
          </p:cNvSpPr>
          <p:nvPr/>
        </p:nvSpPr>
        <p:spPr bwMode="auto">
          <a:xfrm>
            <a:off x="6405766" y="2510506"/>
            <a:ext cx="314876" cy="333244"/>
          </a:xfrm>
          <a:custGeom>
            <a:avLst/>
            <a:gdLst>
              <a:gd name="T0" fmla="*/ 526 w 1058"/>
              <a:gd name="T1" fmla="*/ 887 h 1122"/>
              <a:gd name="T2" fmla="*/ 430 w 1058"/>
              <a:gd name="T3" fmla="*/ 877 h 1122"/>
              <a:gd name="T4" fmla="*/ 340 w 1058"/>
              <a:gd name="T5" fmla="*/ 850 h 1122"/>
              <a:gd name="T6" fmla="*/ 255 w 1058"/>
              <a:gd name="T7" fmla="*/ 807 h 1122"/>
              <a:gd name="T8" fmla="*/ 180 w 1058"/>
              <a:gd name="T9" fmla="*/ 744 h 1122"/>
              <a:gd name="T10" fmla="*/ 122 w 1058"/>
              <a:gd name="T11" fmla="*/ 675 h 1122"/>
              <a:gd name="T12" fmla="*/ 80 w 1058"/>
              <a:gd name="T13" fmla="*/ 589 h 1122"/>
              <a:gd name="T14" fmla="*/ 48 w 1058"/>
              <a:gd name="T15" fmla="*/ 500 h 1122"/>
              <a:gd name="T16" fmla="*/ 43 w 1058"/>
              <a:gd name="T17" fmla="*/ 404 h 1122"/>
              <a:gd name="T18" fmla="*/ 43 w 1058"/>
              <a:gd name="T19" fmla="*/ 351 h 1122"/>
              <a:gd name="T20" fmla="*/ 64 w 1058"/>
              <a:gd name="T21" fmla="*/ 255 h 1122"/>
              <a:gd name="T22" fmla="*/ 106 w 1058"/>
              <a:gd name="T23" fmla="*/ 160 h 1122"/>
              <a:gd name="T24" fmla="*/ 159 w 1058"/>
              <a:gd name="T25" fmla="*/ 80 h 1122"/>
              <a:gd name="T26" fmla="*/ 855 w 1058"/>
              <a:gd name="T27" fmla="*/ 43 h 1122"/>
              <a:gd name="T28" fmla="*/ 892 w 1058"/>
              <a:gd name="T29" fmla="*/ 80 h 1122"/>
              <a:gd name="T30" fmla="*/ 950 w 1058"/>
              <a:gd name="T31" fmla="*/ 160 h 1122"/>
              <a:gd name="T32" fmla="*/ 987 w 1058"/>
              <a:gd name="T33" fmla="*/ 250 h 1122"/>
              <a:gd name="T34" fmla="*/ 1008 w 1058"/>
              <a:gd name="T35" fmla="*/ 351 h 1122"/>
              <a:gd name="T36" fmla="*/ 1014 w 1058"/>
              <a:gd name="T37" fmla="*/ 404 h 1122"/>
              <a:gd name="T38" fmla="*/ 1004 w 1058"/>
              <a:gd name="T39" fmla="*/ 500 h 1122"/>
              <a:gd name="T40" fmla="*/ 977 w 1058"/>
              <a:gd name="T41" fmla="*/ 589 h 1122"/>
              <a:gd name="T42" fmla="*/ 929 w 1058"/>
              <a:gd name="T43" fmla="*/ 675 h 1122"/>
              <a:gd name="T44" fmla="*/ 871 w 1058"/>
              <a:gd name="T45" fmla="*/ 744 h 1122"/>
              <a:gd name="T46" fmla="*/ 797 w 1058"/>
              <a:gd name="T47" fmla="*/ 807 h 1122"/>
              <a:gd name="T48" fmla="*/ 717 w 1058"/>
              <a:gd name="T49" fmla="*/ 850 h 1122"/>
              <a:gd name="T50" fmla="*/ 626 w 1058"/>
              <a:gd name="T51" fmla="*/ 877 h 1122"/>
              <a:gd name="T52" fmla="*/ 526 w 1058"/>
              <a:gd name="T53" fmla="*/ 887 h 1122"/>
              <a:gd name="T54" fmla="*/ 871 w 1058"/>
              <a:gd name="T55" fmla="*/ 0 h 1122"/>
              <a:gd name="T56" fmla="*/ 176 w 1058"/>
              <a:gd name="T57" fmla="*/ 6 h 1122"/>
              <a:gd name="T58" fmla="*/ 133 w 1058"/>
              <a:gd name="T59" fmla="*/ 48 h 1122"/>
              <a:gd name="T60" fmla="*/ 69 w 1058"/>
              <a:gd name="T61" fmla="*/ 139 h 1122"/>
              <a:gd name="T62" fmla="*/ 27 w 1058"/>
              <a:gd name="T63" fmla="*/ 239 h 1122"/>
              <a:gd name="T64" fmla="*/ 0 w 1058"/>
              <a:gd name="T65" fmla="*/ 346 h 1122"/>
              <a:gd name="T66" fmla="*/ 0 w 1058"/>
              <a:gd name="T67" fmla="*/ 404 h 1122"/>
              <a:gd name="T68" fmla="*/ 11 w 1058"/>
              <a:gd name="T69" fmla="*/ 505 h 1122"/>
              <a:gd name="T70" fmla="*/ 37 w 1058"/>
              <a:gd name="T71" fmla="*/ 600 h 1122"/>
              <a:gd name="T72" fmla="*/ 85 w 1058"/>
              <a:gd name="T73" fmla="*/ 691 h 1122"/>
              <a:gd name="T74" fmla="*/ 148 w 1058"/>
              <a:gd name="T75" fmla="*/ 765 h 1122"/>
              <a:gd name="T76" fmla="*/ 223 w 1058"/>
              <a:gd name="T77" fmla="*/ 834 h 1122"/>
              <a:gd name="T78" fmla="*/ 308 w 1058"/>
              <a:gd name="T79" fmla="*/ 882 h 1122"/>
              <a:gd name="T80" fmla="*/ 404 w 1058"/>
              <a:gd name="T81" fmla="*/ 914 h 1122"/>
              <a:gd name="T82" fmla="*/ 504 w 1058"/>
              <a:gd name="T83" fmla="*/ 929 h 1122"/>
              <a:gd name="T84" fmla="*/ 547 w 1058"/>
              <a:gd name="T85" fmla="*/ 1121 h 1122"/>
              <a:gd name="T86" fmla="*/ 547 w 1058"/>
              <a:gd name="T87" fmla="*/ 929 h 1122"/>
              <a:gd name="T88" fmla="*/ 648 w 1058"/>
              <a:gd name="T89" fmla="*/ 914 h 1122"/>
              <a:gd name="T90" fmla="*/ 743 w 1058"/>
              <a:gd name="T91" fmla="*/ 882 h 1122"/>
              <a:gd name="T92" fmla="*/ 833 w 1058"/>
              <a:gd name="T93" fmla="*/ 834 h 1122"/>
              <a:gd name="T94" fmla="*/ 908 w 1058"/>
              <a:gd name="T95" fmla="*/ 770 h 1122"/>
              <a:gd name="T96" fmla="*/ 966 w 1058"/>
              <a:gd name="T97" fmla="*/ 691 h 1122"/>
              <a:gd name="T98" fmla="*/ 1014 w 1058"/>
              <a:gd name="T99" fmla="*/ 600 h 1122"/>
              <a:gd name="T100" fmla="*/ 1046 w 1058"/>
              <a:gd name="T101" fmla="*/ 505 h 1122"/>
              <a:gd name="T102" fmla="*/ 1057 w 1058"/>
              <a:gd name="T103" fmla="*/ 404 h 1122"/>
              <a:gd name="T104" fmla="*/ 1051 w 1058"/>
              <a:gd name="T105" fmla="*/ 346 h 1122"/>
              <a:gd name="T106" fmla="*/ 1030 w 1058"/>
              <a:gd name="T107" fmla="*/ 234 h 1122"/>
              <a:gd name="T108" fmla="*/ 982 w 1058"/>
              <a:gd name="T109" fmla="*/ 133 h 1122"/>
              <a:gd name="T110" fmla="*/ 918 w 1058"/>
              <a:gd name="T111" fmla="*/ 43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8" h="1122">
                <a:moveTo>
                  <a:pt x="526" y="887"/>
                </a:moveTo>
                <a:lnTo>
                  <a:pt x="526" y="887"/>
                </a:lnTo>
                <a:lnTo>
                  <a:pt x="478" y="887"/>
                </a:lnTo>
                <a:lnTo>
                  <a:pt x="430" y="877"/>
                </a:lnTo>
                <a:lnTo>
                  <a:pt x="383" y="866"/>
                </a:lnTo>
                <a:lnTo>
                  <a:pt x="340" y="850"/>
                </a:lnTo>
                <a:lnTo>
                  <a:pt x="297" y="829"/>
                </a:lnTo>
                <a:lnTo>
                  <a:pt x="255" y="807"/>
                </a:lnTo>
                <a:lnTo>
                  <a:pt x="218" y="775"/>
                </a:lnTo>
                <a:lnTo>
                  <a:pt x="180" y="744"/>
                </a:lnTo>
                <a:lnTo>
                  <a:pt x="154" y="712"/>
                </a:lnTo>
                <a:lnTo>
                  <a:pt x="122" y="675"/>
                </a:lnTo>
                <a:lnTo>
                  <a:pt x="101" y="632"/>
                </a:lnTo>
                <a:lnTo>
                  <a:pt x="80" y="589"/>
                </a:lnTo>
                <a:lnTo>
                  <a:pt x="64" y="547"/>
                </a:lnTo>
                <a:lnTo>
                  <a:pt x="48" y="500"/>
                </a:lnTo>
                <a:lnTo>
                  <a:pt x="43" y="452"/>
                </a:lnTo>
                <a:lnTo>
                  <a:pt x="43" y="404"/>
                </a:lnTo>
                <a:lnTo>
                  <a:pt x="43" y="404"/>
                </a:lnTo>
                <a:lnTo>
                  <a:pt x="43" y="351"/>
                </a:lnTo>
                <a:lnTo>
                  <a:pt x="53" y="303"/>
                </a:lnTo>
                <a:lnTo>
                  <a:pt x="64" y="255"/>
                </a:lnTo>
                <a:lnTo>
                  <a:pt x="80" y="207"/>
                </a:lnTo>
                <a:lnTo>
                  <a:pt x="106" y="160"/>
                </a:lnTo>
                <a:lnTo>
                  <a:pt x="133" y="117"/>
                </a:lnTo>
                <a:lnTo>
                  <a:pt x="159" y="80"/>
                </a:lnTo>
                <a:lnTo>
                  <a:pt x="197" y="43"/>
                </a:lnTo>
                <a:lnTo>
                  <a:pt x="855" y="43"/>
                </a:lnTo>
                <a:lnTo>
                  <a:pt x="855" y="43"/>
                </a:lnTo>
                <a:lnTo>
                  <a:pt x="892" y="80"/>
                </a:lnTo>
                <a:lnTo>
                  <a:pt x="924" y="117"/>
                </a:lnTo>
                <a:lnTo>
                  <a:pt x="950" y="160"/>
                </a:lnTo>
                <a:lnTo>
                  <a:pt x="972" y="202"/>
                </a:lnTo>
                <a:lnTo>
                  <a:pt x="987" y="250"/>
                </a:lnTo>
                <a:lnTo>
                  <a:pt x="1004" y="298"/>
                </a:lnTo>
                <a:lnTo>
                  <a:pt x="1008" y="351"/>
                </a:lnTo>
                <a:lnTo>
                  <a:pt x="1014" y="404"/>
                </a:lnTo>
                <a:lnTo>
                  <a:pt x="1014" y="404"/>
                </a:lnTo>
                <a:lnTo>
                  <a:pt x="1008" y="452"/>
                </a:lnTo>
                <a:lnTo>
                  <a:pt x="1004" y="500"/>
                </a:lnTo>
                <a:lnTo>
                  <a:pt x="993" y="547"/>
                </a:lnTo>
                <a:lnTo>
                  <a:pt x="977" y="589"/>
                </a:lnTo>
                <a:lnTo>
                  <a:pt x="956" y="632"/>
                </a:lnTo>
                <a:lnTo>
                  <a:pt x="929" y="675"/>
                </a:lnTo>
                <a:lnTo>
                  <a:pt x="903" y="712"/>
                </a:lnTo>
                <a:lnTo>
                  <a:pt x="871" y="744"/>
                </a:lnTo>
                <a:lnTo>
                  <a:pt x="839" y="775"/>
                </a:lnTo>
                <a:lnTo>
                  <a:pt x="797" y="807"/>
                </a:lnTo>
                <a:lnTo>
                  <a:pt x="759" y="829"/>
                </a:lnTo>
                <a:lnTo>
                  <a:pt x="717" y="850"/>
                </a:lnTo>
                <a:lnTo>
                  <a:pt x="669" y="866"/>
                </a:lnTo>
                <a:lnTo>
                  <a:pt x="626" y="877"/>
                </a:lnTo>
                <a:lnTo>
                  <a:pt x="579" y="887"/>
                </a:lnTo>
                <a:lnTo>
                  <a:pt x="526" y="887"/>
                </a:lnTo>
                <a:close/>
                <a:moveTo>
                  <a:pt x="876" y="6"/>
                </a:moveTo>
                <a:lnTo>
                  <a:pt x="871" y="0"/>
                </a:lnTo>
                <a:lnTo>
                  <a:pt x="180" y="0"/>
                </a:lnTo>
                <a:lnTo>
                  <a:pt x="176" y="6"/>
                </a:lnTo>
                <a:lnTo>
                  <a:pt x="176" y="6"/>
                </a:lnTo>
                <a:lnTo>
                  <a:pt x="133" y="48"/>
                </a:lnTo>
                <a:lnTo>
                  <a:pt x="101" y="91"/>
                </a:lnTo>
                <a:lnTo>
                  <a:pt x="69" y="139"/>
                </a:lnTo>
                <a:lnTo>
                  <a:pt x="48" y="186"/>
                </a:lnTo>
                <a:lnTo>
                  <a:pt x="27" y="239"/>
                </a:lnTo>
                <a:lnTo>
                  <a:pt x="11" y="292"/>
                </a:lnTo>
                <a:lnTo>
                  <a:pt x="0" y="346"/>
                </a:lnTo>
                <a:lnTo>
                  <a:pt x="0" y="404"/>
                </a:lnTo>
                <a:lnTo>
                  <a:pt x="0" y="404"/>
                </a:lnTo>
                <a:lnTo>
                  <a:pt x="0" y="452"/>
                </a:lnTo>
                <a:lnTo>
                  <a:pt x="11" y="505"/>
                </a:lnTo>
                <a:lnTo>
                  <a:pt x="21" y="553"/>
                </a:lnTo>
                <a:lnTo>
                  <a:pt x="37" y="600"/>
                </a:lnTo>
                <a:lnTo>
                  <a:pt x="58" y="648"/>
                </a:lnTo>
                <a:lnTo>
                  <a:pt x="85" y="691"/>
                </a:lnTo>
                <a:lnTo>
                  <a:pt x="117" y="728"/>
                </a:lnTo>
                <a:lnTo>
                  <a:pt x="148" y="765"/>
                </a:lnTo>
                <a:lnTo>
                  <a:pt x="180" y="802"/>
                </a:lnTo>
                <a:lnTo>
                  <a:pt x="223" y="834"/>
                </a:lnTo>
                <a:lnTo>
                  <a:pt x="265" y="860"/>
                </a:lnTo>
                <a:lnTo>
                  <a:pt x="308" y="882"/>
                </a:lnTo>
                <a:lnTo>
                  <a:pt x="355" y="903"/>
                </a:lnTo>
                <a:lnTo>
                  <a:pt x="404" y="914"/>
                </a:lnTo>
                <a:lnTo>
                  <a:pt x="457" y="924"/>
                </a:lnTo>
                <a:lnTo>
                  <a:pt x="504" y="929"/>
                </a:lnTo>
                <a:lnTo>
                  <a:pt x="504" y="1121"/>
                </a:lnTo>
                <a:lnTo>
                  <a:pt x="547" y="1121"/>
                </a:lnTo>
                <a:lnTo>
                  <a:pt x="547" y="929"/>
                </a:lnTo>
                <a:lnTo>
                  <a:pt x="547" y="929"/>
                </a:lnTo>
                <a:lnTo>
                  <a:pt x="600" y="924"/>
                </a:lnTo>
                <a:lnTo>
                  <a:pt x="648" y="914"/>
                </a:lnTo>
                <a:lnTo>
                  <a:pt x="701" y="903"/>
                </a:lnTo>
                <a:lnTo>
                  <a:pt x="743" y="882"/>
                </a:lnTo>
                <a:lnTo>
                  <a:pt x="791" y="860"/>
                </a:lnTo>
                <a:lnTo>
                  <a:pt x="833" y="834"/>
                </a:lnTo>
                <a:lnTo>
                  <a:pt x="871" y="802"/>
                </a:lnTo>
                <a:lnTo>
                  <a:pt x="908" y="770"/>
                </a:lnTo>
                <a:lnTo>
                  <a:pt x="940" y="728"/>
                </a:lnTo>
                <a:lnTo>
                  <a:pt x="966" y="691"/>
                </a:lnTo>
                <a:lnTo>
                  <a:pt x="993" y="648"/>
                </a:lnTo>
                <a:lnTo>
                  <a:pt x="1014" y="600"/>
                </a:lnTo>
                <a:lnTo>
                  <a:pt x="1030" y="553"/>
                </a:lnTo>
                <a:lnTo>
                  <a:pt x="1046" y="505"/>
                </a:lnTo>
                <a:lnTo>
                  <a:pt x="1051" y="452"/>
                </a:lnTo>
                <a:lnTo>
                  <a:pt x="1057" y="404"/>
                </a:lnTo>
                <a:lnTo>
                  <a:pt x="1057" y="404"/>
                </a:lnTo>
                <a:lnTo>
                  <a:pt x="1051" y="346"/>
                </a:lnTo>
                <a:lnTo>
                  <a:pt x="1040" y="287"/>
                </a:lnTo>
                <a:lnTo>
                  <a:pt x="1030" y="234"/>
                </a:lnTo>
                <a:lnTo>
                  <a:pt x="1008" y="186"/>
                </a:lnTo>
                <a:lnTo>
                  <a:pt x="982" y="133"/>
                </a:lnTo>
                <a:lnTo>
                  <a:pt x="950" y="91"/>
                </a:lnTo>
                <a:lnTo>
                  <a:pt x="918" y="43"/>
                </a:lnTo>
                <a:lnTo>
                  <a:pt x="876" y="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1" name="Freeform 1008">
            <a:extLst>
              <a:ext uri="{FF2B5EF4-FFF2-40B4-BE49-F238E27FC236}">
                <a16:creationId xmlns:a16="http://schemas.microsoft.com/office/drawing/2014/main" id="{95ECDB94-9DEB-46F2-859D-FB5C7079D8CF}"/>
              </a:ext>
            </a:extLst>
          </p:cNvPr>
          <p:cNvSpPr>
            <a:spLocks noChangeArrowheads="1"/>
          </p:cNvSpPr>
          <p:nvPr/>
        </p:nvSpPr>
        <p:spPr bwMode="auto">
          <a:xfrm>
            <a:off x="6475302" y="2850310"/>
            <a:ext cx="175806" cy="62975"/>
          </a:xfrm>
          <a:custGeom>
            <a:avLst/>
            <a:gdLst>
              <a:gd name="T0" fmla="*/ 42 w 590"/>
              <a:gd name="T1" fmla="*/ 170 h 213"/>
              <a:gd name="T2" fmla="*/ 42 w 590"/>
              <a:gd name="T3" fmla="*/ 170 h 213"/>
              <a:gd name="T4" fmla="*/ 58 w 590"/>
              <a:gd name="T5" fmla="*/ 154 h 213"/>
              <a:gd name="T6" fmla="*/ 69 w 590"/>
              <a:gd name="T7" fmla="*/ 149 h 213"/>
              <a:gd name="T8" fmla="*/ 79 w 590"/>
              <a:gd name="T9" fmla="*/ 149 h 213"/>
              <a:gd name="T10" fmla="*/ 164 w 590"/>
              <a:gd name="T11" fmla="*/ 149 h 213"/>
              <a:gd name="T12" fmla="*/ 164 w 590"/>
              <a:gd name="T13" fmla="*/ 149 h 213"/>
              <a:gd name="T14" fmla="*/ 207 w 590"/>
              <a:gd name="T15" fmla="*/ 143 h 213"/>
              <a:gd name="T16" fmla="*/ 239 w 590"/>
              <a:gd name="T17" fmla="*/ 127 h 213"/>
              <a:gd name="T18" fmla="*/ 270 w 590"/>
              <a:gd name="T19" fmla="*/ 106 h 213"/>
              <a:gd name="T20" fmla="*/ 292 w 590"/>
              <a:gd name="T21" fmla="*/ 75 h 213"/>
              <a:gd name="T22" fmla="*/ 292 w 590"/>
              <a:gd name="T23" fmla="*/ 75 h 213"/>
              <a:gd name="T24" fmla="*/ 318 w 590"/>
              <a:gd name="T25" fmla="*/ 106 h 213"/>
              <a:gd name="T26" fmla="*/ 345 w 590"/>
              <a:gd name="T27" fmla="*/ 127 h 213"/>
              <a:gd name="T28" fmla="*/ 382 w 590"/>
              <a:gd name="T29" fmla="*/ 143 h 213"/>
              <a:gd name="T30" fmla="*/ 419 w 590"/>
              <a:gd name="T31" fmla="*/ 149 h 213"/>
              <a:gd name="T32" fmla="*/ 504 w 590"/>
              <a:gd name="T33" fmla="*/ 149 h 213"/>
              <a:gd name="T34" fmla="*/ 504 w 590"/>
              <a:gd name="T35" fmla="*/ 149 h 213"/>
              <a:gd name="T36" fmla="*/ 514 w 590"/>
              <a:gd name="T37" fmla="*/ 149 h 213"/>
              <a:gd name="T38" fmla="*/ 525 w 590"/>
              <a:gd name="T39" fmla="*/ 154 h 213"/>
              <a:gd name="T40" fmla="*/ 541 w 590"/>
              <a:gd name="T41" fmla="*/ 170 h 213"/>
              <a:gd name="T42" fmla="*/ 42 w 590"/>
              <a:gd name="T43" fmla="*/ 170 h 213"/>
              <a:gd name="T44" fmla="*/ 504 w 590"/>
              <a:gd name="T45" fmla="*/ 106 h 213"/>
              <a:gd name="T46" fmla="*/ 419 w 590"/>
              <a:gd name="T47" fmla="*/ 106 h 213"/>
              <a:gd name="T48" fmla="*/ 419 w 590"/>
              <a:gd name="T49" fmla="*/ 106 h 213"/>
              <a:gd name="T50" fmla="*/ 398 w 590"/>
              <a:gd name="T51" fmla="*/ 101 h 213"/>
              <a:gd name="T52" fmla="*/ 377 w 590"/>
              <a:gd name="T53" fmla="*/ 96 h 213"/>
              <a:gd name="T54" fmla="*/ 360 w 590"/>
              <a:gd name="T55" fmla="*/ 85 h 213"/>
              <a:gd name="T56" fmla="*/ 345 w 590"/>
              <a:gd name="T57" fmla="*/ 75 h 213"/>
              <a:gd name="T58" fmla="*/ 334 w 590"/>
              <a:gd name="T59" fmla="*/ 58 h 213"/>
              <a:gd name="T60" fmla="*/ 324 w 590"/>
              <a:gd name="T61" fmla="*/ 43 h 213"/>
              <a:gd name="T62" fmla="*/ 318 w 590"/>
              <a:gd name="T63" fmla="*/ 21 h 213"/>
              <a:gd name="T64" fmla="*/ 313 w 590"/>
              <a:gd name="T65" fmla="*/ 0 h 213"/>
              <a:gd name="T66" fmla="*/ 270 w 590"/>
              <a:gd name="T67" fmla="*/ 0 h 213"/>
              <a:gd name="T68" fmla="*/ 270 w 590"/>
              <a:gd name="T69" fmla="*/ 0 h 213"/>
              <a:gd name="T70" fmla="*/ 270 w 590"/>
              <a:gd name="T71" fmla="*/ 21 h 213"/>
              <a:gd name="T72" fmla="*/ 265 w 590"/>
              <a:gd name="T73" fmla="*/ 43 h 213"/>
              <a:gd name="T74" fmla="*/ 254 w 590"/>
              <a:gd name="T75" fmla="*/ 58 h 213"/>
              <a:gd name="T76" fmla="*/ 244 w 590"/>
              <a:gd name="T77" fmla="*/ 75 h 213"/>
              <a:gd name="T78" fmla="*/ 228 w 590"/>
              <a:gd name="T79" fmla="*/ 85 h 213"/>
              <a:gd name="T80" fmla="*/ 207 w 590"/>
              <a:gd name="T81" fmla="*/ 96 h 213"/>
              <a:gd name="T82" fmla="*/ 185 w 590"/>
              <a:gd name="T83" fmla="*/ 101 h 213"/>
              <a:gd name="T84" fmla="*/ 164 w 590"/>
              <a:gd name="T85" fmla="*/ 106 h 213"/>
              <a:gd name="T86" fmla="*/ 79 w 590"/>
              <a:gd name="T87" fmla="*/ 106 h 213"/>
              <a:gd name="T88" fmla="*/ 79 w 590"/>
              <a:gd name="T89" fmla="*/ 106 h 213"/>
              <a:gd name="T90" fmla="*/ 63 w 590"/>
              <a:gd name="T91" fmla="*/ 106 h 213"/>
              <a:gd name="T92" fmla="*/ 47 w 590"/>
              <a:gd name="T93" fmla="*/ 111 h 213"/>
              <a:gd name="T94" fmla="*/ 21 w 590"/>
              <a:gd name="T95" fmla="*/ 133 h 213"/>
              <a:gd name="T96" fmla="*/ 5 w 590"/>
              <a:gd name="T97" fmla="*/ 159 h 213"/>
              <a:gd name="T98" fmla="*/ 0 w 590"/>
              <a:gd name="T99" fmla="*/ 175 h 213"/>
              <a:gd name="T100" fmla="*/ 0 w 590"/>
              <a:gd name="T101" fmla="*/ 191 h 213"/>
              <a:gd name="T102" fmla="*/ 0 w 590"/>
              <a:gd name="T103" fmla="*/ 212 h 213"/>
              <a:gd name="T104" fmla="*/ 567 w 590"/>
              <a:gd name="T105" fmla="*/ 212 h 213"/>
              <a:gd name="T106" fmla="*/ 589 w 590"/>
              <a:gd name="T107" fmla="*/ 212 h 213"/>
              <a:gd name="T108" fmla="*/ 589 w 590"/>
              <a:gd name="T109" fmla="*/ 191 h 213"/>
              <a:gd name="T110" fmla="*/ 589 w 590"/>
              <a:gd name="T111" fmla="*/ 191 h 213"/>
              <a:gd name="T112" fmla="*/ 589 w 590"/>
              <a:gd name="T113" fmla="*/ 170 h 213"/>
              <a:gd name="T114" fmla="*/ 584 w 590"/>
              <a:gd name="T115" fmla="*/ 159 h 213"/>
              <a:gd name="T116" fmla="*/ 563 w 590"/>
              <a:gd name="T117" fmla="*/ 127 h 213"/>
              <a:gd name="T118" fmla="*/ 536 w 590"/>
              <a:gd name="T119" fmla="*/ 111 h 213"/>
              <a:gd name="T120" fmla="*/ 520 w 590"/>
              <a:gd name="T121" fmla="*/ 106 h 213"/>
              <a:gd name="T122" fmla="*/ 504 w 590"/>
              <a:gd name="T123"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0" h="213">
                <a:moveTo>
                  <a:pt x="42" y="170"/>
                </a:moveTo>
                <a:lnTo>
                  <a:pt x="42" y="170"/>
                </a:lnTo>
                <a:lnTo>
                  <a:pt x="58" y="154"/>
                </a:lnTo>
                <a:lnTo>
                  <a:pt x="69" y="149"/>
                </a:lnTo>
                <a:lnTo>
                  <a:pt x="79" y="149"/>
                </a:lnTo>
                <a:lnTo>
                  <a:pt x="164" y="149"/>
                </a:lnTo>
                <a:lnTo>
                  <a:pt x="164" y="149"/>
                </a:lnTo>
                <a:lnTo>
                  <a:pt x="207" y="143"/>
                </a:lnTo>
                <a:lnTo>
                  <a:pt x="239" y="127"/>
                </a:lnTo>
                <a:lnTo>
                  <a:pt x="270" y="106"/>
                </a:lnTo>
                <a:lnTo>
                  <a:pt x="292" y="75"/>
                </a:lnTo>
                <a:lnTo>
                  <a:pt x="292" y="75"/>
                </a:lnTo>
                <a:lnTo>
                  <a:pt x="318" y="106"/>
                </a:lnTo>
                <a:lnTo>
                  <a:pt x="345" y="127"/>
                </a:lnTo>
                <a:lnTo>
                  <a:pt x="382" y="143"/>
                </a:lnTo>
                <a:lnTo>
                  <a:pt x="419" y="149"/>
                </a:lnTo>
                <a:lnTo>
                  <a:pt x="504" y="149"/>
                </a:lnTo>
                <a:lnTo>
                  <a:pt x="504" y="149"/>
                </a:lnTo>
                <a:lnTo>
                  <a:pt x="514" y="149"/>
                </a:lnTo>
                <a:lnTo>
                  <a:pt x="525" y="154"/>
                </a:lnTo>
                <a:lnTo>
                  <a:pt x="541" y="170"/>
                </a:lnTo>
                <a:lnTo>
                  <a:pt x="42" y="170"/>
                </a:lnTo>
                <a:close/>
                <a:moveTo>
                  <a:pt x="504" y="106"/>
                </a:moveTo>
                <a:lnTo>
                  <a:pt x="419" y="106"/>
                </a:lnTo>
                <a:lnTo>
                  <a:pt x="419" y="106"/>
                </a:lnTo>
                <a:lnTo>
                  <a:pt x="398" y="101"/>
                </a:lnTo>
                <a:lnTo>
                  <a:pt x="377" y="96"/>
                </a:lnTo>
                <a:lnTo>
                  <a:pt x="360" y="85"/>
                </a:lnTo>
                <a:lnTo>
                  <a:pt x="345" y="75"/>
                </a:lnTo>
                <a:lnTo>
                  <a:pt x="334" y="58"/>
                </a:lnTo>
                <a:lnTo>
                  <a:pt x="324" y="43"/>
                </a:lnTo>
                <a:lnTo>
                  <a:pt x="318" y="21"/>
                </a:lnTo>
                <a:lnTo>
                  <a:pt x="313" y="0"/>
                </a:lnTo>
                <a:lnTo>
                  <a:pt x="270" y="0"/>
                </a:lnTo>
                <a:lnTo>
                  <a:pt x="270" y="0"/>
                </a:lnTo>
                <a:lnTo>
                  <a:pt x="270" y="21"/>
                </a:lnTo>
                <a:lnTo>
                  <a:pt x="265" y="43"/>
                </a:lnTo>
                <a:lnTo>
                  <a:pt x="254" y="58"/>
                </a:lnTo>
                <a:lnTo>
                  <a:pt x="244" y="75"/>
                </a:lnTo>
                <a:lnTo>
                  <a:pt x="228" y="85"/>
                </a:lnTo>
                <a:lnTo>
                  <a:pt x="207" y="96"/>
                </a:lnTo>
                <a:lnTo>
                  <a:pt x="185" y="101"/>
                </a:lnTo>
                <a:lnTo>
                  <a:pt x="164" y="106"/>
                </a:lnTo>
                <a:lnTo>
                  <a:pt x="79" y="106"/>
                </a:lnTo>
                <a:lnTo>
                  <a:pt x="79" y="106"/>
                </a:lnTo>
                <a:lnTo>
                  <a:pt x="63" y="106"/>
                </a:lnTo>
                <a:lnTo>
                  <a:pt x="47" y="111"/>
                </a:lnTo>
                <a:lnTo>
                  <a:pt x="21" y="133"/>
                </a:lnTo>
                <a:lnTo>
                  <a:pt x="5" y="159"/>
                </a:lnTo>
                <a:lnTo>
                  <a:pt x="0" y="175"/>
                </a:lnTo>
                <a:lnTo>
                  <a:pt x="0" y="191"/>
                </a:lnTo>
                <a:lnTo>
                  <a:pt x="0" y="212"/>
                </a:lnTo>
                <a:lnTo>
                  <a:pt x="567" y="212"/>
                </a:lnTo>
                <a:lnTo>
                  <a:pt x="589" y="212"/>
                </a:lnTo>
                <a:lnTo>
                  <a:pt x="589" y="191"/>
                </a:lnTo>
                <a:lnTo>
                  <a:pt x="589" y="191"/>
                </a:lnTo>
                <a:lnTo>
                  <a:pt x="589" y="170"/>
                </a:lnTo>
                <a:lnTo>
                  <a:pt x="584" y="159"/>
                </a:lnTo>
                <a:lnTo>
                  <a:pt x="563" y="127"/>
                </a:lnTo>
                <a:lnTo>
                  <a:pt x="536" y="111"/>
                </a:lnTo>
                <a:lnTo>
                  <a:pt x="520" y="106"/>
                </a:lnTo>
                <a:lnTo>
                  <a:pt x="504"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2" name="Freeform 1009">
            <a:extLst>
              <a:ext uri="{FF2B5EF4-FFF2-40B4-BE49-F238E27FC236}">
                <a16:creationId xmlns:a16="http://schemas.microsoft.com/office/drawing/2014/main" id="{EB79D571-8523-40D8-A7CA-20C2C485C3AD}"/>
              </a:ext>
            </a:extLst>
          </p:cNvPr>
          <p:cNvSpPr>
            <a:spLocks noChangeArrowheads="1"/>
          </p:cNvSpPr>
          <p:nvPr/>
        </p:nvSpPr>
        <p:spPr bwMode="auto">
          <a:xfrm>
            <a:off x="6430694" y="2560361"/>
            <a:ext cx="263708" cy="200734"/>
          </a:xfrm>
          <a:custGeom>
            <a:avLst/>
            <a:gdLst>
              <a:gd name="T0" fmla="*/ 382 w 888"/>
              <a:gd name="T1" fmla="*/ 626 h 675"/>
              <a:gd name="T2" fmla="*/ 228 w 888"/>
              <a:gd name="T3" fmla="*/ 568 h 675"/>
              <a:gd name="T4" fmla="*/ 112 w 888"/>
              <a:gd name="T5" fmla="*/ 456 h 675"/>
              <a:gd name="T6" fmla="*/ 112 w 888"/>
              <a:gd name="T7" fmla="*/ 429 h 675"/>
              <a:gd name="T8" fmla="*/ 228 w 888"/>
              <a:gd name="T9" fmla="*/ 461 h 675"/>
              <a:gd name="T10" fmla="*/ 319 w 888"/>
              <a:gd name="T11" fmla="*/ 446 h 675"/>
              <a:gd name="T12" fmla="*/ 425 w 888"/>
              <a:gd name="T13" fmla="*/ 360 h 675"/>
              <a:gd name="T14" fmla="*/ 462 w 888"/>
              <a:gd name="T15" fmla="*/ 233 h 675"/>
              <a:gd name="T16" fmla="*/ 462 w 888"/>
              <a:gd name="T17" fmla="*/ 233 h 675"/>
              <a:gd name="T18" fmla="*/ 478 w 888"/>
              <a:gd name="T19" fmla="*/ 158 h 675"/>
              <a:gd name="T20" fmla="*/ 547 w 888"/>
              <a:gd name="T21" fmla="*/ 74 h 675"/>
              <a:gd name="T22" fmla="*/ 653 w 888"/>
              <a:gd name="T23" fmla="*/ 42 h 675"/>
              <a:gd name="T24" fmla="*/ 727 w 888"/>
              <a:gd name="T25" fmla="*/ 53 h 675"/>
              <a:gd name="T26" fmla="*/ 812 w 888"/>
              <a:gd name="T27" fmla="*/ 121 h 675"/>
              <a:gd name="T28" fmla="*/ 844 w 888"/>
              <a:gd name="T29" fmla="*/ 233 h 675"/>
              <a:gd name="T30" fmla="*/ 833 w 888"/>
              <a:gd name="T31" fmla="*/ 313 h 675"/>
              <a:gd name="T32" fmla="*/ 797 w 888"/>
              <a:gd name="T33" fmla="*/ 424 h 675"/>
              <a:gd name="T34" fmla="*/ 727 w 888"/>
              <a:gd name="T35" fmla="*/ 514 h 675"/>
              <a:gd name="T36" fmla="*/ 632 w 888"/>
              <a:gd name="T37" fmla="*/ 583 h 675"/>
              <a:gd name="T38" fmla="*/ 526 w 888"/>
              <a:gd name="T39" fmla="*/ 626 h 675"/>
              <a:gd name="T40" fmla="*/ 228 w 888"/>
              <a:gd name="T41" fmla="*/ 42 h 675"/>
              <a:gd name="T42" fmla="*/ 302 w 888"/>
              <a:gd name="T43" fmla="*/ 53 h 675"/>
              <a:gd name="T44" fmla="*/ 388 w 888"/>
              <a:gd name="T45" fmla="*/ 127 h 675"/>
              <a:gd name="T46" fmla="*/ 419 w 888"/>
              <a:gd name="T47" fmla="*/ 233 h 675"/>
              <a:gd name="T48" fmla="*/ 409 w 888"/>
              <a:gd name="T49" fmla="*/ 302 h 675"/>
              <a:gd name="T50" fmla="*/ 340 w 888"/>
              <a:gd name="T51" fmla="*/ 387 h 675"/>
              <a:gd name="T52" fmla="*/ 228 w 888"/>
              <a:gd name="T53" fmla="*/ 418 h 675"/>
              <a:gd name="T54" fmla="*/ 159 w 888"/>
              <a:gd name="T55" fmla="*/ 408 h 675"/>
              <a:gd name="T56" fmla="*/ 80 w 888"/>
              <a:gd name="T57" fmla="*/ 344 h 675"/>
              <a:gd name="T58" fmla="*/ 42 w 888"/>
              <a:gd name="T59" fmla="*/ 249 h 675"/>
              <a:gd name="T60" fmla="*/ 42 w 888"/>
              <a:gd name="T61" fmla="*/ 243 h 675"/>
              <a:gd name="T62" fmla="*/ 42 w 888"/>
              <a:gd name="T63" fmla="*/ 233 h 675"/>
              <a:gd name="T64" fmla="*/ 53 w 888"/>
              <a:gd name="T65" fmla="*/ 158 h 675"/>
              <a:gd name="T66" fmla="*/ 122 w 888"/>
              <a:gd name="T67" fmla="*/ 74 h 675"/>
              <a:gd name="T68" fmla="*/ 228 w 888"/>
              <a:gd name="T69" fmla="*/ 42 h 675"/>
              <a:gd name="T70" fmla="*/ 621 w 888"/>
              <a:gd name="T71" fmla="*/ 0 h 675"/>
              <a:gd name="T72" fmla="*/ 526 w 888"/>
              <a:gd name="T73" fmla="*/ 36 h 675"/>
              <a:gd name="T74" fmla="*/ 456 w 888"/>
              <a:gd name="T75" fmla="*/ 106 h 675"/>
              <a:gd name="T76" fmla="*/ 425 w 888"/>
              <a:gd name="T77" fmla="*/ 106 h 675"/>
              <a:gd name="T78" fmla="*/ 356 w 888"/>
              <a:gd name="T79" fmla="*/ 36 h 675"/>
              <a:gd name="T80" fmla="*/ 266 w 888"/>
              <a:gd name="T81" fmla="*/ 0 h 675"/>
              <a:gd name="T82" fmla="*/ 186 w 888"/>
              <a:gd name="T83" fmla="*/ 4 h 675"/>
              <a:gd name="T84" fmla="*/ 69 w 888"/>
              <a:gd name="T85" fmla="*/ 68 h 675"/>
              <a:gd name="T86" fmla="*/ 5 w 888"/>
              <a:gd name="T87" fmla="*/ 185 h 675"/>
              <a:gd name="T88" fmla="*/ 0 w 888"/>
              <a:gd name="T89" fmla="*/ 239 h 675"/>
              <a:gd name="T90" fmla="*/ 10 w 888"/>
              <a:gd name="T91" fmla="*/ 323 h 675"/>
              <a:gd name="T92" fmla="*/ 53 w 888"/>
              <a:gd name="T93" fmla="*/ 446 h 675"/>
              <a:gd name="T94" fmla="*/ 133 w 888"/>
              <a:gd name="T95" fmla="*/ 546 h 675"/>
              <a:gd name="T96" fmla="*/ 234 w 888"/>
              <a:gd name="T97" fmla="*/ 621 h 675"/>
              <a:gd name="T98" fmla="*/ 356 w 888"/>
              <a:gd name="T99" fmla="*/ 663 h 675"/>
              <a:gd name="T100" fmla="*/ 441 w 888"/>
              <a:gd name="T101" fmla="*/ 674 h 675"/>
              <a:gd name="T102" fmla="*/ 573 w 888"/>
              <a:gd name="T103" fmla="*/ 653 h 675"/>
              <a:gd name="T104" fmla="*/ 690 w 888"/>
              <a:gd name="T105" fmla="*/ 599 h 675"/>
              <a:gd name="T106" fmla="*/ 786 w 888"/>
              <a:gd name="T107" fmla="*/ 514 h 675"/>
              <a:gd name="T108" fmla="*/ 849 w 888"/>
              <a:gd name="T109" fmla="*/ 403 h 675"/>
              <a:gd name="T110" fmla="*/ 881 w 888"/>
              <a:gd name="T111" fmla="*/ 275 h 675"/>
              <a:gd name="T112" fmla="*/ 881 w 888"/>
              <a:gd name="T113" fmla="*/ 185 h 675"/>
              <a:gd name="T114" fmla="*/ 818 w 888"/>
              <a:gd name="T115" fmla="*/ 68 h 675"/>
              <a:gd name="T116" fmla="*/ 701 w 888"/>
              <a:gd name="T117" fmla="*/ 4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8" h="675">
                <a:moveTo>
                  <a:pt x="441" y="631"/>
                </a:moveTo>
                <a:lnTo>
                  <a:pt x="441" y="631"/>
                </a:lnTo>
                <a:lnTo>
                  <a:pt x="382" y="626"/>
                </a:lnTo>
                <a:lnTo>
                  <a:pt x="329" y="615"/>
                </a:lnTo>
                <a:lnTo>
                  <a:pt x="276" y="594"/>
                </a:lnTo>
                <a:lnTo>
                  <a:pt x="228" y="568"/>
                </a:lnTo>
                <a:lnTo>
                  <a:pt x="180" y="536"/>
                </a:lnTo>
                <a:lnTo>
                  <a:pt x="143" y="498"/>
                </a:lnTo>
                <a:lnTo>
                  <a:pt x="112" y="456"/>
                </a:lnTo>
                <a:lnTo>
                  <a:pt x="80" y="408"/>
                </a:lnTo>
                <a:lnTo>
                  <a:pt x="80" y="408"/>
                </a:lnTo>
                <a:lnTo>
                  <a:pt x="112" y="429"/>
                </a:lnTo>
                <a:lnTo>
                  <a:pt x="149" y="446"/>
                </a:lnTo>
                <a:lnTo>
                  <a:pt x="191" y="456"/>
                </a:lnTo>
                <a:lnTo>
                  <a:pt x="228" y="461"/>
                </a:lnTo>
                <a:lnTo>
                  <a:pt x="228" y="461"/>
                </a:lnTo>
                <a:lnTo>
                  <a:pt x="276" y="456"/>
                </a:lnTo>
                <a:lnTo>
                  <a:pt x="319" y="446"/>
                </a:lnTo>
                <a:lnTo>
                  <a:pt x="361" y="424"/>
                </a:lnTo>
                <a:lnTo>
                  <a:pt x="393" y="392"/>
                </a:lnTo>
                <a:lnTo>
                  <a:pt x="425" y="360"/>
                </a:lnTo>
                <a:lnTo>
                  <a:pt x="446" y="323"/>
                </a:lnTo>
                <a:lnTo>
                  <a:pt x="456" y="275"/>
                </a:lnTo>
                <a:lnTo>
                  <a:pt x="462" y="233"/>
                </a:lnTo>
                <a:lnTo>
                  <a:pt x="462" y="233"/>
                </a:lnTo>
                <a:lnTo>
                  <a:pt x="462" y="233"/>
                </a:lnTo>
                <a:lnTo>
                  <a:pt x="462" y="233"/>
                </a:lnTo>
                <a:lnTo>
                  <a:pt x="462" y="233"/>
                </a:lnTo>
                <a:lnTo>
                  <a:pt x="467" y="190"/>
                </a:lnTo>
                <a:lnTo>
                  <a:pt x="478" y="158"/>
                </a:lnTo>
                <a:lnTo>
                  <a:pt x="494" y="121"/>
                </a:lnTo>
                <a:lnTo>
                  <a:pt x="520" y="95"/>
                </a:lnTo>
                <a:lnTo>
                  <a:pt x="547" y="74"/>
                </a:lnTo>
                <a:lnTo>
                  <a:pt x="579" y="53"/>
                </a:lnTo>
                <a:lnTo>
                  <a:pt x="616" y="42"/>
                </a:lnTo>
                <a:lnTo>
                  <a:pt x="653" y="42"/>
                </a:lnTo>
                <a:lnTo>
                  <a:pt x="653" y="42"/>
                </a:lnTo>
                <a:lnTo>
                  <a:pt x="690" y="42"/>
                </a:lnTo>
                <a:lnTo>
                  <a:pt x="727" y="53"/>
                </a:lnTo>
                <a:lnTo>
                  <a:pt x="759" y="74"/>
                </a:lnTo>
                <a:lnTo>
                  <a:pt x="786" y="95"/>
                </a:lnTo>
                <a:lnTo>
                  <a:pt x="812" y="121"/>
                </a:lnTo>
                <a:lnTo>
                  <a:pt x="828" y="158"/>
                </a:lnTo>
                <a:lnTo>
                  <a:pt x="839" y="190"/>
                </a:lnTo>
                <a:lnTo>
                  <a:pt x="844" y="233"/>
                </a:lnTo>
                <a:lnTo>
                  <a:pt x="844" y="233"/>
                </a:lnTo>
                <a:lnTo>
                  <a:pt x="844" y="270"/>
                </a:lnTo>
                <a:lnTo>
                  <a:pt x="833" y="313"/>
                </a:lnTo>
                <a:lnTo>
                  <a:pt x="828" y="350"/>
                </a:lnTo>
                <a:lnTo>
                  <a:pt x="812" y="387"/>
                </a:lnTo>
                <a:lnTo>
                  <a:pt x="797" y="424"/>
                </a:lnTo>
                <a:lnTo>
                  <a:pt x="775" y="456"/>
                </a:lnTo>
                <a:lnTo>
                  <a:pt x="754" y="488"/>
                </a:lnTo>
                <a:lnTo>
                  <a:pt x="727" y="514"/>
                </a:lnTo>
                <a:lnTo>
                  <a:pt x="695" y="541"/>
                </a:lnTo>
                <a:lnTo>
                  <a:pt x="669" y="562"/>
                </a:lnTo>
                <a:lnTo>
                  <a:pt x="632" y="583"/>
                </a:lnTo>
                <a:lnTo>
                  <a:pt x="600" y="599"/>
                </a:lnTo>
                <a:lnTo>
                  <a:pt x="563" y="615"/>
                </a:lnTo>
                <a:lnTo>
                  <a:pt x="526" y="626"/>
                </a:lnTo>
                <a:lnTo>
                  <a:pt x="483" y="631"/>
                </a:lnTo>
                <a:lnTo>
                  <a:pt x="441" y="631"/>
                </a:lnTo>
                <a:close/>
                <a:moveTo>
                  <a:pt x="228" y="42"/>
                </a:moveTo>
                <a:lnTo>
                  <a:pt x="228" y="42"/>
                </a:lnTo>
                <a:lnTo>
                  <a:pt x="270" y="42"/>
                </a:lnTo>
                <a:lnTo>
                  <a:pt x="302" y="53"/>
                </a:lnTo>
                <a:lnTo>
                  <a:pt x="340" y="74"/>
                </a:lnTo>
                <a:lnTo>
                  <a:pt x="366" y="95"/>
                </a:lnTo>
                <a:lnTo>
                  <a:pt x="388" y="127"/>
                </a:lnTo>
                <a:lnTo>
                  <a:pt x="409" y="158"/>
                </a:lnTo>
                <a:lnTo>
                  <a:pt x="419" y="190"/>
                </a:lnTo>
                <a:lnTo>
                  <a:pt x="419" y="233"/>
                </a:lnTo>
                <a:lnTo>
                  <a:pt x="419" y="233"/>
                </a:lnTo>
                <a:lnTo>
                  <a:pt x="419" y="270"/>
                </a:lnTo>
                <a:lnTo>
                  <a:pt x="409" y="302"/>
                </a:lnTo>
                <a:lnTo>
                  <a:pt x="388" y="339"/>
                </a:lnTo>
                <a:lnTo>
                  <a:pt x="366" y="366"/>
                </a:lnTo>
                <a:lnTo>
                  <a:pt x="340" y="387"/>
                </a:lnTo>
                <a:lnTo>
                  <a:pt x="302" y="408"/>
                </a:lnTo>
                <a:lnTo>
                  <a:pt x="270" y="418"/>
                </a:lnTo>
                <a:lnTo>
                  <a:pt x="228" y="418"/>
                </a:lnTo>
                <a:lnTo>
                  <a:pt x="228" y="418"/>
                </a:lnTo>
                <a:lnTo>
                  <a:pt x="196" y="418"/>
                </a:lnTo>
                <a:lnTo>
                  <a:pt x="159" y="408"/>
                </a:lnTo>
                <a:lnTo>
                  <a:pt x="127" y="392"/>
                </a:lnTo>
                <a:lnTo>
                  <a:pt x="101" y="371"/>
                </a:lnTo>
                <a:lnTo>
                  <a:pt x="80" y="344"/>
                </a:lnTo>
                <a:lnTo>
                  <a:pt x="59" y="318"/>
                </a:lnTo>
                <a:lnTo>
                  <a:pt x="48" y="286"/>
                </a:lnTo>
                <a:lnTo>
                  <a:pt x="42" y="249"/>
                </a:lnTo>
                <a:lnTo>
                  <a:pt x="42" y="249"/>
                </a:lnTo>
                <a:lnTo>
                  <a:pt x="42" y="243"/>
                </a:lnTo>
                <a:lnTo>
                  <a:pt x="42" y="243"/>
                </a:lnTo>
                <a:lnTo>
                  <a:pt x="42" y="239"/>
                </a:lnTo>
                <a:lnTo>
                  <a:pt x="42" y="239"/>
                </a:lnTo>
                <a:lnTo>
                  <a:pt x="42" y="233"/>
                </a:lnTo>
                <a:lnTo>
                  <a:pt x="42" y="233"/>
                </a:lnTo>
                <a:lnTo>
                  <a:pt x="42" y="190"/>
                </a:lnTo>
                <a:lnTo>
                  <a:pt x="53" y="158"/>
                </a:lnTo>
                <a:lnTo>
                  <a:pt x="74" y="127"/>
                </a:lnTo>
                <a:lnTo>
                  <a:pt x="95" y="95"/>
                </a:lnTo>
                <a:lnTo>
                  <a:pt x="122" y="74"/>
                </a:lnTo>
                <a:lnTo>
                  <a:pt x="154" y="53"/>
                </a:lnTo>
                <a:lnTo>
                  <a:pt x="191" y="42"/>
                </a:lnTo>
                <a:lnTo>
                  <a:pt x="228" y="42"/>
                </a:lnTo>
                <a:close/>
                <a:moveTo>
                  <a:pt x="653" y="0"/>
                </a:moveTo>
                <a:lnTo>
                  <a:pt x="653" y="0"/>
                </a:lnTo>
                <a:lnTo>
                  <a:pt x="621" y="0"/>
                </a:lnTo>
                <a:lnTo>
                  <a:pt x="584" y="10"/>
                </a:lnTo>
                <a:lnTo>
                  <a:pt x="558" y="21"/>
                </a:lnTo>
                <a:lnTo>
                  <a:pt x="526" y="36"/>
                </a:lnTo>
                <a:lnTo>
                  <a:pt x="499" y="58"/>
                </a:lnTo>
                <a:lnTo>
                  <a:pt x="478" y="79"/>
                </a:lnTo>
                <a:lnTo>
                  <a:pt x="456" y="106"/>
                </a:lnTo>
                <a:lnTo>
                  <a:pt x="441" y="137"/>
                </a:lnTo>
                <a:lnTo>
                  <a:pt x="441" y="137"/>
                </a:lnTo>
                <a:lnTo>
                  <a:pt x="425" y="106"/>
                </a:lnTo>
                <a:lnTo>
                  <a:pt x="409" y="79"/>
                </a:lnTo>
                <a:lnTo>
                  <a:pt x="382" y="58"/>
                </a:lnTo>
                <a:lnTo>
                  <a:pt x="356" y="36"/>
                </a:lnTo>
                <a:lnTo>
                  <a:pt x="329" y="21"/>
                </a:lnTo>
                <a:lnTo>
                  <a:pt x="298" y="10"/>
                </a:lnTo>
                <a:lnTo>
                  <a:pt x="266" y="0"/>
                </a:lnTo>
                <a:lnTo>
                  <a:pt x="228" y="0"/>
                </a:lnTo>
                <a:lnTo>
                  <a:pt x="228" y="0"/>
                </a:lnTo>
                <a:lnTo>
                  <a:pt x="186" y="4"/>
                </a:lnTo>
                <a:lnTo>
                  <a:pt x="138" y="15"/>
                </a:lnTo>
                <a:lnTo>
                  <a:pt x="101" y="36"/>
                </a:lnTo>
                <a:lnTo>
                  <a:pt x="69" y="68"/>
                </a:lnTo>
                <a:lnTo>
                  <a:pt x="37" y="100"/>
                </a:lnTo>
                <a:lnTo>
                  <a:pt x="16" y="137"/>
                </a:lnTo>
                <a:lnTo>
                  <a:pt x="5" y="185"/>
                </a:lnTo>
                <a:lnTo>
                  <a:pt x="0" y="233"/>
                </a:lnTo>
                <a:lnTo>
                  <a:pt x="0" y="233"/>
                </a:lnTo>
                <a:lnTo>
                  <a:pt x="0" y="239"/>
                </a:lnTo>
                <a:lnTo>
                  <a:pt x="0" y="239"/>
                </a:lnTo>
                <a:lnTo>
                  <a:pt x="0" y="281"/>
                </a:lnTo>
                <a:lnTo>
                  <a:pt x="10" y="323"/>
                </a:lnTo>
                <a:lnTo>
                  <a:pt x="21" y="366"/>
                </a:lnTo>
                <a:lnTo>
                  <a:pt x="37" y="408"/>
                </a:lnTo>
                <a:lnTo>
                  <a:pt x="53" y="446"/>
                </a:lnTo>
                <a:lnTo>
                  <a:pt x="74" y="482"/>
                </a:lnTo>
                <a:lnTo>
                  <a:pt x="101" y="514"/>
                </a:lnTo>
                <a:lnTo>
                  <a:pt x="133" y="546"/>
                </a:lnTo>
                <a:lnTo>
                  <a:pt x="165" y="573"/>
                </a:lnTo>
                <a:lnTo>
                  <a:pt x="196" y="599"/>
                </a:lnTo>
                <a:lnTo>
                  <a:pt x="234" y="621"/>
                </a:lnTo>
                <a:lnTo>
                  <a:pt x="270" y="642"/>
                </a:lnTo>
                <a:lnTo>
                  <a:pt x="313" y="653"/>
                </a:lnTo>
                <a:lnTo>
                  <a:pt x="356" y="663"/>
                </a:lnTo>
                <a:lnTo>
                  <a:pt x="398" y="674"/>
                </a:lnTo>
                <a:lnTo>
                  <a:pt x="441" y="674"/>
                </a:lnTo>
                <a:lnTo>
                  <a:pt x="441" y="674"/>
                </a:lnTo>
                <a:lnTo>
                  <a:pt x="488" y="674"/>
                </a:lnTo>
                <a:lnTo>
                  <a:pt x="531" y="663"/>
                </a:lnTo>
                <a:lnTo>
                  <a:pt x="573" y="653"/>
                </a:lnTo>
                <a:lnTo>
                  <a:pt x="616" y="636"/>
                </a:lnTo>
                <a:lnTo>
                  <a:pt x="653" y="621"/>
                </a:lnTo>
                <a:lnTo>
                  <a:pt x="690" y="599"/>
                </a:lnTo>
                <a:lnTo>
                  <a:pt x="722" y="573"/>
                </a:lnTo>
                <a:lnTo>
                  <a:pt x="754" y="546"/>
                </a:lnTo>
                <a:lnTo>
                  <a:pt x="786" y="514"/>
                </a:lnTo>
                <a:lnTo>
                  <a:pt x="807" y="477"/>
                </a:lnTo>
                <a:lnTo>
                  <a:pt x="833" y="440"/>
                </a:lnTo>
                <a:lnTo>
                  <a:pt x="849" y="403"/>
                </a:lnTo>
                <a:lnTo>
                  <a:pt x="865" y="360"/>
                </a:lnTo>
                <a:lnTo>
                  <a:pt x="876" y="318"/>
                </a:lnTo>
                <a:lnTo>
                  <a:pt x="881" y="275"/>
                </a:lnTo>
                <a:lnTo>
                  <a:pt x="887" y="233"/>
                </a:lnTo>
                <a:lnTo>
                  <a:pt x="887" y="233"/>
                </a:lnTo>
                <a:lnTo>
                  <a:pt x="881" y="185"/>
                </a:lnTo>
                <a:lnTo>
                  <a:pt x="865" y="143"/>
                </a:lnTo>
                <a:lnTo>
                  <a:pt x="844" y="100"/>
                </a:lnTo>
                <a:lnTo>
                  <a:pt x="818" y="68"/>
                </a:lnTo>
                <a:lnTo>
                  <a:pt x="780" y="36"/>
                </a:lnTo>
                <a:lnTo>
                  <a:pt x="744" y="15"/>
                </a:lnTo>
                <a:lnTo>
                  <a:pt x="701" y="4"/>
                </a:lnTo>
                <a:lnTo>
                  <a:pt x="653"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3" name="Freeform 1010">
            <a:extLst>
              <a:ext uri="{FF2B5EF4-FFF2-40B4-BE49-F238E27FC236}">
                <a16:creationId xmlns:a16="http://schemas.microsoft.com/office/drawing/2014/main" id="{CE54C61C-E241-41E8-8921-3F0565DF3457}"/>
              </a:ext>
            </a:extLst>
          </p:cNvPr>
          <p:cNvSpPr>
            <a:spLocks noChangeArrowheads="1"/>
          </p:cNvSpPr>
          <p:nvPr/>
        </p:nvSpPr>
        <p:spPr bwMode="auto">
          <a:xfrm>
            <a:off x="6455622" y="259840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63 h 123"/>
              <a:gd name="T12" fmla="*/ 85 w 123"/>
              <a:gd name="T13" fmla="*/ 63 h 123"/>
              <a:gd name="T14" fmla="*/ 80 w 123"/>
              <a:gd name="T15" fmla="*/ 69 h 123"/>
              <a:gd name="T16" fmla="*/ 74 w 123"/>
              <a:gd name="T17" fmla="*/ 74 h 123"/>
              <a:gd name="T18" fmla="*/ 69 w 123"/>
              <a:gd name="T19" fmla="*/ 80 h 123"/>
              <a:gd name="T20" fmla="*/ 64 w 123"/>
              <a:gd name="T21" fmla="*/ 84 h 123"/>
              <a:gd name="T22" fmla="*/ 64 w 123"/>
              <a:gd name="T23" fmla="*/ 84 h 123"/>
              <a:gd name="T24" fmla="*/ 53 w 123"/>
              <a:gd name="T25" fmla="*/ 80 h 123"/>
              <a:gd name="T26" fmla="*/ 48 w 123"/>
              <a:gd name="T27" fmla="*/ 74 h 123"/>
              <a:gd name="T28" fmla="*/ 42 w 123"/>
              <a:gd name="T29" fmla="*/ 69 h 123"/>
              <a:gd name="T30" fmla="*/ 37 w 123"/>
              <a:gd name="T31" fmla="*/ 63 h 123"/>
              <a:gd name="T32" fmla="*/ 37 w 123"/>
              <a:gd name="T33" fmla="*/ 63 h 123"/>
              <a:gd name="T34" fmla="*/ 42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6 h 123"/>
              <a:gd name="T48" fmla="*/ 106 w 123"/>
              <a:gd name="T49" fmla="*/ 106 h 123"/>
              <a:gd name="T50" fmla="*/ 117 w 123"/>
              <a:gd name="T51" fmla="*/ 84 h 123"/>
              <a:gd name="T52" fmla="*/ 122 w 123"/>
              <a:gd name="T53" fmla="*/ 63 h 123"/>
              <a:gd name="T54" fmla="*/ 122 w 123"/>
              <a:gd name="T55" fmla="*/ 63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63 h 123"/>
              <a:gd name="T74" fmla="*/ 0 w 123"/>
              <a:gd name="T75" fmla="*/ 63 h 123"/>
              <a:gd name="T76" fmla="*/ 6 w 123"/>
              <a:gd name="T77" fmla="*/ 84 h 123"/>
              <a:gd name="T78" fmla="*/ 16 w 123"/>
              <a:gd name="T79" fmla="*/ 106 h 123"/>
              <a:gd name="T80" fmla="*/ 37 w 123"/>
              <a:gd name="T81" fmla="*/ 116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63"/>
                </a:lnTo>
                <a:lnTo>
                  <a:pt x="85" y="63"/>
                </a:lnTo>
                <a:lnTo>
                  <a:pt x="80" y="69"/>
                </a:lnTo>
                <a:lnTo>
                  <a:pt x="74" y="74"/>
                </a:lnTo>
                <a:lnTo>
                  <a:pt x="69" y="80"/>
                </a:lnTo>
                <a:lnTo>
                  <a:pt x="64" y="84"/>
                </a:lnTo>
                <a:lnTo>
                  <a:pt x="64" y="84"/>
                </a:lnTo>
                <a:lnTo>
                  <a:pt x="53" y="80"/>
                </a:lnTo>
                <a:lnTo>
                  <a:pt x="48" y="74"/>
                </a:lnTo>
                <a:lnTo>
                  <a:pt x="42" y="69"/>
                </a:lnTo>
                <a:lnTo>
                  <a:pt x="37" y="63"/>
                </a:lnTo>
                <a:lnTo>
                  <a:pt x="37" y="63"/>
                </a:lnTo>
                <a:lnTo>
                  <a:pt x="42" y="53"/>
                </a:lnTo>
                <a:lnTo>
                  <a:pt x="48" y="48"/>
                </a:lnTo>
                <a:lnTo>
                  <a:pt x="53" y="42"/>
                </a:lnTo>
                <a:lnTo>
                  <a:pt x="64" y="37"/>
                </a:lnTo>
                <a:close/>
                <a:moveTo>
                  <a:pt x="64" y="122"/>
                </a:moveTo>
                <a:lnTo>
                  <a:pt x="64" y="122"/>
                </a:lnTo>
                <a:lnTo>
                  <a:pt x="85" y="116"/>
                </a:lnTo>
                <a:lnTo>
                  <a:pt x="106" y="106"/>
                </a:lnTo>
                <a:lnTo>
                  <a:pt x="117" y="84"/>
                </a:lnTo>
                <a:lnTo>
                  <a:pt x="122" y="63"/>
                </a:lnTo>
                <a:lnTo>
                  <a:pt x="122" y="63"/>
                </a:lnTo>
                <a:lnTo>
                  <a:pt x="117" y="37"/>
                </a:lnTo>
                <a:lnTo>
                  <a:pt x="106" y="16"/>
                </a:lnTo>
                <a:lnTo>
                  <a:pt x="85" y="5"/>
                </a:lnTo>
                <a:lnTo>
                  <a:pt x="64" y="0"/>
                </a:lnTo>
                <a:lnTo>
                  <a:pt x="64" y="0"/>
                </a:lnTo>
                <a:lnTo>
                  <a:pt x="37" y="5"/>
                </a:lnTo>
                <a:lnTo>
                  <a:pt x="16" y="16"/>
                </a:lnTo>
                <a:lnTo>
                  <a:pt x="6" y="37"/>
                </a:lnTo>
                <a:lnTo>
                  <a:pt x="0" y="63"/>
                </a:lnTo>
                <a:lnTo>
                  <a:pt x="0" y="63"/>
                </a:lnTo>
                <a:lnTo>
                  <a:pt x="6" y="84"/>
                </a:lnTo>
                <a:lnTo>
                  <a:pt x="16" y="106"/>
                </a:lnTo>
                <a:lnTo>
                  <a:pt x="37" y="116"/>
                </a:lnTo>
                <a:lnTo>
                  <a:pt x="64" y="12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4" name="Freeform 1011">
            <a:extLst>
              <a:ext uri="{FF2B5EF4-FFF2-40B4-BE49-F238E27FC236}">
                <a16:creationId xmlns:a16="http://schemas.microsoft.com/office/drawing/2014/main" id="{FEDB6861-06F0-45E4-958F-E7FA86B316C9}"/>
              </a:ext>
            </a:extLst>
          </p:cNvPr>
          <p:cNvSpPr>
            <a:spLocks noChangeArrowheads="1"/>
          </p:cNvSpPr>
          <p:nvPr/>
        </p:nvSpPr>
        <p:spPr bwMode="auto">
          <a:xfrm>
            <a:off x="6548773" y="2541993"/>
            <a:ext cx="31488" cy="31488"/>
          </a:xfrm>
          <a:custGeom>
            <a:avLst/>
            <a:gdLst>
              <a:gd name="T0" fmla="*/ 53 w 108"/>
              <a:gd name="T1" fmla="*/ 42 h 107"/>
              <a:gd name="T2" fmla="*/ 53 w 108"/>
              <a:gd name="T3" fmla="*/ 42 h 107"/>
              <a:gd name="T4" fmla="*/ 64 w 108"/>
              <a:gd name="T5" fmla="*/ 42 h 107"/>
              <a:gd name="T6" fmla="*/ 64 w 108"/>
              <a:gd name="T7" fmla="*/ 53 h 107"/>
              <a:gd name="T8" fmla="*/ 64 w 108"/>
              <a:gd name="T9" fmla="*/ 53 h 107"/>
              <a:gd name="T10" fmla="*/ 64 w 108"/>
              <a:gd name="T11" fmla="*/ 58 h 107"/>
              <a:gd name="T12" fmla="*/ 53 w 108"/>
              <a:gd name="T13" fmla="*/ 64 h 107"/>
              <a:gd name="T14" fmla="*/ 53 w 108"/>
              <a:gd name="T15" fmla="*/ 64 h 107"/>
              <a:gd name="T16" fmla="*/ 48 w 108"/>
              <a:gd name="T17" fmla="*/ 58 h 107"/>
              <a:gd name="T18" fmla="*/ 43 w 108"/>
              <a:gd name="T19" fmla="*/ 53 h 107"/>
              <a:gd name="T20" fmla="*/ 43 w 108"/>
              <a:gd name="T21" fmla="*/ 53 h 107"/>
              <a:gd name="T22" fmla="*/ 48 w 108"/>
              <a:gd name="T23" fmla="*/ 42 h 107"/>
              <a:gd name="T24" fmla="*/ 53 w 108"/>
              <a:gd name="T25" fmla="*/ 42 h 107"/>
              <a:gd name="T26" fmla="*/ 53 w 108"/>
              <a:gd name="T27" fmla="*/ 106 h 107"/>
              <a:gd name="T28" fmla="*/ 53 w 108"/>
              <a:gd name="T29" fmla="*/ 106 h 107"/>
              <a:gd name="T30" fmla="*/ 75 w 108"/>
              <a:gd name="T31" fmla="*/ 100 h 107"/>
              <a:gd name="T32" fmla="*/ 90 w 108"/>
              <a:gd name="T33" fmla="*/ 90 h 107"/>
              <a:gd name="T34" fmla="*/ 101 w 108"/>
              <a:gd name="T35" fmla="*/ 74 h 107"/>
              <a:gd name="T36" fmla="*/ 107 w 108"/>
              <a:gd name="T37" fmla="*/ 53 h 107"/>
              <a:gd name="T38" fmla="*/ 107 w 108"/>
              <a:gd name="T39" fmla="*/ 53 h 107"/>
              <a:gd name="T40" fmla="*/ 101 w 108"/>
              <a:gd name="T41" fmla="*/ 32 h 107"/>
              <a:gd name="T42" fmla="*/ 90 w 108"/>
              <a:gd name="T43" fmla="*/ 15 h 107"/>
              <a:gd name="T44" fmla="*/ 75 w 108"/>
              <a:gd name="T45" fmla="*/ 5 h 107"/>
              <a:gd name="T46" fmla="*/ 53 w 108"/>
              <a:gd name="T47" fmla="*/ 0 h 107"/>
              <a:gd name="T48" fmla="*/ 53 w 108"/>
              <a:gd name="T49" fmla="*/ 0 h 107"/>
              <a:gd name="T50" fmla="*/ 32 w 108"/>
              <a:gd name="T51" fmla="*/ 5 h 107"/>
              <a:gd name="T52" fmla="*/ 16 w 108"/>
              <a:gd name="T53" fmla="*/ 15 h 107"/>
              <a:gd name="T54" fmla="*/ 5 w 108"/>
              <a:gd name="T55" fmla="*/ 32 h 107"/>
              <a:gd name="T56" fmla="*/ 0 w 108"/>
              <a:gd name="T57" fmla="*/ 53 h 107"/>
              <a:gd name="T58" fmla="*/ 0 w 108"/>
              <a:gd name="T59" fmla="*/ 53 h 107"/>
              <a:gd name="T60" fmla="*/ 5 w 108"/>
              <a:gd name="T61" fmla="*/ 74 h 107"/>
              <a:gd name="T62" fmla="*/ 16 w 108"/>
              <a:gd name="T63" fmla="*/ 90 h 107"/>
              <a:gd name="T64" fmla="*/ 32 w 108"/>
              <a:gd name="T65" fmla="*/ 100 h 107"/>
              <a:gd name="T66" fmla="*/ 53 w 108"/>
              <a:gd name="T67"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107">
                <a:moveTo>
                  <a:pt x="53" y="42"/>
                </a:moveTo>
                <a:lnTo>
                  <a:pt x="53" y="42"/>
                </a:lnTo>
                <a:lnTo>
                  <a:pt x="64" y="42"/>
                </a:lnTo>
                <a:lnTo>
                  <a:pt x="64" y="53"/>
                </a:lnTo>
                <a:lnTo>
                  <a:pt x="64" y="53"/>
                </a:lnTo>
                <a:lnTo>
                  <a:pt x="64" y="58"/>
                </a:lnTo>
                <a:lnTo>
                  <a:pt x="53" y="64"/>
                </a:lnTo>
                <a:lnTo>
                  <a:pt x="53" y="64"/>
                </a:lnTo>
                <a:lnTo>
                  <a:pt x="48" y="58"/>
                </a:lnTo>
                <a:lnTo>
                  <a:pt x="43" y="53"/>
                </a:lnTo>
                <a:lnTo>
                  <a:pt x="43" y="53"/>
                </a:lnTo>
                <a:lnTo>
                  <a:pt x="48" y="42"/>
                </a:lnTo>
                <a:lnTo>
                  <a:pt x="53" y="42"/>
                </a:lnTo>
                <a:close/>
                <a:moveTo>
                  <a:pt x="53" y="106"/>
                </a:moveTo>
                <a:lnTo>
                  <a:pt x="53" y="106"/>
                </a:lnTo>
                <a:lnTo>
                  <a:pt x="75" y="100"/>
                </a:lnTo>
                <a:lnTo>
                  <a:pt x="90" y="90"/>
                </a:lnTo>
                <a:lnTo>
                  <a:pt x="101" y="74"/>
                </a:lnTo>
                <a:lnTo>
                  <a:pt x="107" y="53"/>
                </a:lnTo>
                <a:lnTo>
                  <a:pt x="107" y="53"/>
                </a:lnTo>
                <a:lnTo>
                  <a:pt x="101" y="32"/>
                </a:lnTo>
                <a:lnTo>
                  <a:pt x="90" y="15"/>
                </a:lnTo>
                <a:lnTo>
                  <a:pt x="75" y="5"/>
                </a:lnTo>
                <a:lnTo>
                  <a:pt x="53" y="0"/>
                </a:lnTo>
                <a:lnTo>
                  <a:pt x="53" y="0"/>
                </a:lnTo>
                <a:lnTo>
                  <a:pt x="32" y="5"/>
                </a:lnTo>
                <a:lnTo>
                  <a:pt x="16" y="15"/>
                </a:lnTo>
                <a:lnTo>
                  <a:pt x="5" y="32"/>
                </a:lnTo>
                <a:lnTo>
                  <a:pt x="0" y="53"/>
                </a:lnTo>
                <a:lnTo>
                  <a:pt x="0" y="53"/>
                </a:lnTo>
                <a:lnTo>
                  <a:pt x="5" y="74"/>
                </a:lnTo>
                <a:lnTo>
                  <a:pt x="16" y="90"/>
                </a:lnTo>
                <a:lnTo>
                  <a:pt x="32" y="100"/>
                </a:lnTo>
                <a:lnTo>
                  <a:pt x="53" y="10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5" name="Freeform 1012">
            <a:extLst>
              <a:ext uri="{FF2B5EF4-FFF2-40B4-BE49-F238E27FC236}">
                <a16:creationId xmlns:a16="http://schemas.microsoft.com/office/drawing/2014/main" id="{928F7DD2-612E-45D5-8E09-2E3D904B3372}"/>
              </a:ext>
            </a:extLst>
          </p:cNvPr>
          <p:cNvSpPr>
            <a:spLocks noChangeArrowheads="1"/>
          </p:cNvSpPr>
          <p:nvPr/>
        </p:nvSpPr>
        <p:spPr bwMode="auto">
          <a:xfrm>
            <a:off x="6462182" y="2535434"/>
            <a:ext cx="44607" cy="13120"/>
          </a:xfrm>
          <a:custGeom>
            <a:avLst/>
            <a:gdLst>
              <a:gd name="T0" fmla="*/ 0 w 150"/>
              <a:gd name="T1" fmla="*/ 0 h 44"/>
              <a:gd name="T2" fmla="*/ 149 w 150"/>
              <a:gd name="T3" fmla="*/ 0 h 44"/>
              <a:gd name="T4" fmla="*/ 149 w 150"/>
              <a:gd name="T5" fmla="*/ 43 h 44"/>
              <a:gd name="T6" fmla="*/ 0 w 150"/>
              <a:gd name="T7" fmla="*/ 43 h 44"/>
              <a:gd name="T8" fmla="*/ 0 w 150"/>
              <a:gd name="T9" fmla="*/ 0 h 44"/>
            </a:gdLst>
            <a:ahLst/>
            <a:cxnLst>
              <a:cxn ang="0">
                <a:pos x="T0" y="T1"/>
              </a:cxn>
              <a:cxn ang="0">
                <a:pos x="T2" y="T3"/>
              </a:cxn>
              <a:cxn ang="0">
                <a:pos x="T4" y="T5"/>
              </a:cxn>
              <a:cxn ang="0">
                <a:pos x="T6" y="T7"/>
              </a:cxn>
              <a:cxn ang="0">
                <a:pos x="T8" y="T9"/>
              </a:cxn>
            </a:cxnLst>
            <a:rect l="0" t="0" r="r" b="b"/>
            <a:pathLst>
              <a:path w="150" h="44">
                <a:moveTo>
                  <a:pt x="0" y="0"/>
                </a:moveTo>
                <a:lnTo>
                  <a:pt x="149" y="0"/>
                </a:lnTo>
                <a:lnTo>
                  <a:pt x="149"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6" name="Freeform 1013">
            <a:extLst>
              <a:ext uri="{FF2B5EF4-FFF2-40B4-BE49-F238E27FC236}">
                <a16:creationId xmlns:a16="http://schemas.microsoft.com/office/drawing/2014/main" id="{D7C7D3DB-4EB5-40FC-B4C9-4AF6D54CF7DE}"/>
              </a:ext>
            </a:extLst>
          </p:cNvPr>
          <p:cNvSpPr>
            <a:spLocks noChangeArrowheads="1"/>
          </p:cNvSpPr>
          <p:nvPr/>
        </p:nvSpPr>
        <p:spPr bwMode="auto">
          <a:xfrm>
            <a:off x="6517285" y="2535434"/>
            <a:ext cx="19679" cy="13120"/>
          </a:xfrm>
          <a:custGeom>
            <a:avLst/>
            <a:gdLst>
              <a:gd name="T0" fmla="*/ 0 w 65"/>
              <a:gd name="T1" fmla="*/ 0 h 44"/>
              <a:gd name="T2" fmla="*/ 64 w 65"/>
              <a:gd name="T3" fmla="*/ 0 h 44"/>
              <a:gd name="T4" fmla="*/ 64 w 65"/>
              <a:gd name="T5" fmla="*/ 43 h 44"/>
              <a:gd name="T6" fmla="*/ 0 w 65"/>
              <a:gd name="T7" fmla="*/ 43 h 44"/>
              <a:gd name="T8" fmla="*/ 0 w 65"/>
              <a:gd name="T9" fmla="*/ 0 h 44"/>
            </a:gdLst>
            <a:ahLst/>
            <a:cxnLst>
              <a:cxn ang="0">
                <a:pos x="T0" y="T1"/>
              </a:cxn>
              <a:cxn ang="0">
                <a:pos x="T2" y="T3"/>
              </a:cxn>
              <a:cxn ang="0">
                <a:pos x="T4" y="T5"/>
              </a:cxn>
              <a:cxn ang="0">
                <a:pos x="T6" y="T7"/>
              </a:cxn>
              <a:cxn ang="0">
                <a:pos x="T8" y="T9"/>
              </a:cxn>
            </a:cxnLst>
            <a:rect l="0" t="0" r="r" b="b"/>
            <a:pathLst>
              <a:path w="65" h="44">
                <a:moveTo>
                  <a:pt x="0" y="0"/>
                </a:moveTo>
                <a:lnTo>
                  <a:pt x="64" y="0"/>
                </a:lnTo>
                <a:lnTo>
                  <a:pt x="64" y="43"/>
                </a:lnTo>
                <a:lnTo>
                  <a:pt x="0" y="43"/>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7" name="Freeform 1014">
            <a:extLst>
              <a:ext uri="{FF2B5EF4-FFF2-40B4-BE49-F238E27FC236}">
                <a16:creationId xmlns:a16="http://schemas.microsoft.com/office/drawing/2014/main" id="{16EC1E7C-2385-4A4F-9E97-F68D3C9421E3}"/>
              </a:ext>
            </a:extLst>
          </p:cNvPr>
          <p:cNvSpPr>
            <a:spLocks noChangeArrowheads="1"/>
          </p:cNvSpPr>
          <p:nvPr/>
        </p:nvSpPr>
        <p:spPr bwMode="auto">
          <a:xfrm>
            <a:off x="6983039" y="2511818"/>
            <a:ext cx="188926" cy="351612"/>
          </a:xfrm>
          <a:custGeom>
            <a:avLst/>
            <a:gdLst>
              <a:gd name="T0" fmla="*/ 589 w 633"/>
              <a:gd name="T1" fmla="*/ 509 h 1184"/>
              <a:gd name="T2" fmla="*/ 568 w 633"/>
              <a:gd name="T3" fmla="*/ 615 h 1184"/>
              <a:gd name="T4" fmla="*/ 510 w 633"/>
              <a:gd name="T5" fmla="*/ 701 h 1184"/>
              <a:gd name="T6" fmla="*/ 420 w 633"/>
              <a:gd name="T7" fmla="*/ 759 h 1184"/>
              <a:gd name="T8" fmla="*/ 313 w 633"/>
              <a:gd name="T9" fmla="*/ 780 h 1184"/>
              <a:gd name="T10" fmla="*/ 260 w 633"/>
              <a:gd name="T11" fmla="*/ 775 h 1184"/>
              <a:gd name="T12" fmla="*/ 160 w 633"/>
              <a:gd name="T13" fmla="*/ 733 h 1184"/>
              <a:gd name="T14" fmla="*/ 85 w 633"/>
              <a:gd name="T15" fmla="*/ 658 h 1184"/>
              <a:gd name="T16" fmla="*/ 43 w 633"/>
              <a:gd name="T17" fmla="*/ 562 h 1184"/>
              <a:gd name="T18" fmla="*/ 37 w 633"/>
              <a:gd name="T19" fmla="*/ 42 h 1184"/>
              <a:gd name="T20" fmla="*/ 589 w 633"/>
              <a:gd name="T21" fmla="*/ 509 h 1184"/>
              <a:gd name="T22" fmla="*/ 356 w 633"/>
              <a:gd name="T23" fmla="*/ 865 h 1184"/>
              <a:gd name="T24" fmla="*/ 345 w 633"/>
              <a:gd name="T25" fmla="*/ 897 h 1184"/>
              <a:gd name="T26" fmla="*/ 313 w 633"/>
              <a:gd name="T27" fmla="*/ 908 h 1184"/>
              <a:gd name="T28" fmla="*/ 297 w 633"/>
              <a:gd name="T29" fmla="*/ 908 h 1184"/>
              <a:gd name="T30" fmla="*/ 276 w 633"/>
              <a:gd name="T31" fmla="*/ 881 h 1184"/>
              <a:gd name="T32" fmla="*/ 271 w 633"/>
              <a:gd name="T33" fmla="*/ 865 h 1184"/>
              <a:gd name="T34" fmla="*/ 281 w 633"/>
              <a:gd name="T35" fmla="*/ 833 h 1184"/>
              <a:gd name="T36" fmla="*/ 313 w 633"/>
              <a:gd name="T37" fmla="*/ 823 h 1184"/>
              <a:gd name="T38" fmla="*/ 329 w 633"/>
              <a:gd name="T39" fmla="*/ 828 h 1184"/>
              <a:gd name="T40" fmla="*/ 356 w 633"/>
              <a:gd name="T41" fmla="*/ 849 h 1184"/>
              <a:gd name="T42" fmla="*/ 335 w 633"/>
              <a:gd name="T43" fmla="*/ 972 h 1184"/>
              <a:gd name="T44" fmla="*/ 335 w 633"/>
              <a:gd name="T45" fmla="*/ 982 h 1184"/>
              <a:gd name="T46" fmla="*/ 324 w 633"/>
              <a:gd name="T47" fmla="*/ 993 h 1184"/>
              <a:gd name="T48" fmla="*/ 313 w 633"/>
              <a:gd name="T49" fmla="*/ 993 h 1184"/>
              <a:gd name="T50" fmla="*/ 297 w 633"/>
              <a:gd name="T51" fmla="*/ 987 h 1184"/>
              <a:gd name="T52" fmla="*/ 292 w 633"/>
              <a:gd name="T53" fmla="*/ 972 h 1184"/>
              <a:gd name="T54" fmla="*/ 292 w 633"/>
              <a:gd name="T55" fmla="*/ 961 h 1184"/>
              <a:gd name="T56" fmla="*/ 308 w 633"/>
              <a:gd name="T57" fmla="*/ 950 h 1184"/>
              <a:gd name="T58" fmla="*/ 313 w 633"/>
              <a:gd name="T59" fmla="*/ 950 h 1184"/>
              <a:gd name="T60" fmla="*/ 329 w 633"/>
              <a:gd name="T61" fmla="*/ 955 h 1184"/>
              <a:gd name="T62" fmla="*/ 335 w 633"/>
              <a:gd name="T63" fmla="*/ 972 h 1184"/>
              <a:gd name="T64" fmla="*/ 0 w 633"/>
              <a:gd name="T65" fmla="*/ 509 h 1184"/>
              <a:gd name="T66" fmla="*/ 0 w 633"/>
              <a:gd name="T67" fmla="*/ 562 h 1184"/>
              <a:gd name="T68" fmla="*/ 37 w 633"/>
              <a:gd name="T69" fmla="*/ 663 h 1184"/>
              <a:gd name="T70" fmla="*/ 106 w 633"/>
              <a:gd name="T71" fmla="*/ 743 h 1184"/>
              <a:gd name="T72" fmla="*/ 196 w 633"/>
              <a:gd name="T73" fmla="*/ 801 h 1184"/>
              <a:gd name="T74" fmla="*/ 245 w 633"/>
              <a:gd name="T75" fmla="*/ 818 h 1184"/>
              <a:gd name="T76" fmla="*/ 228 w 633"/>
              <a:gd name="T77" fmla="*/ 865 h 1184"/>
              <a:gd name="T78" fmla="*/ 234 w 633"/>
              <a:gd name="T79" fmla="*/ 886 h 1184"/>
              <a:gd name="T80" fmla="*/ 250 w 633"/>
              <a:gd name="T81" fmla="*/ 918 h 1184"/>
              <a:gd name="T82" fmla="*/ 266 w 633"/>
              <a:gd name="T83" fmla="*/ 934 h 1184"/>
              <a:gd name="T84" fmla="*/ 250 w 633"/>
              <a:gd name="T85" fmla="*/ 972 h 1184"/>
              <a:gd name="T86" fmla="*/ 255 w 633"/>
              <a:gd name="T87" fmla="*/ 993 h 1184"/>
              <a:gd name="T88" fmla="*/ 276 w 633"/>
              <a:gd name="T89" fmla="*/ 1019 h 1184"/>
              <a:gd name="T90" fmla="*/ 292 w 633"/>
              <a:gd name="T91" fmla="*/ 1183 h 1184"/>
              <a:gd name="T92" fmla="*/ 329 w 633"/>
              <a:gd name="T93" fmla="*/ 1030 h 1184"/>
              <a:gd name="T94" fmla="*/ 350 w 633"/>
              <a:gd name="T95" fmla="*/ 1025 h 1184"/>
              <a:gd name="T96" fmla="*/ 372 w 633"/>
              <a:gd name="T97" fmla="*/ 993 h 1184"/>
              <a:gd name="T98" fmla="*/ 377 w 633"/>
              <a:gd name="T99" fmla="*/ 972 h 1184"/>
              <a:gd name="T100" fmla="*/ 367 w 633"/>
              <a:gd name="T101" fmla="*/ 934 h 1184"/>
              <a:gd name="T102" fmla="*/ 377 w 633"/>
              <a:gd name="T103" fmla="*/ 918 h 1184"/>
              <a:gd name="T104" fmla="*/ 393 w 633"/>
              <a:gd name="T105" fmla="*/ 886 h 1184"/>
              <a:gd name="T106" fmla="*/ 399 w 633"/>
              <a:gd name="T107" fmla="*/ 865 h 1184"/>
              <a:gd name="T108" fmla="*/ 382 w 633"/>
              <a:gd name="T109" fmla="*/ 818 h 1184"/>
              <a:gd name="T110" fmla="*/ 435 w 633"/>
              <a:gd name="T111" fmla="*/ 801 h 1184"/>
              <a:gd name="T112" fmla="*/ 520 w 633"/>
              <a:gd name="T113" fmla="*/ 743 h 1184"/>
              <a:gd name="T114" fmla="*/ 589 w 633"/>
              <a:gd name="T115" fmla="*/ 663 h 1184"/>
              <a:gd name="T116" fmla="*/ 627 w 633"/>
              <a:gd name="T117" fmla="*/ 562 h 1184"/>
              <a:gd name="T118" fmla="*/ 632 w 633"/>
              <a:gd name="T119"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1184">
                <a:moveTo>
                  <a:pt x="589" y="509"/>
                </a:moveTo>
                <a:lnTo>
                  <a:pt x="589" y="509"/>
                </a:lnTo>
                <a:lnTo>
                  <a:pt x="584" y="562"/>
                </a:lnTo>
                <a:lnTo>
                  <a:pt x="568" y="615"/>
                </a:lnTo>
                <a:lnTo>
                  <a:pt x="542" y="658"/>
                </a:lnTo>
                <a:lnTo>
                  <a:pt x="510" y="701"/>
                </a:lnTo>
                <a:lnTo>
                  <a:pt x="467" y="733"/>
                </a:lnTo>
                <a:lnTo>
                  <a:pt x="420" y="759"/>
                </a:lnTo>
                <a:lnTo>
                  <a:pt x="372" y="775"/>
                </a:lnTo>
                <a:lnTo>
                  <a:pt x="313" y="780"/>
                </a:lnTo>
                <a:lnTo>
                  <a:pt x="313" y="780"/>
                </a:lnTo>
                <a:lnTo>
                  <a:pt x="260" y="775"/>
                </a:lnTo>
                <a:lnTo>
                  <a:pt x="207" y="759"/>
                </a:lnTo>
                <a:lnTo>
                  <a:pt x="160" y="733"/>
                </a:lnTo>
                <a:lnTo>
                  <a:pt x="122" y="701"/>
                </a:lnTo>
                <a:lnTo>
                  <a:pt x="85" y="658"/>
                </a:lnTo>
                <a:lnTo>
                  <a:pt x="59" y="615"/>
                </a:lnTo>
                <a:lnTo>
                  <a:pt x="43" y="562"/>
                </a:lnTo>
                <a:lnTo>
                  <a:pt x="37" y="509"/>
                </a:lnTo>
                <a:lnTo>
                  <a:pt x="37" y="42"/>
                </a:lnTo>
                <a:lnTo>
                  <a:pt x="589" y="42"/>
                </a:lnTo>
                <a:lnTo>
                  <a:pt x="589" y="509"/>
                </a:lnTo>
                <a:close/>
                <a:moveTo>
                  <a:pt x="356" y="865"/>
                </a:moveTo>
                <a:lnTo>
                  <a:pt x="356" y="865"/>
                </a:lnTo>
                <a:lnTo>
                  <a:pt x="356" y="881"/>
                </a:lnTo>
                <a:lnTo>
                  <a:pt x="345" y="897"/>
                </a:lnTo>
                <a:lnTo>
                  <a:pt x="329" y="908"/>
                </a:lnTo>
                <a:lnTo>
                  <a:pt x="313" y="908"/>
                </a:lnTo>
                <a:lnTo>
                  <a:pt x="313" y="908"/>
                </a:lnTo>
                <a:lnTo>
                  <a:pt x="297" y="908"/>
                </a:lnTo>
                <a:lnTo>
                  <a:pt x="281" y="897"/>
                </a:lnTo>
                <a:lnTo>
                  <a:pt x="276" y="881"/>
                </a:lnTo>
                <a:lnTo>
                  <a:pt x="271" y="865"/>
                </a:lnTo>
                <a:lnTo>
                  <a:pt x="271" y="865"/>
                </a:lnTo>
                <a:lnTo>
                  <a:pt x="276" y="849"/>
                </a:lnTo>
                <a:lnTo>
                  <a:pt x="281" y="833"/>
                </a:lnTo>
                <a:lnTo>
                  <a:pt x="297" y="828"/>
                </a:lnTo>
                <a:lnTo>
                  <a:pt x="313" y="823"/>
                </a:lnTo>
                <a:lnTo>
                  <a:pt x="313" y="823"/>
                </a:lnTo>
                <a:lnTo>
                  <a:pt x="329" y="828"/>
                </a:lnTo>
                <a:lnTo>
                  <a:pt x="345" y="833"/>
                </a:lnTo>
                <a:lnTo>
                  <a:pt x="356" y="849"/>
                </a:lnTo>
                <a:lnTo>
                  <a:pt x="356" y="865"/>
                </a:lnTo>
                <a:close/>
                <a:moveTo>
                  <a:pt x="335" y="972"/>
                </a:moveTo>
                <a:lnTo>
                  <a:pt x="335" y="972"/>
                </a:lnTo>
                <a:lnTo>
                  <a:pt x="335" y="982"/>
                </a:lnTo>
                <a:lnTo>
                  <a:pt x="329" y="987"/>
                </a:lnTo>
                <a:lnTo>
                  <a:pt x="324" y="993"/>
                </a:lnTo>
                <a:lnTo>
                  <a:pt x="313" y="993"/>
                </a:lnTo>
                <a:lnTo>
                  <a:pt x="313" y="993"/>
                </a:lnTo>
                <a:lnTo>
                  <a:pt x="308" y="993"/>
                </a:lnTo>
                <a:lnTo>
                  <a:pt x="297" y="987"/>
                </a:lnTo>
                <a:lnTo>
                  <a:pt x="292" y="982"/>
                </a:lnTo>
                <a:lnTo>
                  <a:pt x="292" y="972"/>
                </a:lnTo>
                <a:lnTo>
                  <a:pt x="292" y="972"/>
                </a:lnTo>
                <a:lnTo>
                  <a:pt x="292" y="961"/>
                </a:lnTo>
                <a:lnTo>
                  <a:pt x="297" y="955"/>
                </a:lnTo>
                <a:lnTo>
                  <a:pt x="308" y="950"/>
                </a:lnTo>
                <a:lnTo>
                  <a:pt x="313" y="950"/>
                </a:lnTo>
                <a:lnTo>
                  <a:pt x="313" y="950"/>
                </a:lnTo>
                <a:lnTo>
                  <a:pt x="324" y="950"/>
                </a:lnTo>
                <a:lnTo>
                  <a:pt x="329" y="955"/>
                </a:lnTo>
                <a:lnTo>
                  <a:pt x="335" y="961"/>
                </a:lnTo>
                <a:lnTo>
                  <a:pt x="335" y="972"/>
                </a:lnTo>
                <a:close/>
                <a:moveTo>
                  <a:pt x="0" y="0"/>
                </a:moveTo>
                <a:lnTo>
                  <a:pt x="0" y="509"/>
                </a:lnTo>
                <a:lnTo>
                  <a:pt x="0" y="509"/>
                </a:lnTo>
                <a:lnTo>
                  <a:pt x="0" y="562"/>
                </a:lnTo>
                <a:lnTo>
                  <a:pt x="16" y="615"/>
                </a:lnTo>
                <a:lnTo>
                  <a:pt x="37" y="663"/>
                </a:lnTo>
                <a:lnTo>
                  <a:pt x="69" y="706"/>
                </a:lnTo>
                <a:lnTo>
                  <a:pt x="106" y="743"/>
                </a:lnTo>
                <a:lnTo>
                  <a:pt x="149" y="775"/>
                </a:lnTo>
                <a:lnTo>
                  <a:pt x="196" y="801"/>
                </a:lnTo>
                <a:lnTo>
                  <a:pt x="245" y="818"/>
                </a:lnTo>
                <a:lnTo>
                  <a:pt x="245" y="818"/>
                </a:lnTo>
                <a:lnTo>
                  <a:pt x="234" y="839"/>
                </a:lnTo>
                <a:lnTo>
                  <a:pt x="228" y="865"/>
                </a:lnTo>
                <a:lnTo>
                  <a:pt x="228" y="865"/>
                </a:lnTo>
                <a:lnTo>
                  <a:pt x="234" y="886"/>
                </a:lnTo>
                <a:lnTo>
                  <a:pt x="239" y="902"/>
                </a:lnTo>
                <a:lnTo>
                  <a:pt x="250" y="918"/>
                </a:lnTo>
                <a:lnTo>
                  <a:pt x="266" y="934"/>
                </a:lnTo>
                <a:lnTo>
                  <a:pt x="266" y="934"/>
                </a:lnTo>
                <a:lnTo>
                  <a:pt x="255" y="950"/>
                </a:lnTo>
                <a:lnTo>
                  <a:pt x="250" y="972"/>
                </a:lnTo>
                <a:lnTo>
                  <a:pt x="250" y="972"/>
                </a:lnTo>
                <a:lnTo>
                  <a:pt x="255" y="993"/>
                </a:lnTo>
                <a:lnTo>
                  <a:pt x="260" y="1008"/>
                </a:lnTo>
                <a:lnTo>
                  <a:pt x="276" y="1019"/>
                </a:lnTo>
                <a:lnTo>
                  <a:pt x="292" y="1030"/>
                </a:lnTo>
                <a:lnTo>
                  <a:pt x="292" y="1183"/>
                </a:lnTo>
                <a:lnTo>
                  <a:pt x="329" y="1183"/>
                </a:lnTo>
                <a:lnTo>
                  <a:pt x="329" y="1030"/>
                </a:lnTo>
                <a:lnTo>
                  <a:pt x="329" y="1030"/>
                </a:lnTo>
                <a:lnTo>
                  <a:pt x="350" y="1025"/>
                </a:lnTo>
                <a:lnTo>
                  <a:pt x="367" y="1008"/>
                </a:lnTo>
                <a:lnTo>
                  <a:pt x="372" y="993"/>
                </a:lnTo>
                <a:lnTo>
                  <a:pt x="377" y="972"/>
                </a:lnTo>
                <a:lnTo>
                  <a:pt x="377" y="972"/>
                </a:lnTo>
                <a:lnTo>
                  <a:pt x="372" y="950"/>
                </a:lnTo>
                <a:lnTo>
                  <a:pt x="367" y="934"/>
                </a:lnTo>
                <a:lnTo>
                  <a:pt x="367" y="934"/>
                </a:lnTo>
                <a:lnTo>
                  <a:pt x="377" y="918"/>
                </a:lnTo>
                <a:lnTo>
                  <a:pt x="388" y="902"/>
                </a:lnTo>
                <a:lnTo>
                  <a:pt x="393" y="886"/>
                </a:lnTo>
                <a:lnTo>
                  <a:pt x="399" y="865"/>
                </a:lnTo>
                <a:lnTo>
                  <a:pt x="399" y="865"/>
                </a:lnTo>
                <a:lnTo>
                  <a:pt x="393" y="839"/>
                </a:lnTo>
                <a:lnTo>
                  <a:pt x="382" y="818"/>
                </a:lnTo>
                <a:lnTo>
                  <a:pt x="382" y="818"/>
                </a:lnTo>
                <a:lnTo>
                  <a:pt x="435" y="801"/>
                </a:lnTo>
                <a:lnTo>
                  <a:pt x="478" y="775"/>
                </a:lnTo>
                <a:lnTo>
                  <a:pt x="520" y="743"/>
                </a:lnTo>
                <a:lnTo>
                  <a:pt x="557" y="706"/>
                </a:lnTo>
                <a:lnTo>
                  <a:pt x="589" y="663"/>
                </a:lnTo>
                <a:lnTo>
                  <a:pt x="610" y="615"/>
                </a:lnTo>
                <a:lnTo>
                  <a:pt x="627" y="562"/>
                </a:lnTo>
                <a:lnTo>
                  <a:pt x="632" y="509"/>
                </a:lnTo>
                <a:lnTo>
                  <a:pt x="632" y="0"/>
                </a:lnTo>
                <a:lnTo>
                  <a:pt x="0"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Freeform 1015">
            <a:extLst>
              <a:ext uri="{FF2B5EF4-FFF2-40B4-BE49-F238E27FC236}">
                <a16:creationId xmlns:a16="http://schemas.microsoft.com/office/drawing/2014/main" id="{5372BF8A-1F53-4742-90BA-B9BAF2F594D7}"/>
              </a:ext>
            </a:extLst>
          </p:cNvPr>
          <p:cNvSpPr>
            <a:spLocks noChangeArrowheads="1"/>
          </p:cNvSpPr>
          <p:nvPr/>
        </p:nvSpPr>
        <p:spPr bwMode="auto">
          <a:xfrm>
            <a:off x="7026335" y="2869989"/>
            <a:ext cx="101022" cy="44607"/>
          </a:xfrm>
          <a:custGeom>
            <a:avLst/>
            <a:gdLst>
              <a:gd name="T0" fmla="*/ 107 w 341"/>
              <a:gd name="T1" fmla="*/ 101 h 150"/>
              <a:gd name="T2" fmla="*/ 107 w 341"/>
              <a:gd name="T3" fmla="*/ 101 h 150"/>
              <a:gd name="T4" fmla="*/ 123 w 341"/>
              <a:gd name="T5" fmla="*/ 96 h 150"/>
              <a:gd name="T6" fmla="*/ 144 w 341"/>
              <a:gd name="T7" fmla="*/ 90 h 150"/>
              <a:gd name="T8" fmla="*/ 154 w 341"/>
              <a:gd name="T9" fmla="*/ 74 h 150"/>
              <a:gd name="T10" fmla="*/ 170 w 341"/>
              <a:gd name="T11" fmla="*/ 64 h 150"/>
              <a:gd name="T12" fmla="*/ 170 w 341"/>
              <a:gd name="T13" fmla="*/ 64 h 150"/>
              <a:gd name="T14" fmla="*/ 181 w 341"/>
              <a:gd name="T15" fmla="*/ 74 h 150"/>
              <a:gd name="T16" fmla="*/ 197 w 341"/>
              <a:gd name="T17" fmla="*/ 90 h 150"/>
              <a:gd name="T18" fmla="*/ 213 w 341"/>
              <a:gd name="T19" fmla="*/ 96 h 150"/>
              <a:gd name="T20" fmla="*/ 234 w 341"/>
              <a:gd name="T21" fmla="*/ 101 h 150"/>
              <a:gd name="T22" fmla="*/ 234 w 341"/>
              <a:gd name="T23" fmla="*/ 106 h 150"/>
              <a:gd name="T24" fmla="*/ 107 w 341"/>
              <a:gd name="T25" fmla="*/ 106 h 150"/>
              <a:gd name="T26" fmla="*/ 107 w 341"/>
              <a:gd name="T27" fmla="*/ 101 h 150"/>
              <a:gd name="T28" fmla="*/ 271 w 341"/>
              <a:gd name="T29" fmla="*/ 64 h 150"/>
              <a:gd name="T30" fmla="*/ 256 w 341"/>
              <a:gd name="T31" fmla="*/ 64 h 150"/>
              <a:gd name="T32" fmla="*/ 256 w 341"/>
              <a:gd name="T33" fmla="*/ 64 h 150"/>
              <a:gd name="T34" fmla="*/ 229 w 341"/>
              <a:gd name="T35" fmla="*/ 58 h 150"/>
              <a:gd name="T36" fmla="*/ 213 w 341"/>
              <a:gd name="T37" fmla="*/ 48 h 150"/>
              <a:gd name="T38" fmla="*/ 197 w 341"/>
              <a:gd name="T39" fmla="*/ 32 h 150"/>
              <a:gd name="T40" fmla="*/ 192 w 341"/>
              <a:gd name="T41" fmla="*/ 10 h 150"/>
              <a:gd name="T42" fmla="*/ 192 w 341"/>
              <a:gd name="T43" fmla="*/ 10 h 150"/>
              <a:gd name="T44" fmla="*/ 192 w 341"/>
              <a:gd name="T45" fmla="*/ 0 h 150"/>
              <a:gd name="T46" fmla="*/ 186 w 341"/>
              <a:gd name="T47" fmla="*/ 0 h 150"/>
              <a:gd name="T48" fmla="*/ 149 w 341"/>
              <a:gd name="T49" fmla="*/ 0 h 150"/>
              <a:gd name="T50" fmla="*/ 149 w 341"/>
              <a:gd name="T51" fmla="*/ 0 h 150"/>
              <a:gd name="T52" fmla="*/ 149 w 341"/>
              <a:gd name="T53" fmla="*/ 0 h 150"/>
              <a:gd name="T54" fmla="*/ 149 w 341"/>
              <a:gd name="T55" fmla="*/ 10 h 150"/>
              <a:gd name="T56" fmla="*/ 149 w 341"/>
              <a:gd name="T57" fmla="*/ 10 h 150"/>
              <a:gd name="T58" fmla="*/ 138 w 341"/>
              <a:gd name="T59" fmla="*/ 32 h 150"/>
              <a:gd name="T60" fmla="*/ 128 w 341"/>
              <a:gd name="T61" fmla="*/ 48 h 150"/>
              <a:gd name="T62" fmla="*/ 107 w 341"/>
              <a:gd name="T63" fmla="*/ 58 h 150"/>
              <a:gd name="T64" fmla="*/ 85 w 341"/>
              <a:gd name="T65" fmla="*/ 64 h 150"/>
              <a:gd name="T66" fmla="*/ 64 w 341"/>
              <a:gd name="T67" fmla="*/ 64 h 150"/>
              <a:gd name="T68" fmla="*/ 64 w 341"/>
              <a:gd name="T69" fmla="*/ 106 h 150"/>
              <a:gd name="T70" fmla="*/ 0 w 341"/>
              <a:gd name="T71" fmla="*/ 106 h 150"/>
              <a:gd name="T72" fmla="*/ 0 w 341"/>
              <a:gd name="T73" fmla="*/ 149 h 150"/>
              <a:gd name="T74" fmla="*/ 340 w 341"/>
              <a:gd name="T75" fmla="*/ 149 h 150"/>
              <a:gd name="T76" fmla="*/ 340 w 341"/>
              <a:gd name="T77" fmla="*/ 106 h 150"/>
              <a:gd name="T78" fmla="*/ 271 w 341"/>
              <a:gd name="T79" fmla="*/ 106 h 150"/>
              <a:gd name="T80" fmla="*/ 271 w 341"/>
              <a:gd name="T81" fmla="*/ 6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1" h="150">
                <a:moveTo>
                  <a:pt x="107" y="101"/>
                </a:moveTo>
                <a:lnTo>
                  <a:pt x="107" y="101"/>
                </a:lnTo>
                <a:lnTo>
                  <a:pt x="123" y="96"/>
                </a:lnTo>
                <a:lnTo>
                  <a:pt x="144" y="90"/>
                </a:lnTo>
                <a:lnTo>
                  <a:pt x="154" y="74"/>
                </a:lnTo>
                <a:lnTo>
                  <a:pt x="170" y="64"/>
                </a:lnTo>
                <a:lnTo>
                  <a:pt x="170" y="64"/>
                </a:lnTo>
                <a:lnTo>
                  <a:pt x="181" y="74"/>
                </a:lnTo>
                <a:lnTo>
                  <a:pt x="197" y="90"/>
                </a:lnTo>
                <a:lnTo>
                  <a:pt x="213" y="96"/>
                </a:lnTo>
                <a:lnTo>
                  <a:pt x="234" y="101"/>
                </a:lnTo>
                <a:lnTo>
                  <a:pt x="234" y="106"/>
                </a:lnTo>
                <a:lnTo>
                  <a:pt x="107" y="106"/>
                </a:lnTo>
                <a:lnTo>
                  <a:pt x="107" y="101"/>
                </a:lnTo>
                <a:close/>
                <a:moveTo>
                  <a:pt x="271" y="64"/>
                </a:moveTo>
                <a:lnTo>
                  <a:pt x="256" y="64"/>
                </a:lnTo>
                <a:lnTo>
                  <a:pt x="256" y="64"/>
                </a:lnTo>
                <a:lnTo>
                  <a:pt x="229" y="58"/>
                </a:lnTo>
                <a:lnTo>
                  <a:pt x="213" y="48"/>
                </a:lnTo>
                <a:lnTo>
                  <a:pt x="197" y="32"/>
                </a:lnTo>
                <a:lnTo>
                  <a:pt x="192" y="10"/>
                </a:lnTo>
                <a:lnTo>
                  <a:pt x="192" y="10"/>
                </a:lnTo>
                <a:lnTo>
                  <a:pt x="192" y="0"/>
                </a:lnTo>
                <a:lnTo>
                  <a:pt x="186" y="0"/>
                </a:lnTo>
                <a:lnTo>
                  <a:pt x="149" y="0"/>
                </a:lnTo>
                <a:lnTo>
                  <a:pt x="149" y="0"/>
                </a:lnTo>
                <a:lnTo>
                  <a:pt x="149" y="0"/>
                </a:lnTo>
                <a:lnTo>
                  <a:pt x="149" y="10"/>
                </a:lnTo>
                <a:lnTo>
                  <a:pt x="149" y="10"/>
                </a:lnTo>
                <a:lnTo>
                  <a:pt x="138" y="32"/>
                </a:lnTo>
                <a:lnTo>
                  <a:pt x="128" y="48"/>
                </a:lnTo>
                <a:lnTo>
                  <a:pt x="107" y="58"/>
                </a:lnTo>
                <a:lnTo>
                  <a:pt x="85" y="64"/>
                </a:lnTo>
                <a:lnTo>
                  <a:pt x="64" y="64"/>
                </a:lnTo>
                <a:lnTo>
                  <a:pt x="64" y="106"/>
                </a:lnTo>
                <a:lnTo>
                  <a:pt x="0" y="106"/>
                </a:lnTo>
                <a:lnTo>
                  <a:pt x="0" y="149"/>
                </a:lnTo>
                <a:lnTo>
                  <a:pt x="340" y="149"/>
                </a:lnTo>
                <a:lnTo>
                  <a:pt x="340" y="106"/>
                </a:lnTo>
                <a:lnTo>
                  <a:pt x="271" y="106"/>
                </a:lnTo>
                <a:lnTo>
                  <a:pt x="271" y="6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Freeform 1016">
            <a:extLst>
              <a:ext uri="{FF2B5EF4-FFF2-40B4-BE49-F238E27FC236}">
                <a16:creationId xmlns:a16="http://schemas.microsoft.com/office/drawing/2014/main" id="{6D52F1AB-ADB3-4176-BC25-BB634B2A1A20}"/>
              </a:ext>
            </a:extLst>
          </p:cNvPr>
          <p:cNvSpPr>
            <a:spLocks noChangeArrowheads="1"/>
          </p:cNvSpPr>
          <p:nvPr/>
        </p:nvSpPr>
        <p:spPr bwMode="auto">
          <a:xfrm>
            <a:off x="7001407" y="2590537"/>
            <a:ext cx="152190" cy="146942"/>
          </a:xfrm>
          <a:custGeom>
            <a:avLst/>
            <a:gdLst>
              <a:gd name="T0" fmla="*/ 42 w 510"/>
              <a:gd name="T1" fmla="*/ 58 h 495"/>
              <a:gd name="T2" fmla="*/ 137 w 510"/>
              <a:gd name="T3" fmla="*/ 58 h 495"/>
              <a:gd name="T4" fmla="*/ 169 w 510"/>
              <a:gd name="T5" fmla="*/ 58 h 495"/>
              <a:gd name="T6" fmla="*/ 212 w 510"/>
              <a:gd name="T7" fmla="*/ 64 h 495"/>
              <a:gd name="T8" fmla="*/ 254 w 510"/>
              <a:gd name="T9" fmla="*/ 69 h 495"/>
              <a:gd name="T10" fmla="*/ 308 w 510"/>
              <a:gd name="T11" fmla="*/ 58 h 495"/>
              <a:gd name="T12" fmla="*/ 340 w 510"/>
              <a:gd name="T13" fmla="*/ 58 h 495"/>
              <a:gd name="T14" fmla="*/ 371 w 510"/>
              <a:gd name="T15" fmla="*/ 58 h 495"/>
              <a:gd name="T16" fmla="*/ 467 w 510"/>
              <a:gd name="T17" fmla="*/ 58 h 495"/>
              <a:gd name="T18" fmla="*/ 467 w 510"/>
              <a:gd name="T19" fmla="*/ 244 h 495"/>
              <a:gd name="T20" fmla="*/ 451 w 510"/>
              <a:gd name="T21" fmla="*/ 324 h 495"/>
              <a:gd name="T22" fmla="*/ 403 w 510"/>
              <a:gd name="T23" fmla="*/ 393 h 495"/>
              <a:gd name="T24" fmla="*/ 371 w 510"/>
              <a:gd name="T25" fmla="*/ 420 h 495"/>
              <a:gd name="T26" fmla="*/ 291 w 510"/>
              <a:gd name="T27" fmla="*/ 451 h 495"/>
              <a:gd name="T28" fmla="*/ 249 w 510"/>
              <a:gd name="T29" fmla="*/ 451 h 495"/>
              <a:gd name="T30" fmla="*/ 169 w 510"/>
              <a:gd name="T31" fmla="*/ 436 h 495"/>
              <a:gd name="T32" fmla="*/ 105 w 510"/>
              <a:gd name="T33" fmla="*/ 388 h 495"/>
              <a:gd name="T34" fmla="*/ 58 w 510"/>
              <a:gd name="T35" fmla="*/ 318 h 495"/>
              <a:gd name="T36" fmla="*/ 42 w 510"/>
              <a:gd name="T37" fmla="*/ 234 h 495"/>
              <a:gd name="T38" fmla="*/ 249 w 510"/>
              <a:gd name="T39" fmla="*/ 494 h 495"/>
              <a:gd name="T40" fmla="*/ 254 w 510"/>
              <a:gd name="T41" fmla="*/ 494 h 495"/>
              <a:gd name="T42" fmla="*/ 302 w 510"/>
              <a:gd name="T43" fmla="*/ 489 h 495"/>
              <a:gd name="T44" fmla="*/ 393 w 510"/>
              <a:gd name="T45" fmla="*/ 451 h 495"/>
              <a:gd name="T46" fmla="*/ 435 w 510"/>
              <a:gd name="T47" fmla="*/ 425 h 495"/>
              <a:gd name="T48" fmla="*/ 488 w 510"/>
              <a:gd name="T49" fmla="*/ 340 h 495"/>
              <a:gd name="T50" fmla="*/ 509 w 510"/>
              <a:gd name="T51" fmla="*/ 244 h 495"/>
              <a:gd name="T52" fmla="*/ 461 w 510"/>
              <a:gd name="T53" fmla="*/ 16 h 495"/>
              <a:gd name="T54" fmla="*/ 424 w 510"/>
              <a:gd name="T55" fmla="*/ 27 h 495"/>
              <a:gd name="T56" fmla="*/ 382 w 510"/>
              <a:gd name="T57" fmla="*/ 21 h 495"/>
              <a:gd name="T58" fmla="*/ 297 w 510"/>
              <a:gd name="T59" fmla="*/ 21 h 495"/>
              <a:gd name="T60" fmla="*/ 291 w 510"/>
              <a:gd name="T61" fmla="*/ 21 h 495"/>
              <a:gd name="T62" fmla="*/ 222 w 510"/>
              <a:gd name="T63" fmla="*/ 21 h 495"/>
              <a:gd name="T64" fmla="*/ 217 w 510"/>
              <a:gd name="T65" fmla="*/ 21 h 495"/>
              <a:gd name="T66" fmla="*/ 127 w 510"/>
              <a:gd name="T67" fmla="*/ 21 h 495"/>
              <a:gd name="T68" fmla="*/ 84 w 510"/>
              <a:gd name="T69" fmla="*/ 27 h 495"/>
              <a:gd name="T70" fmla="*/ 0 w 510"/>
              <a:gd name="T71" fmla="*/ 0 h 495"/>
              <a:gd name="T72" fmla="*/ 0 w 510"/>
              <a:gd name="T73" fmla="*/ 234 h 495"/>
              <a:gd name="T74" fmla="*/ 21 w 510"/>
              <a:gd name="T75" fmla="*/ 335 h 495"/>
              <a:gd name="T76" fmla="*/ 74 w 510"/>
              <a:gd name="T77" fmla="*/ 414 h 495"/>
              <a:gd name="T78" fmla="*/ 154 w 510"/>
              <a:gd name="T79" fmla="*/ 473 h 495"/>
              <a:gd name="T80" fmla="*/ 249 w 510"/>
              <a:gd name="T81"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495">
                <a:moveTo>
                  <a:pt x="42" y="58"/>
                </a:moveTo>
                <a:lnTo>
                  <a:pt x="42" y="58"/>
                </a:lnTo>
                <a:lnTo>
                  <a:pt x="90" y="64"/>
                </a:lnTo>
                <a:lnTo>
                  <a:pt x="137" y="58"/>
                </a:lnTo>
                <a:lnTo>
                  <a:pt x="137" y="58"/>
                </a:lnTo>
                <a:lnTo>
                  <a:pt x="169" y="58"/>
                </a:lnTo>
                <a:lnTo>
                  <a:pt x="207" y="58"/>
                </a:lnTo>
                <a:lnTo>
                  <a:pt x="212" y="64"/>
                </a:lnTo>
                <a:lnTo>
                  <a:pt x="212" y="64"/>
                </a:lnTo>
                <a:lnTo>
                  <a:pt x="254" y="69"/>
                </a:lnTo>
                <a:lnTo>
                  <a:pt x="297" y="64"/>
                </a:lnTo>
                <a:lnTo>
                  <a:pt x="308" y="58"/>
                </a:lnTo>
                <a:lnTo>
                  <a:pt x="308" y="58"/>
                </a:lnTo>
                <a:lnTo>
                  <a:pt x="340" y="58"/>
                </a:lnTo>
                <a:lnTo>
                  <a:pt x="371" y="58"/>
                </a:lnTo>
                <a:lnTo>
                  <a:pt x="371" y="58"/>
                </a:lnTo>
                <a:lnTo>
                  <a:pt x="419" y="64"/>
                </a:lnTo>
                <a:lnTo>
                  <a:pt x="467" y="58"/>
                </a:lnTo>
                <a:lnTo>
                  <a:pt x="467" y="244"/>
                </a:lnTo>
                <a:lnTo>
                  <a:pt x="467" y="244"/>
                </a:lnTo>
                <a:lnTo>
                  <a:pt x="461" y="282"/>
                </a:lnTo>
                <a:lnTo>
                  <a:pt x="451" y="324"/>
                </a:lnTo>
                <a:lnTo>
                  <a:pt x="430" y="361"/>
                </a:lnTo>
                <a:lnTo>
                  <a:pt x="403" y="393"/>
                </a:lnTo>
                <a:lnTo>
                  <a:pt x="403" y="393"/>
                </a:lnTo>
                <a:lnTo>
                  <a:pt x="371" y="420"/>
                </a:lnTo>
                <a:lnTo>
                  <a:pt x="334" y="441"/>
                </a:lnTo>
                <a:lnTo>
                  <a:pt x="291" y="451"/>
                </a:lnTo>
                <a:lnTo>
                  <a:pt x="249" y="451"/>
                </a:lnTo>
                <a:lnTo>
                  <a:pt x="249" y="451"/>
                </a:lnTo>
                <a:lnTo>
                  <a:pt x="212" y="446"/>
                </a:lnTo>
                <a:lnTo>
                  <a:pt x="169" y="436"/>
                </a:lnTo>
                <a:lnTo>
                  <a:pt x="137" y="414"/>
                </a:lnTo>
                <a:lnTo>
                  <a:pt x="105" y="388"/>
                </a:lnTo>
                <a:lnTo>
                  <a:pt x="79" y="356"/>
                </a:lnTo>
                <a:lnTo>
                  <a:pt x="58" y="318"/>
                </a:lnTo>
                <a:lnTo>
                  <a:pt x="47" y="276"/>
                </a:lnTo>
                <a:lnTo>
                  <a:pt x="42" y="234"/>
                </a:lnTo>
                <a:lnTo>
                  <a:pt x="42" y="58"/>
                </a:lnTo>
                <a:close/>
                <a:moveTo>
                  <a:pt x="249" y="494"/>
                </a:moveTo>
                <a:lnTo>
                  <a:pt x="249" y="494"/>
                </a:lnTo>
                <a:lnTo>
                  <a:pt x="254" y="494"/>
                </a:lnTo>
                <a:lnTo>
                  <a:pt x="254" y="494"/>
                </a:lnTo>
                <a:lnTo>
                  <a:pt x="302" y="489"/>
                </a:lnTo>
                <a:lnTo>
                  <a:pt x="350" y="478"/>
                </a:lnTo>
                <a:lnTo>
                  <a:pt x="393" y="451"/>
                </a:lnTo>
                <a:lnTo>
                  <a:pt x="435" y="425"/>
                </a:lnTo>
                <a:lnTo>
                  <a:pt x="435" y="425"/>
                </a:lnTo>
                <a:lnTo>
                  <a:pt x="467" y="382"/>
                </a:lnTo>
                <a:lnTo>
                  <a:pt x="488" y="340"/>
                </a:lnTo>
                <a:lnTo>
                  <a:pt x="504" y="292"/>
                </a:lnTo>
                <a:lnTo>
                  <a:pt x="509" y="244"/>
                </a:lnTo>
                <a:lnTo>
                  <a:pt x="509" y="0"/>
                </a:lnTo>
                <a:lnTo>
                  <a:pt x="461" y="16"/>
                </a:lnTo>
                <a:lnTo>
                  <a:pt x="461" y="16"/>
                </a:lnTo>
                <a:lnTo>
                  <a:pt x="424" y="27"/>
                </a:lnTo>
                <a:lnTo>
                  <a:pt x="382" y="21"/>
                </a:lnTo>
                <a:lnTo>
                  <a:pt x="382" y="21"/>
                </a:lnTo>
                <a:lnTo>
                  <a:pt x="340" y="16"/>
                </a:lnTo>
                <a:lnTo>
                  <a:pt x="297" y="21"/>
                </a:lnTo>
                <a:lnTo>
                  <a:pt x="291" y="21"/>
                </a:lnTo>
                <a:lnTo>
                  <a:pt x="291" y="21"/>
                </a:lnTo>
                <a:lnTo>
                  <a:pt x="254" y="27"/>
                </a:lnTo>
                <a:lnTo>
                  <a:pt x="222" y="21"/>
                </a:lnTo>
                <a:lnTo>
                  <a:pt x="217" y="21"/>
                </a:lnTo>
                <a:lnTo>
                  <a:pt x="217" y="21"/>
                </a:lnTo>
                <a:lnTo>
                  <a:pt x="169" y="16"/>
                </a:lnTo>
                <a:lnTo>
                  <a:pt x="127" y="21"/>
                </a:lnTo>
                <a:lnTo>
                  <a:pt x="127" y="21"/>
                </a:lnTo>
                <a:lnTo>
                  <a:pt x="84" y="27"/>
                </a:lnTo>
                <a:lnTo>
                  <a:pt x="47" y="16"/>
                </a:lnTo>
                <a:lnTo>
                  <a:pt x="0" y="0"/>
                </a:lnTo>
                <a:lnTo>
                  <a:pt x="0" y="234"/>
                </a:lnTo>
                <a:lnTo>
                  <a:pt x="0" y="234"/>
                </a:lnTo>
                <a:lnTo>
                  <a:pt x="5" y="287"/>
                </a:lnTo>
                <a:lnTo>
                  <a:pt x="21" y="335"/>
                </a:lnTo>
                <a:lnTo>
                  <a:pt x="42" y="377"/>
                </a:lnTo>
                <a:lnTo>
                  <a:pt x="74" y="414"/>
                </a:lnTo>
                <a:lnTo>
                  <a:pt x="111" y="446"/>
                </a:lnTo>
                <a:lnTo>
                  <a:pt x="154" y="473"/>
                </a:lnTo>
                <a:lnTo>
                  <a:pt x="201" y="489"/>
                </a:lnTo>
                <a:lnTo>
                  <a:pt x="249" y="49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0" name="Freeform 1017">
            <a:extLst>
              <a:ext uri="{FF2B5EF4-FFF2-40B4-BE49-F238E27FC236}">
                <a16:creationId xmlns:a16="http://schemas.microsoft.com/office/drawing/2014/main" id="{6F7A2053-6550-4A23-B26E-95B8D36F9321}"/>
              </a:ext>
            </a:extLst>
          </p:cNvPr>
          <p:cNvSpPr>
            <a:spLocks noChangeArrowheads="1"/>
          </p:cNvSpPr>
          <p:nvPr/>
        </p:nvSpPr>
        <p:spPr bwMode="auto">
          <a:xfrm>
            <a:off x="7082750" y="2667944"/>
            <a:ext cx="44607" cy="44607"/>
          </a:xfrm>
          <a:custGeom>
            <a:avLst/>
            <a:gdLst>
              <a:gd name="T0" fmla="*/ 148 w 149"/>
              <a:gd name="T1" fmla="*/ 0 h 150"/>
              <a:gd name="T2" fmla="*/ 106 w 149"/>
              <a:gd name="T3" fmla="*/ 0 h 150"/>
              <a:gd name="T4" fmla="*/ 106 w 149"/>
              <a:gd name="T5" fmla="*/ 0 h 150"/>
              <a:gd name="T6" fmla="*/ 106 w 149"/>
              <a:gd name="T7" fmla="*/ 27 h 150"/>
              <a:gd name="T8" fmla="*/ 100 w 149"/>
              <a:gd name="T9" fmla="*/ 43 h 150"/>
              <a:gd name="T10" fmla="*/ 90 w 149"/>
              <a:gd name="T11" fmla="*/ 64 h 150"/>
              <a:gd name="T12" fmla="*/ 74 w 149"/>
              <a:gd name="T13" fmla="*/ 80 h 150"/>
              <a:gd name="T14" fmla="*/ 58 w 149"/>
              <a:gd name="T15" fmla="*/ 90 h 150"/>
              <a:gd name="T16" fmla="*/ 42 w 149"/>
              <a:gd name="T17" fmla="*/ 101 h 150"/>
              <a:gd name="T18" fmla="*/ 21 w 149"/>
              <a:gd name="T19" fmla="*/ 107 h 150"/>
              <a:gd name="T20" fmla="*/ 0 w 149"/>
              <a:gd name="T21" fmla="*/ 107 h 150"/>
              <a:gd name="T22" fmla="*/ 0 w 149"/>
              <a:gd name="T23" fmla="*/ 149 h 150"/>
              <a:gd name="T24" fmla="*/ 0 w 149"/>
              <a:gd name="T25" fmla="*/ 149 h 150"/>
              <a:gd name="T26" fmla="*/ 32 w 149"/>
              <a:gd name="T27" fmla="*/ 149 h 150"/>
              <a:gd name="T28" fmla="*/ 58 w 149"/>
              <a:gd name="T29" fmla="*/ 138 h 150"/>
              <a:gd name="T30" fmla="*/ 85 w 149"/>
              <a:gd name="T31" fmla="*/ 128 h 150"/>
              <a:gd name="T32" fmla="*/ 106 w 149"/>
              <a:gd name="T33" fmla="*/ 107 h 150"/>
              <a:gd name="T34" fmla="*/ 122 w 149"/>
              <a:gd name="T35" fmla="*/ 86 h 150"/>
              <a:gd name="T36" fmla="*/ 138 w 149"/>
              <a:gd name="T37" fmla="*/ 58 h 150"/>
              <a:gd name="T38" fmla="*/ 143 w 149"/>
              <a:gd name="T39" fmla="*/ 32 h 150"/>
              <a:gd name="T40" fmla="*/ 148 w 149"/>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150">
                <a:moveTo>
                  <a:pt x="148" y="0"/>
                </a:moveTo>
                <a:lnTo>
                  <a:pt x="106" y="0"/>
                </a:lnTo>
                <a:lnTo>
                  <a:pt x="106" y="0"/>
                </a:lnTo>
                <a:lnTo>
                  <a:pt x="106" y="27"/>
                </a:lnTo>
                <a:lnTo>
                  <a:pt x="100" y="43"/>
                </a:lnTo>
                <a:lnTo>
                  <a:pt x="90" y="64"/>
                </a:lnTo>
                <a:lnTo>
                  <a:pt x="74" y="80"/>
                </a:lnTo>
                <a:lnTo>
                  <a:pt x="58" y="90"/>
                </a:lnTo>
                <a:lnTo>
                  <a:pt x="42" y="101"/>
                </a:lnTo>
                <a:lnTo>
                  <a:pt x="21" y="107"/>
                </a:lnTo>
                <a:lnTo>
                  <a:pt x="0" y="107"/>
                </a:lnTo>
                <a:lnTo>
                  <a:pt x="0" y="149"/>
                </a:lnTo>
                <a:lnTo>
                  <a:pt x="0" y="149"/>
                </a:lnTo>
                <a:lnTo>
                  <a:pt x="32" y="149"/>
                </a:lnTo>
                <a:lnTo>
                  <a:pt x="58" y="138"/>
                </a:lnTo>
                <a:lnTo>
                  <a:pt x="85" y="128"/>
                </a:lnTo>
                <a:lnTo>
                  <a:pt x="106" y="107"/>
                </a:lnTo>
                <a:lnTo>
                  <a:pt x="122" y="86"/>
                </a:lnTo>
                <a:lnTo>
                  <a:pt x="138" y="58"/>
                </a:lnTo>
                <a:lnTo>
                  <a:pt x="143" y="32"/>
                </a:lnTo>
                <a:lnTo>
                  <a:pt x="148"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1" name="Freeform 1018">
            <a:extLst>
              <a:ext uri="{FF2B5EF4-FFF2-40B4-BE49-F238E27FC236}">
                <a16:creationId xmlns:a16="http://schemas.microsoft.com/office/drawing/2014/main" id="{B743E7B3-A262-4B9B-A399-3C51370CC323}"/>
              </a:ext>
            </a:extLst>
          </p:cNvPr>
          <p:cNvSpPr>
            <a:spLocks noChangeArrowheads="1"/>
          </p:cNvSpPr>
          <p:nvPr/>
        </p:nvSpPr>
        <p:spPr bwMode="auto">
          <a:xfrm>
            <a:off x="7007967" y="2530186"/>
            <a:ext cx="62975" cy="13120"/>
          </a:xfrm>
          <a:custGeom>
            <a:avLst/>
            <a:gdLst>
              <a:gd name="T0" fmla="*/ 0 w 213"/>
              <a:gd name="T1" fmla="*/ 0 h 43"/>
              <a:gd name="T2" fmla="*/ 212 w 213"/>
              <a:gd name="T3" fmla="*/ 0 h 43"/>
              <a:gd name="T4" fmla="*/ 212 w 213"/>
              <a:gd name="T5" fmla="*/ 42 h 43"/>
              <a:gd name="T6" fmla="*/ 0 w 213"/>
              <a:gd name="T7" fmla="*/ 42 h 43"/>
              <a:gd name="T8" fmla="*/ 0 w 213"/>
              <a:gd name="T9" fmla="*/ 0 h 43"/>
            </a:gdLst>
            <a:ahLst/>
            <a:cxnLst>
              <a:cxn ang="0">
                <a:pos x="T0" y="T1"/>
              </a:cxn>
              <a:cxn ang="0">
                <a:pos x="T2" y="T3"/>
              </a:cxn>
              <a:cxn ang="0">
                <a:pos x="T4" y="T5"/>
              </a:cxn>
              <a:cxn ang="0">
                <a:pos x="T6" y="T7"/>
              </a:cxn>
              <a:cxn ang="0">
                <a:pos x="T8" y="T9"/>
              </a:cxn>
            </a:cxnLst>
            <a:rect l="0" t="0" r="r" b="b"/>
            <a:pathLst>
              <a:path w="213" h="43">
                <a:moveTo>
                  <a:pt x="0" y="0"/>
                </a:moveTo>
                <a:lnTo>
                  <a:pt x="212" y="0"/>
                </a:lnTo>
                <a:lnTo>
                  <a:pt x="212"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2" name="Freeform 1019">
            <a:extLst>
              <a:ext uri="{FF2B5EF4-FFF2-40B4-BE49-F238E27FC236}">
                <a16:creationId xmlns:a16="http://schemas.microsoft.com/office/drawing/2014/main" id="{B96321D8-E246-4803-8ADB-D7AFFA6EC8A6}"/>
              </a:ext>
            </a:extLst>
          </p:cNvPr>
          <p:cNvSpPr>
            <a:spLocks noChangeArrowheads="1"/>
          </p:cNvSpPr>
          <p:nvPr/>
        </p:nvSpPr>
        <p:spPr bwMode="auto">
          <a:xfrm>
            <a:off x="7082750" y="2530186"/>
            <a:ext cx="19680" cy="13120"/>
          </a:xfrm>
          <a:custGeom>
            <a:avLst/>
            <a:gdLst>
              <a:gd name="T0" fmla="*/ 0 w 65"/>
              <a:gd name="T1" fmla="*/ 0 h 43"/>
              <a:gd name="T2" fmla="*/ 64 w 65"/>
              <a:gd name="T3" fmla="*/ 0 h 43"/>
              <a:gd name="T4" fmla="*/ 64 w 65"/>
              <a:gd name="T5" fmla="*/ 42 h 43"/>
              <a:gd name="T6" fmla="*/ 0 w 65"/>
              <a:gd name="T7" fmla="*/ 42 h 43"/>
              <a:gd name="T8" fmla="*/ 0 w 65"/>
              <a:gd name="T9" fmla="*/ 0 h 43"/>
            </a:gdLst>
            <a:ahLst/>
            <a:cxnLst>
              <a:cxn ang="0">
                <a:pos x="T0" y="T1"/>
              </a:cxn>
              <a:cxn ang="0">
                <a:pos x="T2" y="T3"/>
              </a:cxn>
              <a:cxn ang="0">
                <a:pos x="T4" y="T5"/>
              </a:cxn>
              <a:cxn ang="0">
                <a:pos x="T6" y="T7"/>
              </a:cxn>
              <a:cxn ang="0">
                <a:pos x="T8" y="T9"/>
              </a:cxn>
            </a:cxnLst>
            <a:rect l="0" t="0" r="r" b="b"/>
            <a:pathLst>
              <a:path w="65" h="43">
                <a:moveTo>
                  <a:pt x="0" y="0"/>
                </a:moveTo>
                <a:lnTo>
                  <a:pt x="64" y="0"/>
                </a:lnTo>
                <a:lnTo>
                  <a:pt x="64" y="42"/>
                </a:lnTo>
                <a:lnTo>
                  <a:pt x="0" y="4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3" name="TextBox 1032">
            <a:extLst>
              <a:ext uri="{FF2B5EF4-FFF2-40B4-BE49-F238E27FC236}">
                <a16:creationId xmlns:a16="http://schemas.microsoft.com/office/drawing/2014/main" id="{06036FDA-6DB3-4A1D-9DC6-CF7222DE2808}"/>
              </a:ext>
            </a:extLst>
          </p:cNvPr>
          <p:cNvSpPr txBox="1"/>
          <p:nvPr/>
        </p:nvSpPr>
        <p:spPr>
          <a:xfrm>
            <a:off x="3935780" y="718686"/>
            <a:ext cx="4054556" cy="437043"/>
          </a:xfrm>
          <a:prstGeom prst="rect">
            <a:avLst/>
          </a:prstGeom>
          <a:noFill/>
        </p:spPr>
        <p:txBody>
          <a:bodyPr wrap="square" rtlCol="0">
            <a:spAutoFit/>
          </a:bodyPr>
          <a:lstStyle/>
          <a:p>
            <a:pPr algn="ctr">
              <a:lnSpc>
                <a:spcPct val="80000"/>
              </a:lnSpc>
            </a:pPr>
            <a:r>
              <a:rPr lang="en-US" sz="2800" b="1" dirty="0">
                <a:solidFill>
                  <a:schemeClr val="tx1">
                    <a:lumMod val="75000"/>
                    <a:lumOff val="25000"/>
                  </a:schemeClr>
                </a:solidFill>
                <a:latin typeface="Montserrat"/>
                <a:cs typeface="Montserrat"/>
              </a:rPr>
              <a:t>ICON SET</a:t>
            </a:r>
          </a:p>
        </p:txBody>
      </p:sp>
    </p:spTree>
    <p:extLst>
      <p:ext uri="{BB962C8B-B14F-4D97-AF65-F5344CB8AC3E}">
        <p14:creationId xmlns:p14="http://schemas.microsoft.com/office/powerpoint/2010/main" val="263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left)">
                                      <p:cBhvr>
                                        <p:cTn id="7" dur="25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版面配置區 20">
            <a:extLst>
              <a:ext uri="{FF2B5EF4-FFF2-40B4-BE49-F238E27FC236}">
                <a16:creationId xmlns:a16="http://schemas.microsoft.com/office/drawing/2014/main" id="{A4ACF296-6E7D-ED4C-BAA7-8942BDAA017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716" t="21317" r="13716" b="19449"/>
          <a:stretch/>
        </p:blipFill>
        <p:spPr>
          <a:xfrm>
            <a:off x="1057984" y="1435100"/>
            <a:ext cx="10076033" cy="3987800"/>
          </a:xfrm>
        </p:spPr>
      </p:pic>
      <p:sp>
        <p:nvSpPr>
          <p:cNvPr id="6" name="矩形 5">
            <a:extLst>
              <a:ext uri="{FF2B5EF4-FFF2-40B4-BE49-F238E27FC236}">
                <a16:creationId xmlns:a16="http://schemas.microsoft.com/office/drawing/2014/main" id="{4A656526-5CD1-794D-8DFB-813967EB8641}"/>
              </a:ext>
            </a:extLst>
          </p:cNvPr>
          <p:cNvSpPr/>
          <p:nvPr/>
        </p:nvSpPr>
        <p:spPr>
          <a:xfrm>
            <a:off x="605423" y="2611809"/>
            <a:ext cx="4271853" cy="1661276"/>
          </a:xfrm>
          <a:prstGeom prst="rect">
            <a:avLst/>
          </a:prstGeom>
          <a:solidFill>
            <a:srgbClr val="9CA7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TextBox 12">
            <a:extLst>
              <a:ext uri="{FF2B5EF4-FFF2-40B4-BE49-F238E27FC236}">
                <a16:creationId xmlns:a16="http://schemas.microsoft.com/office/drawing/2014/main" id="{7196CDAF-2238-43B4-AF41-A3A391B077D2}"/>
              </a:ext>
            </a:extLst>
          </p:cNvPr>
          <p:cNvSpPr txBox="1"/>
          <p:nvPr/>
        </p:nvSpPr>
        <p:spPr>
          <a:xfrm>
            <a:off x="10119218" y="6057900"/>
            <a:ext cx="1827599" cy="230832"/>
          </a:xfrm>
          <a:prstGeom prst="rect">
            <a:avLst/>
          </a:prstGeom>
          <a:noFill/>
        </p:spPr>
        <p:txBody>
          <a:bodyPr wrap="square" rtlCol="0">
            <a:spAutoFit/>
          </a:bodyPr>
          <a:lstStyle/>
          <a:p>
            <a:r>
              <a:rPr lang="id-ID" sz="900" spc="300" dirty="0">
                <a:solidFill>
                  <a:schemeClr val="tx1">
                    <a:lumMod val="75000"/>
                    <a:lumOff val="25000"/>
                  </a:schemeClr>
                </a:solidFill>
                <a:latin typeface="Lato" charset="0"/>
                <a:ea typeface="Lato" charset="0"/>
                <a:cs typeface="Lato" charset="0"/>
              </a:rPr>
              <a:t>WWW.EGGIE.COM</a:t>
            </a:r>
          </a:p>
        </p:txBody>
      </p:sp>
      <p:sp>
        <p:nvSpPr>
          <p:cNvPr id="11" name="TextBox 10">
            <a:extLst>
              <a:ext uri="{FF2B5EF4-FFF2-40B4-BE49-F238E27FC236}">
                <a16:creationId xmlns:a16="http://schemas.microsoft.com/office/drawing/2014/main" id="{85F791D8-0915-474C-BCCC-71CFF8DFEAA9}"/>
              </a:ext>
            </a:extLst>
          </p:cNvPr>
          <p:cNvSpPr txBox="1"/>
          <p:nvPr/>
        </p:nvSpPr>
        <p:spPr>
          <a:xfrm>
            <a:off x="605423" y="2770385"/>
            <a:ext cx="3177915" cy="755452"/>
          </a:xfrm>
          <a:prstGeom prst="rect">
            <a:avLst/>
          </a:prstGeom>
          <a:noFill/>
        </p:spPr>
        <p:txBody>
          <a:bodyPr wrap="square" rtlCol="0">
            <a:spAutoFit/>
          </a:bodyPr>
          <a:lstStyle/>
          <a:p>
            <a:r>
              <a:rPr lang="id-ID" sz="4800" b="1" dirty="0">
                <a:solidFill>
                  <a:schemeClr val="tx1">
                    <a:lumMod val="85000"/>
                    <a:lumOff val="15000"/>
                  </a:schemeClr>
                </a:solidFill>
                <a:latin typeface="Lato Black" panose="020F0502020204030203" pitchFamily="34" charset="0"/>
                <a:ea typeface="Lato Black" panose="020F0502020204030203" pitchFamily="34" charset="0"/>
                <a:cs typeface="Lato Black" panose="020F0502020204030203" pitchFamily="34" charset="0"/>
              </a:rPr>
              <a:t>EGGIE</a:t>
            </a:r>
          </a:p>
        </p:txBody>
      </p:sp>
      <p:sp>
        <p:nvSpPr>
          <p:cNvPr id="12" name="TextBox 11">
            <a:extLst>
              <a:ext uri="{FF2B5EF4-FFF2-40B4-BE49-F238E27FC236}">
                <a16:creationId xmlns:a16="http://schemas.microsoft.com/office/drawing/2014/main" id="{B482AF5F-A4E0-4204-8761-A2A6E7EF82F8}"/>
              </a:ext>
            </a:extLst>
          </p:cNvPr>
          <p:cNvSpPr txBox="1"/>
          <p:nvPr/>
        </p:nvSpPr>
        <p:spPr>
          <a:xfrm>
            <a:off x="645018" y="3442447"/>
            <a:ext cx="8956182" cy="276999"/>
          </a:xfrm>
          <a:prstGeom prst="rect">
            <a:avLst/>
          </a:prstGeom>
          <a:noFill/>
        </p:spPr>
        <p:txBody>
          <a:bodyPr wrap="square" rtlCol="0">
            <a:spAutoFit/>
          </a:bodyPr>
          <a:lstStyle/>
          <a:p>
            <a:r>
              <a:rPr lang="id-ID" sz="1200" spc="300" dirty="0">
                <a:solidFill>
                  <a:schemeClr val="tx1">
                    <a:lumMod val="75000"/>
                    <a:lumOff val="25000"/>
                  </a:schemeClr>
                </a:solidFill>
                <a:latin typeface="Lato" charset="0"/>
                <a:ea typeface="Lato" charset="0"/>
                <a:cs typeface="Lato" charset="0"/>
              </a:rPr>
              <a:t>POWERPOINT PRESENTATION</a:t>
            </a:r>
          </a:p>
        </p:txBody>
      </p:sp>
    </p:spTree>
    <p:extLst>
      <p:ext uri="{BB962C8B-B14F-4D97-AF65-F5344CB8AC3E}">
        <p14:creationId xmlns:p14="http://schemas.microsoft.com/office/powerpoint/2010/main" val="208580486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16AE06-25B3-403C-9A28-35A92D1A8095}"/>
              </a:ext>
            </a:extLst>
          </p:cNvPr>
          <p:cNvSpPr txBox="1"/>
          <p:nvPr/>
        </p:nvSpPr>
        <p:spPr>
          <a:xfrm>
            <a:off x="7328328" y="1160286"/>
            <a:ext cx="4054556" cy="400110"/>
          </a:xfrm>
          <a:prstGeom prst="rect">
            <a:avLst/>
          </a:prstGeom>
          <a:noFill/>
        </p:spPr>
        <p:txBody>
          <a:bodyPr wrap="square" rtlCol="0">
            <a:spAutoFit/>
          </a:bodyPr>
          <a:lstStyle/>
          <a:p>
            <a:pPr>
              <a:lnSpc>
                <a:spcPct val="80000"/>
              </a:lnSpc>
            </a:pPr>
            <a:r>
              <a:rPr lang="zh-Hant" altLang="en-US" sz="2500" dirty="0">
                <a:solidFill>
                  <a:schemeClr val="tx1">
                    <a:lumMod val="75000"/>
                    <a:lumOff val="25000"/>
                  </a:schemeClr>
                </a:solidFill>
                <a:latin typeface="Microsoft JhengHei" panose="020B0604030504040204" pitchFamily="34" charset="-120"/>
                <a:ea typeface="Microsoft JhengHei" panose="020B0604030504040204" pitchFamily="34" charset="-120"/>
                <a:cs typeface="Lato" charset="0"/>
              </a:rPr>
              <a:t>我們的產品</a:t>
            </a:r>
            <a:endParaRPr lang="en-US" sz="2500" dirty="0">
              <a:solidFill>
                <a:schemeClr val="tx1">
                  <a:lumMod val="75000"/>
                  <a:lumOff val="25000"/>
                </a:schemeClr>
              </a:solidFill>
              <a:latin typeface="Microsoft JhengHei" panose="020B0604030504040204" pitchFamily="34" charset="-120"/>
              <a:ea typeface="Microsoft JhengHei" panose="020B0604030504040204" pitchFamily="34" charset="-120"/>
              <a:cs typeface="Lato" charset="0"/>
            </a:endParaRPr>
          </a:p>
        </p:txBody>
      </p:sp>
      <p:sp>
        <p:nvSpPr>
          <p:cNvPr id="7" name="TextBox 6">
            <a:extLst>
              <a:ext uri="{FF2B5EF4-FFF2-40B4-BE49-F238E27FC236}">
                <a16:creationId xmlns:a16="http://schemas.microsoft.com/office/drawing/2014/main" id="{EFC31B63-9E86-44E2-85FB-163B0674B19C}"/>
              </a:ext>
            </a:extLst>
          </p:cNvPr>
          <p:cNvSpPr txBox="1"/>
          <p:nvPr/>
        </p:nvSpPr>
        <p:spPr>
          <a:xfrm>
            <a:off x="7328328" y="1780413"/>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8" name="TextBox 7">
            <a:extLst>
              <a:ext uri="{FF2B5EF4-FFF2-40B4-BE49-F238E27FC236}">
                <a16:creationId xmlns:a16="http://schemas.microsoft.com/office/drawing/2014/main" id="{2B5F668F-9088-44B3-B748-256A8D9BE31D}"/>
              </a:ext>
            </a:extLst>
          </p:cNvPr>
          <p:cNvSpPr txBox="1"/>
          <p:nvPr/>
        </p:nvSpPr>
        <p:spPr>
          <a:xfrm>
            <a:off x="7413298" y="2191157"/>
            <a:ext cx="3435770"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a:t>
            </a:r>
            <a:endParaRPr lang="en-US" sz="900" dirty="0">
              <a:solidFill>
                <a:schemeClr val="bg1">
                  <a:lumMod val="50000"/>
                </a:schemeClr>
              </a:solidFill>
              <a:latin typeface="Source Sans Pro"/>
              <a:cs typeface="Source Sans Pro"/>
            </a:endParaRPr>
          </a:p>
        </p:txBody>
      </p:sp>
      <p:sp>
        <p:nvSpPr>
          <p:cNvPr id="98" name="TextBox 97">
            <a:extLst>
              <a:ext uri="{FF2B5EF4-FFF2-40B4-BE49-F238E27FC236}">
                <a16:creationId xmlns:a16="http://schemas.microsoft.com/office/drawing/2014/main" id="{E7FA51E1-700B-4F1C-948A-DCB2D590C300}"/>
              </a:ext>
            </a:extLst>
          </p:cNvPr>
          <p:cNvSpPr txBox="1"/>
          <p:nvPr/>
        </p:nvSpPr>
        <p:spPr>
          <a:xfrm rot="16200000">
            <a:off x="-350057" y="3328972"/>
            <a:ext cx="1980029" cy="200055"/>
          </a:xfrm>
          <a:prstGeom prst="rect">
            <a:avLst/>
          </a:prstGeom>
          <a:noFill/>
        </p:spPr>
        <p:txBody>
          <a:bodyPr wrap="none" rtlCol="0">
            <a:spAutoFit/>
          </a:bodyPr>
          <a:lstStyle/>
          <a:p>
            <a:r>
              <a:rPr lang="id-ID" sz="700" spc="6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WWW.EGGIE.COM</a:t>
            </a:r>
          </a:p>
        </p:txBody>
      </p:sp>
      <p:sp>
        <p:nvSpPr>
          <p:cNvPr id="99" name="TextBox 98">
            <a:extLst>
              <a:ext uri="{FF2B5EF4-FFF2-40B4-BE49-F238E27FC236}">
                <a16:creationId xmlns:a16="http://schemas.microsoft.com/office/drawing/2014/main" id="{88B06BBF-1082-4760-90D0-32CC2971B93E}"/>
              </a:ext>
            </a:extLst>
          </p:cNvPr>
          <p:cNvSpPr txBox="1"/>
          <p:nvPr/>
        </p:nvSpPr>
        <p:spPr>
          <a:xfrm>
            <a:off x="8068523" y="3356650"/>
            <a:ext cx="2798726" cy="394981"/>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love halvah I art love.</a:t>
            </a:r>
            <a:endParaRPr lang="en-US" sz="900" dirty="0">
              <a:solidFill>
                <a:schemeClr val="bg1">
                  <a:lumMod val="50000"/>
                </a:schemeClr>
              </a:solidFill>
              <a:latin typeface="Source Sans Pro"/>
              <a:cs typeface="Source Sans Pro"/>
            </a:endParaRPr>
          </a:p>
        </p:txBody>
      </p:sp>
      <p:sp>
        <p:nvSpPr>
          <p:cNvPr id="101" name="TextBox 100">
            <a:extLst>
              <a:ext uri="{FF2B5EF4-FFF2-40B4-BE49-F238E27FC236}">
                <a16:creationId xmlns:a16="http://schemas.microsoft.com/office/drawing/2014/main" id="{252CFA47-1D64-4A27-BE69-426D69351BC1}"/>
              </a:ext>
            </a:extLst>
          </p:cNvPr>
          <p:cNvSpPr txBox="1"/>
          <p:nvPr/>
        </p:nvSpPr>
        <p:spPr>
          <a:xfrm>
            <a:off x="7965634" y="3052751"/>
            <a:ext cx="1140056" cy="338555"/>
          </a:xfrm>
          <a:prstGeom prst="rect">
            <a:avLst/>
          </a:prstGeom>
          <a:noFill/>
        </p:spPr>
        <p:txBody>
          <a:bodyPr wrap="none" rtlCol="0">
            <a:spAutoFit/>
          </a:bodyPr>
          <a:lstStyle/>
          <a:p>
            <a:r>
              <a:rPr lang="id-ID" sz="1400" b="1" dirty="0">
                <a:solidFill>
                  <a:schemeClr val="tx1">
                    <a:lumMod val="75000"/>
                    <a:lumOff val="25000"/>
                  </a:schemeClr>
                </a:solidFill>
                <a:latin typeface="Lato" charset="0"/>
                <a:ea typeface="Lato" charset="0"/>
                <a:cs typeface="Lato" charset="0"/>
              </a:rPr>
              <a:t>DISCIPLINE</a:t>
            </a:r>
            <a:endParaRPr lang="en-US" sz="1400" b="1" dirty="0">
              <a:solidFill>
                <a:schemeClr val="tx1">
                  <a:lumMod val="75000"/>
                  <a:lumOff val="25000"/>
                </a:schemeClr>
              </a:solidFill>
              <a:latin typeface="Lato" charset="0"/>
              <a:ea typeface="Lato" charset="0"/>
              <a:cs typeface="Lato" charset="0"/>
            </a:endParaRPr>
          </a:p>
        </p:txBody>
      </p:sp>
      <p:sp>
        <p:nvSpPr>
          <p:cNvPr id="102" name="TextBox 101">
            <a:extLst>
              <a:ext uri="{FF2B5EF4-FFF2-40B4-BE49-F238E27FC236}">
                <a16:creationId xmlns:a16="http://schemas.microsoft.com/office/drawing/2014/main" id="{47B884C9-2EC2-40FA-9DFA-4A53C00DBAFB}"/>
              </a:ext>
            </a:extLst>
          </p:cNvPr>
          <p:cNvSpPr txBox="1"/>
          <p:nvPr/>
        </p:nvSpPr>
        <p:spPr>
          <a:xfrm>
            <a:off x="8046094" y="4302727"/>
            <a:ext cx="2798726" cy="394981"/>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love halvah I art love.</a:t>
            </a:r>
            <a:endParaRPr lang="en-US" sz="900" dirty="0">
              <a:solidFill>
                <a:schemeClr val="bg1">
                  <a:lumMod val="50000"/>
                </a:schemeClr>
              </a:solidFill>
              <a:latin typeface="Source Sans Pro"/>
              <a:cs typeface="Source Sans Pro"/>
            </a:endParaRPr>
          </a:p>
        </p:txBody>
      </p:sp>
      <p:sp>
        <p:nvSpPr>
          <p:cNvPr id="103" name="TextBox 102">
            <a:extLst>
              <a:ext uri="{FF2B5EF4-FFF2-40B4-BE49-F238E27FC236}">
                <a16:creationId xmlns:a16="http://schemas.microsoft.com/office/drawing/2014/main" id="{5311A2E0-06E3-441A-A2B7-D0EDCBA0269F}"/>
              </a:ext>
            </a:extLst>
          </p:cNvPr>
          <p:cNvSpPr txBox="1"/>
          <p:nvPr/>
        </p:nvSpPr>
        <p:spPr>
          <a:xfrm>
            <a:off x="7943205" y="3997515"/>
            <a:ext cx="1034257" cy="338555"/>
          </a:xfrm>
          <a:prstGeom prst="rect">
            <a:avLst/>
          </a:prstGeom>
          <a:noFill/>
        </p:spPr>
        <p:txBody>
          <a:bodyPr wrap="none" rtlCol="0">
            <a:spAutoFit/>
          </a:bodyPr>
          <a:lstStyle/>
          <a:p>
            <a:r>
              <a:rPr lang="id-ID" sz="1400" b="1" dirty="0">
                <a:solidFill>
                  <a:schemeClr val="tx1">
                    <a:lumMod val="75000"/>
                    <a:lumOff val="25000"/>
                  </a:schemeClr>
                </a:solidFill>
                <a:latin typeface="Lato" charset="0"/>
                <a:ea typeface="Lato" charset="0"/>
                <a:cs typeface="Lato" charset="0"/>
              </a:rPr>
              <a:t>CREATIVE</a:t>
            </a:r>
            <a:endParaRPr lang="en-US" sz="1400" b="1" dirty="0">
              <a:solidFill>
                <a:schemeClr val="tx1">
                  <a:lumMod val="75000"/>
                  <a:lumOff val="25000"/>
                </a:schemeClr>
              </a:solidFill>
              <a:latin typeface="Lato" charset="0"/>
              <a:ea typeface="Lato" charset="0"/>
              <a:cs typeface="Lato" charset="0"/>
            </a:endParaRPr>
          </a:p>
        </p:txBody>
      </p:sp>
      <p:sp>
        <p:nvSpPr>
          <p:cNvPr id="104" name="TextBox 103">
            <a:extLst>
              <a:ext uri="{FF2B5EF4-FFF2-40B4-BE49-F238E27FC236}">
                <a16:creationId xmlns:a16="http://schemas.microsoft.com/office/drawing/2014/main" id="{EDF90766-2865-4052-A9E0-DC444552E348}"/>
              </a:ext>
            </a:extLst>
          </p:cNvPr>
          <p:cNvSpPr txBox="1"/>
          <p:nvPr/>
        </p:nvSpPr>
        <p:spPr>
          <a:xfrm>
            <a:off x="8020555" y="5270529"/>
            <a:ext cx="2798726" cy="394981"/>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love halvah I art love.</a:t>
            </a:r>
            <a:endParaRPr lang="en-US" sz="900" dirty="0">
              <a:solidFill>
                <a:schemeClr val="bg1">
                  <a:lumMod val="50000"/>
                </a:schemeClr>
              </a:solidFill>
              <a:latin typeface="Source Sans Pro"/>
              <a:cs typeface="Source Sans Pro"/>
            </a:endParaRPr>
          </a:p>
        </p:txBody>
      </p:sp>
      <p:sp>
        <p:nvSpPr>
          <p:cNvPr id="105" name="TextBox 104">
            <a:extLst>
              <a:ext uri="{FF2B5EF4-FFF2-40B4-BE49-F238E27FC236}">
                <a16:creationId xmlns:a16="http://schemas.microsoft.com/office/drawing/2014/main" id="{637DEF38-4E12-413F-8874-9193DAD62577}"/>
              </a:ext>
            </a:extLst>
          </p:cNvPr>
          <p:cNvSpPr txBox="1"/>
          <p:nvPr/>
        </p:nvSpPr>
        <p:spPr>
          <a:xfrm>
            <a:off x="7935585" y="4965317"/>
            <a:ext cx="1648208" cy="338555"/>
          </a:xfrm>
          <a:prstGeom prst="rect">
            <a:avLst/>
          </a:prstGeom>
          <a:noFill/>
        </p:spPr>
        <p:txBody>
          <a:bodyPr wrap="none" rtlCol="0">
            <a:spAutoFit/>
          </a:bodyPr>
          <a:lstStyle/>
          <a:p>
            <a:r>
              <a:rPr lang="id-ID" sz="1400" b="1" dirty="0">
                <a:solidFill>
                  <a:schemeClr val="tx1">
                    <a:lumMod val="75000"/>
                    <a:lumOff val="25000"/>
                  </a:schemeClr>
                </a:solidFill>
                <a:latin typeface="Lato" charset="0"/>
                <a:ea typeface="Lato" charset="0"/>
                <a:cs typeface="Lato" charset="0"/>
              </a:rPr>
              <a:t>GREAT CONCEPT</a:t>
            </a:r>
            <a:endParaRPr lang="en-US" sz="1400" b="1" dirty="0">
              <a:solidFill>
                <a:schemeClr val="tx1">
                  <a:lumMod val="75000"/>
                  <a:lumOff val="25000"/>
                </a:schemeClr>
              </a:solidFill>
              <a:latin typeface="Lato" charset="0"/>
              <a:ea typeface="Lato" charset="0"/>
              <a:cs typeface="Lato" charset="0"/>
            </a:endParaRPr>
          </a:p>
        </p:txBody>
      </p:sp>
      <p:sp>
        <p:nvSpPr>
          <p:cNvPr id="2" name="Rectangle: Rounded Corners 1">
            <a:extLst>
              <a:ext uri="{FF2B5EF4-FFF2-40B4-BE49-F238E27FC236}">
                <a16:creationId xmlns:a16="http://schemas.microsoft.com/office/drawing/2014/main" id="{07652B47-D191-42B3-B605-5FC3B67155FF}"/>
              </a:ext>
            </a:extLst>
          </p:cNvPr>
          <p:cNvSpPr/>
          <p:nvPr/>
        </p:nvSpPr>
        <p:spPr>
          <a:xfrm>
            <a:off x="7387805" y="3095839"/>
            <a:ext cx="381000" cy="381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06" name="Rectangle: Rounded Corners 105">
            <a:extLst>
              <a:ext uri="{FF2B5EF4-FFF2-40B4-BE49-F238E27FC236}">
                <a16:creationId xmlns:a16="http://schemas.microsoft.com/office/drawing/2014/main" id="{9B37E639-A0CC-429A-BBD4-ECDD7D7CB28F}"/>
              </a:ext>
            </a:extLst>
          </p:cNvPr>
          <p:cNvSpPr/>
          <p:nvPr/>
        </p:nvSpPr>
        <p:spPr>
          <a:xfrm>
            <a:off x="7387805" y="3997515"/>
            <a:ext cx="381000" cy="3810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107" name="Rectangle: Rounded Corners 106">
            <a:extLst>
              <a:ext uri="{FF2B5EF4-FFF2-40B4-BE49-F238E27FC236}">
                <a16:creationId xmlns:a16="http://schemas.microsoft.com/office/drawing/2014/main" id="{AB28D257-6191-45BE-A833-DF3BBE9962C4}"/>
              </a:ext>
            </a:extLst>
          </p:cNvPr>
          <p:cNvSpPr/>
          <p:nvPr/>
        </p:nvSpPr>
        <p:spPr>
          <a:xfrm>
            <a:off x="7393089" y="4965317"/>
            <a:ext cx="381000" cy="3810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dirty="0">
                <a:solidFill>
                  <a:schemeClr val="bg1"/>
                </a:solidFill>
                <a:latin typeface="Lato" panose="020F0502020204030203" pitchFamily="34" charset="0"/>
                <a:ea typeface="Lato" panose="020F0502020204030203" pitchFamily="34" charset="0"/>
                <a:cs typeface="Lato" panose="020F0502020204030203" pitchFamily="34" charset="0"/>
              </a:rPr>
              <a:t>3</a:t>
            </a:r>
          </a:p>
        </p:txBody>
      </p:sp>
      <p:pic>
        <p:nvPicPr>
          <p:cNvPr id="5" name="圖片版面配置區 4">
            <a:extLst>
              <a:ext uri="{FF2B5EF4-FFF2-40B4-BE49-F238E27FC236}">
                <a16:creationId xmlns:a16="http://schemas.microsoft.com/office/drawing/2014/main" id="{22C14B20-9067-C246-B464-991E4BCCB8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106" r="27106"/>
          <a:stretch>
            <a:fillRect/>
          </a:stretch>
        </p:blipFill>
        <p:spPr/>
      </p:pic>
    </p:spTree>
    <p:extLst>
      <p:ext uri="{BB962C8B-B14F-4D97-AF65-F5344CB8AC3E}">
        <p14:creationId xmlns:p14="http://schemas.microsoft.com/office/powerpoint/2010/main" val="32346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9">
                                            <p:txEl>
                                              <p:pRg st="0" end="0"/>
                                            </p:txEl>
                                          </p:spTgt>
                                        </p:tgtEl>
                                        <p:attrNameLst>
                                          <p:attrName>style.visibility</p:attrName>
                                        </p:attrNameLst>
                                      </p:cBhvr>
                                      <p:to>
                                        <p:strVal val="visible"/>
                                      </p:to>
                                    </p:set>
                                    <p:animEffect transition="in" filter="wipe(left)">
                                      <p:cBhvr>
                                        <p:cTn id="18" dur="500"/>
                                        <p:tgtEl>
                                          <p:spTgt spid="99">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1">
                                            <p:txEl>
                                              <p:pRg st="0" end="0"/>
                                            </p:txEl>
                                          </p:spTgt>
                                        </p:tgtEl>
                                        <p:attrNameLst>
                                          <p:attrName>style.visibility</p:attrName>
                                        </p:attrNameLst>
                                      </p:cBhvr>
                                      <p:to>
                                        <p:strVal val="visible"/>
                                      </p:to>
                                    </p:set>
                                    <p:animEffect transition="in" filter="wipe(left)">
                                      <p:cBhvr>
                                        <p:cTn id="21" dur="500"/>
                                        <p:tgtEl>
                                          <p:spTgt spid="101">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2">
                                            <p:txEl>
                                              <p:pRg st="0" end="0"/>
                                            </p:txEl>
                                          </p:spTgt>
                                        </p:tgtEl>
                                        <p:attrNameLst>
                                          <p:attrName>style.visibility</p:attrName>
                                        </p:attrNameLst>
                                      </p:cBhvr>
                                      <p:to>
                                        <p:strVal val="visible"/>
                                      </p:to>
                                    </p:set>
                                    <p:animEffect transition="in" filter="wipe(left)">
                                      <p:cBhvr>
                                        <p:cTn id="24" dur="500"/>
                                        <p:tgtEl>
                                          <p:spTgt spid="102">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3">
                                            <p:txEl>
                                              <p:pRg st="0" end="0"/>
                                            </p:txEl>
                                          </p:spTgt>
                                        </p:tgtEl>
                                        <p:attrNameLst>
                                          <p:attrName>style.visibility</p:attrName>
                                        </p:attrNameLst>
                                      </p:cBhvr>
                                      <p:to>
                                        <p:strVal val="visible"/>
                                      </p:to>
                                    </p:set>
                                    <p:animEffect transition="in" filter="wipe(left)">
                                      <p:cBhvr>
                                        <p:cTn id="27" dur="500"/>
                                        <p:tgtEl>
                                          <p:spTgt spid="103">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Effect transition="in" filter="wipe(left)">
                                      <p:cBhvr>
                                        <p:cTn id="30" dur="500"/>
                                        <p:tgtEl>
                                          <p:spTgt spid="104">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5">
                                            <p:txEl>
                                              <p:pRg st="0" end="0"/>
                                            </p:txEl>
                                          </p:spTgt>
                                        </p:tgtEl>
                                        <p:attrNameLst>
                                          <p:attrName>style.visibility</p:attrName>
                                        </p:attrNameLst>
                                      </p:cBhvr>
                                      <p:to>
                                        <p:strVal val="visible"/>
                                      </p:to>
                                    </p:set>
                                    <p:animEffect transition="in" filter="wipe(left)">
                                      <p:cBhvr>
                                        <p:cTn id="33"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9" grpId="0" build="p"/>
      <p:bldP spid="101" grpId="0" build="p"/>
      <p:bldP spid="102" grpId="0" build="p"/>
      <p:bldP spid="103" grpId="0" build="p"/>
      <p:bldP spid="104" grpId="0" build="p"/>
      <p:bldP spid="10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版面配置區 3">
            <a:extLst>
              <a:ext uri="{FF2B5EF4-FFF2-40B4-BE49-F238E27FC236}">
                <a16:creationId xmlns:a16="http://schemas.microsoft.com/office/drawing/2014/main" id="{D504AEDE-FF93-F14D-9566-185D50C263D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97" r="2797"/>
          <a:stretch>
            <a:fillRect/>
          </a:stretch>
        </p:blipFill>
        <p:spPr/>
      </p:pic>
      <p:sp>
        <p:nvSpPr>
          <p:cNvPr id="8" name="Rectangle 7">
            <a:extLst>
              <a:ext uri="{FF2B5EF4-FFF2-40B4-BE49-F238E27FC236}">
                <a16:creationId xmlns:a16="http://schemas.microsoft.com/office/drawing/2014/main" id="{A78E64ED-353C-4E50-BA91-EC767EBBF9CB}"/>
              </a:ext>
            </a:extLst>
          </p:cNvPr>
          <p:cNvSpPr/>
          <p:nvPr/>
        </p:nvSpPr>
        <p:spPr>
          <a:xfrm>
            <a:off x="6573448" y="1862528"/>
            <a:ext cx="5155368" cy="3306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EDE8B70F-3528-42E7-B608-26D944A3327A}"/>
              </a:ext>
            </a:extLst>
          </p:cNvPr>
          <p:cNvSpPr txBox="1"/>
          <p:nvPr/>
        </p:nvSpPr>
        <p:spPr>
          <a:xfrm>
            <a:off x="7361672" y="2714862"/>
            <a:ext cx="4054556" cy="707886"/>
          </a:xfrm>
          <a:prstGeom prst="rect">
            <a:avLst/>
          </a:prstGeom>
          <a:noFill/>
        </p:spPr>
        <p:txBody>
          <a:bodyPr wrap="square" rtlCol="0">
            <a:spAutoFit/>
          </a:bodyPr>
          <a:lstStyle/>
          <a:p>
            <a:pPr>
              <a:lnSpc>
                <a:spcPct val="80000"/>
              </a:lnSpc>
            </a:pPr>
            <a:r>
              <a:rPr lang="en-US" sz="25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ABOUT</a:t>
            </a:r>
          </a:p>
          <a:p>
            <a:pPr>
              <a:lnSpc>
                <a:spcPct val="80000"/>
              </a:lnSpc>
            </a:pPr>
            <a:r>
              <a:rPr lang="id-ID" sz="25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EGGIE</a:t>
            </a:r>
            <a:endParaRPr lang="en-US" sz="25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AAA821E4-F9B0-403C-A592-8A0A3D0F0ACA}"/>
              </a:ext>
            </a:extLst>
          </p:cNvPr>
          <p:cNvSpPr txBox="1"/>
          <p:nvPr/>
        </p:nvSpPr>
        <p:spPr>
          <a:xfrm>
            <a:off x="7361672" y="3291943"/>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9" name="TextBox 8">
            <a:extLst>
              <a:ext uri="{FF2B5EF4-FFF2-40B4-BE49-F238E27FC236}">
                <a16:creationId xmlns:a16="http://schemas.microsoft.com/office/drawing/2014/main" id="{28435BE4-0511-4640-BA3E-57EDC0FD32C8}"/>
              </a:ext>
            </a:extLst>
          </p:cNvPr>
          <p:cNvSpPr txBox="1"/>
          <p:nvPr/>
        </p:nvSpPr>
        <p:spPr>
          <a:xfrm>
            <a:off x="7472661" y="3604621"/>
            <a:ext cx="335694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Tree>
    <p:extLst>
      <p:ext uri="{BB962C8B-B14F-4D97-AF65-F5344CB8AC3E}">
        <p14:creationId xmlns:p14="http://schemas.microsoft.com/office/powerpoint/2010/main" val="27564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版面配置區 3">
            <a:extLst>
              <a:ext uri="{FF2B5EF4-FFF2-40B4-BE49-F238E27FC236}">
                <a16:creationId xmlns:a16="http://schemas.microsoft.com/office/drawing/2014/main" id="{93531A38-D7F7-4549-98BD-8CFDF4F584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55" b="2655"/>
          <a:stretch>
            <a:fillRect/>
          </a:stretch>
        </p:blipFill>
        <p:spPr/>
      </p:pic>
      <p:sp>
        <p:nvSpPr>
          <p:cNvPr id="70" name="Rectangle 69">
            <a:extLst>
              <a:ext uri="{FF2B5EF4-FFF2-40B4-BE49-F238E27FC236}">
                <a16:creationId xmlns:a16="http://schemas.microsoft.com/office/drawing/2014/main" id="{4C036D54-CBB4-4A81-9D9E-7732F4E4CFF3}"/>
              </a:ext>
            </a:extLst>
          </p:cNvPr>
          <p:cNvSpPr/>
          <p:nvPr/>
        </p:nvSpPr>
        <p:spPr>
          <a:xfrm>
            <a:off x="964529" y="1943100"/>
            <a:ext cx="4527923" cy="3219449"/>
          </a:xfrm>
          <a:prstGeom prst="rect">
            <a:avLst/>
          </a:prstGeom>
          <a:solidFill>
            <a:srgbClr val="9CA7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TextBox 5">
            <a:extLst>
              <a:ext uri="{FF2B5EF4-FFF2-40B4-BE49-F238E27FC236}">
                <a16:creationId xmlns:a16="http://schemas.microsoft.com/office/drawing/2014/main" id="{35F730EC-7DC7-49DA-8286-09284FB20D98}"/>
              </a:ext>
            </a:extLst>
          </p:cNvPr>
          <p:cNvSpPr txBox="1"/>
          <p:nvPr/>
        </p:nvSpPr>
        <p:spPr>
          <a:xfrm>
            <a:off x="1437896" y="2721114"/>
            <a:ext cx="4054556" cy="707886"/>
          </a:xfrm>
          <a:prstGeom prst="rect">
            <a:avLst/>
          </a:prstGeom>
          <a:noFill/>
        </p:spPr>
        <p:txBody>
          <a:bodyPr wrap="square" rtlCol="0">
            <a:spAutoFit/>
          </a:bodyPr>
          <a:lstStyle/>
          <a:p>
            <a:pPr>
              <a:lnSpc>
                <a:spcPct val="80000"/>
              </a:lnSpc>
            </a:pPr>
            <a:r>
              <a:rPr lang="en-US" sz="2500" b="1" dirty="0">
                <a:solidFill>
                  <a:schemeClr val="bg1"/>
                </a:solidFill>
                <a:latin typeface="Lato" charset="0"/>
                <a:ea typeface="Lato" charset="0"/>
                <a:cs typeface="Lato" charset="0"/>
              </a:rPr>
              <a:t>F</a:t>
            </a:r>
            <a:r>
              <a:rPr lang="id-ID" sz="2500" b="1" dirty="0">
                <a:solidFill>
                  <a:schemeClr val="bg1"/>
                </a:solidFill>
                <a:latin typeface="Lato" charset="0"/>
                <a:ea typeface="Lato" charset="0"/>
                <a:cs typeface="Lato" charset="0"/>
              </a:rPr>
              <a:t>AVORITE</a:t>
            </a:r>
          </a:p>
          <a:p>
            <a:pPr>
              <a:lnSpc>
                <a:spcPct val="80000"/>
              </a:lnSpc>
            </a:pPr>
            <a:r>
              <a:rPr lang="id-ID" sz="2500" b="1" dirty="0">
                <a:solidFill>
                  <a:schemeClr val="bg1"/>
                </a:solidFill>
                <a:latin typeface="Lato" charset="0"/>
                <a:ea typeface="Lato" charset="0"/>
                <a:cs typeface="Lato" charset="0"/>
              </a:rPr>
              <a:t>MENU</a:t>
            </a:r>
            <a:endParaRPr lang="en-US" sz="2500" b="1" dirty="0">
              <a:solidFill>
                <a:schemeClr val="bg1"/>
              </a:solidFill>
              <a:latin typeface="Lato" charset="0"/>
              <a:ea typeface="Lato" charset="0"/>
              <a:cs typeface="Lato" charset="0"/>
            </a:endParaRPr>
          </a:p>
        </p:txBody>
      </p:sp>
      <p:sp>
        <p:nvSpPr>
          <p:cNvPr id="7" name="TextBox 6">
            <a:extLst>
              <a:ext uri="{FF2B5EF4-FFF2-40B4-BE49-F238E27FC236}">
                <a16:creationId xmlns:a16="http://schemas.microsoft.com/office/drawing/2014/main" id="{850B3590-8A0A-4661-9B10-A7D105CA0CC8}"/>
              </a:ext>
            </a:extLst>
          </p:cNvPr>
          <p:cNvSpPr txBox="1"/>
          <p:nvPr/>
        </p:nvSpPr>
        <p:spPr>
          <a:xfrm>
            <a:off x="1437896" y="3329109"/>
            <a:ext cx="2255746" cy="261610"/>
          </a:xfrm>
          <a:prstGeom prst="rect">
            <a:avLst/>
          </a:prstGeom>
          <a:noFill/>
        </p:spPr>
        <p:txBody>
          <a:bodyPr wrap="none" rtlCol="0">
            <a:spAutoFit/>
          </a:bodyPr>
          <a:lstStyle/>
          <a:p>
            <a:r>
              <a:rPr lang="en-US" sz="1100" dirty="0">
                <a:solidFill>
                  <a:schemeClr val="bg1"/>
                </a:solidFill>
              </a:rPr>
              <a:t>Quick service restaurant in real time</a:t>
            </a:r>
            <a:endParaRPr lang="en-US" sz="1100" dirty="0">
              <a:solidFill>
                <a:schemeClr val="bg1"/>
              </a:solidFill>
              <a:latin typeface="Source Sans Pro"/>
              <a:cs typeface="Source Sans Pro"/>
            </a:endParaRPr>
          </a:p>
        </p:txBody>
      </p:sp>
      <p:sp>
        <p:nvSpPr>
          <p:cNvPr id="8" name="TextBox 7">
            <a:extLst>
              <a:ext uri="{FF2B5EF4-FFF2-40B4-BE49-F238E27FC236}">
                <a16:creationId xmlns:a16="http://schemas.microsoft.com/office/drawing/2014/main" id="{51FCFD54-1C74-4048-AF22-2FE9FC638BAC}"/>
              </a:ext>
            </a:extLst>
          </p:cNvPr>
          <p:cNvSpPr txBox="1"/>
          <p:nvPr/>
        </p:nvSpPr>
        <p:spPr>
          <a:xfrm>
            <a:off x="1533101" y="3635689"/>
            <a:ext cx="3292900" cy="718145"/>
          </a:xfrm>
          <a:prstGeom prst="rect">
            <a:avLst/>
          </a:prstGeom>
          <a:noFill/>
        </p:spPr>
        <p:txBody>
          <a:bodyPr wrap="square" lIns="0" tIns="0" rIns="0" bIns="0" rtlCol="0">
            <a:spAutoFit/>
          </a:bodyPr>
          <a:lstStyle/>
          <a:p>
            <a:pPr>
              <a:lnSpc>
                <a:spcPts val="1400"/>
              </a:lnSpc>
              <a:spcAft>
                <a:spcPts val="400"/>
              </a:spcAft>
            </a:pPr>
            <a:r>
              <a:rPr lang="en-AU" sz="900" dirty="0">
                <a:solidFill>
                  <a:schemeClr val="bg1"/>
                </a:solidFill>
                <a:latin typeface="Source Sans Pro"/>
                <a:cs typeface="Source Sans Pro"/>
              </a:rPr>
              <a:t>Toffee caramels candy canes bonbon </a:t>
            </a:r>
            <a:r>
              <a:rPr lang="en-AU" sz="900" dirty="0" err="1">
                <a:solidFill>
                  <a:schemeClr val="bg1"/>
                </a:solidFill>
                <a:latin typeface="Source Sans Pro"/>
                <a:cs typeface="Source Sans Pro"/>
              </a:rPr>
              <a:t>bonbon</a:t>
            </a:r>
            <a:r>
              <a:rPr lang="en-AU" sz="900" dirty="0">
                <a:solidFill>
                  <a:schemeClr val="bg1"/>
                </a:solidFill>
                <a:latin typeface="Source Sans Pro"/>
                <a:cs typeface="Source Sans Pro"/>
              </a:rPr>
              <a:t> soufflé bonbon topping I love halvah  love lemon cake. Gummies </a:t>
            </a:r>
            <a:r>
              <a:rPr lang="en-AU" sz="900" dirty="0" err="1">
                <a:solidFill>
                  <a:schemeClr val="bg1"/>
                </a:solidFill>
                <a:latin typeface="Source Sans Pro"/>
                <a:cs typeface="Source Sans Pro"/>
              </a:rPr>
              <a:t>jellyo</a:t>
            </a:r>
            <a:r>
              <a:rPr lang="en-AU" sz="900" dirty="0">
                <a:solidFill>
                  <a:schemeClr val="bg1"/>
                </a:solidFill>
                <a:latin typeface="Source Sans Pro"/>
                <a:cs typeface="Source Sans Pro"/>
              </a:rPr>
              <a:t> fruitcake. Pastry candy canes chocolate cake sesame snaps chocolate cake lollipop sweet</a:t>
            </a:r>
            <a:endParaRPr lang="en-US" sz="900" dirty="0">
              <a:solidFill>
                <a:schemeClr val="bg1"/>
              </a:solidFill>
              <a:latin typeface="Source Sans Pro"/>
              <a:cs typeface="Source Sans Pro"/>
            </a:endParaRPr>
          </a:p>
        </p:txBody>
      </p:sp>
      <p:sp>
        <p:nvSpPr>
          <p:cNvPr id="71" name="TextBox 70">
            <a:extLst>
              <a:ext uri="{FF2B5EF4-FFF2-40B4-BE49-F238E27FC236}">
                <a16:creationId xmlns:a16="http://schemas.microsoft.com/office/drawing/2014/main" id="{97F36438-7DC8-48C2-86AD-82A2AA23A58A}"/>
              </a:ext>
            </a:extLst>
          </p:cNvPr>
          <p:cNvSpPr txBox="1"/>
          <p:nvPr/>
        </p:nvSpPr>
        <p:spPr>
          <a:xfrm>
            <a:off x="9833547" y="6520721"/>
            <a:ext cx="2073003" cy="230832"/>
          </a:xfrm>
          <a:prstGeom prst="rect">
            <a:avLst/>
          </a:prstGeom>
          <a:noFill/>
        </p:spPr>
        <p:txBody>
          <a:bodyPr wrap="none" rtlCol="0">
            <a:spAutoFit/>
          </a:bodyPr>
          <a:lstStyle/>
          <a:p>
            <a:r>
              <a:rPr lang="id-ID" sz="900" spc="600" dirty="0"/>
              <a:t>WWW.EGGIE.COM</a:t>
            </a:r>
          </a:p>
        </p:txBody>
      </p:sp>
    </p:spTree>
    <p:extLst>
      <p:ext uri="{BB962C8B-B14F-4D97-AF65-F5344CB8AC3E}">
        <p14:creationId xmlns:p14="http://schemas.microsoft.com/office/powerpoint/2010/main" val="160800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21151C-01A5-4BDF-B20F-FBB9BF0420D7}"/>
              </a:ext>
            </a:extLst>
          </p:cNvPr>
          <p:cNvSpPr txBox="1"/>
          <p:nvPr/>
        </p:nvSpPr>
        <p:spPr>
          <a:xfrm>
            <a:off x="3548744" y="4350549"/>
            <a:ext cx="5094513" cy="400110"/>
          </a:xfrm>
          <a:prstGeom prst="rect">
            <a:avLst/>
          </a:prstGeom>
          <a:noFill/>
        </p:spPr>
        <p:txBody>
          <a:bodyPr wrap="square" rtlCol="0">
            <a:spAutoFit/>
          </a:bodyPr>
          <a:lstStyle/>
          <a:p>
            <a:pPr algn="ctr">
              <a:lnSpc>
                <a:spcPct val="80000"/>
              </a:lnSpc>
            </a:pPr>
            <a:r>
              <a:rPr lang="en-US" sz="2500" b="1" dirty="0">
                <a:solidFill>
                  <a:schemeClr val="tx1">
                    <a:lumMod val="75000"/>
                    <a:lumOff val="25000"/>
                  </a:schemeClr>
                </a:solidFill>
                <a:latin typeface="Lato" charset="0"/>
                <a:ea typeface="Lato" charset="0"/>
                <a:cs typeface="Lato" charset="0"/>
              </a:rPr>
              <a:t>WHO ARE WE</a:t>
            </a:r>
            <a:endParaRPr lang="en-US" sz="2500" b="1" dirty="0">
              <a:solidFill>
                <a:srgbClr val="D1E8BE"/>
              </a:solidFill>
              <a:latin typeface="Lato" charset="0"/>
              <a:ea typeface="Lato" charset="0"/>
              <a:cs typeface="Lato" charset="0"/>
            </a:endParaRPr>
          </a:p>
        </p:txBody>
      </p:sp>
      <p:sp>
        <p:nvSpPr>
          <p:cNvPr id="16" name="TextBox 15">
            <a:extLst>
              <a:ext uri="{FF2B5EF4-FFF2-40B4-BE49-F238E27FC236}">
                <a16:creationId xmlns:a16="http://schemas.microsoft.com/office/drawing/2014/main" id="{45CF3ECD-AAA6-4E95-B0D8-13192C5C6977}"/>
              </a:ext>
            </a:extLst>
          </p:cNvPr>
          <p:cNvSpPr txBox="1"/>
          <p:nvPr/>
        </p:nvSpPr>
        <p:spPr>
          <a:xfrm>
            <a:off x="4968127" y="4750659"/>
            <a:ext cx="2255746" cy="261610"/>
          </a:xfrm>
          <a:prstGeom prst="rect">
            <a:avLst/>
          </a:prstGeom>
          <a:noFill/>
        </p:spPr>
        <p:txBody>
          <a:bodyPr wrap="none" rtlCol="0">
            <a:spAutoFit/>
          </a:bodyPr>
          <a:lstStyle/>
          <a:p>
            <a:pPr algn="ctr"/>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17" name="TextBox 16">
            <a:extLst>
              <a:ext uri="{FF2B5EF4-FFF2-40B4-BE49-F238E27FC236}">
                <a16:creationId xmlns:a16="http://schemas.microsoft.com/office/drawing/2014/main" id="{A0246470-0D93-4203-925B-8B44FA34BADA}"/>
              </a:ext>
            </a:extLst>
          </p:cNvPr>
          <p:cNvSpPr txBox="1"/>
          <p:nvPr/>
        </p:nvSpPr>
        <p:spPr>
          <a:xfrm>
            <a:off x="3548743" y="5012269"/>
            <a:ext cx="5094514" cy="584775"/>
          </a:xfrm>
          <a:prstGeom prst="rect">
            <a:avLst/>
          </a:prstGeom>
          <a:noFill/>
        </p:spPr>
        <p:txBody>
          <a:bodyPr wrap="square" rtlCol="0">
            <a:spAutoFit/>
          </a:bodyPr>
          <a:lstStyle/>
          <a:p>
            <a:pPr algn="ctr"/>
            <a:r>
              <a:rPr lang="en-US" sz="1600" b="1" i="1" dirty="0">
                <a:solidFill>
                  <a:schemeClr val="tx1">
                    <a:lumMod val="75000"/>
                    <a:lumOff val="25000"/>
                  </a:schemeClr>
                </a:solidFill>
                <a:latin typeface="Lato" charset="0"/>
                <a:ea typeface="Lato" charset="0"/>
                <a:cs typeface="Lato" charset="0"/>
              </a:rPr>
              <a:t>I like food. I like eating, and I don't want to deprive </a:t>
            </a:r>
          </a:p>
          <a:p>
            <a:pPr algn="ctr"/>
            <a:r>
              <a:rPr lang="en-US" sz="1600" b="1" i="1" dirty="0">
                <a:solidFill>
                  <a:schemeClr val="tx1">
                    <a:lumMod val="75000"/>
                    <a:lumOff val="25000"/>
                  </a:schemeClr>
                </a:solidFill>
                <a:latin typeface="Lato" charset="0"/>
                <a:ea typeface="Lato" charset="0"/>
                <a:cs typeface="Lato" charset="0"/>
              </a:rPr>
              <a:t>myself of good food. </a:t>
            </a:r>
          </a:p>
        </p:txBody>
      </p:sp>
      <p:sp>
        <p:nvSpPr>
          <p:cNvPr id="18" name="TextBox 17">
            <a:extLst>
              <a:ext uri="{FF2B5EF4-FFF2-40B4-BE49-F238E27FC236}">
                <a16:creationId xmlns:a16="http://schemas.microsoft.com/office/drawing/2014/main" id="{09D3836B-84A2-48E5-AC14-7EE7EA806CFF}"/>
              </a:ext>
            </a:extLst>
          </p:cNvPr>
          <p:cNvSpPr txBox="1"/>
          <p:nvPr/>
        </p:nvSpPr>
        <p:spPr>
          <a:xfrm>
            <a:off x="1911762" y="5677542"/>
            <a:ext cx="8368476" cy="359073"/>
          </a:xfrm>
          <a:prstGeom prst="rect">
            <a:avLst/>
          </a:prstGeom>
          <a:noFill/>
        </p:spPr>
        <p:txBody>
          <a:bodyPr wrap="square" lIns="0" tIns="0" rIns="0" bIns="0" rtlCol="0">
            <a:spAutoFit/>
          </a:bodyPr>
          <a:lstStyle/>
          <a:p>
            <a:pPr algn="ct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topping I love halvah  love lemon cake. Gummies jellyo fruitcake. Pastry candy canes chocolate cake sesame snaps chocolate cake lollipop sweet. Tiramisu pie liquorice shmallow gingerbread icing jelly sesame snaps.</a:t>
            </a:r>
            <a:endParaRPr lang="en-US" sz="900" dirty="0">
              <a:solidFill>
                <a:schemeClr val="bg1">
                  <a:lumMod val="50000"/>
                </a:schemeClr>
              </a:solidFill>
              <a:latin typeface="Source Sans Pro"/>
              <a:cs typeface="Source Sans Pro"/>
            </a:endParaRPr>
          </a:p>
        </p:txBody>
      </p:sp>
      <p:pic>
        <p:nvPicPr>
          <p:cNvPr id="4" name="圖片版面配置區 3">
            <a:extLst>
              <a:ext uri="{FF2B5EF4-FFF2-40B4-BE49-F238E27FC236}">
                <a16:creationId xmlns:a16="http://schemas.microsoft.com/office/drawing/2014/main" id="{5FD6F4B3-012C-B046-9940-775DB14B60C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059" b="30059"/>
          <a:stretch>
            <a:fillRect/>
          </a:stretch>
        </p:blipFill>
        <p:spPr/>
      </p:pic>
    </p:spTree>
    <p:extLst>
      <p:ext uri="{BB962C8B-B14F-4D97-AF65-F5344CB8AC3E}">
        <p14:creationId xmlns:p14="http://schemas.microsoft.com/office/powerpoint/2010/main" val="294872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361F6834-5268-420B-BE81-2E4EB6D6ED2B}"/>
              </a:ext>
            </a:extLst>
          </p:cNvPr>
          <p:cNvSpPr txBox="1"/>
          <p:nvPr/>
        </p:nvSpPr>
        <p:spPr>
          <a:xfrm>
            <a:off x="1130357" y="3712784"/>
            <a:ext cx="4054556" cy="707886"/>
          </a:xfrm>
          <a:prstGeom prst="rect">
            <a:avLst/>
          </a:prstGeom>
          <a:noFill/>
        </p:spPr>
        <p:txBody>
          <a:bodyPr wrap="square" rtlCol="0">
            <a:spAutoFit/>
          </a:bodyPr>
          <a:lstStyle/>
          <a:p>
            <a:pPr>
              <a:lnSpc>
                <a:spcPct val="80000"/>
              </a:lnSpc>
            </a:pPr>
            <a:r>
              <a:rPr lang="en-US" sz="2500" b="1" dirty="0">
                <a:solidFill>
                  <a:schemeClr val="tx1">
                    <a:lumMod val="75000"/>
                    <a:lumOff val="25000"/>
                  </a:schemeClr>
                </a:solidFill>
                <a:latin typeface="Lato" charset="0"/>
                <a:ea typeface="Lato" charset="0"/>
                <a:cs typeface="Lato" charset="0"/>
              </a:rPr>
              <a:t>E</a:t>
            </a:r>
            <a:r>
              <a:rPr lang="id-ID" sz="2500" b="1" dirty="0">
                <a:solidFill>
                  <a:schemeClr val="tx1">
                    <a:lumMod val="75000"/>
                    <a:lumOff val="25000"/>
                  </a:schemeClr>
                </a:solidFill>
                <a:latin typeface="Lato" charset="0"/>
                <a:ea typeface="Lato" charset="0"/>
                <a:cs typeface="Lato" charset="0"/>
              </a:rPr>
              <a:t>GGIE</a:t>
            </a:r>
          </a:p>
          <a:p>
            <a:pPr>
              <a:lnSpc>
                <a:spcPct val="80000"/>
              </a:lnSpc>
            </a:pPr>
            <a:r>
              <a:rPr lang="id-ID" sz="2500" b="1" dirty="0">
                <a:solidFill>
                  <a:schemeClr val="tx1">
                    <a:lumMod val="75000"/>
                    <a:lumOff val="25000"/>
                  </a:schemeClr>
                </a:solidFill>
                <a:latin typeface="Lato" charset="0"/>
                <a:ea typeface="Lato" charset="0"/>
                <a:cs typeface="Lato" charset="0"/>
              </a:rPr>
              <a:t>VISION</a:t>
            </a:r>
            <a:endParaRPr lang="en-US" sz="2500" b="1" dirty="0">
              <a:solidFill>
                <a:schemeClr val="tx1">
                  <a:lumMod val="75000"/>
                  <a:lumOff val="25000"/>
                </a:schemeClr>
              </a:solidFill>
              <a:latin typeface="Lato" charset="0"/>
              <a:ea typeface="Lato" charset="0"/>
              <a:cs typeface="Lato" charset="0"/>
            </a:endParaRPr>
          </a:p>
        </p:txBody>
      </p:sp>
      <p:sp>
        <p:nvSpPr>
          <p:cNvPr id="71" name="TextBox 70">
            <a:extLst>
              <a:ext uri="{FF2B5EF4-FFF2-40B4-BE49-F238E27FC236}">
                <a16:creationId xmlns:a16="http://schemas.microsoft.com/office/drawing/2014/main" id="{38646621-B7EB-4766-B57D-56531B0E6346}"/>
              </a:ext>
            </a:extLst>
          </p:cNvPr>
          <p:cNvSpPr txBox="1"/>
          <p:nvPr/>
        </p:nvSpPr>
        <p:spPr>
          <a:xfrm>
            <a:off x="1130357" y="4289865"/>
            <a:ext cx="2255746" cy="261610"/>
          </a:xfrm>
          <a:prstGeom prst="rect">
            <a:avLst/>
          </a:prstGeom>
          <a:noFill/>
        </p:spPr>
        <p:txBody>
          <a:bodyPr wrap="none" rtlCol="0">
            <a:spAutoFit/>
          </a:bodyPr>
          <a:lstStyle/>
          <a:p>
            <a:r>
              <a:rPr lang="en-US" sz="1100" dirty="0">
                <a:solidFill>
                  <a:schemeClr val="bg1">
                    <a:lumMod val="75000"/>
                  </a:schemeClr>
                </a:solidFill>
              </a:rPr>
              <a:t>Quick service restaurant in real time</a:t>
            </a:r>
            <a:endParaRPr lang="en-US" sz="1100" dirty="0">
              <a:solidFill>
                <a:schemeClr val="bg1">
                  <a:lumMod val="75000"/>
                </a:schemeClr>
              </a:solidFill>
              <a:latin typeface="Source Sans Pro"/>
              <a:cs typeface="Source Sans Pro"/>
            </a:endParaRPr>
          </a:p>
        </p:txBody>
      </p:sp>
      <p:sp>
        <p:nvSpPr>
          <p:cNvPr id="72" name="TextBox 71">
            <a:extLst>
              <a:ext uri="{FF2B5EF4-FFF2-40B4-BE49-F238E27FC236}">
                <a16:creationId xmlns:a16="http://schemas.microsoft.com/office/drawing/2014/main" id="{8676B71D-A485-4FFF-9FF7-8447C24A56AB}"/>
              </a:ext>
            </a:extLst>
          </p:cNvPr>
          <p:cNvSpPr txBox="1"/>
          <p:nvPr/>
        </p:nvSpPr>
        <p:spPr>
          <a:xfrm>
            <a:off x="1214882" y="4592429"/>
            <a:ext cx="3970032"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a:t>
            </a:r>
            <a:r>
              <a:rPr lang="en-AU" sz="900" dirty="0" err="1">
                <a:solidFill>
                  <a:schemeClr val="bg1">
                    <a:lumMod val="50000"/>
                  </a:schemeClr>
                </a:solidFill>
                <a:latin typeface="Source Sans Pro"/>
                <a:cs typeface="Source Sans Pro"/>
              </a:rPr>
              <a:t>bonbon</a:t>
            </a:r>
            <a:r>
              <a:rPr lang="en-AU" sz="900" dirty="0">
                <a:solidFill>
                  <a:schemeClr val="bg1">
                    <a:lumMod val="50000"/>
                  </a:schemeClr>
                </a:solidFill>
                <a:latin typeface="Source Sans Pro"/>
                <a:cs typeface="Source Sans Pro"/>
              </a:rPr>
              <a:t> soufflé bonbon topping I love halvah  love lemon cake. Gummies </a:t>
            </a:r>
            <a:r>
              <a:rPr lang="en-AU" sz="900" dirty="0" err="1">
                <a:solidFill>
                  <a:schemeClr val="bg1">
                    <a:lumMod val="50000"/>
                  </a:schemeClr>
                </a:solidFill>
                <a:latin typeface="Source Sans Pro"/>
                <a:cs typeface="Source Sans Pro"/>
              </a:rPr>
              <a:t>jellyo</a:t>
            </a:r>
            <a:r>
              <a:rPr lang="en-AU" sz="900" dirty="0">
                <a:solidFill>
                  <a:schemeClr val="bg1">
                    <a:lumMod val="50000"/>
                  </a:schemeClr>
                </a:solidFill>
                <a:latin typeface="Source Sans Pro"/>
                <a:cs typeface="Source Sans Pro"/>
              </a:rPr>
              <a:t> fruitcake. Pastry candy canes chocolate cake sesame snaps chocolate cake lollipop sweet</a:t>
            </a:r>
            <a:endParaRPr lang="en-US" sz="900" dirty="0">
              <a:solidFill>
                <a:schemeClr val="bg1">
                  <a:lumMod val="50000"/>
                </a:schemeClr>
              </a:solidFill>
              <a:latin typeface="Source Sans Pro"/>
              <a:cs typeface="Source Sans Pro"/>
            </a:endParaRPr>
          </a:p>
        </p:txBody>
      </p:sp>
      <p:sp>
        <p:nvSpPr>
          <p:cNvPr id="104" name="TextBox 103">
            <a:extLst>
              <a:ext uri="{FF2B5EF4-FFF2-40B4-BE49-F238E27FC236}">
                <a16:creationId xmlns:a16="http://schemas.microsoft.com/office/drawing/2014/main" id="{2BB625D6-5B7C-45B1-8DA7-BEC49BEF2CDD}"/>
              </a:ext>
            </a:extLst>
          </p:cNvPr>
          <p:cNvSpPr txBox="1"/>
          <p:nvPr/>
        </p:nvSpPr>
        <p:spPr>
          <a:xfrm>
            <a:off x="6652600" y="5572134"/>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105" name="TextBox 104">
            <a:extLst>
              <a:ext uri="{FF2B5EF4-FFF2-40B4-BE49-F238E27FC236}">
                <a16:creationId xmlns:a16="http://schemas.microsoft.com/office/drawing/2014/main" id="{FFAB5ABF-EC84-4422-B4B9-0B94ACDDC800}"/>
              </a:ext>
            </a:extLst>
          </p:cNvPr>
          <p:cNvSpPr txBox="1"/>
          <p:nvPr/>
        </p:nvSpPr>
        <p:spPr>
          <a:xfrm>
            <a:off x="6552433" y="5274802"/>
            <a:ext cx="691215"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PIZZA</a:t>
            </a:r>
          </a:p>
        </p:txBody>
      </p:sp>
      <p:sp>
        <p:nvSpPr>
          <p:cNvPr id="106" name="TextBox 105">
            <a:extLst>
              <a:ext uri="{FF2B5EF4-FFF2-40B4-BE49-F238E27FC236}">
                <a16:creationId xmlns:a16="http://schemas.microsoft.com/office/drawing/2014/main" id="{16E9158A-B826-4CD5-AFF3-B6B9680290B0}"/>
              </a:ext>
            </a:extLst>
          </p:cNvPr>
          <p:cNvSpPr txBox="1"/>
          <p:nvPr/>
        </p:nvSpPr>
        <p:spPr>
          <a:xfrm>
            <a:off x="6639344" y="4007895"/>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107" name="TextBox 106">
            <a:extLst>
              <a:ext uri="{FF2B5EF4-FFF2-40B4-BE49-F238E27FC236}">
                <a16:creationId xmlns:a16="http://schemas.microsoft.com/office/drawing/2014/main" id="{DF048F74-17DF-4699-88BD-968D254ED6A5}"/>
              </a:ext>
            </a:extLst>
          </p:cNvPr>
          <p:cNvSpPr txBox="1"/>
          <p:nvPr/>
        </p:nvSpPr>
        <p:spPr>
          <a:xfrm>
            <a:off x="6557232" y="3692751"/>
            <a:ext cx="1120820"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APPETIZER</a:t>
            </a:r>
          </a:p>
        </p:txBody>
      </p:sp>
      <p:grpSp>
        <p:nvGrpSpPr>
          <p:cNvPr id="108" name="Group 107">
            <a:extLst>
              <a:ext uri="{FF2B5EF4-FFF2-40B4-BE49-F238E27FC236}">
                <a16:creationId xmlns:a16="http://schemas.microsoft.com/office/drawing/2014/main" id="{E49BA076-F0BF-4C09-B258-028D52C1BBC4}"/>
              </a:ext>
            </a:extLst>
          </p:cNvPr>
          <p:cNvGrpSpPr/>
          <p:nvPr/>
        </p:nvGrpSpPr>
        <p:grpSpPr>
          <a:xfrm>
            <a:off x="6117945" y="5252902"/>
            <a:ext cx="401467" cy="400155"/>
            <a:chOff x="6808546" y="4271188"/>
            <a:chExt cx="401467" cy="400155"/>
          </a:xfrm>
          <a:solidFill>
            <a:schemeClr val="tx1">
              <a:lumMod val="75000"/>
              <a:lumOff val="25000"/>
            </a:schemeClr>
          </a:solidFill>
        </p:grpSpPr>
        <p:sp>
          <p:nvSpPr>
            <p:cNvPr id="109" name="Freeform 668">
              <a:extLst>
                <a:ext uri="{FF2B5EF4-FFF2-40B4-BE49-F238E27FC236}">
                  <a16:creationId xmlns:a16="http://schemas.microsoft.com/office/drawing/2014/main" id="{8249CF74-B657-4E1B-AC6C-5129B1A5DD79}"/>
                </a:ext>
              </a:extLst>
            </p:cNvPr>
            <p:cNvSpPr>
              <a:spLocks noChangeArrowheads="1"/>
            </p:cNvSpPr>
            <p:nvPr/>
          </p:nvSpPr>
          <p:spPr bwMode="auto">
            <a:xfrm>
              <a:off x="6846593" y="4306612"/>
              <a:ext cx="363420" cy="364731"/>
            </a:xfrm>
            <a:custGeom>
              <a:avLst/>
              <a:gdLst>
                <a:gd name="T0" fmla="*/ 535 w 1221"/>
                <a:gd name="T1" fmla="*/ 1179 h 1228"/>
                <a:gd name="T2" fmla="*/ 249 w 1221"/>
                <a:gd name="T3" fmla="*/ 1051 h 1228"/>
                <a:gd name="T4" fmla="*/ 89 w 1221"/>
                <a:gd name="T5" fmla="*/ 839 h 1228"/>
                <a:gd name="T6" fmla="*/ 84 w 1221"/>
                <a:gd name="T7" fmla="*/ 632 h 1228"/>
                <a:gd name="T8" fmla="*/ 180 w 1221"/>
                <a:gd name="T9" fmla="*/ 919 h 1228"/>
                <a:gd name="T10" fmla="*/ 408 w 1221"/>
                <a:gd name="T11" fmla="*/ 1104 h 1228"/>
                <a:gd name="T12" fmla="*/ 663 w 1221"/>
                <a:gd name="T13" fmla="*/ 1136 h 1228"/>
                <a:gd name="T14" fmla="*/ 944 w 1221"/>
                <a:gd name="T15" fmla="*/ 1020 h 1228"/>
                <a:gd name="T16" fmla="*/ 1114 w 1221"/>
                <a:gd name="T17" fmla="*/ 770 h 1228"/>
                <a:gd name="T18" fmla="*/ 1125 w 1221"/>
                <a:gd name="T19" fmla="*/ 510 h 1228"/>
                <a:gd name="T20" fmla="*/ 992 w 1221"/>
                <a:gd name="T21" fmla="*/ 250 h 1228"/>
                <a:gd name="T22" fmla="*/ 732 w 1221"/>
                <a:gd name="T23" fmla="*/ 101 h 1228"/>
                <a:gd name="T24" fmla="*/ 742 w 1221"/>
                <a:gd name="T25" fmla="*/ 59 h 1228"/>
                <a:gd name="T26" fmla="*/ 1013 w 1221"/>
                <a:gd name="T27" fmla="*/ 213 h 1228"/>
                <a:gd name="T28" fmla="*/ 1167 w 1221"/>
                <a:gd name="T29" fmla="*/ 483 h 1228"/>
                <a:gd name="T30" fmla="*/ 1183 w 1221"/>
                <a:gd name="T31" fmla="*/ 632 h 1228"/>
                <a:gd name="T32" fmla="*/ 1082 w 1221"/>
                <a:gd name="T33" fmla="*/ 935 h 1228"/>
                <a:gd name="T34" fmla="*/ 886 w 1221"/>
                <a:gd name="T35" fmla="*/ 1115 h 1228"/>
                <a:gd name="T36" fmla="*/ 260 w 1221"/>
                <a:gd name="T37" fmla="*/ 935 h 1228"/>
                <a:gd name="T38" fmla="*/ 971 w 1221"/>
                <a:gd name="T39" fmla="*/ 908 h 1228"/>
                <a:gd name="T40" fmla="*/ 950 w 1221"/>
                <a:gd name="T41" fmla="*/ 882 h 1228"/>
                <a:gd name="T42" fmla="*/ 987 w 1221"/>
                <a:gd name="T43" fmla="*/ 871 h 1228"/>
                <a:gd name="T44" fmla="*/ 976 w 1221"/>
                <a:gd name="T45" fmla="*/ 908 h 1228"/>
                <a:gd name="T46" fmla="*/ 647 w 1221"/>
                <a:gd name="T47" fmla="*/ 468 h 1228"/>
                <a:gd name="T48" fmla="*/ 679 w 1221"/>
                <a:gd name="T49" fmla="*/ 489 h 1228"/>
                <a:gd name="T50" fmla="*/ 657 w 1221"/>
                <a:gd name="T51" fmla="*/ 510 h 1228"/>
                <a:gd name="T52" fmla="*/ 567 w 1221"/>
                <a:gd name="T53" fmla="*/ 722 h 1228"/>
                <a:gd name="T54" fmla="*/ 1035 w 1221"/>
                <a:gd name="T55" fmla="*/ 632 h 1228"/>
                <a:gd name="T56" fmla="*/ 631 w 1221"/>
                <a:gd name="T57" fmla="*/ 595 h 1228"/>
                <a:gd name="T58" fmla="*/ 700 w 1221"/>
                <a:gd name="T59" fmla="*/ 531 h 1228"/>
                <a:gd name="T60" fmla="*/ 679 w 1221"/>
                <a:gd name="T61" fmla="*/ 430 h 1228"/>
                <a:gd name="T62" fmla="*/ 653 w 1221"/>
                <a:gd name="T63" fmla="*/ 170 h 1228"/>
                <a:gd name="T64" fmla="*/ 764 w 1221"/>
                <a:gd name="T65" fmla="*/ 154 h 1228"/>
                <a:gd name="T66" fmla="*/ 822 w 1221"/>
                <a:gd name="T67" fmla="*/ 175 h 1228"/>
                <a:gd name="T68" fmla="*/ 1050 w 1221"/>
                <a:gd name="T69" fmla="*/ 414 h 1228"/>
                <a:gd name="T70" fmla="*/ 976 w 1221"/>
                <a:gd name="T71" fmla="*/ 568 h 1228"/>
                <a:gd name="T72" fmla="*/ 1056 w 1221"/>
                <a:gd name="T73" fmla="*/ 595 h 1228"/>
                <a:gd name="T74" fmla="*/ 1056 w 1221"/>
                <a:gd name="T75" fmla="*/ 813 h 1228"/>
                <a:gd name="T76" fmla="*/ 971 w 1221"/>
                <a:gd name="T77" fmla="*/ 823 h 1228"/>
                <a:gd name="T78" fmla="*/ 907 w 1221"/>
                <a:gd name="T79" fmla="*/ 887 h 1228"/>
                <a:gd name="T80" fmla="*/ 928 w 1221"/>
                <a:gd name="T81" fmla="*/ 982 h 1228"/>
                <a:gd name="T82" fmla="*/ 679 w 1221"/>
                <a:gd name="T83" fmla="*/ 1094 h 1228"/>
                <a:gd name="T84" fmla="*/ 567 w 1221"/>
                <a:gd name="T85" fmla="*/ 1099 h 1228"/>
                <a:gd name="T86" fmla="*/ 414 w 1221"/>
                <a:gd name="T87" fmla="*/ 1057 h 1228"/>
                <a:gd name="T88" fmla="*/ 228 w 1221"/>
                <a:gd name="T89" fmla="*/ 908 h 1228"/>
                <a:gd name="T90" fmla="*/ 153 w 1221"/>
                <a:gd name="T91" fmla="*/ 781 h 1228"/>
                <a:gd name="T92" fmla="*/ 1220 w 1221"/>
                <a:gd name="T93" fmla="*/ 616 h 1228"/>
                <a:gd name="T94" fmla="*/ 1151 w 1221"/>
                <a:gd name="T95" fmla="*/ 324 h 1228"/>
                <a:gd name="T96" fmla="*/ 902 w 1221"/>
                <a:gd name="T97" fmla="*/ 75 h 1228"/>
                <a:gd name="T98" fmla="*/ 589 w 1221"/>
                <a:gd name="T99" fmla="*/ 0 h 1228"/>
                <a:gd name="T100" fmla="*/ 10 w 1221"/>
                <a:gd name="T101" fmla="*/ 733 h 1228"/>
                <a:gd name="T102" fmla="*/ 180 w 1221"/>
                <a:gd name="T103" fmla="*/ 1046 h 1228"/>
                <a:gd name="T104" fmla="*/ 418 w 1221"/>
                <a:gd name="T105" fmla="*/ 1195 h 1228"/>
                <a:gd name="T106" fmla="*/ 631 w 1221"/>
                <a:gd name="T107" fmla="*/ 1227 h 1228"/>
                <a:gd name="T108" fmla="*/ 907 w 1221"/>
                <a:gd name="T109" fmla="*/ 1153 h 1228"/>
                <a:gd name="T110" fmla="*/ 1120 w 1221"/>
                <a:gd name="T111" fmla="*/ 950 h 1228"/>
                <a:gd name="T112" fmla="*/ 1220 w 1221"/>
                <a:gd name="T113" fmla="*/ 61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1" h="1228">
                  <a:moveTo>
                    <a:pt x="631" y="1184"/>
                  </a:moveTo>
                  <a:lnTo>
                    <a:pt x="631" y="1163"/>
                  </a:lnTo>
                  <a:lnTo>
                    <a:pt x="589" y="1163"/>
                  </a:lnTo>
                  <a:lnTo>
                    <a:pt x="589" y="1184"/>
                  </a:lnTo>
                  <a:lnTo>
                    <a:pt x="589" y="1184"/>
                  </a:lnTo>
                  <a:lnTo>
                    <a:pt x="535" y="1179"/>
                  </a:lnTo>
                  <a:lnTo>
                    <a:pt x="482" y="1168"/>
                  </a:lnTo>
                  <a:lnTo>
                    <a:pt x="435" y="1158"/>
                  </a:lnTo>
                  <a:lnTo>
                    <a:pt x="382" y="1136"/>
                  </a:lnTo>
                  <a:lnTo>
                    <a:pt x="334" y="1115"/>
                  </a:lnTo>
                  <a:lnTo>
                    <a:pt x="291" y="1083"/>
                  </a:lnTo>
                  <a:lnTo>
                    <a:pt x="249" y="1051"/>
                  </a:lnTo>
                  <a:lnTo>
                    <a:pt x="207" y="1020"/>
                  </a:lnTo>
                  <a:lnTo>
                    <a:pt x="207" y="1020"/>
                  </a:lnTo>
                  <a:lnTo>
                    <a:pt x="169" y="977"/>
                  </a:lnTo>
                  <a:lnTo>
                    <a:pt x="137" y="935"/>
                  </a:lnTo>
                  <a:lnTo>
                    <a:pt x="111" y="887"/>
                  </a:lnTo>
                  <a:lnTo>
                    <a:pt x="89" y="839"/>
                  </a:lnTo>
                  <a:lnTo>
                    <a:pt x="68" y="791"/>
                  </a:lnTo>
                  <a:lnTo>
                    <a:pt x="53" y="739"/>
                  </a:lnTo>
                  <a:lnTo>
                    <a:pt x="47" y="690"/>
                  </a:lnTo>
                  <a:lnTo>
                    <a:pt x="42" y="632"/>
                  </a:lnTo>
                  <a:lnTo>
                    <a:pt x="84" y="632"/>
                  </a:lnTo>
                  <a:lnTo>
                    <a:pt x="84" y="632"/>
                  </a:lnTo>
                  <a:lnTo>
                    <a:pt x="89" y="685"/>
                  </a:lnTo>
                  <a:lnTo>
                    <a:pt x="100" y="739"/>
                  </a:lnTo>
                  <a:lnTo>
                    <a:pt x="111" y="786"/>
                  </a:lnTo>
                  <a:lnTo>
                    <a:pt x="132" y="834"/>
                  </a:lnTo>
                  <a:lnTo>
                    <a:pt x="153" y="876"/>
                  </a:lnTo>
                  <a:lnTo>
                    <a:pt x="180" y="919"/>
                  </a:lnTo>
                  <a:lnTo>
                    <a:pt x="211" y="956"/>
                  </a:lnTo>
                  <a:lnTo>
                    <a:pt x="243" y="993"/>
                  </a:lnTo>
                  <a:lnTo>
                    <a:pt x="281" y="1025"/>
                  </a:lnTo>
                  <a:lnTo>
                    <a:pt x="323" y="1057"/>
                  </a:lnTo>
                  <a:lnTo>
                    <a:pt x="365" y="1083"/>
                  </a:lnTo>
                  <a:lnTo>
                    <a:pt x="408" y="1104"/>
                  </a:lnTo>
                  <a:lnTo>
                    <a:pt x="456" y="1121"/>
                  </a:lnTo>
                  <a:lnTo>
                    <a:pt x="509" y="1131"/>
                  </a:lnTo>
                  <a:lnTo>
                    <a:pt x="557" y="1142"/>
                  </a:lnTo>
                  <a:lnTo>
                    <a:pt x="610" y="1142"/>
                  </a:lnTo>
                  <a:lnTo>
                    <a:pt x="610" y="1142"/>
                  </a:lnTo>
                  <a:lnTo>
                    <a:pt x="663" y="1136"/>
                  </a:lnTo>
                  <a:lnTo>
                    <a:pt x="716" y="1131"/>
                  </a:lnTo>
                  <a:lnTo>
                    <a:pt x="769" y="1121"/>
                  </a:lnTo>
                  <a:lnTo>
                    <a:pt x="817" y="1099"/>
                  </a:lnTo>
                  <a:lnTo>
                    <a:pt x="860" y="1078"/>
                  </a:lnTo>
                  <a:lnTo>
                    <a:pt x="907" y="1051"/>
                  </a:lnTo>
                  <a:lnTo>
                    <a:pt x="944" y="1020"/>
                  </a:lnTo>
                  <a:lnTo>
                    <a:pt x="981" y="988"/>
                  </a:lnTo>
                  <a:lnTo>
                    <a:pt x="1018" y="950"/>
                  </a:lnTo>
                  <a:lnTo>
                    <a:pt x="1045" y="908"/>
                  </a:lnTo>
                  <a:lnTo>
                    <a:pt x="1071" y="865"/>
                  </a:lnTo>
                  <a:lnTo>
                    <a:pt x="1099" y="818"/>
                  </a:lnTo>
                  <a:lnTo>
                    <a:pt x="1114" y="770"/>
                  </a:lnTo>
                  <a:lnTo>
                    <a:pt x="1125" y="722"/>
                  </a:lnTo>
                  <a:lnTo>
                    <a:pt x="1135" y="669"/>
                  </a:lnTo>
                  <a:lnTo>
                    <a:pt x="1135" y="616"/>
                  </a:lnTo>
                  <a:lnTo>
                    <a:pt x="1135" y="616"/>
                  </a:lnTo>
                  <a:lnTo>
                    <a:pt x="1135" y="563"/>
                  </a:lnTo>
                  <a:lnTo>
                    <a:pt x="1125" y="510"/>
                  </a:lnTo>
                  <a:lnTo>
                    <a:pt x="1114" y="462"/>
                  </a:lnTo>
                  <a:lnTo>
                    <a:pt x="1099" y="414"/>
                  </a:lnTo>
                  <a:lnTo>
                    <a:pt x="1077" y="367"/>
                  </a:lnTo>
                  <a:lnTo>
                    <a:pt x="1050" y="324"/>
                  </a:lnTo>
                  <a:lnTo>
                    <a:pt x="1024" y="287"/>
                  </a:lnTo>
                  <a:lnTo>
                    <a:pt x="992" y="250"/>
                  </a:lnTo>
                  <a:lnTo>
                    <a:pt x="955" y="213"/>
                  </a:lnTo>
                  <a:lnTo>
                    <a:pt x="918" y="186"/>
                  </a:lnTo>
                  <a:lnTo>
                    <a:pt x="875" y="160"/>
                  </a:lnTo>
                  <a:lnTo>
                    <a:pt x="828" y="133"/>
                  </a:lnTo>
                  <a:lnTo>
                    <a:pt x="785" y="117"/>
                  </a:lnTo>
                  <a:lnTo>
                    <a:pt x="732" y="101"/>
                  </a:lnTo>
                  <a:lnTo>
                    <a:pt x="684" y="90"/>
                  </a:lnTo>
                  <a:lnTo>
                    <a:pt x="631" y="85"/>
                  </a:lnTo>
                  <a:lnTo>
                    <a:pt x="631" y="43"/>
                  </a:lnTo>
                  <a:lnTo>
                    <a:pt x="631" y="43"/>
                  </a:lnTo>
                  <a:lnTo>
                    <a:pt x="689" y="48"/>
                  </a:lnTo>
                  <a:lnTo>
                    <a:pt x="742" y="59"/>
                  </a:lnTo>
                  <a:lnTo>
                    <a:pt x="790" y="75"/>
                  </a:lnTo>
                  <a:lnTo>
                    <a:pt x="843" y="90"/>
                  </a:lnTo>
                  <a:lnTo>
                    <a:pt x="891" y="117"/>
                  </a:lnTo>
                  <a:lnTo>
                    <a:pt x="934" y="143"/>
                  </a:lnTo>
                  <a:lnTo>
                    <a:pt x="976" y="175"/>
                  </a:lnTo>
                  <a:lnTo>
                    <a:pt x="1013" y="213"/>
                  </a:lnTo>
                  <a:lnTo>
                    <a:pt x="1050" y="250"/>
                  </a:lnTo>
                  <a:lnTo>
                    <a:pt x="1082" y="292"/>
                  </a:lnTo>
                  <a:lnTo>
                    <a:pt x="1109" y="335"/>
                  </a:lnTo>
                  <a:lnTo>
                    <a:pt x="1130" y="382"/>
                  </a:lnTo>
                  <a:lnTo>
                    <a:pt x="1151" y="430"/>
                  </a:lnTo>
                  <a:lnTo>
                    <a:pt x="1167" y="483"/>
                  </a:lnTo>
                  <a:lnTo>
                    <a:pt x="1178" y="536"/>
                  </a:lnTo>
                  <a:lnTo>
                    <a:pt x="1183" y="595"/>
                  </a:lnTo>
                  <a:lnTo>
                    <a:pt x="1162" y="595"/>
                  </a:lnTo>
                  <a:lnTo>
                    <a:pt x="1162" y="632"/>
                  </a:lnTo>
                  <a:lnTo>
                    <a:pt x="1183" y="632"/>
                  </a:lnTo>
                  <a:lnTo>
                    <a:pt x="1183" y="632"/>
                  </a:lnTo>
                  <a:lnTo>
                    <a:pt x="1178" y="690"/>
                  </a:lnTo>
                  <a:lnTo>
                    <a:pt x="1167" y="739"/>
                  </a:lnTo>
                  <a:lnTo>
                    <a:pt x="1151" y="791"/>
                  </a:lnTo>
                  <a:lnTo>
                    <a:pt x="1135" y="839"/>
                  </a:lnTo>
                  <a:lnTo>
                    <a:pt x="1109" y="887"/>
                  </a:lnTo>
                  <a:lnTo>
                    <a:pt x="1082" y="935"/>
                  </a:lnTo>
                  <a:lnTo>
                    <a:pt x="1050" y="977"/>
                  </a:lnTo>
                  <a:lnTo>
                    <a:pt x="1013" y="1020"/>
                  </a:lnTo>
                  <a:lnTo>
                    <a:pt x="1013" y="1020"/>
                  </a:lnTo>
                  <a:lnTo>
                    <a:pt x="976" y="1051"/>
                  </a:lnTo>
                  <a:lnTo>
                    <a:pt x="934" y="1089"/>
                  </a:lnTo>
                  <a:lnTo>
                    <a:pt x="886" y="1115"/>
                  </a:lnTo>
                  <a:lnTo>
                    <a:pt x="838" y="1136"/>
                  </a:lnTo>
                  <a:lnTo>
                    <a:pt x="790" y="1158"/>
                  </a:lnTo>
                  <a:lnTo>
                    <a:pt x="737" y="1168"/>
                  </a:lnTo>
                  <a:lnTo>
                    <a:pt x="684" y="1179"/>
                  </a:lnTo>
                  <a:lnTo>
                    <a:pt x="631" y="1184"/>
                  </a:lnTo>
                  <a:close/>
                  <a:moveTo>
                    <a:pt x="260" y="935"/>
                  </a:moveTo>
                  <a:lnTo>
                    <a:pt x="291" y="903"/>
                  </a:lnTo>
                  <a:lnTo>
                    <a:pt x="323" y="935"/>
                  </a:lnTo>
                  <a:lnTo>
                    <a:pt x="291" y="967"/>
                  </a:lnTo>
                  <a:lnTo>
                    <a:pt x="260" y="935"/>
                  </a:lnTo>
                  <a:close/>
                  <a:moveTo>
                    <a:pt x="971" y="908"/>
                  </a:moveTo>
                  <a:lnTo>
                    <a:pt x="971" y="908"/>
                  </a:lnTo>
                  <a:lnTo>
                    <a:pt x="960" y="908"/>
                  </a:lnTo>
                  <a:lnTo>
                    <a:pt x="955" y="903"/>
                  </a:lnTo>
                  <a:lnTo>
                    <a:pt x="950" y="897"/>
                  </a:lnTo>
                  <a:lnTo>
                    <a:pt x="950" y="887"/>
                  </a:lnTo>
                  <a:lnTo>
                    <a:pt x="950" y="887"/>
                  </a:lnTo>
                  <a:lnTo>
                    <a:pt x="950" y="882"/>
                  </a:lnTo>
                  <a:lnTo>
                    <a:pt x="955" y="871"/>
                  </a:lnTo>
                  <a:lnTo>
                    <a:pt x="960" y="871"/>
                  </a:lnTo>
                  <a:lnTo>
                    <a:pt x="971" y="865"/>
                  </a:lnTo>
                  <a:lnTo>
                    <a:pt x="971" y="865"/>
                  </a:lnTo>
                  <a:lnTo>
                    <a:pt x="976" y="871"/>
                  </a:lnTo>
                  <a:lnTo>
                    <a:pt x="987" y="871"/>
                  </a:lnTo>
                  <a:lnTo>
                    <a:pt x="992" y="882"/>
                  </a:lnTo>
                  <a:lnTo>
                    <a:pt x="992" y="887"/>
                  </a:lnTo>
                  <a:lnTo>
                    <a:pt x="992" y="887"/>
                  </a:lnTo>
                  <a:lnTo>
                    <a:pt x="992" y="897"/>
                  </a:lnTo>
                  <a:lnTo>
                    <a:pt x="987" y="903"/>
                  </a:lnTo>
                  <a:lnTo>
                    <a:pt x="976" y="908"/>
                  </a:lnTo>
                  <a:lnTo>
                    <a:pt x="971" y="908"/>
                  </a:lnTo>
                  <a:close/>
                  <a:moveTo>
                    <a:pt x="636" y="489"/>
                  </a:moveTo>
                  <a:lnTo>
                    <a:pt x="636" y="489"/>
                  </a:lnTo>
                  <a:lnTo>
                    <a:pt x="636" y="478"/>
                  </a:lnTo>
                  <a:lnTo>
                    <a:pt x="642" y="473"/>
                  </a:lnTo>
                  <a:lnTo>
                    <a:pt x="647" y="468"/>
                  </a:lnTo>
                  <a:lnTo>
                    <a:pt x="657" y="468"/>
                  </a:lnTo>
                  <a:lnTo>
                    <a:pt x="657" y="468"/>
                  </a:lnTo>
                  <a:lnTo>
                    <a:pt x="663" y="468"/>
                  </a:lnTo>
                  <a:lnTo>
                    <a:pt x="674" y="473"/>
                  </a:lnTo>
                  <a:lnTo>
                    <a:pt x="674" y="478"/>
                  </a:lnTo>
                  <a:lnTo>
                    <a:pt x="679" y="489"/>
                  </a:lnTo>
                  <a:lnTo>
                    <a:pt x="679" y="489"/>
                  </a:lnTo>
                  <a:lnTo>
                    <a:pt x="674" y="494"/>
                  </a:lnTo>
                  <a:lnTo>
                    <a:pt x="674" y="504"/>
                  </a:lnTo>
                  <a:lnTo>
                    <a:pt x="663" y="510"/>
                  </a:lnTo>
                  <a:lnTo>
                    <a:pt x="657" y="510"/>
                  </a:lnTo>
                  <a:lnTo>
                    <a:pt x="657" y="510"/>
                  </a:lnTo>
                  <a:lnTo>
                    <a:pt x="647" y="510"/>
                  </a:lnTo>
                  <a:lnTo>
                    <a:pt x="642" y="504"/>
                  </a:lnTo>
                  <a:lnTo>
                    <a:pt x="636" y="494"/>
                  </a:lnTo>
                  <a:lnTo>
                    <a:pt x="636" y="489"/>
                  </a:lnTo>
                  <a:close/>
                  <a:moveTo>
                    <a:pt x="589" y="722"/>
                  </a:moveTo>
                  <a:lnTo>
                    <a:pt x="567" y="722"/>
                  </a:lnTo>
                  <a:lnTo>
                    <a:pt x="567" y="765"/>
                  </a:lnTo>
                  <a:lnTo>
                    <a:pt x="589" y="765"/>
                  </a:lnTo>
                  <a:lnTo>
                    <a:pt x="589" y="1036"/>
                  </a:lnTo>
                  <a:lnTo>
                    <a:pt x="631" y="1036"/>
                  </a:lnTo>
                  <a:lnTo>
                    <a:pt x="631" y="632"/>
                  </a:lnTo>
                  <a:lnTo>
                    <a:pt x="1035" y="632"/>
                  </a:lnTo>
                  <a:lnTo>
                    <a:pt x="1035" y="595"/>
                  </a:lnTo>
                  <a:lnTo>
                    <a:pt x="843" y="595"/>
                  </a:lnTo>
                  <a:lnTo>
                    <a:pt x="843" y="574"/>
                  </a:lnTo>
                  <a:lnTo>
                    <a:pt x="801" y="574"/>
                  </a:lnTo>
                  <a:lnTo>
                    <a:pt x="801" y="595"/>
                  </a:lnTo>
                  <a:lnTo>
                    <a:pt x="631" y="595"/>
                  </a:lnTo>
                  <a:lnTo>
                    <a:pt x="631" y="547"/>
                  </a:lnTo>
                  <a:lnTo>
                    <a:pt x="631" y="547"/>
                  </a:lnTo>
                  <a:lnTo>
                    <a:pt x="657" y="553"/>
                  </a:lnTo>
                  <a:lnTo>
                    <a:pt x="657" y="553"/>
                  </a:lnTo>
                  <a:lnTo>
                    <a:pt x="679" y="547"/>
                  </a:lnTo>
                  <a:lnTo>
                    <a:pt x="700" y="531"/>
                  </a:lnTo>
                  <a:lnTo>
                    <a:pt x="716" y="510"/>
                  </a:lnTo>
                  <a:lnTo>
                    <a:pt x="716" y="489"/>
                  </a:lnTo>
                  <a:lnTo>
                    <a:pt x="716" y="489"/>
                  </a:lnTo>
                  <a:lnTo>
                    <a:pt x="716" y="462"/>
                  </a:lnTo>
                  <a:lnTo>
                    <a:pt x="700" y="441"/>
                  </a:lnTo>
                  <a:lnTo>
                    <a:pt x="679" y="430"/>
                  </a:lnTo>
                  <a:lnTo>
                    <a:pt x="657" y="425"/>
                  </a:lnTo>
                  <a:lnTo>
                    <a:pt x="657" y="425"/>
                  </a:lnTo>
                  <a:lnTo>
                    <a:pt x="631" y="430"/>
                  </a:lnTo>
                  <a:lnTo>
                    <a:pt x="631" y="213"/>
                  </a:lnTo>
                  <a:lnTo>
                    <a:pt x="653" y="213"/>
                  </a:lnTo>
                  <a:lnTo>
                    <a:pt x="653" y="170"/>
                  </a:lnTo>
                  <a:lnTo>
                    <a:pt x="631" y="170"/>
                  </a:lnTo>
                  <a:lnTo>
                    <a:pt x="631" y="128"/>
                  </a:lnTo>
                  <a:lnTo>
                    <a:pt x="631" y="128"/>
                  </a:lnTo>
                  <a:lnTo>
                    <a:pt x="679" y="133"/>
                  </a:lnTo>
                  <a:lnTo>
                    <a:pt x="721" y="143"/>
                  </a:lnTo>
                  <a:lnTo>
                    <a:pt x="764" y="154"/>
                  </a:lnTo>
                  <a:lnTo>
                    <a:pt x="806" y="170"/>
                  </a:lnTo>
                  <a:lnTo>
                    <a:pt x="780" y="170"/>
                  </a:lnTo>
                  <a:lnTo>
                    <a:pt x="780" y="213"/>
                  </a:lnTo>
                  <a:lnTo>
                    <a:pt x="822" y="213"/>
                  </a:lnTo>
                  <a:lnTo>
                    <a:pt x="822" y="175"/>
                  </a:lnTo>
                  <a:lnTo>
                    <a:pt x="822" y="175"/>
                  </a:lnTo>
                  <a:lnTo>
                    <a:pt x="870" y="202"/>
                  </a:lnTo>
                  <a:lnTo>
                    <a:pt x="918" y="239"/>
                  </a:lnTo>
                  <a:lnTo>
                    <a:pt x="960" y="276"/>
                  </a:lnTo>
                  <a:lnTo>
                    <a:pt x="992" y="319"/>
                  </a:lnTo>
                  <a:lnTo>
                    <a:pt x="1024" y="361"/>
                  </a:lnTo>
                  <a:lnTo>
                    <a:pt x="1050" y="414"/>
                  </a:lnTo>
                  <a:lnTo>
                    <a:pt x="1071" y="468"/>
                  </a:lnTo>
                  <a:lnTo>
                    <a:pt x="1088" y="521"/>
                  </a:lnTo>
                  <a:lnTo>
                    <a:pt x="1077" y="526"/>
                  </a:lnTo>
                  <a:lnTo>
                    <a:pt x="1035" y="510"/>
                  </a:lnTo>
                  <a:lnTo>
                    <a:pt x="966" y="531"/>
                  </a:lnTo>
                  <a:lnTo>
                    <a:pt x="976" y="568"/>
                  </a:lnTo>
                  <a:lnTo>
                    <a:pt x="1029" y="553"/>
                  </a:lnTo>
                  <a:lnTo>
                    <a:pt x="1077" y="574"/>
                  </a:lnTo>
                  <a:lnTo>
                    <a:pt x="1093" y="563"/>
                  </a:lnTo>
                  <a:lnTo>
                    <a:pt x="1093" y="563"/>
                  </a:lnTo>
                  <a:lnTo>
                    <a:pt x="1099" y="595"/>
                  </a:lnTo>
                  <a:lnTo>
                    <a:pt x="1056" y="595"/>
                  </a:lnTo>
                  <a:lnTo>
                    <a:pt x="1056" y="632"/>
                  </a:lnTo>
                  <a:lnTo>
                    <a:pt x="1099" y="632"/>
                  </a:lnTo>
                  <a:lnTo>
                    <a:pt x="1099" y="632"/>
                  </a:lnTo>
                  <a:lnTo>
                    <a:pt x="1088" y="696"/>
                  </a:lnTo>
                  <a:lnTo>
                    <a:pt x="1077" y="754"/>
                  </a:lnTo>
                  <a:lnTo>
                    <a:pt x="1056" y="813"/>
                  </a:lnTo>
                  <a:lnTo>
                    <a:pt x="1029" y="865"/>
                  </a:lnTo>
                  <a:lnTo>
                    <a:pt x="1029" y="865"/>
                  </a:lnTo>
                  <a:lnTo>
                    <a:pt x="1018" y="850"/>
                  </a:lnTo>
                  <a:lnTo>
                    <a:pt x="1003" y="834"/>
                  </a:lnTo>
                  <a:lnTo>
                    <a:pt x="987" y="829"/>
                  </a:lnTo>
                  <a:lnTo>
                    <a:pt x="971" y="823"/>
                  </a:lnTo>
                  <a:lnTo>
                    <a:pt x="971" y="823"/>
                  </a:lnTo>
                  <a:lnTo>
                    <a:pt x="944" y="829"/>
                  </a:lnTo>
                  <a:lnTo>
                    <a:pt x="923" y="844"/>
                  </a:lnTo>
                  <a:lnTo>
                    <a:pt x="913" y="865"/>
                  </a:lnTo>
                  <a:lnTo>
                    <a:pt x="907" y="887"/>
                  </a:lnTo>
                  <a:lnTo>
                    <a:pt x="907" y="887"/>
                  </a:lnTo>
                  <a:lnTo>
                    <a:pt x="913" y="914"/>
                  </a:lnTo>
                  <a:lnTo>
                    <a:pt x="923" y="929"/>
                  </a:lnTo>
                  <a:lnTo>
                    <a:pt x="939" y="946"/>
                  </a:lnTo>
                  <a:lnTo>
                    <a:pt x="960" y="950"/>
                  </a:lnTo>
                  <a:lnTo>
                    <a:pt x="960" y="950"/>
                  </a:lnTo>
                  <a:lnTo>
                    <a:pt x="928" y="982"/>
                  </a:lnTo>
                  <a:lnTo>
                    <a:pt x="891" y="1009"/>
                  </a:lnTo>
                  <a:lnTo>
                    <a:pt x="854" y="1036"/>
                  </a:lnTo>
                  <a:lnTo>
                    <a:pt x="811" y="1057"/>
                  </a:lnTo>
                  <a:lnTo>
                    <a:pt x="769" y="1073"/>
                  </a:lnTo>
                  <a:lnTo>
                    <a:pt x="727" y="1089"/>
                  </a:lnTo>
                  <a:lnTo>
                    <a:pt x="679" y="1094"/>
                  </a:lnTo>
                  <a:lnTo>
                    <a:pt x="631" y="1099"/>
                  </a:lnTo>
                  <a:lnTo>
                    <a:pt x="631" y="1062"/>
                  </a:lnTo>
                  <a:lnTo>
                    <a:pt x="589" y="1062"/>
                  </a:lnTo>
                  <a:lnTo>
                    <a:pt x="589" y="1099"/>
                  </a:lnTo>
                  <a:lnTo>
                    <a:pt x="589" y="1099"/>
                  </a:lnTo>
                  <a:lnTo>
                    <a:pt x="567" y="1099"/>
                  </a:lnTo>
                  <a:lnTo>
                    <a:pt x="567" y="1078"/>
                  </a:lnTo>
                  <a:lnTo>
                    <a:pt x="525" y="1078"/>
                  </a:lnTo>
                  <a:lnTo>
                    <a:pt x="525" y="1094"/>
                  </a:lnTo>
                  <a:lnTo>
                    <a:pt x="525" y="1094"/>
                  </a:lnTo>
                  <a:lnTo>
                    <a:pt x="467" y="1078"/>
                  </a:lnTo>
                  <a:lnTo>
                    <a:pt x="414" y="1057"/>
                  </a:lnTo>
                  <a:lnTo>
                    <a:pt x="360" y="1030"/>
                  </a:lnTo>
                  <a:lnTo>
                    <a:pt x="313" y="998"/>
                  </a:lnTo>
                  <a:lnTo>
                    <a:pt x="382" y="935"/>
                  </a:lnTo>
                  <a:lnTo>
                    <a:pt x="291" y="844"/>
                  </a:lnTo>
                  <a:lnTo>
                    <a:pt x="228" y="908"/>
                  </a:lnTo>
                  <a:lnTo>
                    <a:pt x="228" y="908"/>
                  </a:lnTo>
                  <a:lnTo>
                    <a:pt x="196" y="865"/>
                  </a:lnTo>
                  <a:lnTo>
                    <a:pt x="211" y="865"/>
                  </a:lnTo>
                  <a:lnTo>
                    <a:pt x="211" y="823"/>
                  </a:lnTo>
                  <a:lnTo>
                    <a:pt x="175" y="823"/>
                  </a:lnTo>
                  <a:lnTo>
                    <a:pt x="175" y="823"/>
                  </a:lnTo>
                  <a:lnTo>
                    <a:pt x="153" y="781"/>
                  </a:lnTo>
                  <a:lnTo>
                    <a:pt x="137" y="733"/>
                  </a:lnTo>
                  <a:lnTo>
                    <a:pt x="132" y="685"/>
                  </a:lnTo>
                  <a:lnTo>
                    <a:pt x="127" y="632"/>
                  </a:lnTo>
                  <a:lnTo>
                    <a:pt x="589" y="632"/>
                  </a:lnTo>
                  <a:lnTo>
                    <a:pt x="589" y="722"/>
                  </a:lnTo>
                  <a:close/>
                  <a:moveTo>
                    <a:pt x="1220" y="616"/>
                  </a:moveTo>
                  <a:lnTo>
                    <a:pt x="1220" y="616"/>
                  </a:lnTo>
                  <a:lnTo>
                    <a:pt x="1220" y="553"/>
                  </a:lnTo>
                  <a:lnTo>
                    <a:pt x="1210" y="489"/>
                  </a:lnTo>
                  <a:lnTo>
                    <a:pt x="1194" y="430"/>
                  </a:lnTo>
                  <a:lnTo>
                    <a:pt x="1173" y="377"/>
                  </a:lnTo>
                  <a:lnTo>
                    <a:pt x="1151" y="324"/>
                  </a:lnTo>
                  <a:lnTo>
                    <a:pt x="1120" y="271"/>
                  </a:lnTo>
                  <a:lnTo>
                    <a:pt x="1082" y="223"/>
                  </a:lnTo>
                  <a:lnTo>
                    <a:pt x="1045" y="181"/>
                  </a:lnTo>
                  <a:lnTo>
                    <a:pt x="1003" y="143"/>
                  </a:lnTo>
                  <a:lnTo>
                    <a:pt x="955" y="107"/>
                  </a:lnTo>
                  <a:lnTo>
                    <a:pt x="902" y="75"/>
                  </a:lnTo>
                  <a:lnTo>
                    <a:pt x="849" y="48"/>
                  </a:lnTo>
                  <a:lnTo>
                    <a:pt x="796" y="32"/>
                  </a:lnTo>
                  <a:lnTo>
                    <a:pt x="732" y="16"/>
                  </a:lnTo>
                  <a:lnTo>
                    <a:pt x="674" y="6"/>
                  </a:lnTo>
                  <a:lnTo>
                    <a:pt x="610" y="0"/>
                  </a:lnTo>
                  <a:lnTo>
                    <a:pt x="589" y="0"/>
                  </a:lnTo>
                  <a:lnTo>
                    <a:pt x="589" y="595"/>
                  </a:lnTo>
                  <a:lnTo>
                    <a:pt x="0" y="595"/>
                  </a:lnTo>
                  <a:lnTo>
                    <a:pt x="0" y="616"/>
                  </a:lnTo>
                  <a:lnTo>
                    <a:pt x="0" y="616"/>
                  </a:lnTo>
                  <a:lnTo>
                    <a:pt x="4" y="675"/>
                  </a:lnTo>
                  <a:lnTo>
                    <a:pt x="10" y="733"/>
                  </a:lnTo>
                  <a:lnTo>
                    <a:pt x="26" y="791"/>
                  </a:lnTo>
                  <a:lnTo>
                    <a:pt x="47" y="850"/>
                  </a:lnTo>
                  <a:lnTo>
                    <a:pt x="74" y="903"/>
                  </a:lnTo>
                  <a:lnTo>
                    <a:pt x="100" y="950"/>
                  </a:lnTo>
                  <a:lnTo>
                    <a:pt x="137" y="1004"/>
                  </a:lnTo>
                  <a:lnTo>
                    <a:pt x="180" y="1046"/>
                  </a:lnTo>
                  <a:lnTo>
                    <a:pt x="180" y="1046"/>
                  </a:lnTo>
                  <a:lnTo>
                    <a:pt x="222" y="1083"/>
                  </a:lnTo>
                  <a:lnTo>
                    <a:pt x="270" y="1121"/>
                  </a:lnTo>
                  <a:lnTo>
                    <a:pt x="318" y="1153"/>
                  </a:lnTo>
                  <a:lnTo>
                    <a:pt x="365" y="1174"/>
                  </a:lnTo>
                  <a:lnTo>
                    <a:pt x="418" y="1195"/>
                  </a:lnTo>
                  <a:lnTo>
                    <a:pt x="477" y="1211"/>
                  </a:lnTo>
                  <a:lnTo>
                    <a:pt x="530" y="1221"/>
                  </a:lnTo>
                  <a:lnTo>
                    <a:pt x="589" y="1227"/>
                  </a:lnTo>
                  <a:lnTo>
                    <a:pt x="589" y="1227"/>
                  </a:lnTo>
                  <a:lnTo>
                    <a:pt x="631" y="1227"/>
                  </a:lnTo>
                  <a:lnTo>
                    <a:pt x="631" y="1227"/>
                  </a:lnTo>
                  <a:lnTo>
                    <a:pt x="631" y="1227"/>
                  </a:lnTo>
                  <a:lnTo>
                    <a:pt x="689" y="1221"/>
                  </a:lnTo>
                  <a:lnTo>
                    <a:pt x="748" y="1211"/>
                  </a:lnTo>
                  <a:lnTo>
                    <a:pt x="801" y="1195"/>
                  </a:lnTo>
                  <a:lnTo>
                    <a:pt x="854" y="1174"/>
                  </a:lnTo>
                  <a:lnTo>
                    <a:pt x="907" y="1153"/>
                  </a:lnTo>
                  <a:lnTo>
                    <a:pt x="955" y="1121"/>
                  </a:lnTo>
                  <a:lnTo>
                    <a:pt x="1003" y="1083"/>
                  </a:lnTo>
                  <a:lnTo>
                    <a:pt x="1045" y="1046"/>
                  </a:lnTo>
                  <a:lnTo>
                    <a:pt x="1045" y="1046"/>
                  </a:lnTo>
                  <a:lnTo>
                    <a:pt x="1082" y="1004"/>
                  </a:lnTo>
                  <a:lnTo>
                    <a:pt x="1120" y="950"/>
                  </a:lnTo>
                  <a:lnTo>
                    <a:pt x="1151" y="903"/>
                  </a:lnTo>
                  <a:lnTo>
                    <a:pt x="1178" y="850"/>
                  </a:lnTo>
                  <a:lnTo>
                    <a:pt x="1199" y="791"/>
                  </a:lnTo>
                  <a:lnTo>
                    <a:pt x="1210" y="733"/>
                  </a:lnTo>
                  <a:lnTo>
                    <a:pt x="1220" y="675"/>
                  </a:lnTo>
                  <a:lnTo>
                    <a:pt x="1220" y="61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0" name="Freeform 669">
              <a:extLst>
                <a:ext uri="{FF2B5EF4-FFF2-40B4-BE49-F238E27FC236}">
                  <a16:creationId xmlns:a16="http://schemas.microsoft.com/office/drawing/2014/main" id="{495A06B1-64DD-4C0B-A977-7758E0945DD5}"/>
                </a:ext>
              </a:extLst>
            </p:cNvPr>
            <p:cNvSpPr>
              <a:spLocks noChangeArrowheads="1"/>
            </p:cNvSpPr>
            <p:nvPr/>
          </p:nvSpPr>
          <p:spPr bwMode="auto">
            <a:xfrm>
              <a:off x="6808546" y="4271188"/>
              <a:ext cx="188926" cy="207293"/>
            </a:xfrm>
            <a:custGeom>
              <a:avLst/>
              <a:gdLst>
                <a:gd name="T0" fmla="*/ 435 w 633"/>
                <a:gd name="T1" fmla="*/ 653 h 697"/>
                <a:gd name="T2" fmla="*/ 419 w 633"/>
                <a:gd name="T3" fmla="*/ 643 h 697"/>
                <a:gd name="T4" fmla="*/ 467 w 633"/>
                <a:gd name="T5" fmla="*/ 632 h 697"/>
                <a:gd name="T6" fmla="*/ 462 w 633"/>
                <a:gd name="T7" fmla="*/ 648 h 697"/>
                <a:gd name="T8" fmla="*/ 589 w 633"/>
                <a:gd name="T9" fmla="*/ 85 h 697"/>
                <a:gd name="T10" fmla="*/ 441 w 633"/>
                <a:gd name="T11" fmla="*/ 112 h 697"/>
                <a:gd name="T12" fmla="*/ 313 w 633"/>
                <a:gd name="T13" fmla="*/ 175 h 697"/>
                <a:gd name="T14" fmla="*/ 207 w 633"/>
                <a:gd name="T15" fmla="*/ 271 h 697"/>
                <a:gd name="T16" fmla="*/ 132 w 633"/>
                <a:gd name="T17" fmla="*/ 393 h 697"/>
                <a:gd name="T18" fmla="*/ 90 w 633"/>
                <a:gd name="T19" fmla="*/ 536 h 697"/>
                <a:gd name="T20" fmla="*/ 42 w 633"/>
                <a:gd name="T21" fmla="*/ 590 h 697"/>
                <a:gd name="T22" fmla="*/ 69 w 633"/>
                <a:gd name="T23" fmla="*/ 430 h 697"/>
                <a:gd name="T24" fmla="*/ 143 w 633"/>
                <a:gd name="T25" fmla="*/ 287 h 697"/>
                <a:gd name="T26" fmla="*/ 249 w 633"/>
                <a:gd name="T27" fmla="*/ 170 h 697"/>
                <a:gd name="T28" fmla="*/ 382 w 633"/>
                <a:gd name="T29" fmla="*/ 90 h 697"/>
                <a:gd name="T30" fmla="*/ 536 w 633"/>
                <a:gd name="T31" fmla="*/ 43 h 697"/>
                <a:gd name="T32" fmla="*/ 488 w 633"/>
                <a:gd name="T33" fmla="*/ 186 h 697"/>
                <a:gd name="T34" fmla="*/ 478 w 633"/>
                <a:gd name="T35" fmla="*/ 202 h 697"/>
                <a:gd name="T36" fmla="*/ 462 w 633"/>
                <a:gd name="T37" fmla="*/ 207 h 697"/>
                <a:gd name="T38" fmla="*/ 446 w 633"/>
                <a:gd name="T39" fmla="*/ 197 h 697"/>
                <a:gd name="T40" fmla="*/ 446 w 633"/>
                <a:gd name="T41" fmla="*/ 181 h 697"/>
                <a:gd name="T42" fmla="*/ 462 w 633"/>
                <a:gd name="T43" fmla="*/ 165 h 697"/>
                <a:gd name="T44" fmla="*/ 478 w 633"/>
                <a:gd name="T45" fmla="*/ 170 h 697"/>
                <a:gd name="T46" fmla="*/ 361 w 633"/>
                <a:gd name="T47" fmla="*/ 590 h 697"/>
                <a:gd name="T48" fmla="*/ 318 w 633"/>
                <a:gd name="T49" fmla="*/ 590 h 697"/>
                <a:gd name="T50" fmla="*/ 132 w 633"/>
                <a:gd name="T51" fmla="*/ 536 h 697"/>
                <a:gd name="T52" fmla="*/ 175 w 633"/>
                <a:gd name="T53" fmla="*/ 398 h 697"/>
                <a:gd name="T54" fmla="*/ 196 w 633"/>
                <a:gd name="T55" fmla="*/ 356 h 697"/>
                <a:gd name="T56" fmla="*/ 286 w 633"/>
                <a:gd name="T57" fmla="*/ 250 h 697"/>
                <a:gd name="T58" fmla="*/ 403 w 633"/>
                <a:gd name="T59" fmla="*/ 170 h 697"/>
                <a:gd name="T60" fmla="*/ 409 w 633"/>
                <a:gd name="T61" fmla="*/ 212 h 697"/>
                <a:gd name="T62" fmla="*/ 462 w 633"/>
                <a:gd name="T63" fmla="*/ 250 h 697"/>
                <a:gd name="T64" fmla="*/ 510 w 633"/>
                <a:gd name="T65" fmla="*/ 233 h 697"/>
                <a:gd name="T66" fmla="*/ 525 w 633"/>
                <a:gd name="T67" fmla="*/ 186 h 697"/>
                <a:gd name="T68" fmla="*/ 510 w 633"/>
                <a:gd name="T69" fmla="*/ 149 h 697"/>
                <a:gd name="T70" fmla="*/ 546 w 633"/>
                <a:gd name="T71" fmla="*/ 128 h 697"/>
                <a:gd name="T72" fmla="*/ 361 w 633"/>
                <a:gd name="T73" fmla="*/ 590 h 697"/>
                <a:gd name="T74" fmla="*/ 377 w 633"/>
                <a:gd name="T75" fmla="*/ 632 h 697"/>
                <a:gd name="T76" fmla="*/ 382 w 633"/>
                <a:gd name="T77" fmla="*/ 664 h 697"/>
                <a:gd name="T78" fmla="*/ 435 w 633"/>
                <a:gd name="T79" fmla="*/ 696 h 697"/>
                <a:gd name="T80" fmla="*/ 472 w 633"/>
                <a:gd name="T81" fmla="*/ 690 h 697"/>
                <a:gd name="T82" fmla="*/ 504 w 633"/>
                <a:gd name="T83" fmla="*/ 643 h 697"/>
                <a:gd name="T84" fmla="*/ 515 w 633"/>
                <a:gd name="T85" fmla="*/ 632 h 697"/>
                <a:gd name="T86" fmla="*/ 632 w 633"/>
                <a:gd name="T87" fmla="*/ 0 h 697"/>
                <a:gd name="T88" fmla="*/ 610 w 633"/>
                <a:gd name="T89" fmla="*/ 0 h 697"/>
                <a:gd name="T90" fmla="*/ 430 w 633"/>
                <a:gd name="T91" fmla="*/ 26 h 697"/>
                <a:gd name="T92" fmla="*/ 271 w 633"/>
                <a:gd name="T93" fmla="*/ 101 h 697"/>
                <a:gd name="T94" fmla="*/ 138 w 633"/>
                <a:gd name="T95" fmla="*/ 223 h 697"/>
                <a:gd name="T96" fmla="*/ 48 w 633"/>
                <a:gd name="T97" fmla="*/ 372 h 697"/>
                <a:gd name="T98" fmla="*/ 0 w 633"/>
                <a:gd name="T99" fmla="*/ 547 h 697"/>
                <a:gd name="T100" fmla="*/ 0 w 633"/>
                <a:gd name="T101" fmla="*/ 6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697">
                  <a:moveTo>
                    <a:pt x="451" y="653"/>
                  </a:moveTo>
                  <a:lnTo>
                    <a:pt x="435" y="653"/>
                  </a:lnTo>
                  <a:lnTo>
                    <a:pt x="435" y="653"/>
                  </a:lnTo>
                  <a:lnTo>
                    <a:pt x="425" y="648"/>
                  </a:lnTo>
                  <a:lnTo>
                    <a:pt x="419" y="643"/>
                  </a:lnTo>
                  <a:lnTo>
                    <a:pt x="419" y="643"/>
                  </a:lnTo>
                  <a:lnTo>
                    <a:pt x="419" y="632"/>
                  </a:lnTo>
                  <a:lnTo>
                    <a:pt x="467" y="632"/>
                  </a:lnTo>
                  <a:lnTo>
                    <a:pt x="467" y="632"/>
                  </a:lnTo>
                  <a:lnTo>
                    <a:pt x="467" y="643"/>
                  </a:lnTo>
                  <a:lnTo>
                    <a:pt x="467" y="643"/>
                  </a:lnTo>
                  <a:lnTo>
                    <a:pt x="462" y="648"/>
                  </a:lnTo>
                  <a:lnTo>
                    <a:pt x="451" y="653"/>
                  </a:lnTo>
                  <a:close/>
                  <a:moveTo>
                    <a:pt x="589" y="85"/>
                  </a:moveTo>
                  <a:lnTo>
                    <a:pt x="589" y="85"/>
                  </a:lnTo>
                  <a:lnTo>
                    <a:pt x="542" y="85"/>
                  </a:lnTo>
                  <a:lnTo>
                    <a:pt x="488" y="96"/>
                  </a:lnTo>
                  <a:lnTo>
                    <a:pt x="441" y="112"/>
                  </a:lnTo>
                  <a:lnTo>
                    <a:pt x="398" y="128"/>
                  </a:lnTo>
                  <a:lnTo>
                    <a:pt x="356" y="149"/>
                  </a:lnTo>
                  <a:lnTo>
                    <a:pt x="313" y="175"/>
                  </a:lnTo>
                  <a:lnTo>
                    <a:pt x="276" y="207"/>
                  </a:lnTo>
                  <a:lnTo>
                    <a:pt x="239" y="239"/>
                  </a:lnTo>
                  <a:lnTo>
                    <a:pt x="207" y="271"/>
                  </a:lnTo>
                  <a:lnTo>
                    <a:pt x="175" y="314"/>
                  </a:lnTo>
                  <a:lnTo>
                    <a:pt x="154" y="351"/>
                  </a:lnTo>
                  <a:lnTo>
                    <a:pt x="132" y="393"/>
                  </a:lnTo>
                  <a:lnTo>
                    <a:pt x="111" y="441"/>
                  </a:lnTo>
                  <a:lnTo>
                    <a:pt x="100" y="489"/>
                  </a:lnTo>
                  <a:lnTo>
                    <a:pt x="90" y="536"/>
                  </a:lnTo>
                  <a:lnTo>
                    <a:pt x="85" y="590"/>
                  </a:lnTo>
                  <a:lnTo>
                    <a:pt x="42" y="590"/>
                  </a:lnTo>
                  <a:lnTo>
                    <a:pt x="42" y="590"/>
                  </a:lnTo>
                  <a:lnTo>
                    <a:pt x="48" y="531"/>
                  </a:lnTo>
                  <a:lnTo>
                    <a:pt x="58" y="478"/>
                  </a:lnTo>
                  <a:lnTo>
                    <a:pt x="69" y="430"/>
                  </a:lnTo>
                  <a:lnTo>
                    <a:pt x="90" y="377"/>
                  </a:lnTo>
                  <a:lnTo>
                    <a:pt x="111" y="329"/>
                  </a:lnTo>
                  <a:lnTo>
                    <a:pt x="143" y="287"/>
                  </a:lnTo>
                  <a:lnTo>
                    <a:pt x="175" y="244"/>
                  </a:lnTo>
                  <a:lnTo>
                    <a:pt x="207" y="207"/>
                  </a:lnTo>
                  <a:lnTo>
                    <a:pt x="249" y="170"/>
                  </a:lnTo>
                  <a:lnTo>
                    <a:pt x="286" y="138"/>
                  </a:lnTo>
                  <a:lnTo>
                    <a:pt x="335" y="112"/>
                  </a:lnTo>
                  <a:lnTo>
                    <a:pt x="382" y="90"/>
                  </a:lnTo>
                  <a:lnTo>
                    <a:pt x="430" y="69"/>
                  </a:lnTo>
                  <a:lnTo>
                    <a:pt x="483" y="54"/>
                  </a:lnTo>
                  <a:lnTo>
                    <a:pt x="536" y="43"/>
                  </a:lnTo>
                  <a:lnTo>
                    <a:pt x="589" y="37"/>
                  </a:lnTo>
                  <a:lnTo>
                    <a:pt x="589" y="85"/>
                  </a:lnTo>
                  <a:close/>
                  <a:moveTo>
                    <a:pt x="488" y="186"/>
                  </a:moveTo>
                  <a:lnTo>
                    <a:pt x="488" y="186"/>
                  </a:lnTo>
                  <a:lnTo>
                    <a:pt x="483" y="197"/>
                  </a:lnTo>
                  <a:lnTo>
                    <a:pt x="478" y="202"/>
                  </a:lnTo>
                  <a:lnTo>
                    <a:pt x="472" y="207"/>
                  </a:lnTo>
                  <a:lnTo>
                    <a:pt x="462" y="207"/>
                  </a:lnTo>
                  <a:lnTo>
                    <a:pt x="462" y="207"/>
                  </a:lnTo>
                  <a:lnTo>
                    <a:pt x="456" y="207"/>
                  </a:lnTo>
                  <a:lnTo>
                    <a:pt x="451" y="202"/>
                  </a:lnTo>
                  <a:lnTo>
                    <a:pt x="446" y="197"/>
                  </a:lnTo>
                  <a:lnTo>
                    <a:pt x="441" y="186"/>
                  </a:lnTo>
                  <a:lnTo>
                    <a:pt x="441" y="186"/>
                  </a:lnTo>
                  <a:lnTo>
                    <a:pt x="446" y="181"/>
                  </a:lnTo>
                  <a:lnTo>
                    <a:pt x="451" y="170"/>
                  </a:lnTo>
                  <a:lnTo>
                    <a:pt x="456" y="170"/>
                  </a:lnTo>
                  <a:lnTo>
                    <a:pt x="462" y="165"/>
                  </a:lnTo>
                  <a:lnTo>
                    <a:pt x="462" y="165"/>
                  </a:lnTo>
                  <a:lnTo>
                    <a:pt x="472" y="170"/>
                  </a:lnTo>
                  <a:lnTo>
                    <a:pt x="478" y="170"/>
                  </a:lnTo>
                  <a:lnTo>
                    <a:pt x="483" y="181"/>
                  </a:lnTo>
                  <a:lnTo>
                    <a:pt x="488" y="186"/>
                  </a:lnTo>
                  <a:close/>
                  <a:moveTo>
                    <a:pt x="361" y="590"/>
                  </a:moveTo>
                  <a:lnTo>
                    <a:pt x="361" y="568"/>
                  </a:lnTo>
                  <a:lnTo>
                    <a:pt x="318" y="568"/>
                  </a:lnTo>
                  <a:lnTo>
                    <a:pt x="318" y="590"/>
                  </a:lnTo>
                  <a:lnTo>
                    <a:pt x="128" y="590"/>
                  </a:lnTo>
                  <a:lnTo>
                    <a:pt x="128" y="590"/>
                  </a:lnTo>
                  <a:lnTo>
                    <a:pt x="132" y="536"/>
                  </a:lnTo>
                  <a:lnTo>
                    <a:pt x="143" y="489"/>
                  </a:lnTo>
                  <a:lnTo>
                    <a:pt x="154" y="441"/>
                  </a:lnTo>
                  <a:lnTo>
                    <a:pt x="175" y="398"/>
                  </a:lnTo>
                  <a:lnTo>
                    <a:pt x="212" y="398"/>
                  </a:lnTo>
                  <a:lnTo>
                    <a:pt x="212" y="356"/>
                  </a:lnTo>
                  <a:lnTo>
                    <a:pt x="196" y="356"/>
                  </a:lnTo>
                  <a:lnTo>
                    <a:pt x="196" y="356"/>
                  </a:lnTo>
                  <a:lnTo>
                    <a:pt x="239" y="297"/>
                  </a:lnTo>
                  <a:lnTo>
                    <a:pt x="286" y="250"/>
                  </a:lnTo>
                  <a:lnTo>
                    <a:pt x="345" y="207"/>
                  </a:lnTo>
                  <a:lnTo>
                    <a:pt x="403" y="170"/>
                  </a:lnTo>
                  <a:lnTo>
                    <a:pt x="403" y="170"/>
                  </a:lnTo>
                  <a:lnTo>
                    <a:pt x="403" y="186"/>
                  </a:lnTo>
                  <a:lnTo>
                    <a:pt x="403" y="186"/>
                  </a:lnTo>
                  <a:lnTo>
                    <a:pt x="409" y="212"/>
                  </a:lnTo>
                  <a:lnTo>
                    <a:pt x="419" y="233"/>
                  </a:lnTo>
                  <a:lnTo>
                    <a:pt x="441" y="244"/>
                  </a:lnTo>
                  <a:lnTo>
                    <a:pt x="462" y="250"/>
                  </a:lnTo>
                  <a:lnTo>
                    <a:pt x="462" y="250"/>
                  </a:lnTo>
                  <a:lnTo>
                    <a:pt x="488" y="244"/>
                  </a:lnTo>
                  <a:lnTo>
                    <a:pt x="510" y="233"/>
                  </a:lnTo>
                  <a:lnTo>
                    <a:pt x="520" y="212"/>
                  </a:lnTo>
                  <a:lnTo>
                    <a:pt x="525" y="186"/>
                  </a:lnTo>
                  <a:lnTo>
                    <a:pt x="525" y="186"/>
                  </a:lnTo>
                  <a:lnTo>
                    <a:pt x="525" y="170"/>
                  </a:lnTo>
                  <a:lnTo>
                    <a:pt x="520" y="159"/>
                  </a:lnTo>
                  <a:lnTo>
                    <a:pt x="510" y="149"/>
                  </a:lnTo>
                  <a:lnTo>
                    <a:pt x="499" y="138"/>
                  </a:lnTo>
                  <a:lnTo>
                    <a:pt x="499" y="138"/>
                  </a:lnTo>
                  <a:lnTo>
                    <a:pt x="546" y="128"/>
                  </a:lnTo>
                  <a:lnTo>
                    <a:pt x="589" y="122"/>
                  </a:lnTo>
                  <a:lnTo>
                    <a:pt x="589" y="590"/>
                  </a:lnTo>
                  <a:lnTo>
                    <a:pt x="361" y="590"/>
                  </a:lnTo>
                  <a:close/>
                  <a:moveTo>
                    <a:pt x="371" y="632"/>
                  </a:moveTo>
                  <a:lnTo>
                    <a:pt x="371" y="632"/>
                  </a:lnTo>
                  <a:lnTo>
                    <a:pt x="377" y="632"/>
                  </a:lnTo>
                  <a:lnTo>
                    <a:pt x="382" y="643"/>
                  </a:lnTo>
                  <a:lnTo>
                    <a:pt x="382" y="643"/>
                  </a:lnTo>
                  <a:lnTo>
                    <a:pt x="382" y="664"/>
                  </a:lnTo>
                  <a:lnTo>
                    <a:pt x="398" y="680"/>
                  </a:lnTo>
                  <a:lnTo>
                    <a:pt x="414" y="690"/>
                  </a:lnTo>
                  <a:lnTo>
                    <a:pt x="435" y="696"/>
                  </a:lnTo>
                  <a:lnTo>
                    <a:pt x="451" y="696"/>
                  </a:lnTo>
                  <a:lnTo>
                    <a:pt x="451" y="696"/>
                  </a:lnTo>
                  <a:lnTo>
                    <a:pt x="472" y="690"/>
                  </a:lnTo>
                  <a:lnTo>
                    <a:pt x="488" y="680"/>
                  </a:lnTo>
                  <a:lnTo>
                    <a:pt x="504" y="664"/>
                  </a:lnTo>
                  <a:lnTo>
                    <a:pt x="504" y="643"/>
                  </a:lnTo>
                  <a:lnTo>
                    <a:pt x="504" y="643"/>
                  </a:lnTo>
                  <a:lnTo>
                    <a:pt x="510" y="632"/>
                  </a:lnTo>
                  <a:lnTo>
                    <a:pt x="515" y="632"/>
                  </a:lnTo>
                  <a:lnTo>
                    <a:pt x="632" y="632"/>
                  </a:lnTo>
                  <a:lnTo>
                    <a:pt x="632" y="0"/>
                  </a:lnTo>
                  <a:lnTo>
                    <a:pt x="632" y="0"/>
                  </a:lnTo>
                  <a:lnTo>
                    <a:pt x="610" y="0"/>
                  </a:lnTo>
                  <a:lnTo>
                    <a:pt x="610" y="0"/>
                  </a:lnTo>
                  <a:lnTo>
                    <a:pt x="610" y="0"/>
                  </a:lnTo>
                  <a:lnTo>
                    <a:pt x="546" y="0"/>
                  </a:lnTo>
                  <a:lnTo>
                    <a:pt x="488" y="11"/>
                  </a:lnTo>
                  <a:lnTo>
                    <a:pt x="430" y="26"/>
                  </a:lnTo>
                  <a:lnTo>
                    <a:pt x="371" y="48"/>
                  </a:lnTo>
                  <a:lnTo>
                    <a:pt x="318" y="69"/>
                  </a:lnTo>
                  <a:lnTo>
                    <a:pt x="271" y="101"/>
                  </a:lnTo>
                  <a:lnTo>
                    <a:pt x="223" y="138"/>
                  </a:lnTo>
                  <a:lnTo>
                    <a:pt x="181" y="175"/>
                  </a:lnTo>
                  <a:lnTo>
                    <a:pt x="138" y="223"/>
                  </a:lnTo>
                  <a:lnTo>
                    <a:pt x="106" y="265"/>
                  </a:lnTo>
                  <a:lnTo>
                    <a:pt x="74" y="319"/>
                  </a:lnTo>
                  <a:lnTo>
                    <a:pt x="48" y="372"/>
                  </a:lnTo>
                  <a:lnTo>
                    <a:pt x="26" y="430"/>
                  </a:lnTo>
                  <a:lnTo>
                    <a:pt x="10" y="489"/>
                  </a:lnTo>
                  <a:lnTo>
                    <a:pt x="0" y="547"/>
                  </a:lnTo>
                  <a:lnTo>
                    <a:pt x="0" y="611"/>
                  </a:lnTo>
                  <a:lnTo>
                    <a:pt x="0" y="632"/>
                  </a:lnTo>
                  <a:lnTo>
                    <a:pt x="0" y="632"/>
                  </a:lnTo>
                  <a:lnTo>
                    <a:pt x="0" y="632"/>
                  </a:lnTo>
                  <a:lnTo>
                    <a:pt x="371" y="63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1" name="Freeform 670">
              <a:extLst>
                <a:ext uri="{FF2B5EF4-FFF2-40B4-BE49-F238E27FC236}">
                  <a16:creationId xmlns:a16="http://schemas.microsoft.com/office/drawing/2014/main" id="{73E47C87-D9B6-4B08-A73B-23D4C20E0656}"/>
                </a:ext>
              </a:extLst>
            </p:cNvPr>
            <p:cNvSpPr>
              <a:spLocks noChangeArrowheads="1"/>
            </p:cNvSpPr>
            <p:nvPr/>
          </p:nvSpPr>
          <p:spPr bwMode="auto">
            <a:xfrm>
              <a:off x="6871521" y="4395826"/>
              <a:ext cx="38047" cy="38047"/>
            </a:xfrm>
            <a:custGeom>
              <a:avLst/>
              <a:gdLst>
                <a:gd name="T0" fmla="*/ 64 w 128"/>
                <a:gd name="T1" fmla="*/ 85 h 129"/>
                <a:gd name="T2" fmla="*/ 64 w 128"/>
                <a:gd name="T3" fmla="*/ 85 h 129"/>
                <a:gd name="T4" fmla="*/ 53 w 128"/>
                <a:gd name="T5" fmla="*/ 85 h 129"/>
                <a:gd name="T6" fmla="*/ 48 w 128"/>
                <a:gd name="T7" fmla="*/ 80 h 129"/>
                <a:gd name="T8" fmla="*/ 43 w 128"/>
                <a:gd name="T9" fmla="*/ 75 h 129"/>
                <a:gd name="T10" fmla="*/ 43 w 128"/>
                <a:gd name="T11" fmla="*/ 64 h 129"/>
                <a:gd name="T12" fmla="*/ 43 w 128"/>
                <a:gd name="T13" fmla="*/ 64 h 129"/>
                <a:gd name="T14" fmla="*/ 43 w 128"/>
                <a:gd name="T15" fmla="*/ 53 h 129"/>
                <a:gd name="T16" fmla="*/ 48 w 128"/>
                <a:gd name="T17" fmla="*/ 49 h 129"/>
                <a:gd name="T18" fmla="*/ 53 w 128"/>
                <a:gd name="T19" fmla="*/ 43 h 129"/>
                <a:gd name="T20" fmla="*/ 64 w 128"/>
                <a:gd name="T21" fmla="*/ 43 h 129"/>
                <a:gd name="T22" fmla="*/ 64 w 128"/>
                <a:gd name="T23" fmla="*/ 43 h 129"/>
                <a:gd name="T24" fmla="*/ 69 w 128"/>
                <a:gd name="T25" fmla="*/ 43 h 129"/>
                <a:gd name="T26" fmla="*/ 80 w 128"/>
                <a:gd name="T27" fmla="*/ 49 h 129"/>
                <a:gd name="T28" fmla="*/ 80 w 128"/>
                <a:gd name="T29" fmla="*/ 53 h 129"/>
                <a:gd name="T30" fmla="*/ 85 w 128"/>
                <a:gd name="T31" fmla="*/ 64 h 129"/>
                <a:gd name="T32" fmla="*/ 85 w 128"/>
                <a:gd name="T33" fmla="*/ 64 h 129"/>
                <a:gd name="T34" fmla="*/ 80 w 128"/>
                <a:gd name="T35" fmla="*/ 75 h 129"/>
                <a:gd name="T36" fmla="*/ 80 w 128"/>
                <a:gd name="T37" fmla="*/ 80 h 129"/>
                <a:gd name="T38" fmla="*/ 69 w 128"/>
                <a:gd name="T39" fmla="*/ 85 h 129"/>
                <a:gd name="T40" fmla="*/ 64 w 128"/>
                <a:gd name="T41" fmla="*/ 85 h 129"/>
                <a:gd name="T42" fmla="*/ 64 w 128"/>
                <a:gd name="T43" fmla="*/ 0 h 129"/>
                <a:gd name="T44" fmla="*/ 64 w 128"/>
                <a:gd name="T45" fmla="*/ 0 h 129"/>
                <a:gd name="T46" fmla="*/ 37 w 128"/>
                <a:gd name="T47" fmla="*/ 6 h 129"/>
                <a:gd name="T48" fmla="*/ 16 w 128"/>
                <a:gd name="T49" fmla="*/ 22 h 129"/>
                <a:gd name="T50" fmla="*/ 5 w 128"/>
                <a:gd name="T51" fmla="*/ 38 h 129"/>
                <a:gd name="T52" fmla="*/ 0 w 128"/>
                <a:gd name="T53" fmla="*/ 64 h 129"/>
                <a:gd name="T54" fmla="*/ 0 w 128"/>
                <a:gd name="T55" fmla="*/ 64 h 129"/>
                <a:gd name="T56" fmla="*/ 5 w 128"/>
                <a:gd name="T57" fmla="*/ 91 h 129"/>
                <a:gd name="T58" fmla="*/ 16 w 128"/>
                <a:gd name="T59" fmla="*/ 107 h 129"/>
                <a:gd name="T60" fmla="*/ 37 w 128"/>
                <a:gd name="T61" fmla="*/ 123 h 129"/>
                <a:gd name="T62" fmla="*/ 64 w 128"/>
                <a:gd name="T63" fmla="*/ 128 h 129"/>
                <a:gd name="T64" fmla="*/ 64 w 128"/>
                <a:gd name="T65" fmla="*/ 128 h 129"/>
                <a:gd name="T66" fmla="*/ 85 w 128"/>
                <a:gd name="T67" fmla="*/ 123 h 129"/>
                <a:gd name="T68" fmla="*/ 106 w 128"/>
                <a:gd name="T69" fmla="*/ 107 h 129"/>
                <a:gd name="T70" fmla="*/ 123 w 128"/>
                <a:gd name="T71" fmla="*/ 91 h 129"/>
                <a:gd name="T72" fmla="*/ 127 w 128"/>
                <a:gd name="T73" fmla="*/ 64 h 129"/>
                <a:gd name="T74" fmla="*/ 127 w 128"/>
                <a:gd name="T75" fmla="*/ 64 h 129"/>
                <a:gd name="T76" fmla="*/ 123 w 128"/>
                <a:gd name="T77" fmla="*/ 38 h 129"/>
                <a:gd name="T78" fmla="*/ 106 w 128"/>
                <a:gd name="T79" fmla="*/ 22 h 129"/>
                <a:gd name="T80" fmla="*/ 85 w 128"/>
                <a:gd name="T81" fmla="*/ 6 h 129"/>
                <a:gd name="T82" fmla="*/ 64 w 128"/>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9">
                  <a:moveTo>
                    <a:pt x="64" y="85"/>
                  </a:moveTo>
                  <a:lnTo>
                    <a:pt x="64" y="85"/>
                  </a:lnTo>
                  <a:lnTo>
                    <a:pt x="53" y="85"/>
                  </a:lnTo>
                  <a:lnTo>
                    <a:pt x="48" y="80"/>
                  </a:lnTo>
                  <a:lnTo>
                    <a:pt x="43" y="75"/>
                  </a:lnTo>
                  <a:lnTo>
                    <a:pt x="43" y="64"/>
                  </a:lnTo>
                  <a:lnTo>
                    <a:pt x="43" y="64"/>
                  </a:lnTo>
                  <a:lnTo>
                    <a:pt x="43" y="53"/>
                  </a:lnTo>
                  <a:lnTo>
                    <a:pt x="48" y="49"/>
                  </a:lnTo>
                  <a:lnTo>
                    <a:pt x="53" y="43"/>
                  </a:lnTo>
                  <a:lnTo>
                    <a:pt x="64" y="43"/>
                  </a:lnTo>
                  <a:lnTo>
                    <a:pt x="64" y="43"/>
                  </a:lnTo>
                  <a:lnTo>
                    <a:pt x="69" y="43"/>
                  </a:lnTo>
                  <a:lnTo>
                    <a:pt x="80" y="49"/>
                  </a:lnTo>
                  <a:lnTo>
                    <a:pt x="80" y="53"/>
                  </a:lnTo>
                  <a:lnTo>
                    <a:pt x="85" y="64"/>
                  </a:lnTo>
                  <a:lnTo>
                    <a:pt x="85" y="64"/>
                  </a:lnTo>
                  <a:lnTo>
                    <a:pt x="80" y="75"/>
                  </a:lnTo>
                  <a:lnTo>
                    <a:pt x="80" y="80"/>
                  </a:lnTo>
                  <a:lnTo>
                    <a:pt x="69" y="85"/>
                  </a:lnTo>
                  <a:lnTo>
                    <a:pt x="64" y="85"/>
                  </a:lnTo>
                  <a:close/>
                  <a:moveTo>
                    <a:pt x="64" y="0"/>
                  </a:moveTo>
                  <a:lnTo>
                    <a:pt x="64" y="0"/>
                  </a:lnTo>
                  <a:lnTo>
                    <a:pt x="37" y="6"/>
                  </a:lnTo>
                  <a:lnTo>
                    <a:pt x="16" y="22"/>
                  </a:lnTo>
                  <a:lnTo>
                    <a:pt x="5" y="38"/>
                  </a:lnTo>
                  <a:lnTo>
                    <a:pt x="0" y="64"/>
                  </a:lnTo>
                  <a:lnTo>
                    <a:pt x="0" y="64"/>
                  </a:lnTo>
                  <a:lnTo>
                    <a:pt x="5" y="91"/>
                  </a:lnTo>
                  <a:lnTo>
                    <a:pt x="16" y="107"/>
                  </a:lnTo>
                  <a:lnTo>
                    <a:pt x="37" y="123"/>
                  </a:lnTo>
                  <a:lnTo>
                    <a:pt x="64" y="128"/>
                  </a:lnTo>
                  <a:lnTo>
                    <a:pt x="64" y="128"/>
                  </a:lnTo>
                  <a:lnTo>
                    <a:pt x="85" y="123"/>
                  </a:lnTo>
                  <a:lnTo>
                    <a:pt x="106" y="107"/>
                  </a:lnTo>
                  <a:lnTo>
                    <a:pt x="123" y="91"/>
                  </a:lnTo>
                  <a:lnTo>
                    <a:pt x="127" y="64"/>
                  </a:lnTo>
                  <a:lnTo>
                    <a:pt x="127" y="64"/>
                  </a:lnTo>
                  <a:lnTo>
                    <a:pt x="123" y="38"/>
                  </a:lnTo>
                  <a:lnTo>
                    <a:pt x="106" y="22"/>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2" name="Freeform 671">
              <a:extLst>
                <a:ext uri="{FF2B5EF4-FFF2-40B4-BE49-F238E27FC236}">
                  <a16:creationId xmlns:a16="http://schemas.microsoft.com/office/drawing/2014/main" id="{FF782019-B63F-4908-A7E7-00D75D4208F8}"/>
                </a:ext>
              </a:extLst>
            </p:cNvPr>
            <p:cNvSpPr>
              <a:spLocks noChangeArrowheads="1"/>
            </p:cNvSpPr>
            <p:nvPr/>
          </p:nvSpPr>
          <p:spPr bwMode="auto">
            <a:xfrm>
              <a:off x="7097182" y="4420754"/>
              <a:ext cx="38047" cy="38048"/>
            </a:xfrm>
            <a:custGeom>
              <a:avLst/>
              <a:gdLst>
                <a:gd name="T0" fmla="*/ 64 w 129"/>
                <a:gd name="T1" fmla="*/ 86 h 129"/>
                <a:gd name="T2" fmla="*/ 64 w 129"/>
                <a:gd name="T3" fmla="*/ 86 h 129"/>
                <a:gd name="T4" fmla="*/ 53 w 129"/>
                <a:gd name="T5" fmla="*/ 86 h 129"/>
                <a:gd name="T6" fmla="*/ 48 w 129"/>
                <a:gd name="T7" fmla="*/ 80 h 129"/>
                <a:gd name="T8" fmla="*/ 43 w 129"/>
                <a:gd name="T9" fmla="*/ 69 h 129"/>
                <a:gd name="T10" fmla="*/ 43 w 129"/>
                <a:gd name="T11" fmla="*/ 64 h 129"/>
                <a:gd name="T12" fmla="*/ 43 w 129"/>
                <a:gd name="T13" fmla="*/ 64 h 129"/>
                <a:gd name="T14" fmla="*/ 43 w 129"/>
                <a:gd name="T15" fmla="*/ 54 h 129"/>
                <a:gd name="T16" fmla="*/ 48 w 129"/>
                <a:gd name="T17" fmla="*/ 48 h 129"/>
                <a:gd name="T18" fmla="*/ 53 w 129"/>
                <a:gd name="T19" fmla="*/ 43 h 129"/>
                <a:gd name="T20" fmla="*/ 64 w 129"/>
                <a:gd name="T21" fmla="*/ 43 h 129"/>
                <a:gd name="T22" fmla="*/ 64 w 129"/>
                <a:gd name="T23" fmla="*/ 43 h 129"/>
                <a:gd name="T24" fmla="*/ 70 w 129"/>
                <a:gd name="T25" fmla="*/ 43 h 129"/>
                <a:gd name="T26" fmla="*/ 80 w 129"/>
                <a:gd name="T27" fmla="*/ 48 h 129"/>
                <a:gd name="T28" fmla="*/ 85 w 129"/>
                <a:gd name="T29" fmla="*/ 54 h 129"/>
                <a:gd name="T30" fmla="*/ 85 w 129"/>
                <a:gd name="T31" fmla="*/ 64 h 129"/>
                <a:gd name="T32" fmla="*/ 85 w 129"/>
                <a:gd name="T33" fmla="*/ 64 h 129"/>
                <a:gd name="T34" fmla="*/ 85 w 129"/>
                <a:gd name="T35" fmla="*/ 69 h 129"/>
                <a:gd name="T36" fmla="*/ 80 w 129"/>
                <a:gd name="T37" fmla="*/ 80 h 129"/>
                <a:gd name="T38" fmla="*/ 70 w 129"/>
                <a:gd name="T39" fmla="*/ 86 h 129"/>
                <a:gd name="T40" fmla="*/ 64 w 129"/>
                <a:gd name="T41" fmla="*/ 86 h 129"/>
                <a:gd name="T42" fmla="*/ 64 w 129"/>
                <a:gd name="T43" fmla="*/ 0 h 129"/>
                <a:gd name="T44" fmla="*/ 64 w 129"/>
                <a:gd name="T45" fmla="*/ 0 h 129"/>
                <a:gd name="T46" fmla="*/ 38 w 129"/>
                <a:gd name="T47" fmla="*/ 6 h 129"/>
                <a:gd name="T48" fmla="*/ 17 w 129"/>
                <a:gd name="T49" fmla="*/ 17 h 129"/>
                <a:gd name="T50" fmla="*/ 6 w 129"/>
                <a:gd name="T51" fmla="*/ 38 h 129"/>
                <a:gd name="T52" fmla="*/ 0 w 129"/>
                <a:gd name="T53" fmla="*/ 64 h 129"/>
                <a:gd name="T54" fmla="*/ 0 w 129"/>
                <a:gd name="T55" fmla="*/ 64 h 129"/>
                <a:gd name="T56" fmla="*/ 6 w 129"/>
                <a:gd name="T57" fmla="*/ 86 h 129"/>
                <a:gd name="T58" fmla="*/ 17 w 129"/>
                <a:gd name="T59" fmla="*/ 107 h 129"/>
                <a:gd name="T60" fmla="*/ 38 w 129"/>
                <a:gd name="T61" fmla="*/ 122 h 129"/>
                <a:gd name="T62" fmla="*/ 64 w 129"/>
                <a:gd name="T63" fmla="*/ 128 h 129"/>
                <a:gd name="T64" fmla="*/ 64 w 129"/>
                <a:gd name="T65" fmla="*/ 128 h 129"/>
                <a:gd name="T66" fmla="*/ 85 w 129"/>
                <a:gd name="T67" fmla="*/ 122 h 129"/>
                <a:gd name="T68" fmla="*/ 107 w 129"/>
                <a:gd name="T69" fmla="*/ 107 h 129"/>
                <a:gd name="T70" fmla="*/ 123 w 129"/>
                <a:gd name="T71" fmla="*/ 86 h 129"/>
                <a:gd name="T72" fmla="*/ 128 w 129"/>
                <a:gd name="T73" fmla="*/ 64 h 129"/>
                <a:gd name="T74" fmla="*/ 128 w 129"/>
                <a:gd name="T75" fmla="*/ 64 h 129"/>
                <a:gd name="T76" fmla="*/ 123 w 129"/>
                <a:gd name="T77" fmla="*/ 38 h 129"/>
                <a:gd name="T78" fmla="*/ 107 w 129"/>
                <a:gd name="T79" fmla="*/ 17 h 129"/>
                <a:gd name="T80" fmla="*/ 85 w 129"/>
                <a:gd name="T81" fmla="*/ 6 h 129"/>
                <a:gd name="T82" fmla="*/ 64 w 129"/>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64" y="86"/>
                  </a:moveTo>
                  <a:lnTo>
                    <a:pt x="64" y="86"/>
                  </a:lnTo>
                  <a:lnTo>
                    <a:pt x="53" y="86"/>
                  </a:lnTo>
                  <a:lnTo>
                    <a:pt x="48" y="80"/>
                  </a:lnTo>
                  <a:lnTo>
                    <a:pt x="43" y="69"/>
                  </a:lnTo>
                  <a:lnTo>
                    <a:pt x="43" y="64"/>
                  </a:lnTo>
                  <a:lnTo>
                    <a:pt x="43" y="64"/>
                  </a:lnTo>
                  <a:lnTo>
                    <a:pt x="43" y="54"/>
                  </a:lnTo>
                  <a:lnTo>
                    <a:pt x="48" y="48"/>
                  </a:lnTo>
                  <a:lnTo>
                    <a:pt x="53" y="43"/>
                  </a:lnTo>
                  <a:lnTo>
                    <a:pt x="64" y="43"/>
                  </a:lnTo>
                  <a:lnTo>
                    <a:pt x="64" y="43"/>
                  </a:lnTo>
                  <a:lnTo>
                    <a:pt x="70" y="43"/>
                  </a:lnTo>
                  <a:lnTo>
                    <a:pt x="80" y="48"/>
                  </a:lnTo>
                  <a:lnTo>
                    <a:pt x="85" y="54"/>
                  </a:lnTo>
                  <a:lnTo>
                    <a:pt x="85" y="64"/>
                  </a:lnTo>
                  <a:lnTo>
                    <a:pt x="85" y="64"/>
                  </a:lnTo>
                  <a:lnTo>
                    <a:pt x="85" y="69"/>
                  </a:lnTo>
                  <a:lnTo>
                    <a:pt x="80" y="80"/>
                  </a:lnTo>
                  <a:lnTo>
                    <a:pt x="70" y="86"/>
                  </a:lnTo>
                  <a:lnTo>
                    <a:pt x="64" y="86"/>
                  </a:lnTo>
                  <a:close/>
                  <a:moveTo>
                    <a:pt x="64" y="0"/>
                  </a:moveTo>
                  <a:lnTo>
                    <a:pt x="64" y="0"/>
                  </a:lnTo>
                  <a:lnTo>
                    <a:pt x="38" y="6"/>
                  </a:lnTo>
                  <a:lnTo>
                    <a:pt x="17" y="17"/>
                  </a:lnTo>
                  <a:lnTo>
                    <a:pt x="6" y="38"/>
                  </a:lnTo>
                  <a:lnTo>
                    <a:pt x="0" y="64"/>
                  </a:lnTo>
                  <a:lnTo>
                    <a:pt x="0" y="64"/>
                  </a:lnTo>
                  <a:lnTo>
                    <a:pt x="6" y="86"/>
                  </a:lnTo>
                  <a:lnTo>
                    <a:pt x="17" y="107"/>
                  </a:lnTo>
                  <a:lnTo>
                    <a:pt x="38" y="122"/>
                  </a:lnTo>
                  <a:lnTo>
                    <a:pt x="64" y="128"/>
                  </a:lnTo>
                  <a:lnTo>
                    <a:pt x="64" y="128"/>
                  </a:lnTo>
                  <a:lnTo>
                    <a:pt x="85" y="122"/>
                  </a:lnTo>
                  <a:lnTo>
                    <a:pt x="107" y="107"/>
                  </a:lnTo>
                  <a:lnTo>
                    <a:pt x="123" y="86"/>
                  </a:lnTo>
                  <a:lnTo>
                    <a:pt x="128" y="64"/>
                  </a:lnTo>
                  <a:lnTo>
                    <a:pt x="128" y="64"/>
                  </a:lnTo>
                  <a:lnTo>
                    <a:pt x="123" y="38"/>
                  </a:lnTo>
                  <a:lnTo>
                    <a:pt x="107" y="17"/>
                  </a:lnTo>
                  <a:lnTo>
                    <a:pt x="85" y="6"/>
                  </a:lnTo>
                  <a:lnTo>
                    <a:pt x="6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3" name="Freeform 672">
              <a:extLst>
                <a:ext uri="{FF2B5EF4-FFF2-40B4-BE49-F238E27FC236}">
                  <a16:creationId xmlns:a16="http://schemas.microsoft.com/office/drawing/2014/main" id="{3268D2EB-AB25-4FAE-8407-9D77449FF408}"/>
                </a:ext>
              </a:extLst>
            </p:cNvPr>
            <p:cNvSpPr>
              <a:spLocks noChangeArrowheads="1"/>
            </p:cNvSpPr>
            <p:nvPr/>
          </p:nvSpPr>
          <p:spPr bwMode="auto">
            <a:xfrm>
              <a:off x="7040766" y="4521777"/>
              <a:ext cx="38048" cy="36736"/>
            </a:xfrm>
            <a:custGeom>
              <a:avLst/>
              <a:gdLst>
                <a:gd name="T0" fmla="*/ 63 w 128"/>
                <a:gd name="T1" fmla="*/ 38 h 123"/>
                <a:gd name="T2" fmla="*/ 63 w 128"/>
                <a:gd name="T3" fmla="*/ 38 h 123"/>
                <a:gd name="T4" fmla="*/ 74 w 128"/>
                <a:gd name="T5" fmla="*/ 43 h 123"/>
                <a:gd name="T6" fmla="*/ 79 w 128"/>
                <a:gd name="T7" fmla="*/ 48 h 123"/>
                <a:gd name="T8" fmla="*/ 84 w 128"/>
                <a:gd name="T9" fmla="*/ 53 h 123"/>
                <a:gd name="T10" fmla="*/ 84 w 128"/>
                <a:gd name="T11" fmla="*/ 59 h 123"/>
                <a:gd name="T12" fmla="*/ 84 w 128"/>
                <a:gd name="T13" fmla="*/ 59 h 123"/>
                <a:gd name="T14" fmla="*/ 84 w 128"/>
                <a:gd name="T15" fmla="*/ 69 h 123"/>
                <a:gd name="T16" fmla="*/ 79 w 128"/>
                <a:gd name="T17" fmla="*/ 75 h 123"/>
                <a:gd name="T18" fmla="*/ 74 w 128"/>
                <a:gd name="T19" fmla="*/ 80 h 123"/>
                <a:gd name="T20" fmla="*/ 63 w 128"/>
                <a:gd name="T21" fmla="*/ 85 h 123"/>
                <a:gd name="T22" fmla="*/ 63 w 128"/>
                <a:gd name="T23" fmla="*/ 85 h 123"/>
                <a:gd name="T24" fmla="*/ 53 w 128"/>
                <a:gd name="T25" fmla="*/ 80 h 123"/>
                <a:gd name="T26" fmla="*/ 47 w 128"/>
                <a:gd name="T27" fmla="*/ 75 h 123"/>
                <a:gd name="T28" fmla="*/ 42 w 128"/>
                <a:gd name="T29" fmla="*/ 69 h 123"/>
                <a:gd name="T30" fmla="*/ 42 w 128"/>
                <a:gd name="T31" fmla="*/ 59 h 123"/>
                <a:gd name="T32" fmla="*/ 42 w 128"/>
                <a:gd name="T33" fmla="*/ 59 h 123"/>
                <a:gd name="T34" fmla="*/ 42 w 128"/>
                <a:gd name="T35" fmla="*/ 53 h 123"/>
                <a:gd name="T36" fmla="*/ 47 w 128"/>
                <a:gd name="T37" fmla="*/ 48 h 123"/>
                <a:gd name="T38" fmla="*/ 53 w 128"/>
                <a:gd name="T39" fmla="*/ 43 h 123"/>
                <a:gd name="T40" fmla="*/ 63 w 128"/>
                <a:gd name="T41" fmla="*/ 38 h 123"/>
                <a:gd name="T42" fmla="*/ 63 w 128"/>
                <a:gd name="T43" fmla="*/ 122 h 123"/>
                <a:gd name="T44" fmla="*/ 63 w 128"/>
                <a:gd name="T45" fmla="*/ 122 h 123"/>
                <a:gd name="T46" fmla="*/ 89 w 128"/>
                <a:gd name="T47" fmla="*/ 117 h 123"/>
                <a:gd name="T48" fmla="*/ 105 w 128"/>
                <a:gd name="T49" fmla="*/ 107 h 123"/>
                <a:gd name="T50" fmla="*/ 121 w 128"/>
                <a:gd name="T51" fmla="*/ 85 h 123"/>
                <a:gd name="T52" fmla="*/ 127 w 128"/>
                <a:gd name="T53" fmla="*/ 59 h 123"/>
                <a:gd name="T54" fmla="*/ 127 w 128"/>
                <a:gd name="T55" fmla="*/ 59 h 123"/>
                <a:gd name="T56" fmla="*/ 121 w 128"/>
                <a:gd name="T57" fmla="*/ 38 h 123"/>
                <a:gd name="T58" fmla="*/ 105 w 128"/>
                <a:gd name="T59" fmla="*/ 17 h 123"/>
                <a:gd name="T60" fmla="*/ 89 w 128"/>
                <a:gd name="T61" fmla="*/ 6 h 123"/>
                <a:gd name="T62" fmla="*/ 63 w 128"/>
                <a:gd name="T63" fmla="*/ 0 h 123"/>
                <a:gd name="T64" fmla="*/ 63 w 128"/>
                <a:gd name="T65" fmla="*/ 0 h 123"/>
                <a:gd name="T66" fmla="*/ 36 w 128"/>
                <a:gd name="T67" fmla="*/ 6 h 123"/>
                <a:gd name="T68" fmla="*/ 21 w 128"/>
                <a:gd name="T69" fmla="*/ 17 h 123"/>
                <a:gd name="T70" fmla="*/ 4 w 128"/>
                <a:gd name="T71" fmla="*/ 38 h 123"/>
                <a:gd name="T72" fmla="*/ 0 w 128"/>
                <a:gd name="T73" fmla="*/ 59 h 123"/>
                <a:gd name="T74" fmla="*/ 0 w 128"/>
                <a:gd name="T75" fmla="*/ 59 h 123"/>
                <a:gd name="T76" fmla="*/ 4 w 128"/>
                <a:gd name="T77" fmla="*/ 85 h 123"/>
                <a:gd name="T78" fmla="*/ 21 w 128"/>
                <a:gd name="T79" fmla="*/ 107 h 123"/>
                <a:gd name="T80" fmla="*/ 36 w 128"/>
                <a:gd name="T81" fmla="*/ 117 h 123"/>
                <a:gd name="T82" fmla="*/ 63 w 128"/>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3">
                  <a:moveTo>
                    <a:pt x="63" y="38"/>
                  </a:moveTo>
                  <a:lnTo>
                    <a:pt x="63" y="38"/>
                  </a:lnTo>
                  <a:lnTo>
                    <a:pt x="74" y="43"/>
                  </a:lnTo>
                  <a:lnTo>
                    <a:pt x="79" y="48"/>
                  </a:lnTo>
                  <a:lnTo>
                    <a:pt x="84" y="53"/>
                  </a:lnTo>
                  <a:lnTo>
                    <a:pt x="84" y="59"/>
                  </a:lnTo>
                  <a:lnTo>
                    <a:pt x="84" y="59"/>
                  </a:lnTo>
                  <a:lnTo>
                    <a:pt x="84" y="69"/>
                  </a:lnTo>
                  <a:lnTo>
                    <a:pt x="79" y="75"/>
                  </a:lnTo>
                  <a:lnTo>
                    <a:pt x="74" y="80"/>
                  </a:lnTo>
                  <a:lnTo>
                    <a:pt x="63" y="85"/>
                  </a:lnTo>
                  <a:lnTo>
                    <a:pt x="63" y="85"/>
                  </a:lnTo>
                  <a:lnTo>
                    <a:pt x="53" y="80"/>
                  </a:lnTo>
                  <a:lnTo>
                    <a:pt x="47" y="75"/>
                  </a:lnTo>
                  <a:lnTo>
                    <a:pt x="42" y="69"/>
                  </a:lnTo>
                  <a:lnTo>
                    <a:pt x="42" y="59"/>
                  </a:lnTo>
                  <a:lnTo>
                    <a:pt x="42" y="59"/>
                  </a:lnTo>
                  <a:lnTo>
                    <a:pt x="42" y="53"/>
                  </a:lnTo>
                  <a:lnTo>
                    <a:pt x="47" y="48"/>
                  </a:lnTo>
                  <a:lnTo>
                    <a:pt x="53" y="43"/>
                  </a:lnTo>
                  <a:lnTo>
                    <a:pt x="63" y="38"/>
                  </a:lnTo>
                  <a:close/>
                  <a:moveTo>
                    <a:pt x="63" y="122"/>
                  </a:moveTo>
                  <a:lnTo>
                    <a:pt x="63" y="122"/>
                  </a:lnTo>
                  <a:lnTo>
                    <a:pt x="89" y="117"/>
                  </a:lnTo>
                  <a:lnTo>
                    <a:pt x="105" y="107"/>
                  </a:lnTo>
                  <a:lnTo>
                    <a:pt x="121" y="85"/>
                  </a:lnTo>
                  <a:lnTo>
                    <a:pt x="127" y="59"/>
                  </a:lnTo>
                  <a:lnTo>
                    <a:pt x="127" y="59"/>
                  </a:lnTo>
                  <a:lnTo>
                    <a:pt x="121" y="38"/>
                  </a:lnTo>
                  <a:lnTo>
                    <a:pt x="105" y="17"/>
                  </a:lnTo>
                  <a:lnTo>
                    <a:pt x="89" y="6"/>
                  </a:lnTo>
                  <a:lnTo>
                    <a:pt x="63" y="0"/>
                  </a:lnTo>
                  <a:lnTo>
                    <a:pt x="63" y="0"/>
                  </a:lnTo>
                  <a:lnTo>
                    <a:pt x="36" y="6"/>
                  </a:lnTo>
                  <a:lnTo>
                    <a:pt x="21" y="17"/>
                  </a:lnTo>
                  <a:lnTo>
                    <a:pt x="4" y="38"/>
                  </a:lnTo>
                  <a:lnTo>
                    <a:pt x="0" y="59"/>
                  </a:lnTo>
                  <a:lnTo>
                    <a:pt x="0" y="59"/>
                  </a:lnTo>
                  <a:lnTo>
                    <a:pt x="4" y="85"/>
                  </a:lnTo>
                  <a:lnTo>
                    <a:pt x="21" y="107"/>
                  </a:lnTo>
                  <a:lnTo>
                    <a:pt x="36" y="117"/>
                  </a:lnTo>
                  <a:lnTo>
                    <a:pt x="63"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4" name="Freeform 673">
              <a:extLst>
                <a:ext uri="{FF2B5EF4-FFF2-40B4-BE49-F238E27FC236}">
                  <a16:creationId xmlns:a16="http://schemas.microsoft.com/office/drawing/2014/main" id="{0F00EE5C-EC5A-4B7F-BC2D-68F9C18D66B8}"/>
                </a:ext>
              </a:extLst>
            </p:cNvPr>
            <p:cNvSpPr>
              <a:spLocks noChangeArrowheads="1"/>
            </p:cNvSpPr>
            <p:nvPr/>
          </p:nvSpPr>
          <p:spPr bwMode="auto">
            <a:xfrm>
              <a:off x="6965984" y="4576880"/>
              <a:ext cx="36736" cy="38047"/>
            </a:xfrm>
            <a:custGeom>
              <a:avLst/>
              <a:gdLst>
                <a:gd name="T0" fmla="*/ 58 w 123"/>
                <a:gd name="T1" fmla="*/ 85 h 129"/>
                <a:gd name="T2" fmla="*/ 58 w 123"/>
                <a:gd name="T3" fmla="*/ 85 h 129"/>
                <a:gd name="T4" fmla="*/ 53 w 123"/>
                <a:gd name="T5" fmla="*/ 85 h 129"/>
                <a:gd name="T6" fmla="*/ 43 w 123"/>
                <a:gd name="T7" fmla="*/ 80 h 129"/>
                <a:gd name="T8" fmla="*/ 43 w 123"/>
                <a:gd name="T9" fmla="*/ 74 h 129"/>
                <a:gd name="T10" fmla="*/ 37 w 123"/>
                <a:gd name="T11" fmla="*/ 64 h 129"/>
                <a:gd name="T12" fmla="*/ 37 w 123"/>
                <a:gd name="T13" fmla="*/ 64 h 129"/>
                <a:gd name="T14" fmla="*/ 43 w 123"/>
                <a:gd name="T15" fmla="*/ 59 h 129"/>
                <a:gd name="T16" fmla="*/ 43 w 123"/>
                <a:gd name="T17" fmla="*/ 48 h 129"/>
                <a:gd name="T18" fmla="*/ 53 w 123"/>
                <a:gd name="T19" fmla="*/ 42 h 129"/>
                <a:gd name="T20" fmla="*/ 58 w 123"/>
                <a:gd name="T21" fmla="*/ 42 h 129"/>
                <a:gd name="T22" fmla="*/ 58 w 123"/>
                <a:gd name="T23" fmla="*/ 42 h 129"/>
                <a:gd name="T24" fmla="*/ 69 w 123"/>
                <a:gd name="T25" fmla="*/ 42 h 129"/>
                <a:gd name="T26" fmla="*/ 74 w 123"/>
                <a:gd name="T27" fmla="*/ 48 h 129"/>
                <a:gd name="T28" fmla="*/ 79 w 123"/>
                <a:gd name="T29" fmla="*/ 59 h 129"/>
                <a:gd name="T30" fmla="*/ 79 w 123"/>
                <a:gd name="T31" fmla="*/ 64 h 129"/>
                <a:gd name="T32" fmla="*/ 79 w 123"/>
                <a:gd name="T33" fmla="*/ 64 h 129"/>
                <a:gd name="T34" fmla="*/ 79 w 123"/>
                <a:gd name="T35" fmla="*/ 74 h 129"/>
                <a:gd name="T36" fmla="*/ 74 w 123"/>
                <a:gd name="T37" fmla="*/ 80 h 129"/>
                <a:gd name="T38" fmla="*/ 69 w 123"/>
                <a:gd name="T39" fmla="*/ 85 h 129"/>
                <a:gd name="T40" fmla="*/ 58 w 123"/>
                <a:gd name="T41" fmla="*/ 85 h 129"/>
                <a:gd name="T42" fmla="*/ 58 w 123"/>
                <a:gd name="T43" fmla="*/ 0 h 129"/>
                <a:gd name="T44" fmla="*/ 58 w 123"/>
                <a:gd name="T45" fmla="*/ 0 h 129"/>
                <a:gd name="T46" fmla="*/ 37 w 123"/>
                <a:gd name="T47" fmla="*/ 6 h 129"/>
                <a:gd name="T48" fmla="*/ 15 w 123"/>
                <a:gd name="T49" fmla="*/ 21 h 129"/>
                <a:gd name="T50" fmla="*/ 0 w 123"/>
                <a:gd name="T51" fmla="*/ 42 h 129"/>
                <a:gd name="T52" fmla="*/ 0 w 123"/>
                <a:gd name="T53" fmla="*/ 64 h 129"/>
                <a:gd name="T54" fmla="*/ 0 w 123"/>
                <a:gd name="T55" fmla="*/ 64 h 129"/>
                <a:gd name="T56" fmla="*/ 0 w 123"/>
                <a:gd name="T57" fmla="*/ 90 h 129"/>
                <a:gd name="T58" fmla="*/ 15 w 123"/>
                <a:gd name="T59" fmla="*/ 112 h 129"/>
                <a:gd name="T60" fmla="*/ 37 w 123"/>
                <a:gd name="T61" fmla="*/ 122 h 129"/>
                <a:gd name="T62" fmla="*/ 58 w 123"/>
                <a:gd name="T63" fmla="*/ 128 h 129"/>
                <a:gd name="T64" fmla="*/ 58 w 123"/>
                <a:gd name="T65" fmla="*/ 128 h 129"/>
                <a:gd name="T66" fmla="*/ 85 w 123"/>
                <a:gd name="T67" fmla="*/ 122 h 129"/>
                <a:gd name="T68" fmla="*/ 106 w 123"/>
                <a:gd name="T69" fmla="*/ 112 h 129"/>
                <a:gd name="T70" fmla="*/ 117 w 123"/>
                <a:gd name="T71" fmla="*/ 90 h 129"/>
                <a:gd name="T72" fmla="*/ 122 w 123"/>
                <a:gd name="T73" fmla="*/ 64 h 129"/>
                <a:gd name="T74" fmla="*/ 122 w 123"/>
                <a:gd name="T75" fmla="*/ 64 h 129"/>
                <a:gd name="T76" fmla="*/ 117 w 123"/>
                <a:gd name="T77" fmla="*/ 42 h 129"/>
                <a:gd name="T78" fmla="*/ 106 w 123"/>
                <a:gd name="T79" fmla="*/ 21 h 129"/>
                <a:gd name="T80" fmla="*/ 85 w 123"/>
                <a:gd name="T81" fmla="*/ 6 h 129"/>
                <a:gd name="T82" fmla="*/ 58 w 123"/>
                <a:gd name="T8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9">
                  <a:moveTo>
                    <a:pt x="58" y="85"/>
                  </a:moveTo>
                  <a:lnTo>
                    <a:pt x="58" y="85"/>
                  </a:lnTo>
                  <a:lnTo>
                    <a:pt x="53" y="85"/>
                  </a:lnTo>
                  <a:lnTo>
                    <a:pt x="43" y="80"/>
                  </a:lnTo>
                  <a:lnTo>
                    <a:pt x="43" y="74"/>
                  </a:lnTo>
                  <a:lnTo>
                    <a:pt x="37" y="64"/>
                  </a:lnTo>
                  <a:lnTo>
                    <a:pt x="37" y="64"/>
                  </a:lnTo>
                  <a:lnTo>
                    <a:pt x="43" y="59"/>
                  </a:lnTo>
                  <a:lnTo>
                    <a:pt x="43" y="48"/>
                  </a:lnTo>
                  <a:lnTo>
                    <a:pt x="53" y="42"/>
                  </a:lnTo>
                  <a:lnTo>
                    <a:pt x="58" y="42"/>
                  </a:lnTo>
                  <a:lnTo>
                    <a:pt x="58" y="42"/>
                  </a:lnTo>
                  <a:lnTo>
                    <a:pt x="69" y="42"/>
                  </a:lnTo>
                  <a:lnTo>
                    <a:pt x="74" y="48"/>
                  </a:lnTo>
                  <a:lnTo>
                    <a:pt x="79" y="59"/>
                  </a:lnTo>
                  <a:lnTo>
                    <a:pt x="79" y="64"/>
                  </a:lnTo>
                  <a:lnTo>
                    <a:pt x="79" y="64"/>
                  </a:lnTo>
                  <a:lnTo>
                    <a:pt x="79" y="74"/>
                  </a:lnTo>
                  <a:lnTo>
                    <a:pt x="74" y="80"/>
                  </a:lnTo>
                  <a:lnTo>
                    <a:pt x="69" y="85"/>
                  </a:lnTo>
                  <a:lnTo>
                    <a:pt x="58" y="85"/>
                  </a:lnTo>
                  <a:close/>
                  <a:moveTo>
                    <a:pt x="58" y="0"/>
                  </a:moveTo>
                  <a:lnTo>
                    <a:pt x="58" y="0"/>
                  </a:lnTo>
                  <a:lnTo>
                    <a:pt x="37" y="6"/>
                  </a:lnTo>
                  <a:lnTo>
                    <a:pt x="15" y="21"/>
                  </a:lnTo>
                  <a:lnTo>
                    <a:pt x="0" y="42"/>
                  </a:lnTo>
                  <a:lnTo>
                    <a:pt x="0" y="64"/>
                  </a:lnTo>
                  <a:lnTo>
                    <a:pt x="0" y="64"/>
                  </a:lnTo>
                  <a:lnTo>
                    <a:pt x="0" y="90"/>
                  </a:lnTo>
                  <a:lnTo>
                    <a:pt x="15" y="112"/>
                  </a:lnTo>
                  <a:lnTo>
                    <a:pt x="37" y="122"/>
                  </a:lnTo>
                  <a:lnTo>
                    <a:pt x="58" y="128"/>
                  </a:lnTo>
                  <a:lnTo>
                    <a:pt x="58" y="128"/>
                  </a:lnTo>
                  <a:lnTo>
                    <a:pt x="85" y="122"/>
                  </a:lnTo>
                  <a:lnTo>
                    <a:pt x="106" y="112"/>
                  </a:lnTo>
                  <a:lnTo>
                    <a:pt x="117" y="90"/>
                  </a:lnTo>
                  <a:lnTo>
                    <a:pt x="122" y="64"/>
                  </a:lnTo>
                  <a:lnTo>
                    <a:pt x="122" y="64"/>
                  </a:lnTo>
                  <a:lnTo>
                    <a:pt x="117" y="42"/>
                  </a:lnTo>
                  <a:lnTo>
                    <a:pt x="106" y="21"/>
                  </a:lnTo>
                  <a:lnTo>
                    <a:pt x="85" y="6"/>
                  </a:lnTo>
                  <a:lnTo>
                    <a:pt x="58"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5" name="Freeform 674">
              <a:extLst>
                <a:ext uri="{FF2B5EF4-FFF2-40B4-BE49-F238E27FC236}">
                  <a16:creationId xmlns:a16="http://schemas.microsoft.com/office/drawing/2014/main" id="{050B15AD-B015-42A8-997B-6A9A5EBBE42D}"/>
                </a:ext>
              </a:extLst>
            </p:cNvPr>
            <p:cNvSpPr>
              <a:spLocks noChangeArrowheads="1"/>
            </p:cNvSpPr>
            <p:nvPr/>
          </p:nvSpPr>
          <p:spPr bwMode="auto">
            <a:xfrm>
              <a:off x="6921376" y="4509969"/>
              <a:ext cx="36736" cy="36736"/>
            </a:xfrm>
            <a:custGeom>
              <a:avLst/>
              <a:gdLst>
                <a:gd name="T0" fmla="*/ 64 w 123"/>
                <a:gd name="T1" fmla="*/ 37 h 123"/>
                <a:gd name="T2" fmla="*/ 64 w 123"/>
                <a:gd name="T3" fmla="*/ 37 h 123"/>
                <a:gd name="T4" fmla="*/ 69 w 123"/>
                <a:gd name="T5" fmla="*/ 42 h 123"/>
                <a:gd name="T6" fmla="*/ 74 w 123"/>
                <a:gd name="T7" fmla="*/ 48 h 123"/>
                <a:gd name="T8" fmla="*/ 80 w 123"/>
                <a:gd name="T9" fmla="*/ 53 h 123"/>
                <a:gd name="T10" fmla="*/ 85 w 123"/>
                <a:gd name="T11" fmla="*/ 59 h 123"/>
                <a:gd name="T12" fmla="*/ 85 w 123"/>
                <a:gd name="T13" fmla="*/ 59 h 123"/>
                <a:gd name="T14" fmla="*/ 80 w 123"/>
                <a:gd name="T15" fmla="*/ 69 h 123"/>
                <a:gd name="T16" fmla="*/ 74 w 123"/>
                <a:gd name="T17" fmla="*/ 74 h 123"/>
                <a:gd name="T18" fmla="*/ 69 w 123"/>
                <a:gd name="T19" fmla="*/ 80 h 123"/>
                <a:gd name="T20" fmla="*/ 64 w 123"/>
                <a:gd name="T21" fmla="*/ 85 h 123"/>
                <a:gd name="T22" fmla="*/ 64 w 123"/>
                <a:gd name="T23" fmla="*/ 85 h 123"/>
                <a:gd name="T24" fmla="*/ 53 w 123"/>
                <a:gd name="T25" fmla="*/ 80 h 123"/>
                <a:gd name="T26" fmla="*/ 48 w 123"/>
                <a:gd name="T27" fmla="*/ 74 h 123"/>
                <a:gd name="T28" fmla="*/ 43 w 123"/>
                <a:gd name="T29" fmla="*/ 69 h 123"/>
                <a:gd name="T30" fmla="*/ 37 w 123"/>
                <a:gd name="T31" fmla="*/ 59 h 123"/>
                <a:gd name="T32" fmla="*/ 37 w 123"/>
                <a:gd name="T33" fmla="*/ 59 h 123"/>
                <a:gd name="T34" fmla="*/ 43 w 123"/>
                <a:gd name="T35" fmla="*/ 53 h 123"/>
                <a:gd name="T36" fmla="*/ 48 w 123"/>
                <a:gd name="T37" fmla="*/ 48 h 123"/>
                <a:gd name="T38" fmla="*/ 53 w 123"/>
                <a:gd name="T39" fmla="*/ 42 h 123"/>
                <a:gd name="T40" fmla="*/ 64 w 123"/>
                <a:gd name="T41" fmla="*/ 37 h 123"/>
                <a:gd name="T42" fmla="*/ 64 w 123"/>
                <a:gd name="T43" fmla="*/ 122 h 123"/>
                <a:gd name="T44" fmla="*/ 64 w 123"/>
                <a:gd name="T45" fmla="*/ 122 h 123"/>
                <a:gd name="T46" fmla="*/ 85 w 123"/>
                <a:gd name="T47" fmla="*/ 117 h 123"/>
                <a:gd name="T48" fmla="*/ 106 w 123"/>
                <a:gd name="T49" fmla="*/ 106 h 123"/>
                <a:gd name="T50" fmla="*/ 117 w 123"/>
                <a:gd name="T51" fmla="*/ 85 h 123"/>
                <a:gd name="T52" fmla="*/ 122 w 123"/>
                <a:gd name="T53" fmla="*/ 59 h 123"/>
                <a:gd name="T54" fmla="*/ 122 w 123"/>
                <a:gd name="T55" fmla="*/ 59 h 123"/>
                <a:gd name="T56" fmla="*/ 117 w 123"/>
                <a:gd name="T57" fmla="*/ 37 h 123"/>
                <a:gd name="T58" fmla="*/ 106 w 123"/>
                <a:gd name="T59" fmla="*/ 16 h 123"/>
                <a:gd name="T60" fmla="*/ 85 w 123"/>
                <a:gd name="T61" fmla="*/ 5 h 123"/>
                <a:gd name="T62" fmla="*/ 64 w 123"/>
                <a:gd name="T63" fmla="*/ 0 h 123"/>
                <a:gd name="T64" fmla="*/ 64 w 123"/>
                <a:gd name="T65" fmla="*/ 0 h 123"/>
                <a:gd name="T66" fmla="*/ 37 w 123"/>
                <a:gd name="T67" fmla="*/ 5 h 123"/>
                <a:gd name="T68" fmla="*/ 16 w 123"/>
                <a:gd name="T69" fmla="*/ 16 h 123"/>
                <a:gd name="T70" fmla="*/ 6 w 123"/>
                <a:gd name="T71" fmla="*/ 37 h 123"/>
                <a:gd name="T72" fmla="*/ 0 w 123"/>
                <a:gd name="T73" fmla="*/ 59 h 123"/>
                <a:gd name="T74" fmla="*/ 0 w 123"/>
                <a:gd name="T75" fmla="*/ 59 h 123"/>
                <a:gd name="T76" fmla="*/ 6 w 123"/>
                <a:gd name="T77" fmla="*/ 85 h 123"/>
                <a:gd name="T78" fmla="*/ 16 w 123"/>
                <a:gd name="T79" fmla="*/ 106 h 123"/>
                <a:gd name="T80" fmla="*/ 37 w 123"/>
                <a:gd name="T81" fmla="*/ 117 h 123"/>
                <a:gd name="T82" fmla="*/ 64 w 123"/>
                <a:gd name="T83" fmla="*/ 12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3">
                  <a:moveTo>
                    <a:pt x="64" y="37"/>
                  </a:moveTo>
                  <a:lnTo>
                    <a:pt x="64" y="37"/>
                  </a:lnTo>
                  <a:lnTo>
                    <a:pt x="69" y="42"/>
                  </a:lnTo>
                  <a:lnTo>
                    <a:pt x="74" y="48"/>
                  </a:lnTo>
                  <a:lnTo>
                    <a:pt x="80" y="53"/>
                  </a:lnTo>
                  <a:lnTo>
                    <a:pt x="85" y="59"/>
                  </a:lnTo>
                  <a:lnTo>
                    <a:pt x="85" y="59"/>
                  </a:lnTo>
                  <a:lnTo>
                    <a:pt x="80" y="69"/>
                  </a:lnTo>
                  <a:lnTo>
                    <a:pt x="74" y="74"/>
                  </a:lnTo>
                  <a:lnTo>
                    <a:pt x="69" y="80"/>
                  </a:lnTo>
                  <a:lnTo>
                    <a:pt x="64" y="85"/>
                  </a:lnTo>
                  <a:lnTo>
                    <a:pt x="64" y="85"/>
                  </a:lnTo>
                  <a:lnTo>
                    <a:pt x="53" y="80"/>
                  </a:lnTo>
                  <a:lnTo>
                    <a:pt x="48" y="74"/>
                  </a:lnTo>
                  <a:lnTo>
                    <a:pt x="43" y="69"/>
                  </a:lnTo>
                  <a:lnTo>
                    <a:pt x="37" y="59"/>
                  </a:lnTo>
                  <a:lnTo>
                    <a:pt x="37" y="59"/>
                  </a:lnTo>
                  <a:lnTo>
                    <a:pt x="43" y="53"/>
                  </a:lnTo>
                  <a:lnTo>
                    <a:pt x="48" y="48"/>
                  </a:lnTo>
                  <a:lnTo>
                    <a:pt x="53" y="42"/>
                  </a:lnTo>
                  <a:lnTo>
                    <a:pt x="64" y="37"/>
                  </a:lnTo>
                  <a:close/>
                  <a:moveTo>
                    <a:pt x="64" y="122"/>
                  </a:moveTo>
                  <a:lnTo>
                    <a:pt x="64" y="122"/>
                  </a:lnTo>
                  <a:lnTo>
                    <a:pt x="85" y="117"/>
                  </a:lnTo>
                  <a:lnTo>
                    <a:pt x="106" y="106"/>
                  </a:lnTo>
                  <a:lnTo>
                    <a:pt x="117" y="85"/>
                  </a:lnTo>
                  <a:lnTo>
                    <a:pt x="122" y="59"/>
                  </a:lnTo>
                  <a:lnTo>
                    <a:pt x="122" y="59"/>
                  </a:lnTo>
                  <a:lnTo>
                    <a:pt x="117" y="37"/>
                  </a:lnTo>
                  <a:lnTo>
                    <a:pt x="106" y="16"/>
                  </a:lnTo>
                  <a:lnTo>
                    <a:pt x="85" y="5"/>
                  </a:lnTo>
                  <a:lnTo>
                    <a:pt x="64" y="0"/>
                  </a:lnTo>
                  <a:lnTo>
                    <a:pt x="64" y="0"/>
                  </a:lnTo>
                  <a:lnTo>
                    <a:pt x="37" y="5"/>
                  </a:lnTo>
                  <a:lnTo>
                    <a:pt x="16" y="16"/>
                  </a:lnTo>
                  <a:lnTo>
                    <a:pt x="6" y="37"/>
                  </a:lnTo>
                  <a:lnTo>
                    <a:pt x="0" y="59"/>
                  </a:lnTo>
                  <a:lnTo>
                    <a:pt x="0" y="59"/>
                  </a:lnTo>
                  <a:lnTo>
                    <a:pt x="6" y="85"/>
                  </a:lnTo>
                  <a:lnTo>
                    <a:pt x="16" y="106"/>
                  </a:lnTo>
                  <a:lnTo>
                    <a:pt x="37" y="117"/>
                  </a:lnTo>
                  <a:lnTo>
                    <a:pt x="64" y="12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6" name="Freeform 675">
              <a:extLst>
                <a:ext uri="{FF2B5EF4-FFF2-40B4-BE49-F238E27FC236}">
                  <a16:creationId xmlns:a16="http://schemas.microsoft.com/office/drawing/2014/main" id="{D9F3B95F-41CE-40E3-AF72-6632EF5D8091}"/>
                </a:ext>
              </a:extLst>
            </p:cNvPr>
            <p:cNvSpPr>
              <a:spLocks noChangeArrowheads="1"/>
            </p:cNvSpPr>
            <p:nvPr/>
          </p:nvSpPr>
          <p:spPr bwMode="auto">
            <a:xfrm>
              <a:off x="6925312" y="4414194"/>
              <a:ext cx="48544" cy="19679"/>
            </a:xfrm>
            <a:custGeom>
              <a:avLst/>
              <a:gdLst>
                <a:gd name="T0" fmla="*/ 111 w 165"/>
                <a:gd name="T1" fmla="*/ 21 h 65"/>
                <a:gd name="T2" fmla="*/ 74 w 165"/>
                <a:gd name="T3" fmla="*/ 0 h 65"/>
                <a:gd name="T4" fmla="*/ 0 w 165"/>
                <a:gd name="T5" fmla="*/ 21 h 65"/>
                <a:gd name="T6" fmla="*/ 16 w 165"/>
                <a:gd name="T7" fmla="*/ 64 h 65"/>
                <a:gd name="T8" fmla="*/ 69 w 165"/>
                <a:gd name="T9" fmla="*/ 43 h 65"/>
                <a:gd name="T10" fmla="*/ 111 w 165"/>
                <a:gd name="T11" fmla="*/ 64 h 65"/>
                <a:gd name="T12" fmla="*/ 164 w 165"/>
                <a:gd name="T13" fmla="*/ 38 h 65"/>
                <a:gd name="T14" fmla="*/ 149 w 165"/>
                <a:gd name="T15" fmla="*/ 0 h 65"/>
                <a:gd name="T16" fmla="*/ 111 w 165"/>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65">
                  <a:moveTo>
                    <a:pt x="111" y="21"/>
                  </a:moveTo>
                  <a:lnTo>
                    <a:pt x="74" y="0"/>
                  </a:lnTo>
                  <a:lnTo>
                    <a:pt x="0" y="21"/>
                  </a:lnTo>
                  <a:lnTo>
                    <a:pt x="16" y="64"/>
                  </a:lnTo>
                  <a:lnTo>
                    <a:pt x="69" y="43"/>
                  </a:lnTo>
                  <a:lnTo>
                    <a:pt x="111" y="64"/>
                  </a:lnTo>
                  <a:lnTo>
                    <a:pt x="164" y="38"/>
                  </a:lnTo>
                  <a:lnTo>
                    <a:pt x="149" y="0"/>
                  </a:lnTo>
                  <a:lnTo>
                    <a:pt x="111" y="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7" name="Freeform 676">
              <a:extLst>
                <a:ext uri="{FF2B5EF4-FFF2-40B4-BE49-F238E27FC236}">
                  <a16:creationId xmlns:a16="http://schemas.microsoft.com/office/drawing/2014/main" id="{811418A8-D582-4E44-9304-AA20FEF05EDC}"/>
                </a:ext>
              </a:extLst>
            </p:cNvPr>
            <p:cNvSpPr>
              <a:spLocks noChangeArrowheads="1"/>
            </p:cNvSpPr>
            <p:nvPr/>
          </p:nvSpPr>
          <p:spPr bwMode="auto">
            <a:xfrm>
              <a:off x="6963360" y="4545393"/>
              <a:ext cx="49855" cy="20992"/>
            </a:xfrm>
            <a:custGeom>
              <a:avLst/>
              <a:gdLst>
                <a:gd name="T0" fmla="*/ 69 w 166"/>
                <a:gd name="T1" fmla="*/ 48 h 70"/>
                <a:gd name="T2" fmla="*/ 112 w 166"/>
                <a:gd name="T3" fmla="*/ 69 h 70"/>
                <a:gd name="T4" fmla="*/ 165 w 166"/>
                <a:gd name="T5" fmla="*/ 42 h 70"/>
                <a:gd name="T6" fmla="*/ 149 w 166"/>
                <a:gd name="T7" fmla="*/ 5 h 70"/>
                <a:gd name="T8" fmla="*/ 112 w 166"/>
                <a:gd name="T9" fmla="*/ 21 h 70"/>
                <a:gd name="T10" fmla="*/ 75 w 166"/>
                <a:gd name="T11" fmla="*/ 0 h 70"/>
                <a:gd name="T12" fmla="*/ 0 w 166"/>
                <a:gd name="T13" fmla="*/ 27 h 70"/>
                <a:gd name="T14" fmla="*/ 16 w 166"/>
                <a:gd name="T15" fmla="*/ 63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2"/>
                  </a:lnTo>
                  <a:lnTo>
                    <a:pt x="149" y="5"/>
                  </a:lnTo>
                  <a:lnTo>
                    <a:pt x="112" y="21"/>
                  </a:lnTo>
                  <a:lnTo>
                    <a:pt x="75" y="0"/>
                  </a:lnTo>
                  <a:lnTo>
                    <a:pt x="0" y="27"/>
                  </a:lnTo>
                  <a:lnTo>
                    <a:pt x="16" y="63"/>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8" name="Freeform 677">
              <a:extLst>
                <a:ext uri="{FF2B5EF4-FFF2-40B4-BE49-F238E27FC236}">
                  <a16:creationId xmlns:a16="http://schemas.microsoft.com/office/drawing/2014/main" id="{8CD899CE-3A57-4B1A-9698-1565397E2C76}"/>
                </a:ext>
              </a:extLst>
            </p:cNvPr>
            <p:cNvSpPr>
              <a:spLocks noChangeArrowheads="1"/>
            </p:cNvSpPr>
            <p:nvPr/>
          </p:nvSpPr>
          <p:spPr bwMode="auto">
            <a:xfrm>
              <a:off x="7076190" y="4502097"/>
              <a:ext cx="49855" cy="20992"/>
            </a:xfrm>
            <a:custGeom>
              <a:avLst/>
              <a:gdLst>
                <a:gd name="T0" fmla="*/ 69 w 166"/>
                <a:gd name="T1" fmla="*/ 48 h 70"/>
                <a:gd name="T2" fmla="*/ 112 w 166"/>
                <a:gd name="T3" fmla="*/ 69 h 70"/>
                <a:gd name="T4" fmla="*/ 165 w 166"/>
                <a:gd name="T5" fmla="*/ 43 h 70"/>
                <a:gd name="T6" fmla="*/ 144 w 166"/>
                <a:gd name="T7" fmla="*/ 5 h 70"/>
                <a:gd name="T8" fmla="*/ 112 w 166"/>
                <a:gd name="T9" fmla="*/ 22 h 70"/>
                <a:gd name="T10" fmla="*/ 69 w 166"/>
                <a:gd name="T11" fmla="*/ 0 h 70"/>
                <a:gd name="T12" fmla="*/ 0 w 166"/>
                <a:gd name="T13" fmla="*/ 27 h 70"/>
                <a:gd name="T14" fmla="*/ 11 w 166"/>
                <a:gd name="T15" fmla="*/ 64 h 70"/>
                <a:gd name="T16" fmla="*/ 69 w 166"/>
                <a:gd name="T17"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69" y="48"/>
                  </a:moveTo>
                  <a:lnTo>
                    <a:pt x="112" y="69"/>
                  </a:lnTo>
                  <a:lnTo>
                    <a:pt x="165" y="43"/>
                  </a:lnTo>
                  <a:lnTo>
                    <a:pt x="144" y="5"/>
                  </a:lnTo>
                  <a:lnTo>
                    <a:pt x="112" y="22"/>
                  </a:lnTo>
                  <a:lnTo>
                    <a:pt x="69" y="0"/>
                  </a:lnTo>
                  <a:lnTo>
                    <a:pt x="0" y="27"/>
                  </a:lnTo>
                  <a:lnTo>
                    <a:pt x="11" y="64"/>
                  </a:lnTo>
                  <a:lnTo>
                    <a:pt x="69" y="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19" name="Freeform 678">
              <a:extLst>
                <a:ext uri="{FF2B5EF4-FFF2-40B4-BE49-F238E27FC236}">
                  <a16:creationId xmlns:a16="http://schemas.microsoft.com/office/drawing/2014/main" id="{D46BA0F9-6CC5-4990-A01A-1FFBFFD2C4E2}"/>
                </a:ext>
              </a:extLst>
            </p:cNvPr>
            <p:cNvSpPr>
              <a:spLocks noChangeArrowheads="1"/>
            </p:cNvSpPr>
            <p:nvPr/>
          </p:nvSpPr>
          <p:spPr bwMode="auto">
            <a:xfrm>
              <a:off x="6912192" y="4357778"/>
              <a:ext cx="53792" cy="52479"/>
            </a:xfrm>
            <a:custGeom>
              <a:avLst/>
              <a:gdLst>
                <a:gd name="T0" fmla="*/ 91 w 182"/>
                <a:gd name="T1" fmla="*/ 59 h 177"/>
                <a:gd name="T2" fmla="*/ 122 w 182"/>
                <a:gd name="T3" fmla="*/ 91 h 177"/>
                <a:gd name="T4" fmla="*/ 91 w 182"/>
                <a:gd name="T5" fmla="*/ 117 h 177"/>
                <a:gd name="T6" fmla="*/ 59 w 182"/>
                <a:gd name="T7" fmla="*/ 91 h 177"/>
                <a:gd name="T8" fmla="*/ 91 w 182"/>
                <a:gd name="T9" fmla="*/ 59 h 177"/>
                <a:gd name="T10" fmla="*/ 181 w 182"/>
                <a:gd name="T11" fmla="*/ 91 h 177"/>
                <a:gd name="T12" fmla="*/ 91 w 182"/>
                <a:gd name="T13" fmla="*/ 0 h 177"/>
                <a:gd name="T14" fmla="*/ 0 w 182"/>
                <a:gd name="T15" fmla="*/ 91 h 177"/>
                <a:gd name="T16" fmla="*/ 91 w 182"/>
                <a:gd name="T17" fmla="*/ 176 h 177"/>
                <a:gd name="T18" fmla="*/ 181 w 182"/>
                <a:gd name="T19" fmla="*/ 9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77">
                  <a:moveTo>
                    <a:pt x="91" y="59"/>
                  </a:moveTo>
                  <a:lnTo>
                    <a:pt x="122" y="91"/>
                  </a:lnTo>
                  <a:lnTo>
                    <a:pt x="91" y="117"/>
                  </a:lnTo>
                  <a:lnTo>
                    <a:pt x="59" y="91"/>
                  </a:lnTo>
                  <a:lnTo>
                    <a:pt x="91" y="59"/>
                  </a:lnTo>
                  <a:close/>
                  <a:moveTo>
                    <a:pt x="181" y="91"/>
                  </a:moveTo>
                  <a:lnTo>
                    <a:pt x="91" y="0"/>
                  </a:lnTo>
                  <a:lnTo>
                    <a:pt x="0" y="91"/>
                  </a:lnTo>
                  <a:lnTo>
                    <a:pt x="91" y="176"/>
                  </a:lnTo>
                  <a:lnTo>
                    <a:pt x="181"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0" name="Freeform 679">
              <a:extLst>
                <a:ext uri="{FF2B5EF4-FFF2-40B4-BE49-F238E27FC236}">
                  <a16:creationId xmlns:a16="http://schemas.microsoft.com/office/drawing/2014/main" id="{70E0977C-D84E-4067-A1D1-2278B9AB566D}"/>
                </a:ext>
              </a:extLst>
            </p:cNvPr>
            <p:cNvSpPr>
              <a:spLocks noChangeArrowheads="1"/>
            </p:cNvSpPr>
            <p:nvPr/>
          </p:nvSpPr>
          <p:spPr bwMode="auto">
            <a:xfrm>
              <a:off x="7044703" y="4374835"/>
              <a:ext cx="52479" cy="52479"/>
            </a:xfrm>
            <a:custGeom>
              <a:avLst/>
              <a:gdLst>
                <a:gd name="T0" fmla="*/ 59 w 176"/>
                <a:gd name="T1" fmla="*/ 85 h 176"/>
                <a:gd name="T2" fmla="*/ 85 w 176"/>
                <a:gd name="T3" fmla="*/ 58 h 176"/>
                <a:gd name="T4" fmla="*/ 117 w 176"/>
                <a:gd name="T5" fmla="*/ 85 h 176"/>
                <a:gd name="T6" fmla="*/ 85 w 176"/>
                <a:gd name="T7" fmla="*/ 117 h 176"/>
                <a:gd name="T8" fmla="*/ 59 w 176"/>
                <a:gd name="T9" fmla="*/ 85 h 176"/>
                <a:gd name="T10" fmla="*/ 85 w 176"/>
                <a:gd name="T11" fmla="*/ 0 h 176"/>
                <a:gd name="T12" fmla="*/ 0 w 176"/>
                <a:gd name="T13" fmla="*/ 85 h 176"/>
                <a:gd name="T14" fmla="*/ 85 w 176"/>
                <a:gd name="T15" fmla="*/ 175 h 176"/>
                <a:gd name="T16" fmla="*/ 175 w 176"/>
                <a:gd name="T17" fmla="*/ 85 h 176"/>
                <a:gd name="T18" fmla="*/ 85 w 176"/>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59" y="85"/>
                  </a:moveTo>
                  <a:lnTo>
                    <a:pt x="85" y="58"/>
                  </a:lnTo>
                  <a:lnTo>
                    <a:pt x="117" y="85"/>
                  </a:lnTo>
                  <a:lnTo>
                    <a:pt x="85" y="117"/>
                  </a:lnTo>
                  <a:lnTo>
                    <a:pt x="59" y="85"/>
                  </a:lnTo>
                  <a:close/>
                  <a:moveTo>
                    <a:pt x="85" y="0"/>
                  </a:moveTo>
                  <a:lnTo>
                    <a:pt x="0" y="85"/>
                  </a:lnTo>
                  <a:lnTo>
                    <a:pt x="85" y="175"/>
                  </a:lnTo>
                  <a:lnTo>
                    <a:pt x="175" y="85"/>
                  </a:lnTo>
                  <a:lnTo>
                    <a:pt x="8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1" name="Freeform 680">
              <a:extLst>
                <a:ext uri="{FF2B5EF4-FFF2-40B4-BE49-F238E27FC236}">
                  <a16:creationId xmlns:a16="http://schemas.microsoft.com/office/drawing/2014/main" id="{1C3B5DE9-51F8-41EE-B266-8DC91AA55F4D}"/>
                </a:ext>
              </a:extLst>
            </p:cNvPr>
            <p:cNvSpPr>
              <a:spLocks noChangeArrowheads="1"/>
            </p:cNvSpPr>
            <p:nvPr/>
          </p:nvSpPr>
          <p:spPr bwMode="auto">
            <a:xfrm>
              <a:off x="7047327" y="4565072"/>
              <a:ext cx="52479" cy="53792"/>
            </a:xfrm>
            <a:custGeom>
              <a:avLst/>
              <a:gdLst>
                <a:gd name="T0" fmla="*/ 90 w 176"/>
                <a:gd name="T1" fmla="*/ 123 h 182"/>
                <a:gd name="T2" fmla="*/ 58 w 176"/>
                <a:gd name="T3" fmla="*/ 91 h 182"/>
                <a:gd name="T4" fmla="*/ 90 w 176"/>
                <a:gd name="T5" fmla="*/ 59 h 182"/>
                <a:gd name="T6" fmla="*/ 116 w 176"/>
                <a:gd name="T7" fmla="*/ 91 h 182"/>
                <a:gd name="T8" fmla="*/ 90 w 176"/>
                <a:gd name="T9" fmla="*/ 123 h 182"/>
                <a:gd name="T10" fmla="*/ 0 w 176"/>
                <a:gd name="T11" fmla="*/ 91 h 182"/>
                <a:gd name="T12" fmla="*/ 90 w 176"/>
                <a:gd name="T13" fmla="*/ 181 h 182"/>
                <a:gd name="T14" fmla="*/ 175 w 176"/>
                <a:gd name="T15" fmla="*/ 91 h 182"/>
                <a:gd name="T16" fmla="*/ 90 w 176"/>
                <a:gd name="T17" fmla="*/ 0 h 182"/>
                <a:gd name="T18" fmla="*/ 0 w 176"/>
                <a:gd name="T19"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2">
                  <a:moveTo>
                    <a:pt x="90" y="123"/>
                  </a:moveTo>
                  <a:lnTo>
                    <a:pt x="58" y="91"/>
                  </a:lnTo>
                  <a:lnTo>
                    <a:pt x="90" y="59"/>
                  </a:lnTo>
                  <a:lnTo>
                    <a:pt x="116" y="91"/>
                  </a:lnTo>
                  <a:lnTo>
                    <a:pt x="90" y="123"/>
                  </a:lnTo>
                  <a:close/>
                  <a:moveTo>
                    <a:pt x="0" y="91"/>
                  </a:moveTo>
                  <a:lnTo>
                    <a:pt x="90" y="181"/>
                  </a:lnTo>
                  <a:lnTo>
                    <a:pt x="175" y="91"/>
                  </a:lnTo>
                  <a:lnTo>
                    <a:pt x="90" y="0"/>
                  </a:lnTo>
                  <a:lnTo>
                    <a:pt x="0" y="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2" name="Freeform 681">
              <a:extLst>
                <a:ext uri="{FF2B5EF4-FFF2-40B4-BE49-F238E27FC236}">
                  <a16:creationId xmlns:a16="http://schemas.microsoft.com/office/drawing/2014/main" id="{E1916349-F5E9-4B8E-80DB-D445A6678B46}"/>
                </a:ext>
              </a:extLst>
            </p:cNvPr>
            <p:cNvSpPr>
              <a:spLocks noChangeArrowheads="1"/>
            </p:cNvSpPr>
            <p:nvPr/>
          </p:nvSpPr>
          <p:spPr bwMode="auto">
            <a:xfrm>
              <a:off x="6903008" y="4351219"/>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3" name="Freeform 682">
              <a:extLst>
                <a:ext uri="{FF2B5EF4-FFF2-40B4-BE49-F238E27FC236}">
                  <a16:creationId xmlns:a16="http://schemas.microsoft.com/office/drawing/2014/main" id="{C803132E-ECAE-4821-95DD-2EEE735CDADF}"/>
                </a:ext>
              </a:extLst>
            </p:cNvPr>
            <p:cNvSpPr>
              <a:spLocks noChangeArrowheads="1"/>
            </p:cNvSpPr>
            <p:nvPr/>
          </p:nvSpPr>
          <p:spPr bwMode="auto">
            <a:xfrm>
              <a:off x="6964671" y="4357778"/>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4" name="Freeform 683">
              <a:extLst>
                <a:ext uri="{FF2B5EF4-FFF2-40B4-BE49-F238E27FC236}">
                  <a16:creationId xmlns:a16="http://schemas.microsoft.com/office/drawing/2014/main" id="{38387025-E257-4B84-BE39-DE9926977786}"/>
                </a:ext>
              </a:extLst>
            </p:cNvPr>
            <p:cNvSpPr>
              <a:spLocks noChangeArrowheads="1"/>
            </p:cNvSpPr>
            <p:nvPr/>
          </p:nvSpPr>
          <p:spPr bwMode="auto">
            <a:xfrm>
              <a:off x="7116861" y="4395826"/>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5" name="Freeform 684">
              <a:extLst>
                <a:ext uri="{FF2B5EF4-FFF2-40B4-BE49-F238E27FC236}">
                  <a16:creationId xmlns:a16="http://schemas.microsoft.com/office/drawing/2014/main" id="{03D9CB98-3032-451D-889A-4BD608A30B60}"/>
                </a:ext>
              </a:extLst>
            </p:cNvPr>
            <p:cNvSpPr>
              <a:spLocks noChangeArrowheads="1"/>
            </p:cNvSpPr>
            <p:nvPr/>
          </p:nvSpPr>
          <p:spPr bwMode="auto">
            <a:xfrm>
              <a:off x="7072254" y="4464050"/>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6" name="Freeform 685">
              <a:extLst>
                <a:ext uri="{FF2B5EF4-FFF2-40B4-BE49-F238E27FC236}">
                  <a16:creationId xmlns:a16="http://schemas.microsoft.com/office/drawing/2014/main" id="{9A0C3175-FF96-4D0E-9765-B8E68FC100C3}"/>
                </a:ext>
              </a:extLst>
            </p:cNvPr>
            <p:cNvSpPr>
              <a:spLocks noChangeArrowheads="1"/>
            </p:cNvSpPr>
            <p:nvPr/>
          </p:nvSpPr>
          <p:spPr bwMode="auto">
            <a:xfrm>
              <a:off x="7148349" y="444043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7" name="Freeform 686">
              <a:extLst>
                <a:ext uri="{FF2B5EF4-FFF2-40B4-BE49-F238E27FC236}">
                  <a16:creationId xmlns:a16="http://schemas.microsoft.com/office/drawing/2014/main" id="{A7A5E788-805E-4502-B691-4A52893811EB}"/>
                </a:ext>
              </a:extLst>
            </p:cNvPr>
            <p:cNvSpPr>
              <a:spLocks noChangeArrowheads="1"/>
            </p:cNvSpPr>
            <p:nvPr/>
          </p:nvSpPr>
          <p:spPr bwMode="auto">
            <a:xfrm>
              <a:off x="7047327"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8" name="Freeform 687">
              <a:extLst>
                <a:ext uri="{FF2B5EF4-FFF2-40B4-BE49-F238E27FC236}">
                  <a16:creationId xmlns:a16="http://schemas.microsoft.com/office/drawing/2014/main" id="{862D017B-E0CA-4BEB-95E0-44A285C7B358}"/>
                </a:ext>
              </a:extLst>
            </p:cNvPr>
            <p:cNvSpPr>
              <a:spLocks noChangeArrowheads="1"/>
            </p:cNvSpPr>
            <p:nvPr/>
          </p:nvSpPr>
          <p:spPr bwMode="auto">
            <a:xfrm>
              <a:off x="7133918" y="4521777"/>
              <a:ext cx="14431" cy="13120"/>
            </a:xfrm>
            <a:custGeom>
              <a:avLst/>
              <a:gdLst>
                <a:gd name="T0" fmla="*/ 0 w 48"/>
                <a:gd name="T1" fmla="*/ 0 h 44"/>
                <a:gd name="T2" fmla="*/ 47 w 48"/>
                <a:gd name="T3" fmla="*/ 0 h 44"/>
                <a:gd name="T4" fmla="*/ 47 w 48"/>
                <a:gd name="T5" fmla="*/ 43 h 44"/>
                <a:gd name="T6" fmla="*/ 0 w 48"/>
                <a:gd name="T7" fmla="*/ 43 h 44"/>
                <a:gd name="T8" fmla="*/ 0 w 48"/>
                <a:gd name="T9" fmla="*/ 0 h 44"/>
              </a:gdLst>
              <a:ahLst/>
              <a:cxnLst>
                <a:cxn ang="0">
                  <a:pos x="T0" y="T1"/>
                </a:cxn>
                <a:cxn ang="0">
                  <a:pos x="T2" y="T3"/>
                </a:cxn>
                <a:cxn ang="0">
                  <a:pos x="T4" y="T5"/>
                </a:cxn>
                <a:cxn ang="0">
                  <a:pos x="T6" y="T7"/>
                </a:cxn>
                <a:cxn ang="0">
                  <a:pos x="T8" y="T9"/>
                </a:cxn>
              </a:cxnLst>
              <a:rect l="0" t="0" r="r" b="b"/>
              <a:pathLst>
                <a:path w="48" h="44">
                  <a:moveTo>
                    <a:pt x="0" y="0"/>
                  </a:moveTo>
                  <a:lnTo>
                    <a:pt x="47" y="0"/>
                  </a:lnTo>
                  <a:lnTo>
                    <a:pt x="47"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29" name="Freeform 688">
              <a:extLst>
                <a:ext uri="{FF2B5EF4-FFF2-40B4-BE49-F238E27FC236}">
                  <a16:creationId xmlns:a16="http://schemas.microsoft.com/office/drawing/2014/main" id="{2EC91089-8564-44E6-92BD-7004A11755FB}"/>
                </a:ext>
              </a:extLst>
            </p:cNvPr>
            <p:cNvSpPr>
              <a:spLocks noChangeArrowheads="1"/>
            </p:cNvSpPr>
            <p:nvPr/>
          </p:nvSpPr>
          <p:spPr bwMode="auto">
            <a:xfrm>
              <a:off x="7090622" y="4533584"/>
              <a:ext cx="26240" cy="20992"/>
            </a:xfrm>
            <a:custGeom>
              <a:avLst/>
              <a:gdLst>
                <a:gd name="T0" fmla="*/ 42 w 86"/>
                <a:gd name="T1" fmla="*/ 26 h 70"/>
                <a:gd name="T2" fmla="*/ 0 w 86"/>
                <a:gd name="T3" fmla="*/ 26 h 70"/>
                <a:gd name="T4" fmla="*/ 0 w 86"/>
                <a:gd name="T5" fmla="*/ 69 h 70"/>
                <a:gd name="T6" fmla="*/ 42 w 86"/>
                <a:gd name="T7" fmla="*/ 69 h 70"/>
                <a:gd name="T8" fmla="*/ 42 w 86"/>
                <a:gd name="T9" fmla="*/ 42 h 70"/>
                <a:gd name="T10" fmla="*/ 85 w 86"/>
                <a:gd name="T11" fmla="*/ 42 h 70"/>
                <a:gd name="T12" fmla="*/ 85 w 86"/>
                <a:gd name="T13" fmla="*/ 0 h 70"/>
                <a:gd name="T14" fmla="*/ 42 w 86"/>
                <a:gd name="T15" fmla="*/ 0 h 70"/>
                <a:gd name="T16" fmla="*/ 42 w 86"/>
                <a:gd name="T17"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0">
                  <a:moveTo>
                    <a:pt x="42" y="26"/>
                  </a:moveTo>
                  <a:lnTo>
                    <a:pt x="0" y="26"/>
                  </a:lnTo>
                  <a:lnTo>
                    <a:pt x="0" y="69"/>
                  </a:lnTo>
                  <a:lnTo>
                    <a:pt x="42" y="69"/>
                  </a:lnTo>
                  <a:lnTo>
                    <a:pt x="42" y="42"/>
                  </a:lnTo>
                  <a:lnTo>
                    <a:pt x="85" y="42"/>
                  </a:lnTo>
                  <a:lnTo>
                    <a:pt x="85" y="0"/>
                  </a:lnTo>
                  <a:lnTo>
                    <a:pt x="42" y="0"/>
                  </a:lnTo>
                  <a:lnTo>
                    <a:pt x="42"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0" name="Freeform 689">
              <a:extLst>
                <a:ext uri="{FF2B5EF4-FFF2-40B4-BE49-F238E27FC236}">
                  <a16:creationId xmlns:a16="http://schemas.microsoft.com/office/drawing/2014/main" id="{ACB39D47-CE16-478A-A8BD-6536EA587EEE}"/>
                </a:ext>
              </a:extLst>
            </p:cNvPr>
            <p:cNvSpPr>
              <a:spLocks noChangeArrowheads="1"/>
            </p:cNvSpPr>
            <p:nvPr/>
          </p:nvSpPr>
          <p:spPr bwMode="auto">
            <a:xfrm>
              <a:off x="7047327" y="461492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1" name="Freeform 690">
              <a:extLst>
                <a:ext uri="{FF2B5EF4-FFF2-40B4-BE49-F238E27FC236}">
                  <a16:creationId xmlns:a16="http://schemas.microsoft.com/office/drawing/2014/main" id="{2D17E525-3EBD-446D-8058-E480F9FC14BB}"/>
                </a:ext>
              </a:extLst>
            </p:cNvPr>
            <p:cNvSpPr>
              <a:spLocks noChangeArrowheads="1"/>
            </p:cNvSpPr>
            <p:nvPr/>
          </p:nvSpPr>
          <p:spPr bwMode="auto">
            <a:xfrm>
              <a:off x="6977791"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2" name="Freeform 691">
              <a:extLst>
                <a:ext uri="{FF2B5EF4-FFF2-40B4-BE49-F238E27FC236}">
                  <a16:creationId xmlns:a16="http://schemas.microsoft.com/office/drawing/2014/main" id="{B0C648A8-05DB-49CF-9397-6747A25CA9DE}"/>
                </a:ext>
              </a:extLst>
            </p:cNvPr>
            <p:cNvSpPr>
              <a:spLocks noChangeArrowheads="1"/>
            </p:cNvSpPr>
            <p:nvPr/>
          </p:nvSpPr>
          <p:spPr bwMode="auto">
            <a:xfrm>
              <a:off x="7002719" y="4565072"/>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3" name="Freeform 692">
              <a:extLst>
                <a:ext uri="{FF2B5EF4-FFF2-40B4-BE49-F238E27FC236}">
                  <a16:creationId xmlns:a16="http://schemas.microsoft.com/office/drawing/2014/main" id="{DBE77D54-F5AB-4469-A13D-9B90DF1C3DD4}"/>
                </a:ext>
              </a:extLst>
            </p:cNvPr>
            <p:cNvSpPr>
              <a:spLocks noChangeArrowheads="1"/>
            </p:cNvSpPr>
            <p:nvPr/>
          </p:nvSpPr>
          <p:spPr bwMode="auto">
            <a:xfrm>
              <a:off x="6889889" y="4503409"/>
              <a:ext cx="13120" cy="11807"/>
            </a:xfrm>
            <a:custGeom>
              <a:avLst/>
              <a:gdLst>
                <a:gd name="T0" fmla="*/ 0 w 43"/>
                <a:gd name="T1" fmla="*/ 0 h 39"/>
                <a:gd name="T2" fmla="*/ 42 w 43"/>
                <a:gd name="T3" fmla="*/ 0 h 39"/>
                <a:gd name="T4" fmla="*/ 42 w 43"/>
                <a:gd name="T5" fmla="*/ 38 h 39"/>
                <a:gd name="T6" fmla="*/ 0 w 43"/>
                <a:gd name="T7" fmla="*/ 38 h 39"/>
                <a:gd name="T8" fmla="*/ 0 w 43"/>
                <a:gd name="T9" fmla="*/ 0 h 39"/>
              </a:gdLst>
              <a:ahLst/>
              <a:cxnLst>
                <a:cxn ang="0">
                  <a:pos x="T0" y="T1"/>
                </a:cxn>
                <a:cxn ang="0">
                  <a:pos x="T2" y="T3"/>
                </a:cxn>
                <a:cxn ang="0">
                  <a:pos x="T4" y="T5"/>
                </a:cxn>
                <a:cxn ang="0">
                  <a:pos x="T6" y="T7"/>
                </a:cxn>
                <a:cxn ang="0">
                  <a:pos x="T8" y="T9"/>
                </a:cxn>
              </a:cxnLst>
              <a:rect l="0" t="0" r="r" b="b"/>
              <a:pathLst>
                <a:path w="43" h="39">
                  <a:moveTo>
                    <a:pt x="0" y="0"/>
                  </a:moveTo>
                  <a:lnTo>
                    <a:pt x="42" y="0"/>
                  </a:lnTo>
                  <a:lnTo>
                    <a:pt x="42" y="38"/>
                  </a:lnTo>
                  <a:lnTo>
                    <a:pt x="0" y="38"/>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grpSp>
        <p:nvGrpSpPr>
          <p:cNvPr id="134" name="Group 133">
            <a:extLst>
              <a:ext uri="{FF2B5EF4-FFF2-40B4-BE49-F238E27FC236}">
                <a16:creationId xmlns:a16="http://schemas.microsoft.com/office/drawing/2014/main" id="{BC59A6B3-5F12-4B6B-BC6B-1E4609524C4D}"/>
              </a:ext>
            </a:extLst>
          </p:cNvPr>
          <p:cNvGrpSpPr/>
          <p:nvPr/>
        </p:nvGrpSpPr>
        <p:grpSpPr>
          <a:xfrm>
            <a:off x="6115134" y="3692211"/>
            <a:ext cx="300444" cy="404091"/>
            <a:chOff x="6939744" y="3124514"/>
            <a:chExt cx="300444" cy="404091"/>
          </a:xfrm>
          <a:solidFill>
            <a:schemeClr val="tx1">
              <a:lumMod val="75000"/>
              <a:lumOff val="25000"/>
            </a:schemeClr>
          </a:solidFill>
        </p:grpSpPr>
        <p:sp>
          <p:nvSpPr>
            <p:cNvPr id="135" name="Freeform 775">
              <a:extLst>
                <a:ext uri="{FF2B5EF4-FFF2-40B4-BE49-F238E27FC236}">
                  <a16:creationId xmlns:a16="http://schemas.microsoft.com/office/drawing/2014/main" id="{B40FEF1D-1168-42A6-980A-7A2FFAD7845C}"/>
                </a:ext>
              </a:extLst>
            </p:cNvPr>
            <p:cNvSpPr>
              <a:spLocks noChangeArrowheads="1"/>
            </p:cNvSpPr>
            <p:nvPr/>
          </p:nvSpPr>
          <p:spPr bwMode="auto">
            <a:xfrm>
              <a:off x="6996159" y="3258336"/>
              <a:ext cx="187614" cy="13120"/>
            </a:xfrm>
            <a:custGeom>
              <a:avLst/>
              <a:gdLst>
                <a:gd name="T0" fmla="*/ 0 w 632"/>
                <a:gd name="T1" fmla="*/ 0 h 44"/>
                <a:gd name="T2" fmla="*/ 631 w 632"/>
                <a:gd name="T3" fmla="*/ 0 h 44"/>
                <a:gd name="T4" fmla="*/ 631 w 632"/>
                <a:gd name="T5" fmla="*/ 43 h 44"/>
                <a:gd name="T6" fmla="*/ 0 w 632"/>
                <a:gd name="T7" fmla="*/ 43 h 44"/>
                <a:gd name="T8" fmla="*/ 0 w 632"/>
                <a:gd name="T9" fmla="*/ 0 h 44"/>
              </a:gdLst>
              <a:ahLst/>
              <a:cxnLst>
                <a:cxn ang="0">
                  <a:pos x="T0" y="T1"/>
                </a:cxn>
                <a:cxn ang="0">
                  <a:pos x="T2" y="T3"/>
                </a:cxn>
                <a:cxn ang="0">
                  <a:pos x="T4" y="T5"/>
                </a:cxn>
                <a:cxn ang="0">
                  <a:pos x="T6" y="T7"/>
                </a:cxn>
                <a:cxn ang="0">
                  <a:pos x="T8" y="T9"/>
                </a:cxn>
              </a:cxnLst>
              <a:rect l="0" t="0" r="r" b="b"/>
              <a:pathLst>
                <a:path w="632" h="44">
                  <a:moveTo>
                    <a:pt x="0" y="0"/>
                  </a:moveTo>
                  <a:lnTo>
                    <a:pt x="631" y="0"/>
                  </a:lnTo>
                  <a:lnTo>
                    <a:pt x="631"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6" name="Freeform 776">
              <a:extLst>
                <a:ext uri="{FF2B5EF4-FFF2-40B4-BE49-F238E27FC236}">
                  <a16:creationId xmlns:a16="http://schemas.microsoft.com/office/drawing/2014/main" id="{6E0771D0-36F9-4823-8C39-95B1D412BE28}"/>
                </a:ext>
              </a:extLst>
            </p:cNvPr>
            <p:cNvSpPr>
              <a:spLocks noChangeArrowheads="1"/>
            </p:cNvSpPr>
            <p:nvPr/>
          </p:nvSpPr>
          <p:spPr bwMode="auto">
            <a:xfrm>
              <a:off x="7014527" y="3233409"/>
              <a:ext cx="11808" cy="11807"/>
            </a:xfrm>
            <a:custGeom>
              <a:avLst/>
              <a:gdLst>
                <a:gd name="T0" fmla="*/ 0 w 38"/>
                <a:gd name="T1" fmla="*/ 0 h 38"/>
                <a:gd name="T2" fmla="*/ 37 w 38"/>
                <a:gd name="T3" fmla="*/ 0 h 38"/>
                <a:gd name="T4" fmla="*/ 37 w 38"/>
                <a:gd name="T5" fmla="*/ 37 h 38"/>
                <a:gd name="T6" fmla="*/ 0 w 38"/>
                <a:gd name="T7" fmla="*/ 37 h 38"/>
                <a:gd name="T8" fmla="*/ 0 w 38"/>
                <a:gd name="T9" fmla="*/ 0 h 38"/>
              </a:gdLst>
              <a:ahLst/>
              <a:cxnLst>
                <a:cxn ang="0">
                  <a:pos x="T0" y="T1"/>
                </a:cxn>
                <a:cxn ang="0">
                  <a:pos x="T2" y="T3"/>
                </a:cxn>
                <a:cxn ang="0">
                  <a:pos x="T4" y="T5"/>
                </a:cxn>
                <a:cxn ang="0">
                  <a:pos x="T6" y="T7"/>
                </a:cxn>
                <a:cxn ang="0">
                  <a:pos x="T8" y="T9"/>
                </a:cxn>
              </a:cxnLst>
              <a:rect l="0" t="0" r="r" b="b"/>
              <a:pathLst>
                <a:path w="38" h="38">
                  <a:moveTo>
                    <a:pt x="0" y="0"/>
                  </a:moveTo>
                  <a:lnTo>
                    <a:pt x="37" y="0"/>
                  </a:lnTo>
                  <a:lnTo>
                    <a:pt x="3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7" name="Freeform 777">
              <a:extLst>
                <a:ext uri="{FF2B5EF4-FFF2-40B4-BE49-F238E27FC236}">
                  <a16:creationId xmlns:a16="http://schemas.microsoft.com/office/drawing/2014/main" id="{D42444E3-F9BC-4152-A0DB-1A50EDDC08F2}"/>
                </a:ext>
              </a:extLst>
            </p:cNvPr>
            <p:cNvSpPr>
              <a:spLocks noChangeArrowheads="1"/>
            </p:cNvSpPr>
            <p:nvPr/>
          </p:nvSpPr>
          <p:spPr bwMode="auto">
            <a:xfrm>
              <a:off x="7051262" y="3220289"/>
              <a:ext cx="38048" cy="13120"/>
            </a:xfrm>
            <a:custGeom>
              <a:avLst/>
              <a:gdLst>
                <a:gd name="T0" fmla="*/ 0 w 129"/>
                <a:gd name="T1" fmla="*/ 0 h 44"/>
                <a:gd name="T2" fmla="*/ 128 w 129"/>
                <a:gd name="T3" fmla="*/ 0 h 44"/>
                <a:gd name="T4" fmla="*/ 128 w 129"/>
                <a:gd name="T5" fmla="*/ 43 h 44"/>
                <a:gd name="T6" fmla="*/ 0 w 129"/>
                <a:gd name="T7" fmla="*/ 43 h 44"/>
                <a:gd name="T8" fmla="*/ 0 w 129"/>
                <a:gd name="T9" fmla="*/ 0 h 44"/>
              </a:gdLst>
              <a:ahLst/>
              <a:cxnLst>
                <a:cxn ang="0">
                  <a:pos x="T0" y="T1"/>
                </a:cxn>
                <a:cxn ang="0">
                  <a:pos x="T2" y="T3"/>
                </a:cxn>
                <a:cxn ang="0">
                  <a:pos x="T4" y="T5"/>
                </a:cxn>
                <a:cxn ang="0">
                  <a:pos x="T6" y="T7"/>
                </a:cxn>
                <a:cxn ang="0">
                  <a:pos x="T8" y="T9"/>
                </a:cxn>
              </a:cxnLst>
              <a:rect l="0" t="0" r="r" b="b"/>
              <a:pathLst>
                <a:path w="129" h="44">
                  <a:moveTo>
                    <a:pt x="0" y="0"/>
                  </a:moveTo>
                  <a:lnTo>
                    <a:pt x="128" y="0"/>
                  </a:lnTo>
                  <a:lnTo>
                    <a:pt x="128"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8" name="Freeform 778">
              <a:extLst>
                <a:ext uri="{FF2B5EF4-FFF2-40B4-BE49-F238E27FC236}">
                  <a16:creationId xmlns:a16="http://schemas.microsoft.com/office/drawing/2014/main" id="{949AB24E-6E32-4B9B-AD0A-8BE4E55FC90D}"/>
                </a:ext>
              </a:extLst>
            </p:cNvPr>
            <p:cNvSpPr>
              <a:spLocks noChangeArrowheads="1"/>
            </p:cNvSpPr>
            <p:nvPr/>
          </p:nvSpPr>
          <p:spPr bwMode="auto">
            <a:xfrm>
              <a:off x="7089310" y="320848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39" name="Freeform 779">
              <a:extLst>
                <a:ext uri="{FF2B5EF4-FFF2-40B4-BE49-F238E27FC236}">
                  <a16:creationId xmlns:a16="http://schemas.microsoft.com/office/drawing/2014/main" id="{19BB3975-E004-4BDB-A266-C14A6647824D}"/>
                </a:ext>
              </a:extLst>
            </p:cNvPr>
            <p:cNvSpPr>
              <a:spLocks noChangeArrowheads="1"/>
            </p:cNvSpPr>
            <p:nvPr/>
          </p:nvSpPr>
          <p:spPr bwMode="auto">
            <a:xfrm>
              <a:off x="7127357" y="3233409"/>
              <a:ext cx="19680" cy="11807"/>
            </a:xfrm>
            <a:custGeom>
              <a:avLst/>
              <a:gdLst>
                <a:gd name="T0" fmla="*/ 0 w 65"/>
                <a:gd name="T1" fmla="*/ 0 h 38"/>
                <a:gd name="T2" fmla="*/ 64 w 65"/>
                <a:gd name="T3" fmla="*/ 0 h 38"/>
                <a:gd name="T4" fmla="*/ 64 w 65"/>
                <a:gd name="T5" fmla="*/ 37 h 38"/>
                <a:gd name="T6" fmla="*/ 0 w 65"/>
                <a:gd name="T7" fmla="*/ 37 h 38"/>
                <a:gd name="T8" fmla="*/ 0 w 65"/>
                <a:gd name="T9" fmla="*/ 0 h 38"/>
              </a:gdLst>
              <a:ahLst/>
              <a:cxnLst>
                <a:cxn ang="0">
                  <a:pos x="T0" y="T1"/>
                </a:cxn>
                <a:cxn ang="0">
                  <a:pos x="T2" y="T3"/>
                </a:cxn>
                <a:cxn ang="0">
                  <a:pos x="T4" y="T5"/>
                </a:cxn>
                <a:cxn ang="0">
                  <a:pos x="T6" y="T7"/>
                </a:cxn>
                <a:cxn ang="0">
                  <a:pos x="T8" y="T9"/>
                </a:cxn>
              </a:cxnLst>
              <a:rect l="0" t="0" r="r" b="b"/>
              <a:pathLst>
                <a:path w="65" h="38">
                  <a:moveTo>
                    <a:pt x="0" y="0"/>
                  </a:moveTo>
                  <a:lnTo>
                    <a:pt x="64" y="0"/>
                  </a:lnTo>
                  <a:lnTo>
                    <a:pt x="64"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0" name="Freeform 780">
              <a:extLst>
                <a:ext uri="{FF2B5EF4-FFF2-40B4-BE49-F238E27FC236}">
                  <a16:creationId xmlns:a16="http://schemas.microsoft.com/office/drawing/2014/main" id="{13468553-E987-44DD-AFA4-9BBC65D66658}"/>
                </a:ext>
              </a:extLst>
            </p:cNvPr>
            <p:cNvSpPr>
              <a:spLocks noChangeArrowheads="1"/>
            </p:cNvSpPr>
            <p:nvPr/>
          </p:nvSpPr>
          <p:spPr bwMode="auto">
            <a:xfrm>
              <a:off x="7044703" y="3195361"/>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1" name="Freeform 781">
              <a:extLst>
                <a:ext uri="{FF2B5EF4-FFF2-40B4-BE49-F238E27FC236}">
                  <a16:creationId xmlns:a16="http://schemas.microsoft.com/office/drawing/2014/main" id="{25EC7DE3-7F26-4CE6-9775-E8AFD582A9E1}"/>
                </a:ext>
              </a:extLst>
            </p:cNvPr>
            <p:cNvSpPr>
              <a:spLocks noChangeArrowheads="1"/>
            </p:cNvSpPr>
            <p:nvPr/>
          </p:nvSpPr>
          <p:spPr bwMode="auto">
            <a:xfrm>
              <a:off x="6939744" y="3124514"/>
              <a:ext cx="300444" cy="190238"/>
            </a:xfrm>
            <a:custGeom>
              <a:avLst/>
              <a:gdLst>
                <a:gd name="T0" fmla="*/ 965 w 1009"/>
                <a:gd name="T1" fmla="*/ 594 h 638"/>
                <a:gd name="T2" fmla="*/ 42 w 1009"/>
                <a:gd name="T3" fmla="*/ 594 h 638"/>
                <a:gd name="T4" fmla="*/ 42 w 1009"/>
                <a:gd name="T5" fmla="*/ 494 h 638"/>
                <a:gd name="T6" fmla="*/ 148 w 1009"/>
                <a:gd name="T7" fmla="*/ 494 h 638"/>
                <a:gd name="T8" fmla="*/ 148 w 1009"/>
                <a:gd name="T9" fmla="*/ 451 h 638"/>
                <a:gd name="T10" fmla="*/ 74 w 1009"/>
                <a:gd name="T11" fmla="*/ 451 h 638"/>
                <a:gd name="T12" fmla="*/ 376 w 1009"/>
                <a:gd name="T13" fmla="*/ 175 h 638"/>
                <a:gd name="T14" fmla="*/ 504 w 1009"/>
                <a:gd name="T15" fmla="*/ 175 h 638"/>
                <a:gd name="T16" fmla="*/ 504 w 1009"/>
                <a:gd name="T17" fmla="*/ 133 h 638"/>
                <a:gd name="T18" fmla="*/ 419 w 1009"/>
                <a:gd name="T19" fmla="*/ 133 h 638"/>
                <a:gd name="T20" fmla="*/ 504 w 1009"/>
                <a:gd name="T21" fmla="*/ 53 h 638"/>
                <a:gd name="T22" fmla="*/ 684 w 1009"/>
                <a:gd name="T23" fmla="*/ 217 h 638"/>
                <a:gd name="T24" fmla="*/ 631 w 1009"/>
                <a:gd name="T25" fmla="*/ 217 h 638"/>
                <a:gd name="T26" fmla="*/ 631 w 1009"/>
                <a:gd name="T27" fmla="*/ 260 h 638"/>
                <a:gd name="T28" fmla="*/ 727 w 1009"/>
                <a:gd name="T29" fmla="*/ 260 h 638"/>
                <a:gd name="T30" fmla="*/ 775 w 1009"/>
                <a:gd name="T31" fmla="*/ 302 h 638"/>
                <a:gd name="T32" fmla="*/ 758 w 1009"/>
                <a:gd name="T33" fmla="*/ 302 h 638"/>
                <a:gd name="T34" fmla="*/ 758 w 1009"/>
                <a:gd name="T35" fmla="*/ 345 h 638"/>
                <a:gd name="T36" fmla="*/ 817 w 1009"/>
                <a:gd name="T37" fmla="*/ 345 h 638"/>
                <a:gd name="T38" fmla="*/ 939 w 1009"/>
                <a:gd name="T39" fmla="*/ 451 h 638"/>
                <a:gd name="T40" fmla="*/ 860 w 1009"/>
                <a:gd name="T41" fmla="*/ 451 h 638"/>
                <a:gd name="T42" fmla="*/ 860 w 1009"/>
                <a:gd name="T43" fmla="*/ 494 h 638"/>
                <a:gd name="T44" fmla="*/ 965 w 1009"/>
                <a:gd name="T45" fmla="*/ 494 h 638"/>
                <a:gd name="T46" fmla="*/ 965 w 1009"/>
                <a:gd name="T47" fmla="*/ 594 h 638"/>
                <a:gd name="T48" fmla="*/ 504 w 1009"/>
                <a:gd name="T49" fmla="*/ 0 h 638"/>
                <a:gd name="T50" fmla="*/ 0 w 1009"/>
                <a:gd name="T51" fmla="*/ 456 h 638"/>
                <a:gd name="T52" fmla="*/ 0 w 1009"/>
                <a:gd name="T53" fmla="*/ 637 h 638"/>
                <a:gd name="T54" fmla="*/ 1008 w 1009"/>
                <a:gd name="T55" fmla="*/ 637 h 638"/>
                <a:gd name="T56" fmla="*/ 1008 w 1009"/>
                <a:gd name="T57" fmla="*/ 456 h 638"/>
                <a:gd name="T58" fmla="*/ 504 w 1009"/>
                <a:gd name="T59"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9" h="638">
                  <a:moveTo>
                    <a:pt x="965" y="594"/>
                  </a:moveTo>
                  <a:lnTo>
                    <a:pt x="42" y="594"/>
                  </a:lnTo>
                  <a:lnTo>
                    <a:pt x="42" y="494"/>
                  </a:lnTo>
                  <a:lnTo>
                    <a:pt x="148" y="494"/>
                  </a:lnTo>
                  <a:lnTo>
                    <a:pt x="148" y="451"/>
                  </a:lnTo>
                  <a:lnTo>
                    <a:pt x="74" y="451"/>
                  </a:lnTo>
                  <a:lnTo>
                    <a:pt x="376" y="175"/>
                  </a:lnTo>
                  <a:lnTo>
                    <a:pt x="504" y="175"/>
                  </a:lnTo>
                  <a:lnTo>
                    <a:pt x="504" y="133"/>
                  </a:lnTo>
                  <a:lnTo>
                    <a:pt x="419" y="133"/>
                  </a:lnTo>
                  <a:lnTo>
                    <a:pt x="504" y="53"/>
                  </a:lnTo>
                  <a:lnTo>
                    <a:pt x="684" y="217"/>
                  </a:lnTo>
                  <a:lnTo>
                    <a:pt x="631" y="217"/>
                  </a:lnTo>
                  <a:lnTo>
                    <a:pt x="631" y="260"/>
                  </a:lnTo>
                  <a:lnTo>
                    <a:pt x="727" y="260"/>
                  </a:lnTo>
                  <a:lnTo>
                    <a:pt x="775" y="302"/>
                  </a:lnTo>
                  <a:lnTo>
                    <a:pt x="758" y="302"/>
                  </a:lnTo>
                  <a:lnTo>
                    <a:pt x="758" y="345"/>
                  </a:lnTo>
                  <a:lnTo>
                    <a:pt x="817" y="345"/>
                  </a:lnTo>
                  <a:lnTo>
                    <a:pt x="939" y="451"/>
                  </a:lnTo>
                  <a:lnTo>
                    <a:pt x="860" y="451"/>
                  </a:lnTo>
                  <a:lnTo>
                    <a:pt x="860" y="494"/>
                  </a:lnTo>
                  <a:lnTo>
                    <a:pt x="965" y="494"/>
                  </a:lnTo>
                  <a:lnTo>
                    <a:pt x="965" y="594"/>
                  </a:lnTo>
                  <a:close/>
                  <a:moveTo>
                    <a:pt x="504" y="0"/>
                  </a:moveTo>
                  <a:lnTo>
                    <a:pt x="0" y="456"/>
                  </a:lnTo>
                  <a:lnTo>
                    <a:pt x="0" y="637"/>
                  </a:lnTo>
                  <a:lnTo>
                    <a:pt x="1008" y="637"/>
                  </a:lnTo>
                  <a:lnTo>
                    <a:pt x="1008" y="456"/>
                  </a:lnTo>
                  <a:lnTo>
                    <a:pt x="50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2" name="Freeform 782">
              <a:extLst>
                <a:ext uri="{FF2B5EF4-FFF2-40B4-BE49-F238E27FC236}">
                  <a16:creationId xmlns:a16="http://schemas.microsoft.com/office/drawing/2014/main" id="{245C0A3C-241F-44F3-AAB6-6CA2221A3210}"/>
                </a:ext>
              </a:extLst>
            </p:cNvPr>
            <p:cNvSpPr>
              <a:spLocks noChangeArrowheads="1"/>
            </p:cNvSpPr>
            <p:nvPr/>
          </p:nvSpPr>
          <p:spPr bwMode="auto">
            <a:xfrm>
              <a:off x="6939744" y="3320000"/>
              <a:ext cx="300444" cy="30175"/>
            </a:xfrm>
            <a:custGeom>
              <a:avLst/>
              <a:gdLst>
                <a:gd name="T0" fmla="*/ 955 w 1009"/>
                <a:gd name="T1" fmla="*/ 64 h 102"/>
                <a:gd name="T2" fmla="*/ 52 w 1009"/>
                <a:gd name="T3" fmla="*/ 64 h 102"/>
                <a:gd name="T4" fmla="*/ 52 w 1009"/>
                <a:gd name="T5" fmla="*/ 64 h 102"/>
                <a:gd name="T6" fmla="*/ 47 w 1009"/>
                <a:gd name="T7" fmla="*/ 58 h 102"/>
                <a:gd name="T8" fmla="*/ 42 w 1009"/>
                <a:gd name="T9" fmla="*/ 53 h 102"/>
                <a:gd name="T10" fmla="*/ 42 w 1009"/>
                <a:gd name="T11" fmla="*/ 53 h 102"/>
                <a:gd name="T12" fmla="*/ 47 w 1009"/>
                <a:gd name="T13" fmla="*/ 43 h 102"/>
                <a:gd name="T14" fmla="*/ 52 w 1009"/>
                <a:gd name="T15" fmla="*/ 43 h 102"/>
                <a:gd name="T16" fmla="*/ 955 w 1009"/>
                <a:gd name="T17" fmla="*/ 43 h 102"/>
                <a:gd name="T18" fmla="*/ 955 w 1009"/>
                <a:gd name="T19" fmla="*/ 43 h 102"/>
                <a:gd name="T20" fmla="*/ 965 w 1009"/>
                <a:gd name="T21" fmla="*/ 43 h 102"/>
                <a:gd name="T22" fmla="*/ 965 w 1009"/>
                <a:gd name="T23" fmla="*/ 53 h 102"/>
                <a:gd name="T24" fmla="*/ 965 w 1009"/>
                <a:gd name="T25" fmla="*/ 53 h 102"/>
                <a:gd name="T26" fmla="*/ 965 w 1009"/>
                <a:gd name="T27" fmla="*/ 58 h 102"/>
                <a:gd name="T28" fmla="*/ 955 w 1009"/>
                <a:gd name="T29" fmla="*/ 64 h 102"/>
                <a:gd name="T30" fmla="*/ 955 w 1009"/>
                <a:gd name="T31" fmla="*/ 0 h 102"/>
                <a:gd name="T32" fmla="*/ 52 w 1009"/>
                <a:gd name="T33" fmla="*/ 0 h 102"/>
                <a:gd name="T34" fmla="*/ 52 w 1009"/>
                <a:gd name="T35" fmla="*/ 0 h 102"/>
                <a:gd name="T36" fmla="*/ 31 w 1009"/>
                <a:gd name="T37" fmla="*/ 5 h 102"/>
                <a:gd name="T38" fmla="*/ 15 w 1009"/>
                <a:gd name="T39" fmla="*/ 16 h 102"/>
                <a:gd name="T40" fmla="*/ 5 w 1009"/>
                <a:gd name="T41" fmla="*/ 32 h 102"/>
                <a:gd name="T42" fmla="*/ 0 w 1009"/>
                <a:gd name="T43" fmla="*/ 53 h 102"/>
                <a:gd name="T44" fmla="*/ 0 w 1009"/>
                <a:gd name="T45" fmla="*/ 53 h 102"/>
                <a:gd name="T46" fmla="*/ 5 w 1009"/>
                <a:gd name="T47" fmla="*/ 69 h 102"/>
                <a:gd name="T48" fmla="*/ 15 w 1009"/>
                <a:gd name="T49" fmla="*/ 90 h 102"/>
                <a:gd name="T50" fmla="*/ 31 w 1009"/>
                <a:gd name="T51" fmla="*/ 101 h 102"/>
                <a:gd name="T52" fmla="*/ 52 w 1009"/>
                <a:gd name="T53" fmla="*/ 101 h 102"/>
                <a:gd name="T54" fmla="*/ 955 w 1009"/>
                <a:gd name="T55" fmla="*/ 101 h 102"/>
                <a:gd name="T56" fmla="*/ 955 w 1009"/>
                <a:gd name="T57" fmla="*/ 101 h 102"/>
                <a:gd name="T58" fmla="*/ 976 w 1009"/>
                <a:gd name="T59" fmla="*/ 101 h 102"/>
                <a:gd name="T60" fmla="*/ 993 w 1009"/>
                <a:gd name="T61" fmla="*/ 90 h 102"/>
                <a:gd name="T62" fmla="*/ 1003 w 1009"/>
                <a:gd name="T63" fmla="*/ 69 h 102"/>
                <a:gd name="T64" fmla="*/ 1008 w 1009"/>
                <a:gd name="T65" fmla="*/ 53 h 102"/>
                <a:gd name="T66" fmla="*/ 1008 w 1009"/>
                <a:gd name="T67" fmla="*/ 53 h 102"/>
                <a:gd name="T68" fmla="*/ 1003 w 1009"/>
                <a:gd name="T69" fmla="*/ 32 h 102"/>
                <a:gd name="T70" fmla="*/ 993 w 1009"/>
                <a:gd name="T71" fmla="*/ 16 h 102"/>
                <a:gd name="T72" fmla="*/ 976 w 1009"/>
                <a:gd name="T73" fmla="*/ 5 h 102"/>
                <a:gd name="T74" fmla="*/ 955 w 1009"/>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9" h="102">
                  <a:moveTo>
                    <a:pt x="955" y="64"/>
                  </a:moveTo>
                  <a:lnTo>
                    <a:pt x="52" y="64"/>
                  </a:lnTo>
                  <a:lnTo>
                    <a:pt x="52" y="64"/>
                  </a:lnTo>
                  <a:lnTo>
                    <a:pt x="47" y="58"/>
                  </a:lnTo>
                  <a:lnTo>
                    <a:pt x="42" y="53"/>
                  </a:lnTo>
                  <a:lnTo>
                    <a:pt x="42" y="53"/>
                  </a:lnTo>
                  <a:lnTo>
                    <a:pt x="47" y="43"/>
                  </a:lnTo>
                  <a:lnTo>
                    <a:pt x="52" y="43"/>
                  </a:lnTo>
                  <a:lnTo>
                    <a:pt x="955" y="43"/>
                  </a:lnTo>
                  <a:lnTo>
                    <a:pt x="955" y="43"/>
                  </a:lnTo>
                  <a:lnTo>
                    <a:pt x="965" y="43"/>
                  </a:lnTo>
                  <a:lnTo>
                    <a:pt x="965" y="53"/>
                  </a:lnTo>
                  <a:lnTo>
                    <a:pt x="965" y="53"/>
                  </a:lnTo>
                  <a:lnTo>
                    <a:pt x="965" y="58"/>
                  </a:lnTo>
                  <a:lnTo>
                    <a:pt x="955" y="64"/>
                  </a:lnTo>
                  <a:close/>
                  <a:moveTo>
                    <a:pt x="955" y="0"/>
                  </a:moveTo>
                  <a:lnTo>
                    <a:pt x="52" y="0"/>
                  </a:lnTo>
                  <a:lnTo>
                    <a:pt x="52" y="0"/>
                  </a:lnTo>
                  <a:lnTo>
                    <a:pt x="31" y="5"/>
                  </a:lnTo>
                  <a:lnTo>
                    <a:pt x="15" y="16"/>
                  </a:lnTo>
                  <a:lnTo>
                    <a:pt x="5" y="32"/>
                  </a:lnTo>
                  <a:lnTo>
                    <a:pt x="0" y="53"/>
                  </a:lnTo>
                  <a:lnTo>
                    <a:pt x="0" y="53"/>
                  </a:lnTo>
                  <a:lnTo>
                    <a:pt x="5" y="69"/>
                  </a:lnTo>
                  <a:lnTo>
                    <a:pt x="15" y="90"/>
                  </a:lnTo>
                  <a:lnTo>
                    <a:pt x="31" y="101"/>
                  </a:lnTo>
                  <a:lnTo>
                    <a:pt x="52" y="101"/>
                  </a:lnTo>
                  <a:lnTo>
                    <a:pt x="955" y="101"/>
                  </a:lnTo>
                  <a:lnTo>
                    <a:pt x="955" y="101"/>
                  </a:lnTo>
                  <a:lnTo>
                    <a:pt x="976" y="101"/>
                  </a:lnTo>
                  <a:lnTo>
                    <a:pt x="993" y="90"/>
                  </a:lnTo>
                  <a:lnTo>
                    <a:pt x="1003" y="69"/>
                  </a:lnTo>
                  <a:lnTo>
                    <a:pt x="1008" y="53"/>
                  </a:lnTo>
                  <a:lnTo>
                    <a:pt x="1008" y="53"/>
                  </a:lnTo>
                  <a:lnTo>
                    <a:pt x="1003" y="32"/>
                  </a:lnTo>
                  <a:lnTo>
                    <a:pt x="993" y="16"/>
                  </a:lnTo>
                  <a:lnTo>
                    <a:pt x="976" y="5"/>
                  </a:lnTo>
                  <a:lnTo>
                    <a:pt x="95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3" name="Freeform 783">
              <a:extLst>
                <a:ext uri="{FF2B5EF4-FFF2-40B4-BE49-F238E27FC236}">
                  <a16:creationId xmlns:a16="http://schemas.microsoft.com/office/drawing/2014/main" id="{6A6F9C75-6A41-48B7-8B31-DBAA93E9FBC3}"/>
                </a:ext>
              </a:extLst>
            </p:cNvPr>
            <p:cNvSpPr>
              <a:spLocks noChangeArrowheads="1"/>
            </p:cNvSpPr>
            <p:nvPr/>
          </p:nvSpPr>
          <p:spPr bwMode="auto">
            <a:xfrm>
              <a:off x="6946304" y="3358047"/>
              <a:ext cx="287325" cy="45920"/>
            </a:xfrm>
            <a:custGeom>
              <a:avLst/>
              <a:gdLst>
                <a:gd name="T0" fmla="*/ 966 w 967"/>
                <a:gd name="T1" fmla="*/ 0 h 155"/>
                <a:gd name="T2" fmla="*/ 536 w 967"/>
                <a:gd name="T3" fmla="*/ 0 h 155"/>
                <a:gd name="T4" fmla="*/ 440 w 967"/>
                <a:gd name="T5" fmla="*/ 95 h 155"/>
                <a:gd name="T6" fmla="*/ 345 w 967"/>
                <a:gd name="T7" fmla="*/ 0 h 155"/>
                <a:gd name="T8" fmla="*/ 0 w 967"/>
                <a:gd name="T9" fmla="*/ 0 h 155"/>
                <a:gd name="T10" fmla="*/ 0 w 967"/>
                <a:gd name="T11" fmla="*/ 37 h 155"/>
                <a:gd name="T12" fmla="*/ 329 w 967"/>
                <a:gd name="T13" fmla="*/ 37 h 155"/>
                <a:gd name="T14" fmla="*/ 440 w 967"/>
                <a:gd name="T15" fmla="*/ 154 h 155"/>
                <a:gd name="T16" fmla="*/ 557 w 967"/>
                <a:gd name="T17" fmla="*/ 37 h 155"/>
                <a:gd name="T18" fmla="*/ 966 w 967"/>
                <a:gd name="T19" fmla="*/ 37 h 155"/>
                <a:gd name="T20" fmla="*/ 966 w 967"/>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55">
                  <a:moveTo>
                    <a:pt x="966" y="0"/>
                  </a:moveTo>
                  <a:lnTo>
                    <a:pt x="536" y="0"/>
                  </a:lnTo>
                  <a:lnTo>
                    <a:pt x="440" y="95"/>
                  </a:lnTo>
                  <a:lnTo>
                    <a:pt x="345" y="0"/>
                  </a:lnTo>
                  <a:lnTo>
                    <a:pt x="0" y="0"/>
                  </a:lnTo>
                  <a:lnTo>
                    <a:pt x="0" y="37"/>
                  </a:lnTo>
                  <a:lnTo>
                    <a:pt x="329" y="37"/>
                  </a:lnTo>
                  <a:lnTo>
                    <a:pt x="440" y="154"/>
                  </a:lnTo>
                  <a:lnTo>
                    <a:pt x="557" y="37"/>
                  </a:lnTo>
                  <a:lnTo>
                    <a:pt x="966" y="37"/>
                  </a:lnTo>
                  <a:lnTo>
                    <a:pt x="96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4" name="Freeform 784">
              <a:extLst>
                <a:ext uri="{FF2B5EF4-FFF2-40B4-BE49-F238E27FC236}">
                  <a16:creationId xmlns:a16="http://schemas.microsoft.com/office/drawing/2014/main" id="{80030F08-B778-4D23-9F4C-D6C033FBED8D}"/>
                </a:ext>
              </a:extLst>
            </p:cNvPr>
            <p:cNvSpPr>
              <a:spLocks noChangeArrowheads="1"/>
            </p:cNvSpPr>
            <p:nvPr/>
          </p:nvSpPr>
          <p:spPr bwMode="auto">
            <a:xfrm>
              <a:off x="6947616" y="3377727"/>
              <a:ext cx="98398" cy="13120"/>
            </a:xfrm>
            <a:custGeom>
              <a:avLst/>
              <a:gdLst>
                <a:gd name="T0" fmla="*/ 0 w 330"/>
                <a:gd name="T1" fmla="*/ 0 h 43"/>
                <a:gd name="T2" fmla="*/ 329 w 330"/>
                <a:gd name="T3" fmla="*/ 0 h 43"/>
                <a:gd name="T4" fmla="*/ 329 w 330"/>
                <a:gd name="T5" fmla="*/ 42 h 43"/>
                <a:gd name="T6" fmla="*/ 0 w 330"/>
                <a:gd name="T7" fmla="*/ 42 h 43"/>
                <a:gd name="T8" fmla="*/ 0 w 330"/>
                <a:gd name="T9" fmla="*/ 0 h 43"/>
              </a:gdLst>
              <a:ahLst/>
              <a:cxnLst>
                <a:cxn ang="0">
                  <a:pos x="T0" y="T1"/>
                </a:cxn>
                <a:cxn ang="0">
                  <a:pos x="T2" y="T3"/>
                </a:cxn>
                <a:cxn ang="0">
                  <a:pos x="T4" y="T5"/>
                </a:cxn>
                <a:cxn ang="0">
                  <a:pos x="T6" y="T7"/>
                </a:cxn>
                <a:cxn ang="0">
                  <a:pos x="T8" y="T9"/>
                </a:cxn>
              </a:cxnLst>
              <a:rect l="0" t="0" r="r" b="b"/>
              <a:pathLst>
                <a:path w="330" h="43">
                  <a:moveTo>
                    <a:pt x="0" y="0"/>
                  </a:moveTo>
                  <a:lnTo>
                    <a:pt x="329" y="0"/>
                  </a:lnTo>
                  <a:lnTo>
                    <a:pt x="32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5" name="Freeform 785">
              <a:extLst>
                <a:ext uri="{FF2B5EF4-FFF2-40B4-BE49-F238E27FC236}">
                  <a16:creationId xmlns:a16="http://schemas.microsoft.com/office/drawing/2014/main" id="{1B6F0339-A140-4EEA-918C-F3024B076B14}"/>
                </a:ext>
              </a:extLst>
            </p:cNvPr>
            <p:cNvSpPr>
              <a:spLocks noChangeArrowheads="1"/>
            </p:cNvSpPr>
            <p:nvPr/>
          </p:nvSpPr>
          <p:spPr bwMode="auto">
            <a:xfrm>
              <a:off x="7108989" y="3377727"/>
              <a:ext cx="124639" cy="13120"/>
            </a:xfrm>
            <a:custGeom>
              <a:avLst/>
              <a:gdLst>
                <a:gd name="T0" fmla="*/ 0 w 420"/>
                <a:gd name="T1" fmla="*/ 0 h 43"/>
                <a:gd name="T2" fmla="*/ 419 w 420"/>
                <a:gd name="T3" fmla="*/ 0 h 43"/>
                <a:gd name="T4" fmla="*/ 419 w 420"/>
                <a:gd name="T5" fmla="*/ 42 h 43"/>
                <a:gd name="T6" fmla="*/ 0 w 420"/>
                <a:gd name="T7" fmla="*/ 42 h 43"/>
                <a:gd name="T8" fmla="*/ 0 w 420"/>
                <a:gd name="T9" fmla="*/ 0 h 43"/>
              </a:gdLst>
              <a:ahLst/>
              <a:cxnLst>
                <a:cxn ang="0">
                  <a:pos x="T0" y="T1"/>
                </a:cxn>
                <a:cxn ang="0">
                  <a:pos x="T2" y="T3"/>
                </a:cxn>
                <a:cxn ang="0">
                  <a:pos x="T4" y="T5"/>
                </a:cxn>
                <a:cxn ang="0">
                  <a:pos x="T6" y="T7"/>
                </a:cxn>
                <a:cxn ang="0">
                  <a:pos x="T8" y="T9"/>
                </a:cxn>
              </a:cxnLst>
              <a:rect l="0" t="0" r="r" b="b"/>
              <a:pathLst>
                <a:path w="420" h="43">
                  <a:moveTo>
                    <a:pt x="0" y="0"/>
                  </a:moveTo>
                  <a:lnTo>
                    <a:pt x="419" y="0"/>
                  </a:lnTo>
                  <a:lnTo>
                    <a:pt x="419"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6" name="Freeform 786">
              <a:extLst>
                <a:ext uri="{FF2B5EF4-FFF2-40B4-BE49-F238E27FC236}">
                  <a16:creationId xmlns:a16="http://schemas.microsoft.com/office/drawing/2014/main" id="{53BE53EC-6188-4091-BA16-3AD8103E6E89}"/>
                </a:ext>
              </a:extLst>
            </p:cNvPr>
            <p:cNvSpPr>
              <a:spLocks noChangeArrowheads="1"/>
            </p:cNvSpPr>
            <p:nvPr/>
          </p:nvSpPr>
          <p:spPr bwMode="auto">
            <a:xfrm>
              <a:off x="6947616" y="3432831"/>
              <a:ext cx="55103" cy="13120"/>
            </a:xfrm>
            <a:custGeom>
              <a:avLst/>
              <a:gdLst>
                <a:gd name="T0" fmla="*/ 0 w 187"/>
                <a:gd name="T1" fmla="*/ 0 h 43"/>
                <a:gd name="T2" fmla="*/ 186 w 187"/>
                <a:gd name="T3" fmla="*/ 0 h 43"/>
                <a:gd name="T4" fmla="*/ 186 w 187"/>
                <a:gd name="T5" fmla="*/ 42 h 43"/>
                <a:gd name="T6" fmla="*/ 0 w 187"/>
                <a:gd name="T7" fmla="*/ 42 h 43"/>
                <a:gd name="T8" fmla="*/ 0 w 187"/>
                <a:gd name="T9" fmla="*/ 0 h 43"/>
              </a:gdLst>
              <a:ahLst/>
              <a:cxnLst>
                <a:cxn ang="0">
                  <a:pos x="T0" y="T1"/>
                </a:cxn>
                <a:cxn ang="0">
                  <a:pos x="T2" y="T3"/>
                </a:cxn>
                <a:cxn ang="0">
                  <a:pos x="T4" y="T5"/>
                </a:cxn>
                <a:cxn ang="0">
                  <a:pos x="T6" y="T7"/>
                </a:cxn>
                <a:cxn ang="0">
                  <a:pos x="T8" y="T9"/>
                </a:cxn>
              </a:cxnLst>
              <a:rect l="0" t="0" r="r" b="b"/>
              <a:pathLst>
                <a:path w="187" h="43">
                  <a:moveTo>
                    <a:pt x="0" y="0"/>
                  </a:moveTo>
                  <a:lnTo>
                    <a:pt x="186" y="0"/>
                  </a:lnTo>
                  <a:lnTo>
                    <a:pt x="18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7" name="Freeform 787">
              <a:extLst>
                <a:ext uri="{FF2B5EF4-FFF2-40B4-BE49-F238E27FC236}">
                  <a16:creationId xmlns:a16="http://schemas.microsoft.com/office/drawing/2014/main" id="{B625FCD6-F76E-4CE8-9FC4-E7CB21A17903}"/>
                </a:ext>
              </a:extLst>
            </p:cNvPr>
            <p:cNvSpPr>
              <a:spLocks noChangeArrowheads="1"/>
            </p:cNvSpPr>
            <p:nvPr/>
          </p:nvSpPr>
          <p:spPr bwMode="auto">
            <a:xfrm>
              <a:off x="7007967" y="3432831"/>
              <a:ext cx="82655" cy="13120"/>
            </a:xfrm>
            <a:custGeom>
              <a:avLst/>
              <a:gdLst>
                <a:gd name="T0" fmla="*/ 0 w 277"/>
                <a:gd name="T1" fmla="*/ 0 h 43"/>
                <a:gd name="T2" fmla="*/ 276 w 277"/>
                <a:gd name="T3" fmla="*/ 0 h 43"/>
                <a:gd name="T4" fmla="*/ 276 w 277"/>
                <a:gd name="T5" fmla="*/ 42 h 43"/>
                <a:gd name="T6" fmla="*/ 0 w 277"/>
                <a:gd name="T7" fmla="*/ 42 h 43"/>
                <a:gd name="T8" fmla="*/ 0 w 277"/>
                <a:gd name="T9" fmla="*/ 0 h 43"/>
              </a:gdLst>
              <a:ahLst/>
              <a:cxnLst>
                <a:cxn ang="0">
                  <a:pos x="T0" y="T1"/>
                </a:cxn>
                <a:cxn ang="0">
                  <a:pos x="T2" y="T3"/>
                </a:cxn>
                <a:cxn ang="0">
                  <a:pos x="T4" y="T5"/>
                </a:cxn>
                <a:cxn ang="0">
                  <a:pos x="T6" y="T7"/>
                </a:cxn>
                <a:cxn ang="0">
                  <a:pos x="T8" y="T9"/>
                </a:cxn>
              </a:cxnLst>
              <a:rect l="0" t="0" r="r" b="b"/>
              <a:pathLst>
                <a:path w="277" h="43">
                  <a:moveTo>
                    <a:pt x="0" y="0"/>
                  </a:moveTo>
                  <a:lnTo>
                    <a:pt x="276" y="0"/>
                  </a:lnTo>
                  <a:lnTo>
                    <a:pt x="276"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8" name="Freeform 788">
              <a:extLst>
                <a:ext uri="{FF2B5EF4-FFF2-40B4-BE49-F238E27FC236}">
                  <a16:creationId xmlns:a16="http://schemas.microsoft.com/office/drawing/2014/main" id="{6C6E25B2-5E10-45FA-AAE7-910FC2591139}"/>
                </a:ext>
              </a:extLst>
            </p:cNvPr>
            <p:cNvSpPr>
              <a:spLocks noChangeArrowheads="1"/>
            </p:cNvSpPr>
            <p:nvPr/>
          </p:nvSpPr>
          <p:spPr bwMode="auto">
            <a:xfrm>
              <a:off x="7095870" y="3432831"/>
              <a:ext cx="81343" cy="13120"/>
            </a:xfrm>
            <a:custGeom>
              <a:avLst/>
              <a:gdLst>
                <a:gd name="T0" fmla="*/ 0 w 272"/>
                <a:gd name="T1" fmla="*/ 0 h 43"/>
                <a:gd name="T2" fmla="*/ 271 w 272"/>
                <a:gd name="T3" fmla="*/ 0 h 43"/>
                <a:gd name="T4" fmla="*/ 271 w 272"/>
                <a:gd name="T5" fmla="*/ 42 h 43"/>
                <a:gd name="T6" fmla="*/ 0 w 272"/>
                <a:gd name="T7" fmla="*/ 42 h 43"/>
                <a:gd name="T8" fmla="*/ 0 w 272"/>
                <a:gd name="T9" fmla="*/ 0 h 43"/>
              </a:gdLst>
              <a:ahLst/>
              <a:cxnLst>
                <a:cxn ang="0">
                  <a:pos x="T0" y="T1"/>
                </a:cxn>
                <a:cxn ang="0">
                  <a:pos x="T2" y="T3"/>
                </a:cxn>
                <a:cxn ang="0">
                  <a:pos x="T4" y="T5"/>
                </a:cxn>
                <a:cxn ang="0">
                  <a:pos x="T6" y="T7"/>
                </a:cxn>
                <a:cxn ang="0">
                  <a:pos x="T8" y="T9"/>
                </a:cxn>
              </a:cxnLst>
              <a:rect l="0" t="0" r="r" b="b"/>
              <a:pathLst>
                <a:path w="272" h="43">
                  <a:moveTo>
                    <a:pt x="0" y="0"/>
                  </a:moveTo>
                  <a:lnTo>
                    <a:pt x="271" y="0"/>
                  </a:lnTo>
                  <a:lnTo>
                    <a:pt x="271"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49" name="Freeform 789">
              <a:extLst>
                <a:ext uri="{FF2B5EF4-FFF2-40B4-BE49-F238E27FC236}">
                  <a16:creationId xmlns:a16="http://schemas.microsoft.com/office/drawing/2014/main" id="{9C51A3A2-97F6-41A2-91F3-AC7BAAB30ACC}"/>
                </a:ext>
              </a:extLst>
            </p:cNvPr>
            <p:cNvSpPr>
              <a:spLocks noChangeArrowheads="1"/>
            </p:cNvSpPr>
            <p:nvPr/>
          </p:nvSpPr>
          <p:spPr bwMode="auto">
            <a:xfrm>
              <a:off x="7183773" y="3432831"/>
              <a:ext cx="49855" cy="13120"/>
            </a:xfrm>
            <a:custGeom>
              <a:avLst/>
              <a:gdLst>
                <a:gd name="T0" fmla="*/ 0 w 166"/>
                <a:gd name="T1" fmla="*/ 0 h 43"/>
                <a:gd name="T2" fmla="*/ 165 w 166"/>
                <a:gd name="T3" fmla="*/ 0 h 43"/>
                <a:gd name="T4" fmla="*/ 165 w 166"/>
                <a:gd name="T5" fmla="*/ 42 h 43"/>
                <a:gd name="T6" fmla="*/ 0 w 166"/>
                <a:gd name="T7" fmla="*/ 42 h 43"/>
                <a:gd name="T8" fmla="*/ 0 w 166"/>
                <a:gd name="T9" fmla="*/ 0 h 43"/>
              </a:gdLst>
              <a:ahLst/>
              <a:cxnLst>
                <a:cxn ang="0">
                  <a:pos x="T0" y="T1"/>
                </a:cxn>
                <a:cxn ang="0">
                  <a:pos x="T2" y="T3"/>
                </a:cxn>
                <a:cxn ang="0">
                  <a:pos x="T4" y="T5"/>
                </a:cxn>
                <a:cxn ang="0">
                  <a:pos x="T6" y="T7"/>
                </a:cxn>
                <a:cxn ang="0">
                  <a:pos x="T8" y="T9"/>
                </a:cxn>
              </a:cxnLst>
              <a:rect l="0" t="0" r="r" b="b"/>
              <a:pathLst>
                <a:path w="166" h="43">
                  <a:moveTo>
                    <a:pt x="0" y="0"/>
                  </a:moveTo>
                  <a:lnTo>
                    <a:pt x="165" y="0"/>
                  </a:lnTo>
                  <a:lnTo>
                    <a:pt x="165"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0" name="Freeform 790">
              <a:extLst>
                <a:ext uri="{FF2B5EF4-FFF2-40B4-BE49-F238E27FC236}">
                  <a16:creationId xmlns:a16="http://schemas.microsoft.com/office/drawing/2014/main" id="{63AD0371-EA38-407D-BE89-7DE1692849B8}"/>
                </a:ext>
              </a:extLst>
            </p:cNvPr>
            <p:cNvSpPr>
              <a:spLocks noChangeArrowheads="1"/>
            </p:cNvSpPr>
            <p:nvPr/>
          </p:nvSpPr>
          <p:spPr bwMode="auto">
            <a:xfrm>
              <a:off x="6939744" y="3394783"/>
              <a:ext cx="300444" cy="31488"/>
            </a:xfrm>
            <a:custGeom>
              <a:avLst/>
              <a:gdLst>
                <a:gd name="T0" fmla="*/ 955 w 1009"/>
                <a:gd name="T1" fmla="*/ 0 h 107"/>
                <a:gd name="T2" fmla="*/ 525 w 1009"/>
                <a:gd name="T3" fmla="*/ 0 h 107"/>
                <a:gd name="T4" fmla="*/ 525 w 1009"/>
                <a:gd name="T5" fmla="*/ 42 h 107"/>
                <a:gd name="T6" fmla="*/ 955 w 1009"/>
                <a:gd name="T7" fmla="*/ 42 h 107"/>
                <a:gd name="T8" fmla="*/ 955 w 1009"/>
                <a:gd name="T9" fmla="*/ 42 h 107"/>
                <a:gd name="T10" fmla="*/ 965 w 1009"/>
                <a:gd name="T11" fmla="*/ 47 h 107"/>
                <a:gd name="T12" fmla="*/ 965 w 1009"/>
                <a:gd name="T13" fmla="*/ 53 h 107"/>
                <a:gd name="T14" fmla="*/ 965 w 1009"/>
                <a:gd name="T15" fmla="*/ 53 h 107"/>
                <a:gd name="T16" fmla="*/ 965 w 1009"/>
                <a:gd name="T17" fmla="*/ 63 h 107"/>
                <a:gd name="T18" fmla="*/ 955 w 1009"/>
                <a:gd name="T19" fmla="*/ 63 h 107"/>
                <a:gd name="T20" fmla="*/ 52 w 1009"/>
                <a:gd name="T21" fmla="*/ 63 h 107"/>
                <a:gd name="T22" fmla="*/ 52 w 1009"/>
                <a:gd name="T23" fmla="*/ 63 h 107"/>
                <a:gd name="T24" fmla="*/ 42 w 1009"/>
                <a:gd name="T25" fmla="*/ 63 h 107"/>
                <a:gd name="T26" fmla="*/ 42 w 1009"/>
                <a:gd name="T27" fmla="*/ 53 h 107"/>
                <a:gd name="T28" fmla="*/ 42 w 1009"/>
                <a:gd name="T29" fmla="*/ 53 h 107"/>
                <a:gd name="T30" fmla="*/ 42 w 1009"/>
                <a:gd name="T31" fmla="*/ 47 h 107"/>
                <a:gd name="T32" fmla="*/ 52 w 1009"/>
                <a:gd name="T33" fmla="*/ 42 h 107"/>
                <a:gd name="T34" fmla="*/ 398 w 1009"/>
                <a:gd name="T35" fmla="*/ 42 h 107"/>
                <a:gd name="T36" fmla="*/ 398 w 1009"/>
                <a:gd name="T37" fmla="*/ 0 h 107"/>
                <a:gd name="T38" fmla="*/ 52 w 1009"/>
                <a:gd name="T39" fmla="*/ 0 h 107"/>
                <a:gd name="T40" fmla="*/ 52 w 1009"/>
                <a:gd name="T41" fmla="*/ 0 h 107"/>
                <a:gd name="T42" fmla="*/ 31 w 1009"/>
                <a:gd name="T43" fmla="*/ 5 h 107"/>
                <a:gd name="T44" fmla="*/ 15 w 1009"/>
                <a:gd name="T45" fmla="*/ 15 h 107"/>
                <a:gd name="T46" fmla="*/ 5 w 1009"/>
                <a:gd name="T47" fmla="*/ 32 h 107"/>
                <a:gd name="T48" fmla="*/ 0 w 1009"/>
                <a:gd name="T49" fmla="*/ 53 h 107"/>
                <a:gd name="T50" fmla="*/ 0 w 1009"/>
                <a:gd name="T51" fmla="*/ 53 h 107"/>
                <a:gd name="T52" fmla="*/ 0 w 1009"/>
                <a:gd name="T53" fmla="*/ 53 h 107"/>
                <a:gd name="T54" fmla="*/ 0 w 1009"/>
                <a:gd name="T55" fmla="*/ 53 h 107"/>
                <a:gd name="T56" fmla="*/ 0 w 1009"/>
                <a:gd name="T57" fmla="*/ 53 h 107"/>
                <a:gd name="T58" fmla="*/ 0 w 1009"/>
                <a:gd name="T59" fmla="*/ 53 h 107"/>
                <a:gd name="T60" fmla="*/ 5 w 1009"/>
                <a:gd name="T61" fmla="*/ 74 h 107"/>
                <a:gd name="T62" fmla="*/ 15 w 1009"/>
                <a:gd name="T63" fmla="*/ 90 h 107"/>
                <a:gd name="T64" fmla="*/ 31 w 1009"/>
                <a:gd name="T65" fmla="*/ 100 h 107"/>
                <a:gd name="T66" fmla="*/ 52 w 1009"/>
                <a:gd name="T67" fmla="*/ 106 h 107"/>
                <a:gd name="T68" fmla="*/ 955 w 1009"/>
                <a:gd name="T69" fmla="*/ 106 h 107"/>
                <a:gd name="T70" fmla="*/ 955 w 1009"/>
                <a:gd name="T71" fmla="*/ 106 h 107"/>
                <a:gd name="T72" fmla="*/ 976 w 1009"/>
                <a:gd name="T73" fmla="*/ 100 h 107"/>
                <a:gd name="T74" fmla="*/ 993 w 1009"/>
                <a:gd name="T75" fmla="*/ 90 h 107"/>
                <a:gd name="T76" fmla="*/ 1003 w 1009"/>
                <a:gd name="T77" fmla="*/ 74 h 107"/>
                <a:gd name="T78" fmla="*/ 1008 w 1009"/>
                <a:gd name="T79" fmla="*/ 53 h 107"/>
                <a:gd name="T80" fmla="*/ 1008 w 1009"/>
                <a:gd name="T81" fmla="*/ 53 h 107"/>
                <a:gd name="T82" fmla="*/ 1008 w 1009"/>
                <a:gd name="T83" fmla="*/ 53 h 107"/>
                <a:gd name="T84" fmla="*/ 1008 w 1009"/>
                <a:gd name="T85" fmla="*/ 53 h 107"/>
                <a:gd name="T86" fmla="*/ 1008 w 1009"/>
                <a:gd name="T87" fmla="*/ 53 h 107"/>
                <a:gd name="T88" fmla="*/ 1008 w 1009"/>
                <a:gd name="T89" fmla="*/ 53 h 107"/>
                <a:gd name="T90" fmla="*/ 1003 w 1009"/>
                <a:gd name="T91" fmla="*/ 32 h 107"/>
                <a:gd name="T92" fmla="*/ 993 w 1009"/>
                <a:gd name="T93" fmla="*/ 15 h 107"/>
                <a:gd name="T94" fmla="*/ 976 w 1009"/>
                <a:gd name="T95" fmla="*/ 5 h 107"/>
                <a:gd name="T96" fmla="*/ 955 w 1009"/>
                <a:gd name="T9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9" h="107">
                  <a:moveTo>
                    <a:pt x="955" y="0"/>
                  </a:moveTo>
                  <a:lnTo>
                    <a:pt x="525" y="0"/>
                  </a:lnTo>
                  <a:lnTo>
                    <a:pt x="525" y="42"/>
                  </a:lnTo>
                  <a:lnTo>
                    <a:pt x="955" y="42"/>
                  </a:lnTo>
                  <a:lnTo>
                    <a:pt x="955" y="42"/>
                  </a:lnTo>
                  <a:lnTo>
                    <a:pt x="965" y="47"/>
                  </a:lnTo>
                  <a:lnTo>
                    <a:pt x="965" y="53"/>
                  </a:lnTo>
                  <a:lnTo>
                    <a:pt x="965" y="53"/>
                  </a:lnTo>
                  <a:lnTo>
                    <a:pt x="965" y="63"/>
                  </a:lnTo>
                  <a:lnTo>
                    <a:pt x="955" y="63"/>
                  </a:lnTo>
                  <a:lnTo>
                    <a:pt x="52" y="63"/>
                  </a:lnTo>
                  <a:lnTo>
                    <a:pt x="52" y="63"/>
                  </a:lnTo>
                  <a:lnTo>
                    <a:pt x="42" y="63"/>
                  </a:lnTo>
                  <a:lnTo>
                    <a:pt x="42" y="53"/>
                  </a:lnTo>
                  <a:lnTo>
                    <a:pt x="42" y="53"/>
                  </a:lnTo>
                  <a:lnTo>
                    <a:pt x="42" y="47"/>
                  </a:lnTo>
                  <a:lnTo>
                    <a:pt x="52" y="42"/>
                  </a:lnTo>
                  <a:lnTo>
                    <a:pt x="398" y="42"/>
                  </a:lnTo>
                  <a:lnTo>
                    <a:pt x="398" y="0"/>
                  </a:lnTo>
                  <a:lnTo>
                    <a:pt x="52" y="0"/>
                  </a:lnTo>
                  <a:lnTo>
                    <a:pt x="52" y="0"/>
                  </a:lnTo>
                  <a:lnTo>
                    <a:pt x="31" y="5"/>
                  </a:lnTo>
                  <a:lnTo>
                    <a:pt x="15" y="15"/>
                  </a:lnTo>
                  <a:lnTo>
                    <a:pt x="5" y="32"/>
                  </a:lnTo>
                  <a:lnTo>
                    <a:pt x="0" y="53"/>
                  </a:lnTo>
                  <a:lnTo>
                    <a:pt x="0" y="53"/>
                  </a:lnTo>
                  <a:lnTo>
                    <a:pt x="0" y="53"/>
                  </a:lnTo>
                  <a:lnTo>
                    <a:pt x="0" y="53"/>
                  </a:lnTo>
                  <a:lnTo>
                    <a:pt x="0" y="53"/>
                  </a:lnTo>
                  <a:lnTo>
                    <a:pt x="0" y="53"/>
                  </a:lnTo>
                  <a:lnTo>
                    <a:pt x="5" y="74"/>
                  </a:lnTo>
                  <a:lnTo>
                    <a:pt x="15" y="90"/>
                  </a:lnTo>
                  <a:lnTo>
                    <a:pt x="31" y="100"/>
                  </a:lnTo>
                  <a:lnTo>
                    <a:pt x="52" y="106"/>
                  </a:lnTo>
                  <a:lnTo>
                    <a:pt x="955" y="106"/>
                  </a:lnTo>
                  <a:lnTo>
                    <a:pt x="955" y="106"/>
                  </a:lnTo>
                  <a:lnTo>
                    <a:pt x="976" y="100"/>
                  </a:lnTo>
                  <a:lnTo>
                    <a:pt x="993" y="90"/>
                  </a:lnTo>
                  <a:lnTo>
                    <a:pt x="1003" y="74"/>
                  </a:lnTo>
                  <a:lnTo>
                    <a:pt x="1008" y="53"/>
                  </a:lnTo>
                  <a:lnTo>
                    <a:pt x="1008" y="53"/>
                  </a:lnTo>
                  <a:lnTo>
                    <a:pt x="1008" y="53"/>
                  </a:lnTo>
                  <a:lnTo>
                    <a:pt x="1008" y="53"/>
                  </a:lnTo>
                  <a:lnTo>
                    <a:pt x="1008" y="53"/>
                  </a:lnTo>
                  <a:lnTo>
                    <a:pt x="1008" y="53"/>
                  </a:lnTo>
                  <a:lnTo>
                    <a:pt x="1003" y="32"/>
                  </a:lnTo>
                  <a:lnTo>
                    <a:pt x="993" y="15"/>
                  </a:lnTo>
                  <a:lnTo>
                    <a:pt x="976" y="5"/>
                  </a:lnTo>
                  <a:lnTo>
                    <a:pt x="9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1" name="Freeform 791">
              <a:extLst>
                <a:ext uri="{FF2B5EF4-FFF2-40B4-BE49-F238E27FC236}">
                  <a16:creationId xmlns:a16="http://schemas.microsoft.com/office/drawing/2014/main" id="{B2C43FC4-A4F2-4583-B5A7-C56372A71ACB}"/>
                </a:ext>
              </a:extLst>
            </p:cNvPr>
            <p:cNvSpPr>
              <a:spLocks noChangeArrowheads="1"/>
            </p:cNvSpPr>
            <p:nvPr/>
          </p:nvSpPr>
          <p:spPr bwMode="auto">
            <a:xfrm>
              <a:off x="6947616" y="3451198"/>
              <a:ext cx="286012" cy="45919"/>
            </a:xfrm>
            <a:custGeom>
              <a:avLst/>
              <a:gdLst>
                <a:gd name="T0" fmla="*/ 0 w 962"/>
                <a:gd name="T1" fmla="*/ 43 h 156"/>
                <a:gd name="T2" fmla="*/ 616 w 962"/>
                <a:gd name="T3" fmla="*/ 43 h 156"/>
                <a:gd name="T4" fmla="*/ 732 w 962"/>
                <a:gd name="T5" fmla="*/ 155 h 156"/>
                <a:gd name="T6" fmla="*/ 844 w 962"/>
                <a:gd name="T7" fmla="*/ 43 h 156"/>
                <a:gd name="T8" fmla="*/ 961 w 962"/>
                <a:gd name="T9" fmla="*/ 43 h 156"/>
                <a:gd name="T10" fmla="*/ 961 w 962"/>
                <a:gd name="T11" fmla="*/ 0 h 156"/>
                <a:gd name="T12" fmla="*/ 828 w 962"/>
                <a:gd name="T13" fmla="*/ 0 h 156"/>
                <a:gd name="T14" fmla="*/ 732 w 962"/>
                <a:gd name="T15" fmla="*/ 96 h 156"/>
                <a:gd name="T16" fmla="*/ 632 w 962"/>
                <a:gd name="T17" fmla="*/ 0 h 156"/>
                <a:gd name="T18" fmla="*/ 0 w 962"/>
                <a:gd name="T19" fmla="*/ 0 h 156"/>
                <a:gd name="T20" fmla="*/ 0 w 962"/>
                <a:gd name="T21" fmla="*/ 4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156">
                  <a:moveTo>
                    <a:pt x="0" y="43"/>
                  </a:moveTo>
                  <a:lnTo>
                    <a:pt x="616" y="43"/>
                  </a:lnTo>
                  <a:lnTo>
                    <a:pt x="732" y="155"/>
                  </a:lnTo>
                  <a:lnTo>
                    <a:pt x="844" y="43"/>
                  </a:lnTo>
                  <a:lnTo>
                    <a:pt x="961" y="43"/>
                  </a:lnTo>
                  <a:lnTo>
                    <a:pt x="961" y="0"/>
                  </a:lnTo>
                  <a:lnTo>
                    <a:pt x="828" y="0"/>
                  </a:lnTo>
                  <a:lnTo>
                    <a:pt x="732" y="96"/>
                  </a:lnTo>
                  <a:lnTo>
                    <a:pt x="632" y="0"/>
                  </a:lnTo>
                  <a:lnTo>
                    <a:pt x="0" y="0"/>
                  </a:lnTo>
                  <a:lnTo>
                    <a:pt x="0"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2" name="Freeform 792">
              <a:extLst>
                <a:ext uri="{FF2B5EF4-FFF2-40B4-BE49-F238E27FC236}">
                  <a16:creationId xmlns:a16="http://schemas.microsoft.com/office/drawing/2014/main" id="{C6CB5C87-238D-4A97-A466-8E4914495E4B}"/>
                </a:ext>
              </a:extLst>
            </p:cNvPr>
            <p:cNvSpPr>
              <a:spLocks noChangeArrowheads="1"/>
            </p:cNvSpPr>
            <p:nvPr/>
          </p:nvSpPr>
          <p:spPr bwMode="auto">
            <a:xfrm>
              <a:off x="6939744" y="3470878"/>
              <a:ext cx="300444" cy="57727"/>
            </a:xfrm>
            <a:custGeom>
              <a:avLst/>
              <a:gdLst>
                <a:gd name="T0" fmla="*/ 860 w 1009"/>
                <a:gd name="T1" fmla="*/ 38 h 193"/>
                <a:gd name="T2" fmla="*/ 965 w 1009"/>
                <a:gd name="T3" fmla="*/ 38 h 193"/>
                <a:gd name="T4" fmla="*/ 965 w 1009"/>
                <a:gd name="T5" fmla="*/ 149 h 193"/>
                <a:gd name="T6" fmla="*/ 42 w 1009"/>
                <a:gd name="T7" fmla="*/ 149 h 193"/>
                <a:gd name="T8" fmla="*/ 42 w 1009"/>
                <a:gd name="T9" fmla="*/ 38 h 193"/>
                <a:gd name="T10" fmla="*/ 631 w 1009"/>
                <a:gd name="T11" fmla="*/ 38 h 193"/>
                <a:gd name="T12" fmla="*/ 631 w 1009"/>
                <a:gd name="T13" fmla="*/ 0 h 193"/>
                <a:gd name="T14" fmla="*/ 0 w 1009"/>
                <a:gd name="T15" fmla="*/ 0 h 193"/>
                <a:gd name="T16" fmla="*/ 0 w 1009"/>
                <a:gd name="T17" fmla="*/ 192 h 193"/>
                <a:gd name="T18" fmla="*/ 1008 w 1009"/>
                <a:gd name="T19" fmla="*/ 192 h 193"/>
                <a:gd name="T20" fmla="*/ 1008 w 1009"/>
                <a:gd name="T21" fmla="*/ 0 h 193"/>
                <a:gd name="T22" fmla="*/ 860 w 1009"/>
                <a:gd name="T23" fmla="*/ 0 h 193"/>
                <a:gd name="T24" fmla="*/ 860 w 1009"/>
                <a:gd name="T2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9" h="193">
                  <a:moveTo>
                    <a:pt x="860" y="38"/>
                  </a:moveTo>
                  <a:lnTo>
                    <a:pt x="965" y="38"/>
                  </a:lnTo>
                  <a:lnTo>
                    <a:pt x="965" y="149"/>
                  </a:lnTo>
                  <a:lnTo>
                    <a:pt x="42" y="149"/>
                  </a:lnTo>
                  <a:lnTo>
                    <a:pt x="42" y="38"/>
                  </a:lnTo>
                  <a:lnTo>
                    <a:pt x="631" y="38"/>
                  </a:lnTo>
                  <a:lnTo>
                    <a:pt x="631" y="0"/>
                  </a:lnTo>
                  <a:lnTo>
                    <a:pt x="0" y="0"/>
                  </a:lnTo>
                  <a:lnTo>
                    <a:pt x="0" y="192"/>
                  </a:lnTo>
                  <a:lnTo>
                    <a:pt x="1008" y="192"/>
                  </a:lnTo>
                  <a:lnTo>
                    <a:pt x="1008" y="0"/>
                  </a:lnTo>
                  <a:lnTo>
                    <a:pt x="860" y="0"/>
                  </a:lnTo>
                  <a:lnTo>
                    <a:pt x="860" y="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
        <p:nvSpPr>
          <p:cNvPr id="153" name="TextBox 152">
            <a:extLst>
              <a:ext uri="{FF2B5EF4-FFF2-40B4-BE49-F238E27FC236}">
                <a16:creationId xmlns:a16="http://schemas.microsoft.com/office/drawing/2014/main" id="{6D76BE0E-0548-4CED-BC52-EB44BED53046}"/>
              </a:ext>
            </a:extLst>
          </p:cNvPr>
          <p:cNvSpPr txBox="1"/>
          <p:nvPr/>
        </p:nvSpPr>
        <p:spPr>
          <a:xfrm>
            <a:off x="9608188" y="4010689"/>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154" name="TextBox 153">
            <a:extLst>
              <a:ext uri="{FF2B5EF4-FFF2-40B4-BE49-F238E27FC236}">
                <a16:creationId xmlns:a16="http://schemas.microsoft.com/office/drawing/2014/main" id="{C10D8938-BAB6-422F-A401-78DA4BEA1575}"/>
              </a:ext>
            </a:extLst>
          </p:cNvPr>
          <p:cNvSpPr txBox="1"/>
          <p:nvPr/>
        </p:nvSpPr>
        <p:spPr>
          <a:xfrm>
            <a:off x="9505299" y="3695545"/>
            <a:ext cx="944489"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DESSERT</a:t>
            </a:r>
          </a:p>
        </p:txBody>
      </p:sp>
      <p:grpSp>
        <p:nvGrpSpPr>
          <p:cNvPr id="155" name="Group 154">
            <a:extLst>
              <a:ext uri="{FF2B5EF4-FFF2-40B4-BE49-F238E27FC236}">
                <a16:creationId xmlns:a16="http://schemas.microsoft.com/office/drawing/2014/main" id="{EAA87D51-169A-434B-82AA-0586FF38D2A9}"/>
              </a:ext>
            </a:extLst>
          </p:cNvPr>
          <p:cNvGrpSpPr/>
          <p:nvPr/>
        </p:nvGrpSpPr>
        <p:grpSpPr>
          <a:xfrm>
            <a:off x="9092969" y="3700084"/>
            <a:ext cx="295196" cy="401467"/>
            <a:chOff x="4533567" y="4223956"/>
            <a:chExt cx="295196" cy="401467"/>
          </a:xfrm>
          <a:solidFill>
            <a:schemeClr val="tx1">
              <a:lumMod val="75000"/>
              <a:lumOff val="25000"/>
            </a:schemeClr>
          </a:solidFill>
        </p:grpSpPr>
        <p:sp>
          <p:nvSpPr>
            <p:cNvPr id="156" name="Freeform 430">
              <a:extLst>
                <a:ext uri="{FF2B5EF4-FFF2-40B4-BE49-F238E27FC236}">
                  <a16:creationId xmlns:a16="http://schemas.microsoft.com/office/drawing/2014/main" id="{EDE4BED3-0651-4BF5-8B8A-252564E0C999}"/>
                </a:ext>
              </a:extLst>
            </p:cNvPr>
            <p:cNvSpPr>
              <a:spLocks noChangeArrowheads="1"/>
            </p:cNvSpPr>
            <p:nvPr/>
          </p:nvSpPr>
          <p:spPr bwMode="auto">
            <a:xfrm>
              <a:off x="4533567" y="4494225"/>
              <a:ext cx="295196" cy="131198"/>
            </a:xfrm>
            <a:custGeom>
              <a:avLst/>
              <a:gdLst>
                <a:gd name="T0" fmla="*/ 754 w 994"/>
                <a:gd name="T1" fmla="*/ 63 h 442"/>
                <a:gd name="T2" fmla="*/ 759 w 994"/>
                <a:gd name="T3" fmla="*/ 42 h 442"/>
                <a:gd name="T4" fmla="*/ 892 w 994"/>
                <a:gd name="T5" fmla="*/ 37 h 442"/>
                <a:gd name="T6" fmla="*/ 833 w 994"/>
                <a:gd name="T7" fmla="*/ 340 h 442"/>
                <a:gd name="T8" fmla="*/ 738 w 994"/>
                <a:gd name="T9" fmla="*/ 377 h 442"/>
                <a:gd name="T10" fmla="*/ 828 w 994"/>
                <a:gd name="T11" fmla="*/ 398 h 442"/>
                <a:gd name="T12" fmla="*/ 165 w 994"/>
                <a:gd name="T13" fmla="*/ 377 h 442"/>
                <a:gd name="T14" fmla="*/ 276 w 994"/>
                <a:gd name="T15" fmla="*/ 340 h 442"/>
                <a:gd name="T16" fmla="*/ 127 w 994"/>
                <a:gd name="T17" fmla="*/ 101 h 442"/>
                <a:gd name="T18" fmla="*/ 170 w 994"/>
                <a:gd name="T19" fmla="*/ 63 h 442"/>
                <a:gd name="T20" fmla="*/ 106 w 994"/>
                <a:gd name="T21" fmla="*/ 37 h 442"/>
                <a:gd name="T22" fmla="*/ 616 w 994"/>
                <a:gd name="T23" fmla="*/ 37 h 442"/>
                <a:gd name="T24" fmla="*/ 621 w 994"/>
                <a:gd name="T25" fmla="*/ 63 h 442"/>
                <a:gd name="T26" fmla="*/ 212 w 994"/>
                <a:gd name="T27" fmla="*/ 101 h 442"/>
                <a:gd name="T28" fmla="*/ 632 w 994"/>
                <a:gd name="T29" fmla="*/ 116 h 442"/>
                <a:gd name="T30" fmla="*/ 637 w 994"/>
                <a:gd name="T31" fmla="*/ 138 h 442"/>
                <a:gd name="T32" fmla="*/ 669 w 994"/>
                <a:gd name="T33" fmla="*/ 164 h 442"/>
                <a:gd name="T34" fmla="*/ 685 w 994"/>
                <a:gd name="T35" fmla="*/ 164 h 442"/>
                <a:gd name="T36" fmla="*/ 722 w 994"/>
                <a:gd name="T37" fmla="*/ 154 h 442"/>
                <a:gd name="T38" fmla="*/ 743 w 994"/>
                <a:gd name="T39" fmla="*/ 116 h 442"/>
                <a:gd name="T40" fmla="*/ 865 w 994"/>
                <a:gd name="T41" fmla="*/ 101 h 442"/>
                <a:gd name="T42" fmla="*/ 993 w 994"/>
                <a:gd name="T43" fmla="*/ 0 h 442"/>
                <a:gd name="T44" fmla="*/ 759 w 994"/>
                <a:gd name="T45" fmla="*/ 0 h 442"/>
                <a:gd name="T46" fmla="*/ 733 w 994"/>
                <a:gd name="T47" fmla="*/ 10 h 442"/>
                <a:gd name="T48" fmla="*/ 716 w 994"/>
                <a:gd name="T49" fmla="*/ 37 h 442"/>
                <a:gd name="T50" fmla="*/ 701 w 994"/>
                <a:gd name="T51" fmla="*/ 112 h 442"/>
                <a:gd name="T52" fmla="*/ 685 w 994"/>
                <a:gd name="T53" fmla="*/ 127 h 442"/>
                <a:gd name="T54" fmla="*/ 674 w 994"/>
                <a:gd name="T55" fmla="*/ 122 h 442"/>
                <a:gd name="T56" fmla="*/ 658 w 994"/>
                <a:gd name="T57" fmla="*/ 37 h 442"/>
                <a:gd name="T58" fmla="*/ 653 w 994"/>
                <a:gd name="T59" fmla="*/ 21 h 442"/>
                <a:gd name="T60" fmla="*/ 632 w 994"/>
                <a:gd name="T61" fmla="*/ 0 h 442"/>
                <a:gd name="T62" fmla="*/ 0 w 994"/>
                <a:gd name="T63" fmla="*/ 0 h 442"/>
                <a:gd name="T64" fmla="*/ 63 w 994"/>
                <a:gd name="T65" fmla="*/ 37 h 442"/>
                <a:gd name="T66" fmla="*/ 90 w 994"/>
                <a:gd name="T67" fmla="*/ 101 h 442"/>
                <a:gd name="T68" fmla="*/ 865 w 994"/>
                <a:gd name="T69" fmla="*/ 441 h 442"/>
                <a:gd name="T70" fmla="*/ 929 w 994"/>
                <a:gd name="T71" fmla="*/ 101 h 442"/>
                <a:gd name="T72" fmla="*/ 993 w 994"/>
                <a:gd name="T73"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442">
                  <a:moveTo>
                    <a:pt x="892" y="63"/>
                  </a:moveTo>
                  <a:lnTo>
                    <a:pt x="754" y="63"/>
                  </a:lnTo>
                  <a:lnTo>
                    <a:pt x="759" y="42"/>
                  </a:lnTo>
                  <a:lnTo>
                    <a:pt x="759" y="42"/>
                  </a:lnTo>
                  <a:lnTo>
                    <a:pt x="759" y="37"/>
                  </a:lnTo>
                  <a:lnTo>
                    <a:pt x="892" y="37"/>
                  </a:lnTo>
                  <a:lnTo>
                    <a:pt x="892" y="63"/>
                  </a:lnTo>
                  <a:close/>
                  <a:moveTo>
                    <a:pt x="833" y="340"/>
                  </a:moveTo>
                  <a:lnTo>
                    <a:pt x="738" y="340"/>
                  </a:lnTo>
                  <a:lnTo>
                    <a:pt x="738" y="377"/>
                  </a:lnTo>
                  <a:lnTo>
                    <a:pt x="828" y="377"/>
                  </a:lnTo>
                  <a:lnTo>
                    <a:pt x="828" y="398"/>
                  </a:lnTo>
                  <a:lnTo>
                    <a:pt x="165" y="398"/>
                  </a:lnTo>
                  <a:lnTo>
                    <a:pt x="165" y="377"/>
                  </a:lnTo>
                  <a:lnTo>
                    <a:pt x="276" y="377"/>
                  </a:lnTo>
                  <a:lnTo>
                    <a:pt x="276" y="340"/>
                  </a:lnTo>
                  <a:lnTo>
                    <a:pt x="159" y="340"/>
                  </a:lnTo>
                  <a:lnTo>
                    <a:pt x="127" y="101"/>
                  </a:lnTo>
                  <a:lnTo>
                    <a:pt x="170" y="101"/>
                  </a:lnTo>
                  <a:lnTo>
                    <a:pt x="170" y="63"/>
                  </a:lnTo>
                  <a:lnTo>
                    <a:pt x="106" y="63"/>
                  </a:lnTo>
                  <a:lnTo>
                    <a:pt x="106" y="37"/>
                  </a:lnTo>
                  <a:lnTo>
                    <a:pt x="616" y="37"/>
                  </a:lnTo>
                  <a:lnTo>
                    <a:pt x="616" y="37"/>
                  </a:lnTo>
                  <a:lnTo>
                    <a:pt x="616" y="42"/>
                  </a:lnTo>
                  <a:lnTo>
                    <a:pt x="621" y="63"/>
                  </a:lnTo>
                  <a:lnTo>
                    <a:pt x="212" y="63"/>
                  </a:lnTo>
                  <a:lnTo>
                    <a:pt x="212" y="101"/>
                  </a:lnTo>
                  <a:lnTo>
                    <a:pt x="626" y="101"/>
                  </a:lnTo>
                  <a:lnTo>
                    <a:pt x="632" y="116"/>
                  </a:lnTo>
                  <a:lnTo>
                    <a:pt x="632" y="116"/>
                  </a:lnTo>
                  <a:lnTo>
                    <a:pt x="637" y="138"/>
                  </a:lnTo>
                  <a:lnTo>
                    <a:pt x="648" y="154"/>
                  </a:lnTo>
                  <a:lnTo>
                    <a:pt x="669" y="164"/>
                  </a:lnTo>
                  <a:lnTo>
                    <a:pt x="685" y="164"/>
                  </a:lnTo>
                  <a:lnTo>
                    <a:pt x="685" y="164"/>
                  </a:lnTo>
                  <a:lnTo>
                    <a:pt x="706" y="164"/>
                  </a:lnTo>
                  <a:lnTo>
                    <a:pt x="722" y="154"/>
                  </a:lnTo>
                  <a:lnTo>
                    <a:pt x="738" y="138"/>
                  </a:lnTo>
                  <a:lnTo>
                    <a:pt x="743" y="116"/>
                  </a:lnTo>
                  <a:lnTo>
                    <a:pt x="748" y="101"/>
                  </a:lnTo>
                  <a:lnTo>
                    <a:pt x="865" y="101"/>
                  </a:lnTo>
                  <a:lnTo>
                    <a:pt x="833" y="340"/>
                  </a:lnTo>
                  <a:close/>
                  <a:moveTo>
                    <a:pt x="993" y="0"/>
                  </a:moveTo>
                  <a:lnTo>
                    <a:pt x="759" y="0"/>
                  </a:lnTo>
                  <a:lnTo>
                    <a:pt x="759" y="0"/>
                  </a:lnTo>
                  <a:lnTo>
                    <a:pt x="743" y="0"/>
                  </a:lnTo>
                  <a:lnTo>
                    <a:pt x="733" y="10"/>
                  </a:lnTo>
                  <a:lnTo>
                    <a:pt x="722" y="21"/>
                  </a:lnTo>
                  <a:lnTo>
                    <a:pt x="716" y="37"/>
                  </a:lnTo>
                  <a:lnTo>
                    <a:pt x="701" y="112"/>
                  </a:lnTo>
                  <a:lnTo>
                    <a:pt x="701" y="112"/>
                  </a:lnTo>
                  <a:lnTo>
                    <a:pt x="695" y="122"/>
                  </a:lnTo>
                  <a:lnTo>
                    <a:pt x="685" y="127"/>
                  </a:lnTo>
                  <a:lnTo>
                    <a:pt x="685" y="127"/>
                  </a:lnTo>
                  <a:lnTo>
                    <a:pt x="674" y="122"/>
                  </a:lnTo>
                  <a:lnTo>
                    <a:pt x="669" y="112"/>
                  </a:lnTo>
                  <a:lnTo>
                    <a:pt x="658" y="37"/>
                  </a:lnTo>
                  <a:lnTo>
                    <a:pt x="658" y="37"/>
                  </a:lnTo>
                  <a:lnTo>
                    <a:pt x="653" y="21"/>
                  </a:lnTo>
                  <a:lnTo>
                    <a:pt x="642" y="10"/>
                  </a:lnTo>
                  <a:lnTo>
                    <a:pt x="632" y="0"/>
                  </a:lnTo>
                  <a:lnTo>
                    <a:pt x="616" y="0"/>
                  </a:lnTo>
                  <a:lnTo>
                    <a:pt x="0" y="0"/>
                  </a:lnTo>
                  <a:lnTo>
                    <a:pt x="0" y="37"/>
                  </a:lnTo>
                  <a:lnTo>
                    <a:pt x="63" y="37"/>
                  </a:lnTo>
                  <a:lnTo>
                    <a:pt x="63" y="101"/>
                  </a:lnTo>
                  <a:lnTo>
                    <a:pt x="90" y="101"/>
                  </a:lnTo>
                  <a:lnTo>
                    <a:pt x="133" y="441"/>
                  </a:lnTo>
                  <a:lnTo>
                    <a:pt x="865" y="441"/>
                  </a:lnTo>
                  <a:lnTo>
                    <a:pt x="908" y="101"/>
                  </a:lnTo>
                  <a:lnTo>
                    <a:pt x="929" y="101"/>
                  </a:lnTo>
                  <a:lnTo>
                    <a:pt x="929" y="37"/>
                  </a:lnTo>
                  <a:lnTo>
                    <a:pt x="993" y="37"/>
                  </a:lnTo>
                  <a:lnTo>
                    <a:pt x="993"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7" name="Freeform 431">
              <a:extLst>
                <a:ext uri="{FF2B5EF4-FFF2-40B4-BE49-F238E27FC236}">
                  <a16:creationId xmlns:a16="http://schemas.microsoft.com/office/drawing/2014/main" id="{EADCA860-56B7-4E67-8689-E1C972273B53}"/>
                </a:ext>
              </a:extLst>
            </p:cNvPr>
            <p:cNvSpPr>
              <a:spLocks noChangeArrowheads="1"/>
            </p:cNvSpPr>
            <p:nvPr/>
          </p:nvSpPr>
          <p:spPr bwMode="auto">
            <a:xfrm>
              <a:off x="4553246" y="4223956"/>
              <a:ext cx="258461" cy="263709"/>
            </a:xfrm>
            <a:custGeom>
              <a:avLst/>
              <a:gdLst>
                <a:gd name="T0" fmla="*/ 43 w 867"/>
                <a:gd name="T1" fmla="*/ 738 h 888"/>
                <a:gd name="T2" fmla="*/ 75 w 867"/>
                <a:gd name="T3" fmla="*/ 685 h 888"/>
                <a:gd name="T4" fmla="*/ 128 w 867"/>
                <a:gd name="T5" fmla="*/ 653 h 888"/>
                <a:gd name="T6" fmla="*/ 404 w 867"/>
                <a:gd name="T7" fmla="*/ 610 h 888"/>
                <a:gd name="T8" fmla="*/ 171 w 867"/>
                <a:gd name="T9" fmla="*/ 547 h 888"/>
                <a:gd name="T10" fmla="*/ 186 w 867"/>
                <a:gd name="T11" fmla="*/ 488 h 888"/>
                <a:gd name="T12" fmla="*/ 218 w 867"/>
                <a:gd name="T13" fmla="*/ 456 h 888"/>
                <a:gd name="T14" fmla="*/ 277 w 867"/>
                <a:gd name="T15" fmla="*/ 441 h 888"/>
                <a:gd name="T16" fmla="*/ 298 w 867"/>
                <a:gd name="T17" fmla="*/ 313 h 888"/>
                <a:gd name="T18" fmla="*/ 314 w 867"/>
                <a:gd name="T19" fmla="*/ 265 h 888"/>
                <a:gd name="T20" fmla="*/ 399 w 867"/>
                <a:gd name="T21" fmla="*/ 249 h 888"/>
                <a:gd name="T22" fmla="*/ 362 w 867"/>
                <a:gd name="T23" fmla="*/ 207 h 888"/>
                <a:gd name="T24" fmla="*/ 404 w 867"/>
                <a:gd name="T25" fmla="*/ 74 h 888"/>
                <a:gd name="T26" fmla="*/ 436 w 867"/>
                <a:gd name="T27" fmla="*/ 37 h 888"/>
                <a:gd name="T28" fmla="*/ 499 w 867"/>
                <a:gd name="T29" fmla="*/ 159 h 888"/>
                <a:gd name="T30" fmla="*/ 463 w 867"/>
                <a:gd name="T31" fmla="*/ 249 h 888"/>
                <a:gd name="T32" fmla="*/ 531 w 867"/>
                <a:gd name="T33" fmla="*/ 255 h 888"/>
                <a:gd name="T34" fmla="*/ 574 w 867"/>
                <a:gd name="T35" fmla="*/ 313 h 888"/>
                <a:gd name="T36" fmla="*/ 341 w 867"/>
                <a:gd name="T37" fmla="*/ 441 h 888"/>
                <a:gd name="T38" fmla="*/ 611 w 867"/>
                <a:gd name="T39" fmla="*/ 441 h 888"/>
                <a:gd name="T40" fmla="*/ 670 w 867"/>
                <a:gd name="T41" fmla="*/ 473 h 888"/>
                <a:gd name="T42" fmla="*/ 696 w 867"/>
                <a:gd name="T43" fmla="*/ 525 h 888"/>
                <a:gd name="T44" fmla="*/ 590 w 867"/>
                <a:gd name="T45" fmla="*/ 610 h 888"/>
                <a:gd name="T46" fmla="*/ 717 w 867"/>
                <a:gd name="T47" fmla="*/ 653 h 888"/>
                <a:gd name="T48" fmla="*/ 776 w 867"/>
                <a:gd name="T49" fmla="*/ 669 h 888"/>
                <a:gd name="T50" fmla="*/ 818 w 867"/>
                <a:gd name="T51" fmla="*/ 717 h 888"/>
                <a:gd name="T52" fmla="*/ 824 w 867"/>
                <a:gd name="T53" fmla="*/ 887 h 888"/>
                <a:gd name="T54" fmla="*/ 866 w 867"/>
                <a:gd name="T55" fmla="*/ 759 h 888"/>
                <a:gd name="T56" fmla="*/ 845 w 867"/>
                <a:gd name="T57" fmla="*/ 685 h 888"/>
                <a:gd name="T58" fmla="*/ 792 w 867"/>
                <a:gd name="T59" fmla="*/ 631 h 888"/>
                <a:gd name="T60" fmla="*/ 738 w 867"/>
                <a:gd name="T61" fmla="*/ 547 h 888"/>
                <a:gd name="T62" fmla="*/ 728 w 867"/>
                <a:gd name="T63" fmla="*/ 488 h 888"/>
                <a:gd name="T64" fmla="*/ 696 w 867"/>
                <a:gd name="T65" fmla="*/ 441 h 888"/>
                <a:gd name="T66" fmla="*/ 638 w 867"/>
                <a:gd name="T67" fmla="*/ 403 h 888"/>
                <a:gd name="T68" fmla="*/ 611 w 867"/>
                <a:gd name="T69" fmla="*/ 313 h 888"/>
                <a:gd name="T70" fmla="*/ 574 w 867"/>
                <a:gd name="T71" fmla="*/ 234 h 888"/>
                <a:gd name="T72" fmla="*/ 542 w 867"/>
                <a:gd name="T73" fmla="*/ 159 h 888"/>
                <a:gd name="T74" fmla="*/ 468 w 867"/>
                <a:gd name="T75" fmla="*/ 10 h 888"/>
                <a:gd name="T76" fmla="*/ 436 w 867"/>
                <a:gd name="T77" fmla="*/ 0 h 888"/>
                <a:gd name="T78" fmla="*/ 415 w 867"/>
                <a:gd name="T79" fmla="*/ 0 h 888"/>
                <a:gd name="T80" fmla="*/ 367 w 867"/>
                <a:gd name="T81" fmla="*/ 58 h 888"/>
                <a:gd name="T82" fmla="*/ 319 w 867"/>
                <a:gd name="T83" fmla="*/ 217 h 888"/>
                <a:gd name="T84" fmla="*/ 288 w 867"/>
                <a:gd name="T85" fmla="*/ 239 h 888"/>
                <a:gd name="T86" fmla="*/ 260 w 867"/>
                <a:gd name="T87" fmla="*/ 271 h 888"/>
                <a:gd name="T88" fmla="*/ 256 w 867"/>
                <a:gd name="T89" fmla="*/ 398 h 888"/>
                <a:gd name="T90" fmla="*/ 213 w 867"/>
                <a:gd name="T91" fmla="*/ 414 h 888"/>
                <a:gd name="T92" fmla="*/ 171 w 867"/>
                <a:gd name="T93" fmla="*/ 441 h 888"/>
                <a:gd name="T94" fmla="*/ 133 w 867"/>
                <a:gd name="T95" fmla="*/ 520 h 888"/>
                <a:gd name="T96" fmla="*/ 128 w 867"/>
                <a:gd name="T97" fmla="*/ 610 h 888"/>
                <a:gd name="T98" fmla="*/ 59 w 867"/>
                <a:gd name="T99" fmla="*/ 642 h 888"/>
                <a:gd name="T100" fmla="*/ 11 w 867"/>
                <a:gd name="T101" fmla="*/ 706 h 888"/>
                <a:gd name="T102" fmla="*/ 0 w 867"/>
                <a:gd name="T103" fmla="*/ 88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7" h="888">
                  <a:moveTo>
                    <a:pt x="43" y="759"/>
                  </a:moveTo>
                  <a:lnTo>
                    <a:pt x="43" y="759"/>
                  </a:lnTo>
                  <a:lnTo>
                    <a:pt x="43" y="738"/>
                  </a:lnTo>
                  <a:lnTo>
                    <a:pt x="53" y="717"/>
                  </a:lnTo>
                  <a:lnTo>
                    <a:pt x="59" y="701"/>
                  </a:lnTo>
                  <a:lnTo>
                    <a:pt x="75" y="685"/>
                  </a:lnTo>
                  <a:lnTo>
                    <a:pt x="91" y="669"/>
                  </a:lnTo>
                  <a:lnTo>
                    <a:pt x="107" y="658"/>
                  </a:lnTo>
                  <a:lnTo>
                    <a:pt x="128" y="653"/>
                  </a:lnTo>
                  <a:lnTo>
                    <a:pt x="149" y="653"/>
                  </a:lnTo>
                  <a:lnTo>
                    <a:pt x="404" y="653"/>
                  </a:lnTo>
                  <a:lnTo>
                    <a:pt x="404" y="610"/>
                  </a:lnTo>
                  <a:lnTo>
                    <a:pt x="171" y="610"/>
                  </a:lnTo>
                  <a:lnTo>
                    <a:pt x="171" y="547"/>
                  </a:lnTo>
                  <a:lnTo>
                    <a:pt x="171" y="547"/>
                  </a:lnTo>
                  <a:lnTo>
                    <a:pt x="171" y="525"/>
                  </a:lnTo>
                  <a:lnTo>
                    <a:pt x="176" y="504"/>
                  </a:lnTo>
                  <a:lnTo>
                    <a:pt x="186" y="488"/>
                  </a:lnTo>
                  <a:lnTo>
                    <a:pt x="202" y="473"/>
                  </a:lnTo>
                  <a:lnTo>
                    <a:pt x="202" y="473"/>
                  </a:lnTo>
                  <a:lnTo>
                    <a:pt x="218" y="456"/>
                  </a:lnTo>
                  <a:lnTo>
                    <a:pt x="234" y="446"/>
                  </a:lnTo>
                  <a:lnTo>
                    <a:pt x="256" y="441"/>
                  </a:lnTo>
                  <a:lnTo>
                    <a:pt x="277" y="441"/>
                  </a:lnTo>
                  <a:lnTo>
                    <a:pt x="298" y="441"/>
                  </a:lnTo>
                  <a:lnTo>
                    <a:pt x="298" y="313"/>
                  </a:lnTo>
                  <a:lnTo>
                    <a:pt x="298" y="313"/>
                  </a:lnTo>
                  <a:lnTo>
                    <a:pt x="303" y="287"/>
                  </a:lnTo>
                  <a:lnTo>
                    <a:pt x="314" y="265"/>
                  </a:lnTo>
                  <a:lnTo>
                    <a:pt x="314" y="265"/>
                  </a:lnTo>
                  <a:lnTo>
                    <a:pt x="335" y="255"/>
                  </a:lnTo>
                  <a:lnTo>
                    <a:pt x="362" y="249"/>
                  </a:lnTo>
                  <a:lnTo>
                    <a:pt x="399" y="249"/>
                  </a:lnTo>
                  <a:lnTo>
                    <a:pt x="399" y="207"/>
                  </a:lnTo>
                  <a:lnTo>
                    <a:pt x="362" y="207"/>
                  </a:lnTo>
                  <a:lnTo>
                    <a:pt x="362" y="207"/>
                  </a:lnTo>
                  <a:lnTo>
                    <a:pt x="367" y="159"/>
                  </a:lnTo>
                  <a:lnTo>
                    <a:pt x="383" y="117"/>
                  </a:lnTo>
                  <a:lnTo>
                    <a:pt x="404" y="74"/>
                  </a:lnTo>
                  <a:lnTo>
                    <a:pt x="431" y="37"/>
                  </a:lnTo>
                  <a:lnTo>
                    <a:pt x="436" y="37"/>
                  </a:lnTo>
                  <a:lnTo>
                    <a:pt x="436" y="37"/>
                  </a:lnTo>
                  <a:lnTo>
                    <a:pt x="463" y="74"/>
                  </a:lnTo>
                  <a:lnTo>
                    <a:pt x="484" y="117"/>
                  </a:lnTo>
                  <a:lnTo>
                    <a:pt x="499" y="159"/>
                  </a:lnTo>
                  <a:lnTo>
                    <a:pt x="505" y="207"/>
                  </a:lnTo>
                  <a:lnTo>
                    <a:pt x="463" y="207"/>
                  </a:lnTo>
                  <a:lnTo>
                    <a:pt x="463" y="249"/>
                  </a:lnTo>
                  <a:lnTo>
                    <a:pt x="510" y="249"/>
                  </a:lnTo>
                  <a:lnTo>
                    <a:pt x="510" y="249"/>
                  </a:lnTo>
                  <a:lnTo>
                    <a:pt x="531" y="255"/>
                  </a:lnTo>
                  <a:lnTo>
                    <a:pt x="553" y="265"/>
                  </a:lnTo>
                  <a:lnTo>
                    <a:pt x="569" y="287"/>
                  </a:lnTo>
                  <a:lnTo>
                    <a:pt x="574" y="313"/>
                  </a:lnTo>
                  <a:lnTo>
                    <a:pt x="574" y="398"/>
                  </a:lnTo>
                  <a:lnTo>
                    <a:pt x="341" y="398"/>
                  </a:lnTo>
                  <a:lnTo>
                    <a:pt x="341" y="441"/>
                  </a:lnTo>
                  <a:lnTo>
                    <a:pt x="590" y="441"/>
                  </a:lnTo>
                  <a:lnTo>
                    <a:pt x="590" y="441"/>
                  </a:lnTo>
                  <a:lnTo>
                    <a:pt x="611" y="441"/>
                  </a:lnTo>
                  <a:lnTo>
                    <a:pt x="632" y="446"/>
                  </a:lnTo>
                  <a:lnTo>
                    <a:pt x="653" y="456"/>
                  </a:lnTo>
                  <a:lnTo>
                    <a:pt x="670" y="473"/>
                  </a:lnTo>
                  <a:lnTo>
                    <a:pt x="680" y="488"/>
                  </a:lnTo>
                  <a:lnTo>
                    <a:pt x="691" y="504"/>
                  </a:lnTo>
                  <a:lnTo>
                    <a:pt x="696" y="525"/>
                  </a:lnTo>
                  <a:lnTo>
                    <a:pt x="702" y="547"/>
                  </a:lnTo>
                  <a:lnTo>
                    <a:pt x="702" y="610"/>
                  </a:lnTo>
                  <a:lnTo>
                    <a:pt x="590" y="610"/>
                  </a:lnTo>
                  <a:lnTo>
                    <a:pt x="590" y="653"/>
                  </a:lnTo>
                  <a:lnTo>
                    <a:pt x="717" y="653"/>
                  </a:lnTo>
                  <a:lnTo>
                    <a:pt x="717" y="653"/>
                  </a:lnTo>
                  <a:lnTo>
                    <a:pt x="738" y="653"/>
                  </a:lnTo>
                  <a:lnTo>
                    <a:pt x="760" y="658"/>
                  </a:lnTo>
                  <a:lnTo>
                    <a:pt x="776" y="669"/>
                  </a:lnTo>
                  <a:lnTo>
                    <a:pt x="792" y="685"/>
                  </a:lnTo>
                  <a:lnTo>
                    <a:pt x="808" y="701"/>
                  </a:lnTo>
                  <a:lnTo>
                    <a:pt x="818" y="717"/>
                  </a:lnTo>
                  <a:lnTo>
                    <a:pt x="824" y="738"/>
                  </a:lnTo>
                  <a:lnTo>
                    <a:pt x="824" y="759"/>
                  </a:lnTo>
                  <a:lnTo>
                    <a:pt x="824" y="887"/>
                  </a:lnTo>
                  <a:lnTo>
                    <a:pt x="866" y="887"/>
                  </a:lnTo>
                  <a:lnTo>
                    <a:pt x="866" y="759"/>
                  </a:lnTo>
                  <a:lnTo>
                    <a:pt x="866" y="759"/>
                  </a:lnTo>
                  <a:lnTo>
                    <a:pt x="866" y="732"/>
                  </a:lnTo>
                  <a:lnTo>
                    <a:pt x="855" y="706"/>
                  </a:lnTo>
                  <a:lnTo>
                    <a:pt x="845" y="685"/>
                  </a:lnTo>
                  <a:lnTo>
                    <a:pt x="829" y="663"/>
                  </a:lnTo>
                  <a:lnTo>
                    <a:pt x="813" y="642"/>
                  </a:lnTo>
                  <a:lnTo>
                    <a:pt x="792" y="631"/>
                  </a:lnTo>
                  <a:lnTo>
                    <a:pt x="765" y="621"/>
                  </a:lnTo>
                  <a:lnTo>
                    <a:pt x="738" y="610"/>
                  </a:lnTo>
                  <a:lnTo>
                    <a:pt x="738" y="547"/>
                  </a:lnTo>
                  <a:lnTo>
                    <a:pt x="738" y="547"/>
                  </a:lnTo>
                  <a:lnTo>
                    <a:pt x="738" y="520"/>
                  </a:lnTo>
                  <a:lnTo>
                    <a:pt x="728" y="488"/>
                  </a:lnTo>
                  <a:lnTo>
                    <a:pt x="717" y="467"/>
                  </a:lnTo>
                  <a:lnTo>
                    <a:pt x="696" y="441"/>
                  </a:lnTo>
                  <a:lnTo>
                    <a:pt x="696" y="441"/>
                  </a:lnTo>
                  <a:lnTo>
                    <a:pt x="680" y="424"/>
                  </a:lnTo>
                  <a:lnTo>
                    <a:pt x="659" y="414"/>
                  </a:lnTo>
                  <a:lnTo>
                    <a:pt x="638" y="403"/>
                  </a:lnTo>
                  <a:lnTo>
                    <a:pt x="611" y="398"/>
                  </a:lnTo>
                  <a:lnTo>
                    <a:pt x="611" y="313"/>
                  </a:lnTo>
                  <a:lnTo>
                    <a:pt x="611" y="313"/>
                  </a:lnTo>
                  <a:lnTo>
                    <a:pt x="611" y="281"/>
                  </a:lnTo>
                  <a:lnTo>
                    <a:pt x="595" y="255"/>
                  </a:lnTo>
                  <a:lnTo>
                    <a:pt x="574" y="234"/>
                  </a:lnTo>
                  <a:lnTo>
                    <a:pt x="548" y="217"/>
                  </a:lnTo>
                  <a:lnTo>
                    <a:pt x="548" y="217"/>
                  </a:lnTo>
                  <a:lnTo>
                    <a:pt x="542" y="159"/>
                  </a:lnTo>
                  <a:lnTo>
                    <a:pt x="526" y="106"/>
                  </a:lnTo>
                  <a:lnTo>
                    <a:pt x="499" y="58"/>
                  </a:lnTo>
                  <a:lnTo>
                    <a:pt x="468" y="10"/>
                  </a:lnTo>
                  <a:lnTo>
                    <a:pt x="468" y="10"/>
                  </a:lnTo>
                  <a:lnTo>
                    <a:pt x="452" y="0"/>
                  </a:lnTo>
                  <a:lnTo>
                    <a:pt x="436" y="0"/>
                  </a:lnTo>
                  <a:lnTo>
                    <a:pt x="431" y="0"/>
                  </a:lnTo>
                  <a:lnTo>
                    <a:pt x="431" y="0"/>
                  </a:lnTo>
                  <a:lnTo>
                    <a:pt x="415" y="0"/>
                  </a:lnTo>
                  <a:lnTo>
                    <a:pt x="404" y="10"/>
                  </a:lnTo>
                  <a:lnTo>
                    <a:pt x="404" y="10"/>
                  </a:lnTo>
                  <a:lnTo>
                    <a:pt x="367" y="58"/>
                  </a:lnTo>
                  <a:lnTo>
                    <a:pt x="341" y="106"/>
                  </a:lnTo>
                  <a:lnTo>
                    <a:pt x="324" y="159"/>
                  </a:lnTo>
                  <a:lnTo>
                    <a:pt x="319" y="217"/>
                  </a:lnTo>
                  <a:lnTo>
                    <a:pt x="319" y="217"/>
                  </a:lnTo>
                  <a:lnTo>
                    <a:pt x="303" y="223"/>
                  </a:lnTo>
                  <a:lnTo>
                    <a:pt x="288" y="239"/>
                  </a:lnTo>
                  <a:lnTo>
                    <a:pt x="288" y="239"/>
                  </a:lnTo>
                  <a:lnTo>
                    <a:pt x="271" y="255"/>
                  </a:lnTo>
                  <a:lnTo>
                    <a:pt x="260" y="271"/>
                  </a:lnTo>
                  <a:lnTo>
                    <a:pt x="256" y="292"/>
                  </a:lnTo>
                  <a:lnTo>
                    <a:pt x="256" y="313"/>
                  </a:lnTo>
                  <a:lnTo>
                    <a:pt x="256" y="398"/>
                  </a:lnTo>
                  <a:lnTo>
                    <a:pt x="256" y="398"/>
                  </a:lnTo>
                  <a:lnTo>
                    <a:pt x="234" y="403"/>
                  </a:lnTo>
                  <a:lnTo>
                    <a:pt x="213" y="414"/>
                  </a:lnTo>
                  <a:lnTo>
                    <a:pt x="192" y="424"/>
                  </a:lnTo>
                  <a:lnTo>
                    <a:pt x="171" y="441"/>
                  </a:lnTo>
                  <a:lnTo>
                    <a:pt x="171" y="441"/>
                  </a:lnTo>
                  <a:lnTo>
                    <a:pt x="155" y="467"/>
                  </a:lnTo>
                  <a:lnTo>
                    <a:pt x="139" y="488"/>
                  </a:lnTo>
                  <a:lnTo>
                    <a:pt x="133" y="520"/>
                  </a:lnTo>
                  <a:lnTo>
                    <a:pt x="128" y="547"/>
                  </a:lnTo>
                  <a:lnTo>
                    <a:pt x="128" y="610"/>
                  </a:lnTo>
                  <a:lnTo>
                    <a:pt x="128" y="610"/>
                  </a:lnTo>
                  <a:lnTo>
                    <a:pt x="102" y="616"/>
                  </a:lnTo>
                  <a:lnTo>
                    <a:pt x="81" y="627"/>
                  </a:lnTo>
                  <a:lnTo>
                    <a:pt x="59" y="642"/>
                  </a:lnTo>
                  <a:lnTo>
                    <a:pt x="38" y="663"/>
                  </a:lnTo>
                  <a:lnTo>
                    <a:pt x="22" y="685"/>
                  </a:lnTo>
                  <a:lnTo>
                    <a:pt x="11" y="706"/>
                  </a:lnTo>
                  <a:lnTo>
                    <a:pt x="6" y="732"/>
                  </a:lnTo>
                  <a:lnTo>
                    <a:pt x="0" y="759"/>
                  </a:lnTo>
                  <a:lnTo>
                    <a:pt x="0" y="887"/>
                  </a:lnTo>
                  <a:lnTo>
                    <a:pt x="43" y="887"/>
                  </a:lnTo>
                  <a:lnTo>
                    <a:pt x="43" y="7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8" name="Freeform 432">
              <a:extLst>
                <a:ext uri="{FF2B5EF4-FFF2-40B4-BE49-F238E27FC236}">
                  <a16:creationId xmlns:a16="http://schemas.microsoft.com/office/drawing/2014/main" id="{EF2624CA-9B2C-4690-BFC1-149F4BB49771}"/>
                </a:ext>
              </a:extLst>
            </p:cNvPr>
            <p:cNvSpPr>
              <a:spLocks noChangeArrowheads="1"/>
            </p:cNvSpPr>
            <p:nvPr/>
          </p:nvSpPr>
          <p:spPr bwMode="auto">
            <a:xfrm>
              <a:off x="4629341" y="4595248"/>
              <a:ext cx="111519" cy="11807"/>
            </a:xfrm>
            <a:custGeom>
              <a:avLst/>
              <a:gdLst>
                <a:gd name="T0" fmla="*/ 0 w 377"/>
                <a:gd name="T1" fmla="*/ 0 h 38"/>
                <a:gd name="T2" fmla="*/ 376 w 377"/>
                <a:gd name="T3" fmla="*/ 0 h 38"/>
                <a:gd name="T4" fmla="*/ 376 w 377"/>
                <a:gd name="T5" fmla="*/ 37 h 38"/>
                <a:gd name="T6" fmla="*/ 0 w 377"/>
                <a:gd name="T7" fmla="*/ 37 h 38"/>
                <a:gd name="T8" fmla="*/ 0 w 377"/>
                <a:gd name="T9" fmla="*/ 0 h 38"/>
              </a:gdLst>
              <a:ahLst/>
              <a:cxnLst>
                <a:cxn ang="0">
                  <a:pos x="T0" y="T1"/>
                </a:cxn>
                <a:cxn ang="0">
                  <a:pos x="T2" y="T3"/>
                </a:cxn>
                <a:cxn ang="0">
                  <a:pos x="T4" y="T5"/>
                </a:cxn>
                <a:cxn ang="0">
                  <a:pos x="T6" y="T7"/>
                </a:cxn>
                <a:cxn ang="0">
                  <a:pos x="T8" y="T9"/>
                </a:cxn>
              </a:cxnLst>
              <a:rect l="0" t="0" r="r" b="b"/>
              <a:pathLst>
                <a:path w="377" h="38">
                  <a:moveTo>
                    <a:pt x="0" y="0"/>
                  </a:moveTo>
                  <a:lnTo>
                    <a:pt x="376" y="0"/>
                  </a:lnTo>
                  <a:lnTo>
                    <a:pt x="376"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59" name="Freeform 433">
              <a:extLst>
                <a:ext uri="{FF2B5EF4-FFF2-40B4-BE49-F238E27FC236}">
                  <a16:creationId xmlns:a16="http://schemas.microsoft.com/office/drawing/2014/main" id="{4A63AD47-87D2-421B-B5DC-F42625F9459C}"/>
                </a:ext>
              </a:extLst>
            </p:cNvPr>
            <p:cNvSpPr>
              <a:spLocks noChangeArrowheads="1"/>
            </p:cNvSpPr>
            <p:nvPr/>
          </p:nvSpPr>
          <p:spPr bwMode="auto">
            <a:xfrm>
              <a:off x="4584733" y="4474545"/>
              <a:ext cx="76095" cy="11807"/>
            </a:xfrm>
            <a:custGeom>
              <a:avLst/>
              <a:gdLst>
                <a:gd name="T0" fmla="*/ 0 w 256"/>
                <a:gd name="T1" fmla="*/ 0 h 38"/>
                <a:gd name="T2" fmla="*/ 255 w 256"/>
                <a:gd name="T3" fmla="*/ 0 h 38"/>
                <a:gd name="T4" fmla="*/ 255 w 256"/>
                <a:gd name="T5" fmla="*/ 37 h 38"/>
                <a:gd name="T6" fmla="*/ 0 w 256"/>
                <a:gd name="T7" fmla="*/ 37 h 38"/>
                <a:gd name="T8" fmla="*/ 0 w 256"/>
                <a:gd name="T9" fmla="*/ 0 h 38"/>
              </a:gdLst>
              <a:ahLst/>
              <a:cxnLst>
                <a:cxn ang="0">
                  <a:pos x="T0" y="T1"/>
                </a:cxn>
                <a:cxn ang="0">
                  <a:pos x="T2" y="T3"/>
                </a:cxn>
                <a:cxn ang="0">
                  <a:pos x="T4" y="T5"/>
                </a:cxn>
                <a:cxn ang="0">
                  <a:pos x="T6" y="T7"/>
                </a:cxn>
                <a:cxn ang="0">
                  <a:pos x="T8" y="T9"/>
                </a:cxn>
              </a:cxnLst>
              <a:rect l="0" t="0" r="r" b="b"/>
              <a:pathLst>
                <a:path w="256" h="38">
                  <a:moveTo>
                    <a:pt x="0" y="0"/>
                  </a:moveTo>
                  <a:lnTo>
                    <a:pt x="255" y="0"/>
                  </a:lnTo>
                  <a:lnTo>
                    <a:pt x="255"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0" name="Freeform 434">
              <a:extLst>
                <a:ext uri="{FF2B5EF4-FFF2-40B4-BE49-F238E27FC236}">
                  <a16:creationId xmlns:a16="http://schemas.microsoft.com/office/drawing/2014/main" id="{178DEC50-8AD2-4952-B156-A5DD3E6CED45}"/>
                </a:ext>
              </a:extLst>
            </p:cNvPr>
            <p:cNvSpPr>
              <a:spLocks noChangeArrowheads="1"/>
            </p:cNvSpPr>
            <p:nvPr/>
          </p:nvSpPr>
          <p:spPr bwMode="auto">
            <a:xfrm>
              <a:off x="4671324" y="4474545"/>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sp>
        <p:nvSpPr>
          <p:cNvPr id="161" name="TextBox 160">
            <a:extLst>
              <a:ext uri="{FF2B5EF4-FFF2-40B4-BE49-F238E27FC236}">
                <a16:creationId xmlns:a16="http://schemas.microsoft.com/office/drawing/2014/main" id="{DC0F74DA-82CF-4062-8075-D858D9256A75}"/>
              </a:ext>
            </a:extLst>
          </p:cNvPr>
          <p:cNvSpPr txBox="1"/>
          <p:nvPr/>
        </p:nvSpPr>
        <p:spPr>
          <a:xfrm>
            <a:off x="9591651" y="5572134"/>
            <a:ext cx="1770923" cy="538609"/>
          </a:xfrm>
          <a:prstGeom prst="rect">
            <a:avLst/>
          </a:prstGeom>
          <a:noFill/>
        </p:spPr>
        <p:txBody>
          <a:bodyPr wrap="square" lIns="0" tIns="0" rIns="0" bIns="0" rtlCol="0">
            <a:spAutoFit/>
          </a:bodyPr>
          <a:lstStyle/>
          <a:p>
            <a:pPr>
              <a:lnSpc>
                <a:spcPts val="1400"/>
              </a:lnSpc>
              <a:spcAft>
                <a:spcPts val="400"/>
              </a:spcAft>
            </a:pPr>
            <a:r>
              <a:rPr lang="en-AU" sz="900" dirty="0">
                <a:solidFill>
                  <a:schemeClr val="bg1">
                    <a:lumMod val="50000"/>
                  </a:schemeClr>
                </a:solidFill>
                <a:latin typeface="Source Sans Pro"/>
                <a:cs typeface="Source Sans Pro"/>
              </a:rPr>
              <a:t>Toffee caramels candy canes bonbon bonbon soufflé bonbon wafer  I love halvah I  art love.</a:t>
            </a:r>
            <a:endParaRPr lang="en-US" sz="900" dirty="0">
              <a:solidFill>
                <a:schemeClr val="bg1">
                  <a:lumMod val="50000"/>
                </a:schemeClr>
              </a:solidFill>
              <a:latin typeface="Source Sans Pro"/>
              <a:cs typeface="Source Sans Pro"/>
            </a:endParaRPr>
          </a:p>
        </p:txBody>
      </p:sp>
      <p:sp>
        <p:nvSpPr>
          <p:cNvPr id="162" name="TextBox 161">
            <a:extLst>
              <a:ext uri="{FF2B5EF4-FFF2-40B4-BE49-F238E27FC236}">
                <a16:creationId xmlns:a16="http://schemas.microsoft.com/office/drawing/2014/main" id="{B7DBEC5A-D90C-4999-B75D-199621DFC44E}"/>
              </a:ext>
            </a:extLst>
          </p:cNvPr>
          <p:cNvSpPr txBox="1"/>
          <p:nvPr/>
        </p:nvSpPr>
        <p:spPr>
          <a:xfrm>
            <a:off x="9488762" y="5274802"/>
            <a:ext cx="1204176" cy="307777"/>
          </a:xfrm>
          <a:prstGeom prst="rect">
            <a:avLst/>
          </a:prstGeom>
          <a:noFill/>
        </p:spPr>
        <p:txBody>
          <a:bodyPr wrap="none" rtlCol="0">
            <a:spAutoFit/>
          </a:bodyPr>
          <a:lstStyle/>
          <a:p>
            <a:r>
              <a:rPr lang="en-US" sz="1400" b="1" dirty="0">
                <a:solidFill>
                  <a:schemeClr val="tx1">
                    <a:lumMod val="75000"/>
                    <a:lumOff val="25000"/>
                  </a:schemeClr>
                </a:solidFill>
                <a:latin typeface="Lato" charset="0"/>
                <a:ea typeface="Lato" charset="0"/>
                <a:cs typeface="Lato" charset="0"/>
              </a:rPr>
              <a:t>BEVERAGES</a:t>
            </a:r>
          </a:p>
        </p:txBody>
      </p:sp>
      <p:grpSp>
        <p:nvGrpSpPr>
          <p:cNvPr id="163" name="Group 162">
            <a:extLst>
              <a:ext uri="{FF2B5EF4-FFF2-40B4-BE49-F238E27FC236}">
                <a16:creationId xmlns:a16="http://schemas.microsoft.com/office/drawing/2014/main" id="{E58D698F-B9AE-418E-879D-16B0200B9873}"/>
              </a:ext>
            </a:extLst>
          </p:cNvPr>
          <p:cNvGrpSpPr/>
          <p:nvPr/>
        </p:nvGrpSpPr>
        <p:grpSpPr>
          <a:xfrm>
            <a:off x="9110689" y="5251399"/>
            <a:ext cx="346364" cy="401468"/>
            <a:chOff x="2612823" y="1767923"/>
            <a:chExt cx="346364" cy="401468"/>
          </a:xfrm>
          <a:solidFill>
            <a:schemeClr val="tx1">
              <a:lumMod val="75000"/>
              <a:lumOff val="25000"/>
            </a:schemeClr>
          </a:solidFill>
        </p:grpSpPr>
        <p:sp>
          <p:nvSpPr>
            <p:cNvPr id="164" name="Freeform 201">
              <a:extLst>
                <a:ext uri="{FF2B5EF4-FFF2-40B4-BE49-F238E27FC236}">
                  <a16:creationId xmlns:a16="http://schemas.microsoft.com/office/drawing/2014/main" id="{0B5D5327-A4FF-4DDB-A4E6-1B9F74921F5E}"/>
                </a:ext>
              </a:extLst>
            </p:cNvPr>
            <p:cNvSpPr>
              <a:spLocks noChangeArrowheads="1"/>
            </p:cNvSpPr>
            <p:nvPr/>
          </p:nvSpPr>
          <p:spPr bwMode="auto">
            <a:xfrm>
              <a:off x="2732213"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5" name="Freeform 202">
              <a:extLst>
                <a:ext uri="{FF2B5EF4-FFF2-40B4-BE49-F238E27FC236}">
                  <a16:creationId xmlns:a16="http://schemas.microsoft.com/office/drawing/2014/main" id="{68622055-0850-4305-A116-24CFE2C1B98C}"/>
                </a:ext>
              </a:extLst>
            </p:cNvPr>
            <p:cNvSpPr>
              <a:spLocks noChangeArrowheads="1"/>
            </p:cNvSpPr>
            <p:nvPr/>
          </p:nvSpPr>
          <p:spPr bwMode="auto">
            <a:xfrm>
              <a:off x="2833236" y="18545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6" name="Freeform 203">
              <a:extLst>
                <a:ext uri="{FF2B5EF4-FFF2-40B4-BE49-F238E27FC236}">
                  <a16:creationId xmlns:a16="http://schemas.microsoft.com/office/drawing/2014/main" id="{E3B332D6-BBFB-482F-B269-39483117CC14}"/>
                </a:ext>
              </a:extLst>
            </p:cNvPr>
            <p:cNvSpPr>
              <a:spLocks noChangeArrowheads="1"/>
            </p:cNvSpPr>
            <p:nvPr/>
          </p:nvSpPr>
          <p:spPr bwMode="auto">
            <a:xfrm>
              <a:off x="2702038" y="188075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7" name="Freeform 204">
              <a:extLst>
                <a:ext uri="{FF2B5EF4-FFF2-40B4-BE49-F238E27FC236}">
                  <a16:creationId xmlns:a16="http://schemas.microsoft.com/office/drawing/2014/main" id="{502D18E6-56E2-4BE3-AE6E-84951F75BC1D}"/>
                </a:ext>
              </a:extLst>
            </p:cNvPr>
            <p:cNvSpPr>
              <a:spLocks noChangeArrowheads="1"/>
            </p:cNvSpPr>
            <p:nvPr/>
          </p:nvSpPr>
          <p:spPr bwMode="auto">
            <a:xfrm>
              <a:off x="2719093" y="1900434"/>
              <a:ext cx="13120" cy="11807"/>
            </a:xfrm>
            <a:custGeom>
              <a:avLst/>
              <a:gdLst>
                <a:gd name="T0" fmla="*/ 0 w 43"/>
                <a:gd name="T1" fmla="*/ 0 h 38"/>
                <a:gd name="T2" fmla="*/ 42 w 43"/>
                <a:gd name="T3" fmla="*/ 0 h 38"/>
                <a:gd name="T4" fmla="*/ 42 w 43"/>
                <a:gd name="T5" fmla="*/ 37 h 38"/>
                <a:gd name="T6" fmla="*/ 0 w 43"/>
                <a:gd name="T7" fmla="*/ 37 h 38"/>
                <a:gd name="T8" fmla="*/ 0 w 43"/>
                <a:gd name="T9" fmla="*/ 0 h 38"/>
              </a:gdLst>
              <a:ahLst/>
              <a:cxnLst>
                <a:cxn ang="0">
                  <a:pos x="T0" y="T1"/>
                </a:cxn>
                <a:cxn ang="0">
                  <a:pos x="T2" y="T3"/>
                </a:cxn>
                <a:cxn ang="0">
                  <a:pos x="T4" y="T5"/>
                </a:cxn>
                <a:cxn ang="0">
                  <a:pos x="T6" y="T7"/>
                </a:cxn>
                <a:cxn ang="0">
                  <a:pos x="T8" y="T9"/>
                </a:cxn>
              </a:cxnLst>
              <a:rect l="0" t="0" r="r" b="b"/>
              <a:pathLst>
                <a:path w="43" h="38">
                  <a:moveTo>
                    <a:pt x="0" y="0"/>
                  </a:moveTo>
                  <a:lnTo>
                    <a:pt x="42" y="0"/>
                  </a:lnTo>
                  <a:lnTo>
                    <a:pt x="42"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8" name="Freeform 205">
              <a:extLst>
                <a:ext uri="{FF2B5EF4-FFF2-40B4-BE49-F238E27FC236}">
                  <a16:creationId xmlns:a16="http://schemas.microsoft.com/office/drawing/2014/main" id="{FF53AB66-938F-4C8D-9B5C-6E9DBC07700C}"/>
                </a:ext>
              </a:extLst>
            </p:cNvPr>
            <p:cNvSpPr>
              <a:spLocks noChangeArrowheads="1"/>
            </p:cNvSpPr>
            <p:nvPr/>
          </p:nvSpPr>
          <p:spPr bwMode="auto">
            <a:xfrm>
              <a:off x="2732213" y="1945041"/>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69" name="Freeform 206">
              <a:extLst>
                <a:ext uri="{FF2B5EF4-FFF2-40B4-BE49-F238E27FC236}">
                  <a16:creationId xmlns:a16="http://schemas.microsoft.com/office/drawing/2014/main" id="{401BC7A5-3423-4F3B-9D2C-2988245B5894}"/>
                </a:ext>
              </a:extLst>
            </p:cNvPr>
            <p:cNvSpPr>
              <a:spLocks noChangeArrowheads="1"/>
            </p:cNvSpPr>
            <p:nvPr/>
          </p:nvSpPr>
          <p:spPr bwMode="auto">
            <a:xfrm>
              <a:off x="2713845" y="1963409"/>
              <a:ext cx="11808" cy="10496"/>
            </a:xfrm>
            <a:custGeom>
              <a:avLst/>
              <a:gdLst>
                <a:gd name="T0" fmla="*/ 0 w 38"/>
                <a:gd name="T1" fmla="*/ 0 h 37"/>
                <a:gd name="T2" fmla="*/ 37 w 38"/>
                <a:gd name="T3" fmla="*/ 0 h 37"/>
                <a:gd name="T4" fmla="*/ 37 w 38"/>
                <a:gd name="T5" fmla="*/ 36 h 37"/>
                <a:gd name="T6" fmla="*/ 0 w 38"/>
                <a:gd name="T7" fmla="*/ 36 h 37"/>
                <a:gd name="T8" fmla="*/ 0 w 38"/>
                <a:gd name="T9" fmla="*/ 0 h 37"/>
              </a:gdLst>
              <a:ahLst/>
              <a:cxnLst>
                <a:cxn ang="0">
                  <a:pos x="T0" y="T1"/>
                </a:cxn>
                <a:cxn ang="0">
                  <a:pos x="T2" y="T3"/>
                </a:cxn>
                <a:cxn ang="0">
                  <a:pos x="T4" y="T5"/>
                </a:cxn>
                <a:cxn ang="0">
                  <a:pos x="T6" y="T7"/>
                </a:cxn>
                <a:cxn ang="0">
                  <a:pos x="T8" y="T9"/>
                </a:cxn>
              </a:cxnLst>
              <a:rect l="0" t="0" r="r" b="b"/>
              <a:pathLst>
                <a:path w="38" h="37">
                  <a:moveTo>
                    <a:pt x="0" y="0"/>
                  </a:moveTo>
                  <a:lnTo>
                    <a:pt x="37" y="0"/>
                  </a:lnTo>
                  <a:lnTo>
                    <a:pt x="37" y="36"/>
                  </a:lnTo>
                  <a:lnTo>
                    <a:pt x="0" y="3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0" name="Freeform 207">
              <a:extLst>
                <a:ext uri="{FF2B5EF4-FFF2-40B4-BE49-F238E27FC236}">
                  <a16:creationId xmlns:a16="http://schemas.microsoft.com/office/drawing/2014/main" id="{8264E57A-FD54-4C88-A17A-DCF57903456B}"/>
                </a:ext>
              </a:extLst>
            </p:cNvPr>
            <p:cNvSpPr>
              <a:spLocks noChangeArrowheads="1"/>
            </p:cNvSpPr>
            <p:nvPr/>
          </p:nvSpPr>
          <p:spPr bwMode="auto">
            <a:xfrm>
              <a:off x="2732213" y="1981777"/>
              <a:ext cx="13120" cy="11807"/>
            </a:xfrm>
            <a:custGeom>
              <a:avLst/>
              <a:gdLst>
                <a:gd name="T0" fmla="*/ 0 w 44"/>
                <a:gd name="T1" fmla="*/ 0 h 38"/>
                <a:gd name="T2" fmla="*/ 43 w 44"/>
                <a:gd name="T3" fmla="*/ 0 h 38"/>
                <a:gd name="T4" fmla="*/ 43 w 44"/>
                <a:gd name="T5" fmla="*/ 37 h 38"/>
                <a:gd name="T6" fmla="*/ 0 w 44"/>
                <a:gd name="T7" fmla="*/ 37 h 38"/>
                <a:gd name="T8" fmla="*/ 0 w 44"/>
                <a:gd name="T9" fmla="*/ 0 h 38"/>
              </a:gdLst>
              <a:ahLst/>
              <a:cxnLst>
                <a:cxn ang="0">
                  <a:pos x="T0" y="T1"/>
                </a:cxn>
                <a:cxn ang="0">
                  <a:pos x="T2" y="T3"/>
                </a:cxn>
                <a:cxn ang="0">
                  <a:pos x="T4" y="T5"/>
                </a:cxn>
                <a:cxn ang="0">
                  <a:pos x="T6" y="T7"/>
                </a:cxn>
                <a:cxn ang="0">
                  <a:pos x="T8" y="T9"/>
                </a:cxn>
              </a:cxnLst>
              <a:rect l="0" t="0" r="r" b="b"/>
              <a:pathLst>
                <a:path w="44" h="38">
                  <a:moveTo>
                    <a:pt x="0" y="0"/>
                  </a:moveTo>
                  <a:lnTo>
                    <a:pt x="43" y="0"/>
                  </a:lnTo>
                  <a:lnTo>
                    <a:pt x="43"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1" name="Freeform 208">
              <a:extLst>
                <a:ext uri="{FF2B5EF4-FFF2-40B4-BE49-F238E27FC236}">
                  <a16:creationId xmlns:a16="http://schemas.microsoft.com/office/drawing/2014/main" id="{3A67A728-DF97-472E-B419-CC26DEFF7A5B}"/>
                </a:ext>
              </a:extLst>
            </p:cNvPr>
            <p:cNvSpPr>
              <a:spLocks noChangeArrowheads="1"/>
            </p:cNvSpPr>
            <p:nvPr/>
          </p:nvSpPr>
          <p:spPr bwMode="auto">
            <a:xfrm>
              <a:off x="2782068" y="1767923"/>
              <a:ext cx="38048" cy="38048"/>
            </a:xfrm>
            <a:custGeom>
              <a:avLst/>
              <a:gdLst>
                <a:gd name="T0" fmla="*/ 48 w 128"/>
                <a:gd name="T1" fmla="*/ 127 h 128"/>
                <a:gd name="T2" fmla="*/ 85 w 128"/>
                <a:gd name="T3" fmla="*/ 127 h 128"/>
                <a:gd name="T4" fmla="*/ 85 w 128"/>
                <a:gd name="T5" fmla="*/ 85 h 128"/>
                <a:gd name="T6" fmla="*/ 127 w 128"/>
                <a:gd name="T7" fmla="*/ 85 h 128"/>
                <a:gd name="T8" fmla="*/ 127 w 128"/>
                <a:gd name="T9" fmla="*/ 42 h 128"/>
                <a:gd name="T10" fmla="*/ 85 w 128"/>
                <a:gd name="T11" fmla="*/ 42 h 128"/>
                <a:gd name="T12" fmla="*/ 85 w 128"/>
                <a:gd name="T13" fmla="*/ 0 h 128"/>
                <a:gd name="T14" fmla="*/ 48 w 128"/>
                <a:gd name="T15" fmla="*/ 0 h 128"/>
                <a:gd name="T16" fmla="*/ 48 w 128"/>
                <a:gd name="T17" fmla="*/ 42 h 128"/>
                <a:gd name="T18" fmla="*/ 0 w 128"/>
                <a:gd name="T19" fmla="*/ 42 h 128"/>
                <a:gd name="T20" fmla="*/ 0 w 128"/>
                <a:gd name="T21" fmla="*/ 85 h 128"/>
                <a:gd name="T22" fmla="*/ 48 w 128"/>
                <a:gd name="T23" fmla="*/ 85 h 128"/>
                <a:gd name="T24" fmla="*/ 48 w 128"/>
                <a:gd name="T25"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48" y="127"/>
                  </a:moveTo>
                  <a:lnTo>
                    <a:pt x="85" y="127"/>
                  </a:lnTo>
                  <a:lnTo>
                    <a:pt x="85" y="85"/>
                  </a:lnTo>
                  <a:lnTo>
                    <a:pt x="127" y="85"/>
                  </a:lnTo>
                  <a:lnTo>
                    <a:pt x="127" y="42"/>
                  </a:lnTo>
                  <a:lnTo>
                    <a:pt x="85" y="42"/>
                  </a:lnTo>
                  <a:lnTo>
                    <a:pt x="85" y="0"/>
                  </a:lnTo>
                  <a:lnTo>
                    <a:pt x="48" y="0"/>
                  </a:lnTo>
                  <a:lnTo>
                    <a:pt x="48" y="42"/>
                  </a:lnTo>
                  <a:lnTo>
                    <a:pt x="0" y="42"/>
                  </a:lnTo>
                  <a:lnTo>
                    <a:pt x="0" y="85"/>
                  </a:lnTo>
                  <a:lnTo>
                    <a:pt x="48" y="85"/>
                  </a:lnTo>
                  <a:lnTo>
                    <a:pt x="48" y="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2" name="Freeform 209">
              <a:extLst>
                <a:ext uri="{FF2B5EF4-FFF2-40B4-BE49-F238E27FC236}">
                  <a16:creationId xmlns:a16="http://schemas.microsoft.com/office/drawing/2014/main" id="{A18DE402-93FD-4931-9FA8-884F9996ED3E}"/>
                </a:ext>
              </a:extLst>
            </p:cNvPr>
            <p:cNvSpPr>
              <a:spLocks noChangeArrowheads="1"/>
            </p:cNvSpPr>
            <p:nvPr/>
          </p:nvSpPr>
          <p:spPr bwMode="auto">
            <a:xfrm>
              <a:off x="2921139" y="1910930"/>
              <a:ext cx="38048" cy="38047"/>
            </a:xfrm>
            <a:custGeom>
              <a:avLst/>
              <a:gdLst>
                <a:gd name="T0" fmla="*/ 85 w 129"/>
                <a:gd name="T1" fmla="*/ 0 h 129"/>
                <a:gd name="T2" fmla="*/ 43 w 129"/>
                <a:gd name="T3" fmla="*/ 0 h 129"/>
                <a:gd name="T4" fmla="*/ 43 w 129"/>
                <a:gd name="T5" fmla="*/ 48 h 129"/>
                <a:gd name="T6" fmla="*/ 0 w 129"/>
                <a:gd name="T7" fmla="*/ 48 h 129"/>
                <a:gd name="T8" fmla="*/ 0 w 129"/>
                <a:gd name="T9" fmla="*/ 85 h 129"/>
                <a:gd name="T10" fmla="*/ 43 w 129"/>
                <a:gd name="T11" fmla="*/ 85 h 129"/>
                <a:gd name="T12" fmla="*/ 43 w 129"/>
                <a:gd name="T13" fmla="*/ 128 h 129"/>
                <a:gd name="T14" fmla="*/ 85 w 129"/>
                <a:gd name="T15" fmla="*/ 128 h 129"/>
                <a:gd name="T16" fmla="*/ 85 w 129"/>
                <a:gd name="T17" fmla="*/ 85 h 129"/>
                <a:gd name="T18" fmla="*/ 128 w 129"/>
                <a:gd name="T19" fmla="*/ 85 h 129"/>
                <a:gd name="T20" fmla="*/ 128 w 129"/>
                <a:gd name="T21" fmla="*/ 48 h 129"/>
                <a:gd name="T22" fmla="*/ 85 w 129"/>
                <a:gd name="T23" fmla="*/ 48 h 129"/>
                <a:gd name="T24" fmla="*/ 85 w 129"/>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85" y="0"/>
                  </a:moveTo>
                  <a:lnTo>
                    <a:pt x="43" y="0"/>
                  </a:lnTo>
                  <a:lnTo>
                    <a:pt x="43" y="48"/>
                  </a:lnTo>
                  <a:lnTo>
                    <a:pt x="0" y="48"/>
                  </a:lnTo>
                  <a:lnTo>
                    <a:pt x="0" y="85"/>
                  </a:lnTo>
                  <a:lnTo>
                    <a:pt x="43" y="85"/>
                  </a:lnTo>
                  <a:lnTo>
                    <a:pt x="43" y="128"/>
                  </a:lnTo>
                  <a:lnTo>
                    <a:pt x="85" y="128"/>
                  </a:lnTo>
                  <a:lnTo>
                    <a:pt x="85" y="85"/>
                  </a:lnTo>
                  <a:lnTo>
                    <a:pt x="128" y="85"/>
                  </a:lnTo>
                  <a:lnTo>
                    <a:pt x="128" y="48"/>
                  </a:lnTo>
                  <a:lnTo>
                    <a:pt x="85" y="4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3" name="Freeform 210">
              <a:extLst>
                <a:ext uri="{FF2B5EF4-FFF2-40B4-BE49-F238E27FC236}">
                  <a16:creationId xmlns:a16="http://schemas.microsoft.com/office/drawing/2014/main" id="{5E4CB715-FDD2-49A8-9383-13E546F6AA07}"/>
                </a:ext>
              </a:extLst>
            </p:cNvPr>
            <p:cNvSpPr>
              <a:spLocks noChangeArrowheads="1"/>
            </p:cNvSpPr>
            <p:nvPr/>
          </p:nvSpPr>
          <p:spPr bwMode="auto">
            <a:xfrm>
              <a:off x="2763701" y="1988336"/>
              <a:ext cx="38048" cy="36736"/>
            </a:xfrm>
            <a:custGeom>
              <a:avLst/>
              <a:gdLst>
                <a:gd name="T0" fmla="*/ 84 w 128"/>
                <a:gd name="T1" fmla="*/ 0 h 123"/>
                <a:gd name="T2" fmla="*/ 42 w 128"/>
                <a:gd name="T3" fmla="*/ 0 h 123"/>
                <a:gd name="T4" fmla="*/ 42 w 128"/>
                <a:gd name="T5" fmla="*/ 37 h 123"/>
                <a:gd name="T6" fmla="*/ 0 w 128"/>
                <a:gd name="T7" fmla="*/ 37 h 123"/>
                <a:gd name="T8" fmla="*/ 0 w 128"/>
                <a:gd name="T9" fmla="*/ 79 h 123"/>
                <a:gd name="T10" fmla="*/ 42 w 128"/>
                <a:gd name="T11" fmla="*/ 79 h 123"/>
                <a:gd name="T12" fmla="*/ 42 w 128"/>
                <a:gd name="T13" fmla="*/ 122 h 123"/>
                <a:gd name="T14" fmla="*/ 84 w 128"/>
                <a:gd name="T15" fmla="*/ 122 h 123"/>
                <a:gd name="T16" fmla="*/ 84 w 128"/>
                <a:gd name="T17" fmla="*/ 79 h 123"/>
                <a:gd name="T18" fmla="*/ 127 w 128"/>
                <a:gd name="T19" fmla="*/ 79 h 123"/>
                <a:gd name="T20" fmla="*/ 127 w 128"/>
                <a:gd name="T21" fmla="*/ 37 h 123"/>
                <a:gd name="T22" fmla="*/ 84 w 128"/>
                <a:gd name="T23" fmla="*/ 37 h 123"/>
                <a:gd name="T24" fmla="*/ 84 w 128"/>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3">
                  <a:moveTo>
                    <a:pt x="84" y="0"/>
                  </a:moveTo>
                  <a:lnTo>
                    <a:pt x="42" y="0"/>
                  </a:lnTo>
                  <a:lnTo>
                    <a:pt x="42" y="37"/>
                  </a:lnTo>
                  <a:lnTo>
                    <a:pt x="0" y="37"/>
                  </a:lnTo>
                  <a:lnTo>
                    <a:pt x="0" y="79"/>
                  </a:lnTo>
                  <a:lnTo>
                    <a:pt x="42" y="79"/>
                  </a:lnTo>
                  <a:lnTo>
                    <a:pt x="42" y="122"/>
                  </a:lnTo>
                  <a:lnTo>
                    <a:pt x="84" y="122"/>
                  </a:lnTo>
                  <a:lnTo>
                    <a:pt x="84" y="79"/>
                  </a:lnTo>
                  <a:lnTo>
                    <a:pt x="127" y="79"/>
                  </a:lnTo>
                  <a:lnTo>
                    <a:pt x="127" y="37"/>
                  </a:lnTo>
                  <a:lnTo>
                    <a:pt x="84" y="37"/>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4" name="Freeform 211">
              <a:extLst>
                <a:ext uri="{FF2B5EF4-FFF2-40B4-BE49-F238E27FC236}">
                  <a16:creationId xmlns:a16="http://schemas.microsoft.com/office/drawing/2014/main" id="{B17C691E-1087-424B-9C46-54790F9EB045}"/>
                </a:ext>
              </a:extLst>
            </p:cNvPr>
            <p:cNvSpPr>
              <a:spLocks noChangeArrowheads="1"/>
            </p:cNvSpPr>
            <p:nvPr/>
          </p:nvSpPr>
          <p:spPr bwMode="auto">
            <a:xfrm>
              <a:off x="2625943" y="1824339"/>
              <a:ext cx="38047" cy="38047"/>
            </a:xfrm>
            <a:custGeom>
              <a:avLst/>
              <a:gdLst>
                <a:gd name="T0" fmla="*/ 128 w 129"/>
                <a:gd name="T1" fmla="*/ 43 h 129"/>
                <a:gd name="T2" fmla="*/ 86 w 129"/>
                <a:gd name="T3" fmla="*/ 43 h 129"/>
                <a:gd name="T4" fmla="*/ 86 w 129"/>
                <a:gd name="T5" fmla="*/ 0 h 129"/>
                <a:gd name="T6" fmla="*/ 43 w 129"/>
                <a:gd name="T7" fmla="*/ 0 h 129"/>
                <a:gd name="T8" fmla="*/ 43 w 129"/>
                <a:gd name="T9" fmla="*/ 43 h 129"/>
                <a:gd name="T10" fmla="*/ 0 w 129"/>
                <a:gd name="T11" fmla="*/ 43 h 129"/>
                <a:gd name="T12" fmla="*/ 0 w 129"/>
                <a:gd name="T13" fmla="*/ 85 h 129"/>
                <a:gd name="T14" fmla="*/ 43 w 129"/>
                <a:gd name="T15" fmla="*/ 85 h 129"/>
                <a:gd name="T16" fmla="*/ 43 w 129"/>
                <a:gd name="T17" fmla="*/ 128 h 129"/>
                <a:gd name="T18" fmla="*/ 86 w 129"/>
                <a:gd name="T19" fmla="*/ 128 h 129"/>
                <a:gd name="T20" fmla="*/ 86 w 129"/>
                <a:gd name="T21" fmla="*/ 85 h 129"/>
                <a:gd name="T22" fmla="*/ 128 w 129"/>
                <a:gd name="T23" fmla="*/ 85 h 129"/>
                <a:gd name="T24" fmla="*/ 128 w 129"/>
                <a:gd name="T25" fmla="*/ 4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28" y="43"/>
                  </a:moveTo>
                  <a:lnTo>
                    <a:pt x="86" y="43"/>
                  </a:lnTo>
                  <a:lnTo>
                    <a:pt x="86" y="0"/>
                  </a:lnTo>
                  <a:lnTo>
                    <a:pt x="43" y="0"/>
                  </a:lnTo>
                  <a:lnTo>
                    <a:pt x="43" y="43"/>
                  </a:lnTo>
                  <a:lnTo>
                    <a:pt x="0" y="43"/>
                  </a:lnTo>
                  <a:lnTo>
                    <a:pt x="0" y="85"/>
                  </a:lnTo>
                  <a:lnTo>
                    <a:pt x="43" y="85"/>
                  </a:lnTo>
                  <a:lnTo>
                    <a:pt x="43" y="128"/>
                  </a:lnTo>
                  <a:lnTo>
                    <a:pt x="86" y="128"/>
                  </a:lnTo>
                  <a:lnTo>
                    <a:pt x="86" y="85"/>
                  </a:lnTo>
                  <a:lnTo>
                    <a:pt x="128" y="85"/>
                  </a:lnTo>
                  <a:lnTo>
                    <a:pt x="128" y="4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5" name="Freeform 212">
              <a:extLst>
                <a:ext uri="{FF2B5EF4-FFF2-40B4-BE49-F238E27FC236}">
                  <a16:creationId xmlns:a16="http://schemas.microsoft.com/office/drawing/2014/main" id="{4AA8BEC1-7999-4779-B326-59912897B4FC}"/>
                </a:ext>
              </a:extLst>
            </p:cNvPr>
            <p:cNvSpPr>
              <a:spLocks noChangeArrowheads="1"/>
            </p:cNvSpPr>
            <p:nvPr/>
          </p:nvSpPr>
          <p:spPr bwMode="auto">
            <a:xfrm>
              <a:off x="2744021" y="1775795"/>
              <a:ext cx="14431" cy="11808"/>
            </a:xfrm>
            <a:custGeom>
              <a:avLst/>
              <a:gdLst>
                <a:gd name="T0" fmla="*/ 0 w 48"/>
                <a:gd name="T1" fmla="*/ 0 h 38"/>
                <a:gd name="T2" fmla="*/ 47 w 48"/>
                <a:gd name="T3" fmla="*/ 0 h 38"/>
                <a:gd name="T4" fmla="*/ 47 w 48"/>
                <a:gd name="T5" fmla="*/ 37 h 38"/>
                <a:gd name="T6" fmla="*/ 0 w 48"/>
                <a:gd name="T7" fmla="*/ 37 h 38"/>
                <a:gd name="T8" fmla="*/ 0 w 48"/>
                <a:gd name="T9" fmla="*/ 0 h 38"/>
              </a:gdLst>
              <a:ahLst/>
              <a:cxnLst>
                <a:cxn ang="0">
                  <a:pos x="T0" y="T1"/>
                </a:cxn>
                <a:cxn ang="0">
                  <a:pos x="T2" y="T3"/>
                </a:cxn>
                <a:cxn ang="0">
                  <a:pos x="T4" y="T5"/>
                </a:cxn>
                <a:cxn ang="0">
                  <a:pos x="T6" y="T7"/>
                </a:cxn>
                <a:cxn ang="0">
                  <a:pos x="T8" y="T9"/>
                </a:cxn>
              </a:cxnLst>
              <a:rect l="0" t="0" r="r" b="b"/>
              <a:pathLst>
                <a:path w="48" h="38">
                  <a:moveTo>
                    <a:pt x="0" y="0"/>
                  </a:moveTo>
                  <a:lnTo>
                    <a:pt x="47" y="0"/>
                  </a:lnTo>
                  <a:lnTo>
                    <a:pt x="47" y="37"/>
                  </a:lnTo>
                  <a:lnTo>
                    <a:pt x="0" y="37"/>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6" name="Freeform 213">
              <a:extLst>
                <a:ext uri="{FF2B5EF4-FFF2-40B4-BE49-F238E27FC236}">
                  <a16:creationId xmlns:a16="http://schemas.microsoft.com/office/drawing/2014/main" id="{FD541DD5-D036-44A1-982C-B1874D29001C}"/>
                </a:ext>
              </a:extLst>
            </p:cNvPr>
            <p:cNvSpPr>
              <a:spLocks noChangeArrowheads="1"/>
            </p:cNvSpPr>
            <p:nvPr/>
          </p:nvSpPr>
          <p:spPr bwMode="auto">
            <a:xfrm>
              <a:off x="2820116"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7" name="Freeform 214">
              <a:extLst>
                <a:ext uri="{FF2B5EF4-FFF2-40B4-BE49-F238E27FC236}">
                  <a16:creationId xmlns:a16="http://schemas.microsoft.com/office/drawing/2014/main" id="{34DFAE7C-379F-4E30-BF92-58D4D6CF9156}"/>
                </a:ext>
              </a:extLst>
            </p:cNvPr>
            <p:cNvSpPr>
              <a:spLocks noChangeArrowheads="1"/>
            </p:cNvSpPr>
            <p:nvPr/>
          </p:nvSpPr>
          <p:spPr bwMode="auto">
            <a:xfrm>
              <a:off x="2782068" y="1868946"/>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8" name="Freeform 215">
              <a:extLst>
                <a:ext uri="{FF2B5EF4-FFF2-40B4-BE49-F238E27FC236}">
                  <a16:creationId xmlns:a16="http://schemas.microsoft.com/office/drawing/2014/main" id="{4E507228-A6B6-4D16-AC80-A7781863AE71}"/>
                </a:ext>
              </a:extLst>
            </p:cNvPr>
            <p:cNvSpPr>
              <a:spLocks noChangeArrowheads="1"/>
            </p:cNvSpPr>
            <p:nvPr/>
          </p:nvSpPr>
          <p:spPr bwMode="auto">
            <a:xfrm>
              <a:off x="2657430" y="1792851"/>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79" name="Freeform 216">
              <a:extLst>
                <a:ext uri="{FF2B5EF4-FFF2-40B4-BE49-F238E27FC236}">
                  <a16:creationId xmlns:a16="http://schemas.microsoft.com/office/drawing/2014/main" id="{C0B968E4-29B3-419B-A840-E45E42369BAF}"/>
                </a:ext>
              </a:extLst>
            </p:cNvPr>
            <p:cNvSpPr>
              <a:spLocks noChangeArrowheads="1"/>
            </p:cNvSpPr>
            <p:nvPr/>
          </p:nvSpPr>
          <p:spPr bwMode="auto">
            <a:xfrm>
              <a:off x="2713845" y="1792851"/>
              <a:ext cx="11808" cy="13120"/>
            </a:xfrm>
            <a:custGeom>
              <a:avLst/>
              <a:gdLst>
                <a:gd name="T0" fmla="*/ 0 w 38"/>
                <a:gd name="T1" fmla="*/ 0 h 43"/>
                <a:gd name="T2" fmla="*/ 37 w 38"/>
                <a:gd name="T3" fmla="*/ 0 h 43"/>
                <a:gd name="T4" fmla="*/ 37 w 38"/>
                <a:gd name="T5" fmla="*/ 42 h 43"/>
                <a:gd name="T6" fmla="*/ 0 w 38"/>
                <a:gd name="T7" fmla="*/ 42 h 43"/>
                <a:gd name="T8" fmla="*/ 0 w 38"/>
                <a:gd name="T9" fmla="*/ 0 h 43"/>
              </a:gdLst>
              <a:ahLst/>
              <a:cxnLst>
                <a:cxn ang="0">
                  <a:pos x="T0" y="T1"/>
                </a:cxn>
                <a:cxn ang="0">
                  <a:pos x="T2" y="T3"/>
                </a:cxn>
                <a:cxn ang="0">
                  <a:pos x="T4" y="T5"/>
                </a:cxn>
                <a:cxn ang="0">
                  <a:pos x="T6" y="T7"/>
                </a:cxn>
                <a:cxn ang="0">
                  <a:pos x="T8" y="T9"/>
                </a:cxn>
              </a:cxnLst>
              <a:rect l="0" t="0" r="r" b="b"/>
              <a:pathLst>
                <a:path w="38" h="43">
                  <a:moveTo>
                    <a:pt x="0" y="0"/>
                  </a:moveTo>
                  <a:lnTo>
                    <a:pt x="37" y="0"/>
                  </a:lnTo>
                  <a:lnTo>
                    <a:pt x="37"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0" name="Freeform 217">
              <a:extLst>
                <a:ext uri="{FF2B5EF4-FFF2-40B4-BE49-F238E27FC236}">
                  <a16:creationId xmlns:a16="http://schemas.microsoft.com/office/drawing/2014/main" id="{66BB5915-9558-4CAF-91BB-9B503008955D}"/>
                </a:ext>
              </a:extLst>
            </p:cNvPr>
            <p:cNvSpPr>
              <a:spLocks noChangeArrowheads="1"/>
            </p:cNvSpPr>
            <p:nvPr/>
          </p:nvSpPr>
          <p:spPr bwMode="auto">
            <a:xfrm>
              <a:off x="2612823"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1" name="Freeform 218">
              <a:extLst>
                <a:ext uri="{FF2B5EF4-FFF2-40B4-BE49-F238E27FC236}">
                  <a16:creationId xmlns:a16="http://schemas.microsoft.com/office/drawing/2014/main" id="{84CECA86-C13E-4D7F-A25F-93EA138E1F1D}"/>
                </a:ext>
              </a:extLst>
            </p:cNvPr>
            <p:cNvSpPr>
              <a:spLocks noChangeArrowheads="1"/>
            </p:cNvSpPr>
            <p:nvPr/>
          </p:nvSpPr>
          <p:spPr bwMode="auto">
            <a:xfrm>
              <a:off x="2657430" y="1906994"/>
              <a:ext cx="13120" cy="13120"/>
            </a:xfrm>
            <a:custGeom>
              <a:avLst/>
              <a:gdLst>
                <a:gd name="T0" fmla="*/ 0 w 43"/>
                <a:gd name="T1" fmla="*/ 0 h 44"/>
                <a:gd name="T2" fmla="*/ 42 w 43"/>
                <a:gd name="T3" fmla="*/ 0 h 44"/>
                <a:gd name="T4" fmla="*/ 42 w 43"/>
                <a:gd name="T5" fmla="*/ 43 h 44"/>
                <a:gd name="T6" fmla="*/ 0 w 43"/>
                <a:gd name="T7" fmla="*/ 43 h 44"/>
                <a:gd name="T8" fmla="*/ 0 w 43"/>
                <a:gd name="T9" fmla="*/ 0 h 44"/>
              </a:gdLst>
              <a:ahLst/>
              <a:cxnLst>
                <a:cxn ang="0">
                  <a:pos x="T0" y="T1"/>
                </a:cxn>
                <a:cxn ang="0">
                  <a:pos x="T2" y="T3"/>
                </a:cxn>
                <a:cxn ang="0">
                  <a:pos x="T4" y="T5"/>
                </a:cxn>
                <a:cxn ang="0">
                  <a:pos x="T6" y="T7"/>
                </a:cxn>
                <a:cxn ang="0">
                  <a:pos x="T8" y="T9"/>
                </a:cxn>
              </a:cxnLst>
              <a:rect l="0" t="0" r="r" b="b"/>
              <a:pathLst>
                <a:path w="43" h="44">
                  <a:moveTo>
                    <a:pt x="0" y="0"/>
                  </a:moveTo>
                  <a:lnTo>
                    <a:pt x="42" y="0"/>
                  </a:lnTo>
                  <a:lnTo>
                    <a:pt x="42"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2" name="Freeform 219">
              <a:extLst>
                <a:ext uri="{FF2B5EF4-FFF2-40B4-BE49-F238E27FC236}">
                  <a16:creationId xmlns:a16="http://schemas.microsoft.com/office/drawing/2014/main" id="{D4D155B5-AFCF-439C-A51A-0CA22CEA799A}"/>
                </a:ext>
              </a:extLst>
            </p:cNvPr>
            <p:cNvSpPr>
              <a:spLocks noChangeArrowheads="1"/>
            </p:cNvSpPr>
            <p:nvPr/>
          </p:nvSpPr>
          <p:spPr bwMode="auto">
            <a:xfrm>
              <a:off x="2858163" y="1880754"/>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3" name="Freeform 220">
              <a:extLst>
                <a:ext uri="{FF2B5EF4-FFF2-40B4-BE49-F238E27FC236}">
                  <a16:creationId xmlns:a16="http://schemas.microsoft.com/office/drawing/2014/main" id="{9798BF05-D4D4-4FB0-9734-3D02C6B61659}"/>
                </a:ext>
              </a:extLst>
            </p:cNvPr>
            <p:cNvSpPr>
              <a:spLocks noChangeArrowheads="1"/>
            </p:cNvSpPr>
            <p:nvPr/>
          </p:nvSpPr>
          <p:spPr bwMode="auto">
            <a:xfrm>
              <a:off x="2838484" y="1910930"/>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4" name="Freeform 221">
              <a:extLst>
                <a:ext uri="{FF2B5EF4-FFF2-40B4-BE49-F238E27FC236}">
                  <a16:creationId xmlns:a16="http://schemas.microsoft.com/office/drawing/2014/main" id="{BEF7C1BE-A460-4CA4-9980-70526E0AF164}"/>
                </a:ext>
              </a:extLst>
            </p:cNvPr>
            <p:cNvSpPr>
              <a:spLocks noChangeArrowheads="1"/>
            </p:cNvSpPr>
            <p:nvPr/>
          </p:nvSpPr>
          <p:spPr bwMode="auto">
            <a:xfrm>
              <a:off x="2851604" y="1948977"/>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5" name="Freeform 222">
              <a:extLst>
                <a:ext uri="{FF2B5EF4-FFF2-40B4-BE49-F238E27FC236}">
                  <a16:creationId xmlns:a16="http://schemas.microsoft.com/office/drawing/2014/main" id="{973FAB88-527C-4FAF-95DA-F2EE72A2A60E}"/>
                </a:ext>
              </a:extLst>
            </p:cNvPr>
            <p:cNvSpPr>
              <a:spLocks noChangeArrowheads="1"/>
            </p:cNvSpPr>
            <p:nvPr/>
          </p:nvSpPr>
          <p:spPr bwMode="auto">
            <a:xfrm>
              <a:off x="2820116" y="1887314"/>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6" name="Freeform 223">
              <a:extLst>
                <a:ext uri="{FF2B5EF4-FFF2-40B4-BE49-F238E27FC236}">
                  <a16:creationId xmlns:a16="http://schemas.microsoft.com/office/drawing/2014/main" id="{90F233DD-FCFF-4FBF-96BB-083BA93ED528}"/>
                </a:ext>
              </a:extLst>
            </p:cNvPr>
            <p:cNvSpPr>
              <a:spLocks noChangeArrowheads="1"/>
            </p:cNvSpPr>
            <p:nvPr/>
          </p:nvSpPr>
          <p:spPr bwMode="auto">
            <a:xfrm>
              <a:off x="2914579" y="1887314"/>
              <a:ext cx="13120" cy="13120"/>
            </a:xfrm>
            <a:custGeom>
              <a:avLst/>
              <a:gdLst>
                <a:gd name="T0" fmla="*/ 0 w 43"/>
                <a:gd name="T1" fmla="*/ 0 h 43"/>
                <a:gd name="T2" fmla="*/ 42 w 43"/>
                <a:gd name="T3" fmla="*/ 0 h 43"/>
                <a:gd name="T4" fmla="*/ 42 w 43"/>
                <a:gd name="T5" fmla="*/ 42 h 43"/>
                <a:gd name="T6" fmla="*/ 0 w 43"/>
                <a:gd name="T7" fmla="*/ 42 h 43"/>
                <a:gd name="T8" fmla="*/ 0 w 43"/>
                <a:gd name="T9" fmla="*/ 0 h 43"/>
              </a:gdLst>
              <a:ahLst/>
              <a:cxnLst>
                <a:cxn ang="0">
                  <a:pos x="T0" y="T1"/>
                </a:cxn>
                <a:cxn ang="0">
                  <a:pos x="T2" y="T3"/>
                </a:cxn>
                <a:cxn ang="0">
                  <a:pos x="T4" y="T5"/>
                </a:cxn>
                <a:cxn ang="0">
                  <a:pos x="T6" y="T7"/>
                </a:cxn>
                <a:cxn ang="0">
                  <a:pos x="T8" y="T9"/>
                </a:cxn>
              </a:cxnLst>
              <a:rect l="0" t="0" r="r" b="b"/>
              <a:pathLst>
                <a:path w="43" h="43">
                  <a:moveTo>
                    <a:pt x="0" y="0"/>
                  </a:moveTo>
                  <a:lnTo>
                    <a:pt x="42" y="0"/>
                  </a:lnTo>
                  <a:lnTo>
                    <a:pt x="42"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7" name="Freeform 224">
              <a:extLst>
                <a:ext uri="{FF2B5EF4-FFF2-40B4-BE49-F238E27FC236}">
                  <a16:creationId xmlns:a16="http://schemas.microsoft.com/office/drawing/2014/main" id="{781D27CA-23B8-4FC6-8244-F97D14818F72}"/>
                </a:ext>
              </a:extLst>
            </p:cNvPr>
            <p:cNvSpPr>
              <a:spLocks noChangeArrowheads="1"/>
            </p:cNvSpPr>
            <p:nvPr/>
          </p:nvSpPr>
          <p:spPr bwMode="auto">
            <a:xfrm>
              <a:off x="2946067" y="1837459"/>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8" name="Freeform 225">
              <a:extLst>
                <a:ext uri="{FF2B5EF4-FFF2-40B4-BE49-F238E27FC236}">
                  <a16:creationId xmlns:a16="http://schemas.microsoft.com/office/drawing/2014/main" id="{1BB95381-B90B-4D94-8DB9-8A113DDF454D}"/>
                </a:ext>
              </a:extLst>
            </p:cNvPr>
            <p:cNvSpPr>
              <a:spLocks noChangeArrowheads="1"/>
            </p:cNvSpPr>
            <p:nvPr/>
          </p:nvSpPr>
          <p:spPr bwMode="auto">
            <a:xfrm>
              <a:off x="2894899" y="1786291"/>
              <a:ext cx="14432" cy="13120"/>
            </a:xfrm>
            <a:custGeom>
              <a:avLst/>
              <a:gdLst>
                <a:gd name="T0" fmla="*/ 0 w 49"/>
                <a:gd name="T1" fmla="*/ 0 h 43"/>
                <a:gd name="T2" fmla="*/ 48 w 49"/>
                <a:gd name="T3" fmla="*/ 0 h 43"/>
                <a:gd name="T4" fmla="*/ 48 w 49"/>
                <a:gd name="T5" fmla="*/ 42 h 43"/>
                <a:gd name="T6" fmla="*/ 0 w 49"/>
                <a:gd name="T7" fmla="*/ 42 h 43"/>
                <a:gd name="T8" fmla="*/ 0 w 49"/>
                <a:gd name="T9" fmla="*/ 0 h 43"/>
              </a:gdLst>
              <a:ahLst/>
              <a:cxnLst>
                <a:cxn ang="0">
                  <a:pos x="T0" y="T1"/>
                </a:cxn>
                <a:cxn ang="0">
                  <a:pos x="T2" y="T3"/>
                </a:cxn>
                <a:cxn ang="0">
                  <a:pos x="T4" y="T5"/>
                </a:cxn>
                <a:cxn ang="0">
                  <a:pos x="T6" y="T7"/>
                </a:cxn>
                <a:cxn ang="0">
                  <a:pos x="T8" y="T9"/>
                </a:cxn>
              </a:cxnLst>
              <a:rect l="0" t="0" r="r" b="b"/>
              <a:pathLst>
                <a:path w="49" h="43">
                  <a:moveTo>
                    <a:pt x="0" y="0"/>
                  </a:moveTo>
                  <a:lnTo>
                    <a:pt x="48" y="0"/>
                  </a:lnTo>
                  <a:lnTo>
                    <a:pt x="48"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89" name="Freeform 226">
              <a:extLst>
                <a:ext uri="{FF2B5EF4-FFF2-40B4-BE49-F238E27FC236}">
                  <a16:creationId xmlns:a16="http://schemas.microsoft.com/office/drawing/2014/main" id="{C31AF531-4CB1-497E-A1D8-BB818870788C}"/>
                </a:ext>
              </a:extLst>
            </p:cNvPr>
            <p:cNvSpPr>
              <a:spLocks noChangeArrowheads="1"/>
            </p:cNvSpPr>
            <p:nvPr/>
          </p:nvSpPr>
          <p:spPr bwMode="auto">
            <a:xfrm>
              <a:off x="2858163" y="1767923"/>
              <a:ext cx="13120" cy="13120"/>
            </a:xfrm>
            <a:custGeom>
              <a:avLst/>
              <a:gdLst>
                <a:gd name="T0" fmla="*/ 0 w 44"/>
                <a:gd name="T1" fmla="*/ 0 h 43"/>
                <a:gd name="T2" fmla="*/ 43 w 44"/>
                <a:gd name="T3" fmla="*/ 0 h 43"/>
                <a:gd name="T4" fmla="*/ 43 w 44"/>
                <a:gd name="T5" fmla="*/ 42 h 43"/>
                <a:gd name="T6" fmla="*/ 0 w 44"/>
                <a:gd name="T7" fmla="*/ 42 h 43"/>
                <a:gd name="T8" fmla="*/ 0 w 44"/>
                <a:gd name="T9" fmla="*/ 0 h 43"/>
              </a:gdLst>
              <a:ahLst/>
              <a:cxnLst>
                <a:cxn ang="0">
                  <a:pos x="T0" y="T1"/>
                </a:cxn>
                <a:cxn ang="0">
                  <a:pos x="T2" y="T3"/>
                </a:cxn>
                <a:cxn ang="0">
                  <a:pos x="T4" y="T5"/>
                </a:cxn>
                <a:cxn ang="0">
                  <a:pos x="T6" y="T7"/>
                </a:cxn>
                <a:cxn ang="0">
                  <a:pos x="T8" y="T9"/>
                </a:cxn>
              </a:cxnLst>
              <a:rect l="0" t="0" r="r" b="b"/>
              <a:pathLst>
                <a:path w="44" h="43">
                  <a:moveTo>
                    <a:pt x="0" y="0"/>
                  </a:moveTo>
                  <a:lnTo>
                    <a:pt x="43" y="0"/>
                  </a:lnTo>
                  <a:lnTo>
                    <a:pt x="43" y="42"/>
                  </a:lnTo>
                  <a:lnTo>
                    <a:pt x="0" y="4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90" name="Freeform 227">
              <a:extLst>
                <a:ext uri="{FF2B5EF4-FFF2-40B4-BE49-F238E27FC236}">
                  <a16:creationId xmlns:a16="http://schemas.microsoft.com/office/drawing/2014/main" id="{AD405DB0-D246-4F24-9944-C712FCD65C7C}"/>
                </a:ext>
              </a:extLst>
            </p:cNvPr>
            <p:cNvSpPr>
              <a:spLocks noChangeArrowheads="1"/>
            </p:cNvSpPr>
            <p:nvPr/>
          </p:nvSpPr>
          <p:spPr bwMode="auto">
            <a:xfrm>
              <a:off x="2838484" y="1799411"/>
              <a:ext cx="13120" cy="13120"/>
            </a:xfrm>
            <a:custGeom>
              <a:avLst/>
              <a:gdLst>
                <a:gd name="T0" fmla="*/ 0 w 44"/>
                <a:gd name="T1" fmla="*/ 0 h 44"/>
                <a:gd name="T2" fmla="*/ 43 w 44"/>
                <a:gd name="T3" fmla="*/ 0 h 44"/>
                <a:gd name="T4" fmla="*/ 43 w 44"/>
                <a:gd name="T5" fmla="*/ 43 h 44"/>
                <a:gd name="T6" fmla="*/ 0 w 44"/>
                <a:gd name="T7" fmla="*/ 43 h 44"/>
                <a:gd name="T8" fmla="*/ 0 w 44"/>
                <a:gd name="T9" fmla="*/ 0 h 44"/>
              </a:gdLst>
              <a:ahLst/>
              <a:cxnLst>
                <a:cxn ang="0">
                  <a:pos x="T0" y="T1"/>
                </a:cxn>
                <a:cxn ang="0">
                  <a:pos x="T2" y="T3"/>
                </a:cxn>
                <a:cxn ang="0">
                  <a:pos x="T4" y="T5"/>
                </a:cxn>
                <a:cxn ang="0">
                  <a:pos x="T6" y="T7"/>
                </a:cxn>
                <a:cxn ang="0">
                  <a:pos x="T8" y="T9"/>
                </a:cxn>
              </a:cxnLst>
              <a:rect l="0" t="0" r="r" b="b"/>
              <a:pathLst>
                <a:path w="44" h="44">
                  <a:moveTo>
                    <a:pt x="0" y="0"/>
                  </a:moveTo>
                  <a:lnTo>
                    <a:pt x="43" y="0"/>
                  </a:lnTo>
                  <a:lnTo>
                    <a:pt x="43" y="43"/>
                  </a:lnTo>
                  <a:lnTo>
                    <a:pt x="0" y="4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91" name="Freeform 228">
              <a:extLst>
                <a:ext uri="{FF2B5EF4-FFF2-40B4-BE49-F238E27FC236}">
                  <a16:creationId xmlns:a16="http://schemas.microsoft.com/office/drawing/2014/main" id="{364B9B08-5940-4908-BA98-9693664DACC3}"/>
                </a:ext>
              </a:extLst>
            </p:cNvPr>
            <p:cNvSpPr>
              <a:spLocks noChangeArrowheads="1"/>
            </p:cNvSpPr>
            <p:nvPr/>
          </p:nvSpPr>
          <p:spPr bwMode="auto">
            <a:xfrm>
              <a:off x="2801748" y="1817779"/>
              <a:ext cx="101022" cy="351612"/>
            </a:xfrm>
            <a:custGeom>
              <a:avLst/>
              <a:gdLst>
                <a:gd name="T0" fmla="*/ 85 w 341"/>
                <a:gd name="T1" fmla="*/ 164 h 1180"/>
                <a:gd name="T2" fmla="*/ 42 w 341"/>
                <a:gd name="T3" fmla="*/ 122 h 1180"/>
                <a:gd name="T4" fmla="*/ 297 w 341"/>
                <a:gd name="T5" fmla="*/ 43 h 1180"/>
                <a:gd name="T6" fmla="*/ 170 w 341"/>
                <a:gd name="T7" fmla="*/ 122 h 1180"/>
                <a:gd name="T8" fmla="*/ 297 w 341"/>
                <a:gd name="T9" fmla="*/ 164 h 1180"/>
                <a:gd name="T10" fmla="*/ 297 w 341"/>
                <a:gd name="T11" fmla="*/ 196 h 1180"/>
                <a:gd name="T12" fmla="*/ 255 w 341"/>
                <a:gd name="T13" fmla="*/ 255 h 1180"/>
                <a:gd name="T14" fmla="*/ 292 w 341"/>
                <a:gd name="T15" fmla="*/ 297 h 1180"/>
                <a:gd name="T16" fmla="*/ 287 w 341"/>
                <a:gd name="T17" fmla="*/ 377 h 1180"/>
                <a:gd name="T18" fmla="*/ 255 w 341"/>
                <a:gd name="T19" fmla="*/ 531 h 1180"/>
                <a:gd name="T20" fmla="*/ 234 w 341"/>
                <a:gd name="T21" fmla="*/ 589 h 1180"/>
                <a:gd name="T22" fmla="*/ 191 w 341"/>
                <a:gd name="T23" fmla="*/ 632 h 1180"/>
                <a:gd name="T24" fmla="*/ 228 w 341"/>
                <a:gd name="T25" fmla="*/ 632 h 1180"/>
                <a:gd name="T26" fmla="*/ 170 w 341"/>
                <a:gd name="T27" fmla="*/ 775 h 1180"/>
                <a:gd name="T28" fmla="*/ 122 w 341"/>
                <a:gd name="T29" fmla="*/ 664 h 1180"/>
                <a:gd name="T30" fmla="*/ 127 w 341"/>
                <a:gd name="T31" fmla="*/ 547 h 1180"/>
                <a:gd name="T32" fmla="*/ 85 w 341"/>
                <a:gd name="T33" fmla="*/ 504 h 1180"/>
                <a:gd name="T34" fmla="*/ 85 w 341"/>
                <a:gd name="T35" fmla="*/ 531 h 1180"/>
                <a:gd name="T36" fmla="*/ 53 w 341"/>
                <a:gd name="T37" fmla="*/ 367 h 1180"/>
                <a:gd name="T38" fmla="*/ 42 w 341"/>
                <a:gd name="T39" fmla="*/ 196 h 1180"/>
                <a:gd name="T40" fmla="*/ 0 w 341"/>
                <a:gd name="T41" fmla="*/ 196 h 1180"/>
                <a:gd name="T42" fmla="*/ 5 w 341"/>
                <a:gd name="T43" fmla="*/ 308 h 1180"/>
                <a:gd name="T44" fmla="*/ 0 w 341"/>
                <a:gd name="T45" fmla="*/ 425 h 1180"/>
                <a:gd name="T46" fmla="*/ 27 w 341"/>
                <a:gd name="T47" fmla="*/ 462 h 1180"/>
                <a:gd name="T48" fmla="*/ 48 w 341"/>
                <a:gd name="T49" fmla="*/ 557 h 1180"/>
                <a:gd name="T50" fmla="*/ 112 w 341"/>
                <a:gd name="T51" fmla="*/ 738 h 1180"/>
                <a:gd name="T52" fmla="*/ 149 w 341"/>
                <a:gd name="T53" fmla="*/ 1099 h 1180"/>
                <a:gd name="T54" fmla="*/ 149 w 341"/>
                <a:gd name="T55" fmla="*/ 1099 h 1180"/>
                <a:gd name="T56" fmla="*/ 143 w 341"/>
                <a:gd name="T57" fmla="*/ 1120 h 1180"/>
                <a:gd name="T58" fmla="*/ 117 w 341"/>
                <a:gd name="T59" fmla="*/ 1142 h 1180"/>
                <a:gd name="T60" fmla="*/ 21 w 341"/>
                <a:gd name="T61" fmla="*/ 1142 h 1180"/>
                <a:gd name="T62" fmla="*/ 106 w 341"/>
                <a:gd name="T63" fmla="*/ 1179 h 1180"/>
                <a:gd name="T64" fmla="*/ 122 w 341"/>
                <a:gd name="T65" fmla="*/ 1179 h 1180"/>
                <a:gd name="T66" fmla="*/ 154 w 341"/>
                <a:gd name="T67" fmla="*/ 1168 h 1180"/>
                <a:gd name="T68" fmla="*/ 170 w 341"/>
                <a:gd name="T69" fmla="*/ 1157 h 1180"/>
                <a:gd name="T70" fmla="*/ 196 w 341"/>
                <a:gd name="T71" fmla="*/ 1174 h 1180"/>
                <a:gd name="T72" fmla="*/ 234 w 341"/>
                <a:gd name="T73" fmla="*/ 1179 h 1180"/>
                <a:gd name="T74" fmla="*/ 313 w 341"/>
                <a:gd name="T75" fmla="*/ 1142 h 1180"/>
                <a:gd name="T76" fmla="*/ 234 w 341"/>
                <a:gd name="T77" fmla="*/ 1142 h 1180"/>
                <a:gd name="T78" fmla="*/ 207 w 341"/>
                <a:gd name="T79" fmla="*/ 1131 h 1180"/>
                <a:gd name="T80" fmla="*/ 191 w 341"/>
                <a:gd name="T81" fmla="*/ 1099 h 1180"/>
                <a:gd name="T82" fmla="*/ 191 w 341"/>
                <a:gd name="T83" fmla="*/ 828 h 1180"/>
                <a:gd name="T84" fmla="*/ 223 w 341"/>
                <a:gd name="T85" fmla="*/ 754 h 1180"/>
                <a:gd name="T86" fmla="*/ 281 w 341"/>
                <a:gd name="T87" fmla="*/ 600 h 1180"/>
                <a:gd name="T88" fmla="*/ 319 w 341"/>
                <a:gd name="T89" fmla="*/ 441 h 1180"/>
                <a:gd name="T90" fmla="*/ 334 w 341"/>
                <a:gd name="T91" fmla="*/ 276 h 1180"/>
                <a:gd name="T92" fmla="*/ 340 w 341"/>
                <a:gd name="T93" fmla="*/ 0 h 1180"/>
                <a:gd name="T94" fmla="*/ 0 w 341"/>
                <a:gd name="T95" fmla="*/ 19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1" h="1180">
                  <a:moveTo>
                    <a:pt x="42" y="164"/>
                  </a:moveTo>
                  <a:lnTo>
                    <a:pt x="85" y="164"/>
                  </a:lnTo>
                  <a:lnTo>
                    <a:pt x="85" y="122"/>
                  </a:lnTo>
                  <a:lnTo>
                    <a:pt x="42" y="122"/>
                  </a:lnTo>
                  <a:lnTo>
                    <a:pt x="42" y="43"/>
                  </a:lnTo>
                  <a:lnTo>
                    <a:pt x="297" y="43"/>
                  </a:lnTo>
                  <a:lnTo>
                    <a:pt x="297" y="122"/>
                  </a:lnTo>
                  <a:lnTo>
                    <a:pt x="170" y="122"/>
                  </a:lnTo>
                  <a:lnTo>
                    <a:pt x="170" y="164"/>
                  </a:lnTo>
                  <a:lnTo>
                    <a:pt x="297" y="164"/>
                  </a:lnTo>
                  <a:lnTo>
                    <a:pt x="297" y="196"/>
                  </a:lnTo>
                  <a:lnTo>
                    <a:pt x="297" y="196"/>
                  </a:lnTo>
                  <a:lnTo>
                    <a:pt x="297" y="255"/>
                  </a:lnTo>
                  <a:lnTo>
                    <a:pt x="255" y="255"/>
                  </a:lnTo>
                  <a:lnTo>
                    <a:pt x="255" y="297"/>
                  </a:lnTo>
                  <a:lnTo>
                    <a:pt x="292" y="297"/>
                  </a:lnTo>
                  <a:lnTo>
                    <a:pt x="292" y="297"/>
                  </a:lnTo>
                  <a:lnTo>
                    <a:pt x="287" y="377"/>
                  </a:lnTo>
                  <a:lnTo>
                    <a:pt x="270" y="457"/>
                  </a:lnTo>
                  <a:lnTo>
                    <a:pt x="255" y="531"/>
                  </a:lnTo>
                  <a:lnTo>
                    <a:pt x="234" y="611"/>
                  </a:lnTo>
                  <a:lnTo>
                    <a:pt x="234" y="589"/>
                  </a:lnTo>
                  <a:lnTo>
                    <a:pt x="191" y="589"/>
                  </a:lnTo>
                  <a:lnTo>
                    <a:pt x="191" y="632"/>
                  </a:lnTo>
                  <a:lnTo>
                    <a:pt x="228" y="632"/>
                  </a:lnTo>
                  <a:lnTo>
                    <a:pt x="228" y="632"/>
                  </a:lnTo>
                  <a:lnTo>
                    <a:pt x="202" y="706"/>
                  </a:lnTo>
                  <a:lnTo>
                    <a:pt x="170" y="775"/>
                  </a:lnTo>
                  <a:lnTo>
                    <a:pt x="170" y="775"/>
                  </a:lnTo>
                  <a:lnTo>
                    <a:pt x="122" y="664"/>
                  </a:lnTo>
                  <a:lnTo>
                    <a:pt x="90" y="547"/>
                  </a:lnTo>
                  <a:lnTo>
                    <a:pt x="127" y="547"/>
                  </a:lnTo>
                  <a:lnTo>
                    <a:pt x="127" y="504"/>
                  </a:lnTo>
                  <a:lnTo>
                    <a:pt x="85" y="504"/>
                  </a:lnTo>
                  <a:lnTo>
                    <a:pt x="85" y="531"/>
                  </a:lnTo>
                  <a:lnTo>
                    <a:pt x="85" y="531"/>
                  </a:lnTo>
                  <a:lnTo>
                    <a:pt x="63" y="451"/>
                  </a:lnTo>
                  <a:lnTo>
                    <a:pt x="53" y="367"/>
                  </a:lnTo>
                  <a:lnTo>
                    <a:pt x="48" y="282"/>
                  </a:lnTo>
                  <a:lnTo>
                    <a:pt x="42" y="196"/>
                  </a:lnTo>
                  <a:lnTo>
                    <a:pt x="42" y="164"/>
                  </a:lnTo>
                  <a:close/>
                  <a:moveTo>
                    <a:pt x="0" y="196"/>
                  </a:moveTo>
                  <a:lnTo>
                    <a:pt x="0" y="196"/>
                  </a:lnTo>
                  <a:lnTo>
                    <a:pt x="5" y="308"/>
                  </a:lnTo>
                  <a:lnTo>
                    <a:pt x="21" y="425"/>
                  </a:lnTo>
                  <a:lnTo>
                    <a:pt x="0" y="425"/>
                  </a:lnTo>
                  <a:lnTo>
                    <a:pt x="0" y="462"/>
                  </a:lnTo>
                  <a:lnTo>
                    <a:pt x="27" y="462"/>
                  </a:lnTo>
                  <a:lnTo>
                    <a:pt x="27" y="462"/>
                  </a:lnTo>
                  <a:lnTo>
                    <a:pt x="48" y="557"/>
                  </a:lnTo>
                  <a:lnTo>
                    <a:pt x="74" y="648"/>
                  </a:lnTo>
                  <a:lnTo>
                    <a:pt x="112" y="738"/>
                  </a:lnTo>
                  <a:lnTo>
                    <a:pt x="149" y="828"/>
                  </a:lnTo>
                  <a:lnTo>
                    <a:pt x="149" y="1099"/>
                  </a:lnTo>
                  <a:lnTo>
                    <a:pt x="149" y="1099"/>
                  </a:lnTo>
                  <a:lnTo>
                    <a:pt x="149" y="1099"/>
                  </a:lnTo>
                  <a:lnTo>
                    <a:pt x="149" y="1110"/>
                  </a:lnTo>
                  <a:lnTo>
                    <a:pt x="143" y="1120"/>
                  </a:lnTo>
                  <a:lnTo>
                    <a:pt x="133" y="1136"/>
                  </a:lnTo>
                  <a:lnTo>
                    <a:pt x="117" y="1142"/>
                  </a:lnTo>
                  <a:lnTo>
                    <a:pt x="106" y="1142"/>
                  </a:lnTo>
                  <a:lnTo>
                    <a:pt x="21" y="1142"/>
                  </a:lnTo>
                  <a:lnTo>
                    <a:pt x="21" y="1179"/>
                  </a:lnTo>
                  <a:lnTo>
                    <a:pt x="106" y="1179"/>
                  </a:lnTo>
                  <a:lnTo>
                    <a:pt x="106" y="1179"/>
                  </a:lnTo>
                  <a:lnTo>
                    <a:pt x="122" y="1179"/>
                  </a:lnTo>
                  <a:lnTo>
                    <a:pt x="143" y="1174"/>
                  </a:lnTo>
                  <a:lnTo>
                    <a:pt x="154" y="1168"/>
                  </a:lnTo>
                  <a:lnTo>
                    <a:pt x="170" y="1157"/>
                  </a:lnTo>
                  <a:lnTo>
                    <a:pt x="170" y="1157"/>
                  </a:lnTo>
                  <a:lnTo>
                    <a:pt x="181" y="1168"/>
                  </a:lnTo>
                  <a:lnTo>
                    <a:pt x="196" y="1174"/>
                  </a:lnTo>
                  <a:lnTo>
                    <a:pt x="212" y="1179"/>
                  </a:lnTo>
                  <a:lnTo>
                    <a:pt x="234" y="1179"/>
                  </a:lnTo>
                  <a:lnTo>
                    <a:pt x="313" y="1179"/>
                  </a:lnTo>
                  <a:lnTo>
                    <a:pt x="313" y="1142"/>
                  </a:lnTo>
                  <a:lnTo>
                    <a:pt x="234" y="1142"/>
                  </a:lnTo>
                  <a:lnTo>
                    <a:pt x="234" y="1142"/>
                  </a:lnTo>
                  <a:lnTo>
                    <a:pt x="223" y="1136"/>
                  </a:lnTo>
                  <a:lnTo>
                    <a:pt x="207" y="1131"/>
                  </a:lnTo>
                  <a:lnTo>
                    <a:pt x="196" y="1120"/>
                  </a:lnTo>
                  <a:lnTo>
                    <a:pt x="191" y="1099"/>
                  </a:lnTo>
                  <a:lnTo>
                    <a:pt x="191" y="1099"/>
                  </a:lnTo>
                  <a:lnTo>
                    <a:pt x="191" y="828"/>
                  </a:lnTo>
                  <a:lnTo>
                    <a:pt x="191" y="828"/>
                  </a:lnTo>
                  <a:lnTo>
                    <a:pt x="223" y="754"/>
                  </a:lnTo>
                  <a:lnTo>
                    <a:pt x="255" y="679"/>
                  </a:lnTo>
                  <a:lnTo>
                    <a:pt x="281" y="600"/>
                  </a:lnTo>
                  <a:lnTo>
                    <a:pt x="302" y="521"/>
                  </a:lnTo>
                  <a:lnTo>
                    <a:pt x="319" y="441"/>
                  </a:lnTo>
                  <a:lnTo>
                    <a:pt x="329" y="361"/>
                  </a:lnTo>
                  <a:lnTo>
                    <a:pt x="334" y="276"/>
                  </a:lnTo>
                  <a:lnTo>
                    <a:pt x="340" y="196"/>
                  </a:lnTo>
                  <a:lnTo>
                    <a:pt x="340" y="0"/>
                  </a:lnTo>
                  <a:lnTo>
                    <a:pt x="0" y="0"/>
                  </a:lnTo>
                  <a:lnTo>
                    <a:pt x="0"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sp>
          <p:nvSpPr>
            <p:cNvPr id="192" name="Freeform 229">
              <a:extLst>
                <a:ext uri="{FF2B5EF4-FFF2-40B4-BE49-F238E27FC236}">
                  <a16:creationId xmlns:a16="http://schemas.microsoft.com/office/drawing/2014/main" id="{A292D530-F1B5-4871-83CC-792781D19D2C}"/>
                </a:ext>
              </a:extLst>
            </p:cNvPr>
            <p:cNvSpPr>
              <a:spLocks noChangeArrowheads="1"/>
            </p:cNvSpPr>
            <p:nvPr/>
          </p:nvSpPr>
          <p:spPr bwMode="auto">
            <a:xfrm>
              <a:off x="2677110" y="1817779"/>
              <a:ext cx="99711" cy="351612"/>
            </a:xfrm>
            <a:custGeom>
              <a:avLst/>
              <a:gdLst>
                <a:gd name="T0" fmla="*/ 164 w 335"/>
                <a:gd name="T1" fmla="*/ 775 h 1180"/>
                <a:gd name="T2" fmla="*/ 143 w 335"/>
                <a:gd name="T3" fmla="*/ 674 h 1180"/>
                <a:gd name="T4" fmla="*/ 111 w 335"/>
                <a:gd name="T5" fmla="*/ 632 h 1180"/>
                <a:gd name="T6" fmla="*/ 85 w 335"/>
                <a:gd name="T7" fmla="*/ 536 h 1180"/>
                <a:gd name="T8" fmla="*/ 85 w 335"/>
                <a:gd name="T9" fmla="*/ 441 h 1180"/>
                <a:gd name="T10" fmla="*/ 53 w 335"/>
                <a:gd name="T11" fmla="*/ 398 h 1180"/>
                <a:gd name="T12" fmla="*/ 42 w 335"/>
                <a:gd name="T13" fmla="*/ 297 h 1180"/>
                <a:gd name="T14" fmla="*/ 42 w 335"/>
                <a:gd name="T15" fmla="*/ 164 h 1180"/>
                <a:gd name="T16" fmla="*/ 164 w 335"/>
                <a:gd name="T17" fmla="*/ 122 h 1180"/>
                <a:gd name="T18" fmla="*/ 42 w 335"/>
                <a:gd name="T19" fmla="*/ 43 h 1180"/>
                <a:gd name="T20" fmla="*/ 292 w 335"/>
                <a:gd name="T21" fmla="*/ 122 h 1180"/>
                <a:gd name="T22" fmla="*/ 254 w 335"/>
                <a:gd name="T23" fmla="*/ 164 h 1180"/>
                <a:gd name="T24" fmla="*/ 292 w 335"/>
                <a:gd name="T25" fmla="*/ 196 h 1180"/>
                <a:gd name="T26" fmla="*/ 286 w 335"/>
                <a:gd name="T27" fmla="*/ 318 h 1180"/>
                <a:gd name="T28" fmla="*/ 244 w 335"/>
                <a:gd name="T29" fmla="*/ 557 h 1180"/>
                <a:gd name="T30" fmla="*/ 207 w 335"/>
                <a:gd name="T31" fmla="*/ 674 h 1180"/>
                <a:gd name="T32" fmla="*/ 164 w 335"/>
                <a:gd name="T33" fmla="*/ 717 h 1180"/>
                <a:gd name="T34" fmla="*/ 190 w 335"/>
                <a:gd name="T35" fmla="*/ 717 h 1180"/>
                <a:gd name="T36" fmla="*/ 185 w 335"/>
                <a:gd name="T37" fmla="*/ 1099 h 1180"/>
                <a:gd name="T38" fmla="*/ 185 w 335"/>
                <a:gd name="T39" fmla="*/ 828 h 1180"/>
                <a:gd name="T40" fmla="*/ 222 w 335"/>
                <a:gd name="T41" fmla="*/ 754 h 1180"/>
                <a:gd name="T42" fmla="*/ 275 w 335"/>
                <a:gd name="T43" fmla="*/ 600 h 1180"/>
                <a:gd name="T44" fmla="*/ 313 w 335"/>
                <a:gd name="T45" fmla="*/ 441 h 1180"/>
                <a:gd name="T46" fmla="*/ 334 w 335"/>
                <a:gd name="T47" fmla="*/ 276 h 1180"/>
                <a:gd name="T48" fmla="*/ 334 w 335"/>
                <a:gd name="T49" fmla="*/ 0 h 1180"/>
                <a:gd name="T50" fmla="*/ 0 w 335"/>
                <a:gd name="T51" fmla="*/ 196 h 1180"/>
                <a:gd name="T52" fmla="*/ 0 w 335"/>
                <a:gd name="T53" fmla="*/ 276 h 1180"/>
                <a:gd name="T54" fmla="*/ 21 w 335"/>
                <a:gd name="T55" fmla="*/ 441 h 1180"/>
                <a:gd name="T56" fmla="*/ 58 w 335"/>
                <a:gd name="T57" fmla="*/ 600 h 1180"/>
                <a:gd name="T58" fmla="*/ 111 w 335"/>
                <a:gd name="T59" fmla="*/ 754 h 1180"/>
                <a:gd name="T60" fmla="*/ 148 w 335"/>
                <a:gd name="T61" fmla="*/ 1099 h 1180"/>
                <a:gd name="T62" fmla="*/ 148 w 335"/>
                <a:gd name="T63" fmla="*/ 1099 h 1180"/>
                <a:gd name="T64" fmla="*/ 138 w 335"/>
                <a:gd name="T65" fmla="*/ 1120 h 1180"/>
                <a:gd name="T66" fmla="*/ 111 w 335"/>
                <a:gd name="T67" fmla="*/ 1142 h 1180"/>
                <a:gd name="T68" fmla="*/ 21 w 335"/>
                <a:gd name="T69" fmla="*/ 1142 h 1180"/>
                <a:gd name="T70" fmla="*/ 100 w 335"/>
                <a:gd name="T71" fmla="*/ 1179 h 1180"/>
                <a:gd name="T72" fmla="*/ 122 w 335"/>
                <a:gd name="T73" fmla="*/ 1179 h 1180"/>
                <a:gd name="T74" fmla="*/ 154 w 335"/>
                <a:gd name="T75" fmla="*/ 1168 h 1180"/>
                <a:gd name="T76" fmla="*/ 164 w 335"/>
                <a:gd name="T77" fmla="*/ 1157 h 1180"/>
                <a:gd name="T78" fmla="*/ 196 w 335"/>
                <a:gd name="T79" fmla="*/ 1174 h 1180"/>
                <a:gd name="T80" fmla="*/ 228 w 335"/>
                <a:gd name="T81" fmla="*/ 1179 h 1180"/>
                <a:gd name="T82" fmla="*/ 313 w 335"/>
                <a:gd name="T83" fmla="*/ 1142 h 1180"/>
                <a:gd name="T84" fmla="*/ 228 w 335"/>
                <a:gd name="T85" fmla="*/ 1142 h 1180"/>
                <a:gd name="T86" fmla="*/ 201 w 335"/>
                <a:gd name="T87" fmla="*/ 1131 h 1180"/>
                <a:gd name="T88" fmla="*/ 185 w 335"/>
                <a:gd name="T89" fmla="*/ 109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 h="1180">
                  <a:moveTo>
                    <a:pt x="164" y="775"/>
                  </a:moveTo>
                  <a:lnTo>
                    <a:pt x="164" y="775"/>
                  </a:lnTo>
                  <a:lnTo>
                    <a:pt x="127" y="674"/>
                  </a:lnTo>
                  <a:lnTo>
                    <a:pt x="143" y="674"/>
                  </a:lnTo>
                  <a:lnTo>
                    <a:pt x="143" y="632"/>
                  </a:lnTo>
                  <a:lnTo>
                    <a:pt x="111" y="632"/>
                  </a:lnTo>
                  <a:lnTo>
                    <a:pt x="111" y="632"/>
                  </a:lnTo>
                  <a:lnTo>
                    <a:pt x="85" y="536"/>
                  </a:lnTo>
                  <a:lnTo>
                    <a:pt x="63" y="441"/>
                  </a:lnTo>
                  <a:lnTo>
                    <a:pt x="85" y="441"/>
                  </a:lnTo>
                  <a:lnTo>
                    <a:pt x="85" y="398"/>
                  </a:lnTo>
                  <a:lnTo>
                    <a:pt x="53" y="398"/>
                  </a:lnTo>
                  <a:lnTo>
                    <a:pt x="53" y="398"/>
                  </a:lnTo>
                  <a:lnTo>
                    <a:pt x="42" y="297"/>
                  </a:lnTo>
                  <a:lnTo>
                    <a:pt x="42" y="196"/>
                  </a:lnTo>
                  <a:lnTo>
                    <a:pt x="42" y="164"/>
                  </a:lnTo>
                  <a:lnTo>
                    <a:pt x="164" y="164"/>
                  </a:lnTo>
                  <a:lnTo>
                    <a:pt x="164" y="122"/>
                  </a:lnTo>
                  <a:lnTo>
                    <a:pt x="42" y="122"/>
                  </a:lnTo>
                  <a:lnTo>
                    <a:pt x="42" y="43"/>
                  </a:lnTo>
                  <a:lnTo>
                    <a:pt x="292" y="43"/>
                  </a:lnTo>
                  <a:lnTo>
                    <a:pt x="292" y="122"/>
                  </a:lnTo>
                  <a:lnTo>
                    <a:pt x="254" y="122"/>
                  </a:lnTo>
                  <a:lnTo>
                    <a:pt x="254" y="164"/>
                  </a:lnTo>
                  <a:lnTo>
                    <a:pt x="292" y="164"/>
                  </a:lnTo>
                  <a:lnTo>
                    <a:pt x="292" y="196"/>
                  </a:lnTo>
                  <a:lnTo>
                    <a:pt x="292" y="196"/>
                  </a:lnTo>
                  <a:lnTo>
                    <a:pt x="286" y="318"/>
                  </a:lnTo>
                  <a:lnTo>
                    <a:pt x="271" y="441"/>
                  </a:lnTo>
                  <a:lnTo>
                    <a:pt x="244" y="557"/>
                  </a:lnTo>
                  <a:lnTo>
                    <a:pt x="207" y="674"/>
                  </a:lnTo>
                  <a:lnTo>
                    <a:pt x="207" y="674"/>
                  </a:lnTo>
                  <a:lnTo>
                    <a:pt x="164" y="674"/>
                  </a:lnTo>
                  <a:lnTo>
                    <a:pt x="164" y="717"/>
                  </a:lnTo>
                  <a:lnTo>
                    <a:pt x="190" y="717"/>
                  </a:lnTo>
                  <a:lnTo>
                    <a:pt x="190" y="717"/>
                  </a:lnTo>
                  <a:lnTo>
                    <a:pt x="164" y="775"/>
                  </a:lnTo>
                  <a:close/>
                  <a:moveTo>
                    <a:pt x="185" y="1099"/>
                  </a:moveTo>
                  <a:lnTo>
                    <a:pt x="185" y="1099"/>
                  </a:lnTo>
                  <a:lnTo>
                    <a:pt x="185" y="828"/>
                  </a:lnTo>
                  <a:lnTo>
                    <a:pt x="185" y="828"/>
                  </a:lnTo>
                  <a:lnTo>
                    <a:pt x="222" y="754"/>
                  </a:lnTo>
                  <a:lnTo>
                    <a:pt x="249" y="679"/>
                  </a:lnTo>
                  <a:lnTo>
                    <a:pt x="275" y="600"/>
                  </a:lnTo>
                  <a:lnTo>
                    <a:pt x="297" y="521"/>
                  </a:lnTo>
                  <a:lnTo>
                    <a:pt x="313" y="441"/>
                  </a:lnTo>
                  <a:lnTo>
                    <a:pt x="323" y="361"/>
                  </a:lnTo>
                  <a:lnTo>
                    <a:pt x="334" y="276"/>
                  </a:lnTo>
                  <a:lnTo>
                    <a:pt x="334" y="196"/>
                  </a:lnTo>
                  <a:lnTo>
                    <a:pt x="334" y="0"/>
                  </a:lnTo>
                  <a:lnTo>
                    <a:pt x="0" y="0"/>
                  </a:lnTo>
                  <a:lnTo>
                    <a:pt x="0" y="196"/>
                  </a:lnTo>
                  <a:lnTo>
                    <a:pt x="0" y="196"/>
                  </a:lnTo>
                  <a:lnTo>
                    <a:pt x="0" y="276"/>
                  </a:lnTo>
                  <a:lnTo>
                    <a:pt x="10" y="361"/>
                  </a:lnTo>
                  <a:lnTo>
                    <a:pt x="21" y="441"/>
                  </a:lnTo>
                  <a:lnTo>
                    <a:pt x="37" y="521"/>
                  </a:lnTo>
                  <a:lnTo>
                    <a:pt x="58" y="600"/>
                  </a:lnTo>
                  <a:lnTo>
                    <a:pt x="85" y="679"/>
                  </a:lnTo>
                  <a:lnTo>
                    <a:pt x="111" y="754"/>
                  </a:lnTo>
                  <a:lnTo>
                    <a:pt x="148" y="828"/>
                  </a:lnTo>
                  <a:lnTo>
                    <a:pt x="148" y="1099"/>
                  </a:lnTo>
                  <a:lnTo>
                    <a:pt x="148" y="1099"/>
                  </a:lnTo>
                  <a:lnTo>
                    <a:pt x="148" y="1099"/>
                  </a:lnTo>
                  <a:lnTo>
                    <a:pt x="143" y="1110"/>
                  </a:lnTo>
                  <a:lnTo>
                    <a:pt x="138" y="1120"/>
                  </a:lnTo>
                  <a:lnTo>
                    <a:pt x="127" y="1136"/>
                  </a:lnTo>
                  <a:lnTo>
                    <a:pt x="111" y="1142"/>
                  </a:lnTo>
                  <a:lnTo>
                    <a:pt x="100" y="1142"/>
                  </a:lnTo>
                  <a:lnTo>
                    <a:pt x="21" y="1142"/>
                  </a:lnTo>
                  <a:lnTo>
                    <a:pt x="21" y="1179"/>
                  </a:lnTo>
                  <a:lnTo>
                    <a:pt x="100" y="1179"/>
                  </a:lnTo>
                  <a:lnTo>
                    <a:pt x="100" y="1179"/>
                  </a:lnTo>
                  <a:lnTo>
                    <a:pt x="122" y="1179"/>
                  </a:lnTo>
                  <a:lnTo>
                    <a:pt x="138" y="1174"/>
                  </a:lnTo>
                  <a:lnTo>
                    <a:pt x="154" y="1168"/>
                  </a:lnTo>
                  <a:lnTo>
                    <a:pt x="164" y="1157"/>
                  </a:lnTo>
                  <a:lnTo>
                    <a:pt x="164" y="1157"/>
                  </a:lnTo>
                  <a:lnTo>
                    <a:pt x="180" y="1168"/>
                  </a:lnTo>
                  <a:lnTo>
                    <a:pt x="196" y="1174"/>
                  </a:lnTo>
                  <a:lnTo>
                    <a:pt x="212" y="1179"/>
                  </a:lnTo>
                  <a:lnTo>
                    <a:pt x="228" y="1179"/>
                  </a:lnTo>
                  <a:lnTo>
                    <a:pt x="313" y="1179"/>
                  </a:lnTo>
                  <a:lnTo>
                    <a:pt x="313" y="1142"/>
                  </a:lnTo>
                  <a:lnTo>
                    <a:pt x="228" y="1142"/>
                  </a:lnTo>
                  <a:lnTo>
                    <a:pt x="228" y="1142"/>
                  </a:lnTo>
                  <a:lnTo>
                    <a:pt x="217" y="1136"/>
                  </a:lnTo>
                  <a:lnTo>
                    <a:pt x="201" y="1131"/>
                  </a:lnTo>
                  <a:lnTo>
                    <a:pt x="190" y="1120"/>
                  </a:lnTo>
                  <a:lnTo>
                    <a:pt x="185" y="10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chemeClr val="accent6">
                    <a:lumMod val="75000"/>
                  </a:schemeClr>
                </a:solidFill>
              </a:endParaRPr>
            </a:p>
          </p:txBody>
        </p:sp>
      </p:grpSp>
      <p:pic>
        <p:nvPicPr>
          <p:cNvPr id="8" name="圖片版面配置區 7">
            <a:extLst>
              <a:ext uri="{FF2B5EF4-FFF2-40B4-BE49-F238E27FC236}">
                <a16:creationId xmlns:a16="http://schemas.microsoft.com/office/drawing/2014/main" id="{DEAF2C93-24A9-AF45-A51F-AC116E950D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680" b="31680"/>
          <a:stretch>
            <a:fillRect/>
          </a:stretch>
        </p:blipFill>
        <p:spPr/>
      </p:pic>
    </p:spTree>
    <p:extLst>
      <p:ext uri="{BB962C8B-B14F-4D97-AF65-F5344CB8AC3E}">
        <p14:creationId xmlns:p14="http://schemas.microsoft.com/office/powerpoint/2010/main" val="259829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left)">
                                      <p:cBhvr>
                                        <p:cTn id="10" dur="500"/>
                                        <p:tgtEl>
                                          <p:spTgt spid="7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left)">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wipe(left)">
                                      <p:cBhvr>
                                        <p:cTn id="24" dur="500"/>
                                        <p:tgtEl>
                                          <p:spTgt spid="10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left)">
                                      <p:cBhvr>
                                        <p:cTn id="27" dur="500"/>
                                        <p:tgtEl>
                                          <p:spTgt spid="107"/>
                                        </p:tgtEl>
                                      </p:cBhvr>
                                    </p:animEffect>
                                  </p:childTnLst>
                                </p:cTn>
                              </p:par>
                              <p:par>
                                <p:cTn id="28" presetID="22" presetClass="entr" presetSubtype="8"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wipe(left)">
                                      <p:cBhvr>
                                        <p:cTn id="30" dur="500"/>
                                        <p:tgtEl>
                                          <p:spTgt spid="108"/>
                                        </p:tgtEl>
                                      </p:cBhvr>
                                    </p:animEffect>
                                  </p:childTnLst>
                                </p:cTn>
                              </p:par>
                              <p:par>
                                <p:cTn id="31" presetID="22" presetClass="entr" presetSubtype="8"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wipe(left)">
                                      <p:cBhvr>
                                        <p:cTn id="33" dur="500"/>
                                        <p:tgtEl>
                                          <p:spTgt spid="13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wipe(left)">
                                      <p:cBhvr>
                                        <p:cTn id="36" dur="500"/>
                                        <p:tgtEl>
                                          <p:spTgt spid="15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par>
                                <p:cTn id="40" presetID="22" presetClass="entr" presetSubtype="8"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wipe(left)">
                                      <p:cBhvr>
                                        <p:cTn id="42" dur="500"/>
                                        <p:tgtEl>
                                          <p:spTgt spid="15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wipe(left)">
                                      <p:cBhvr>
                                        <p:cTn id="45" dur="500"/>
                                        <p:tgtEl>
                                          <p:spTgt spid="16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wipe(left)">
                                      <p:cBhvr>
                                        <p:cTn id="48" dur="500"/>
                                        <p:tgtEl>
                                          <p:spTgt spid="162"/>
                                        </p:tgtEl>
                                      </p:cBhvr>
                                    </p:animEffect>
                                  </p:childTnLst>
                                </p:cTn>
                              </p:par>
                              <p:par>
                                <p:cTn id="49" presetID="22" presetClass="entr" presetSubtype="8" fill="hold"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wipe(left)">
                                      <p:cBhvr>
                                        <p:cTn id="51"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104" grpId="0"/>
      <p:bldP spid="105" grpId="0"/>
      <p:bldP spid="106" grpId="0"/>
      <p:bldP spid="107" grpId="0"/>
      <p:bldP spid="153" grpId="0"/>
      <p:bldP spid="154" grpId="0"/>
      <p:bldP spid="161" grpId="0"/>
      <p:bldP spid="162" grpId="0"/>
    </p:bldLst>
  </p:timing>
</p:sld>
</file>

<file path=ppt/theme/theme1.xml><?xml version="1.0" encoding="utf-8"?>
<a:theme xmlns:a="http://schemas.openxmlformats.org/drawingml/2006/main" name="Office Theme">
  <a:themeElements>
    <a:clrScheme name="Custom 39">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1ABC9C"/>
      </a:accent6>
      <a:hlink>
        <a:srgbClr val="5F5F5F"/>
      </a:hlink>
      <a:folHlink>
        <a:srgbClr val="3498DB"/>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22743</TotalTime>
  <Words>1933</Words>
  <Application>Microsoft Macintosh PowerPoint</Application>
  <PresentationFormat>寬螢幕</PresentationFormat>
  <Paragraphs>239</Paragraphs>
  <Slides>32</Slides>
  <Notes>7</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32</vt:i4>
      </vt:variant>
    </vt:vector>
  </HeadingPairs>
  <TitlesOfParts>
    <vt:vector size="41" baseType="lpstr">
      <vt:lpstr>Microsoft JhengHei</vt:lpstr>
      <vt:lpstr>新細明體</vt:lpstr>
      <vt:lpstr>Arial</vt:lpstr>
      <vt:lpstr>Calibri</vt:lpstr>
      <vt:lpstr>Lato</vt:lpstr>
      <vt:lpstr>Lato Black</vt:lpstr>
      <vt:lpstr>Montserrat</vt:lpstr>
      <vt:lpstr>Source Sans Pro</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dc:creator>
  <cp:lastModifiedBy>mario ho</cp:lastModifiedBy>
  <cp:revision>1586</cp:revision>
  <dcterms:created xsi:type="dcterms:W3CDTF">2014-10-14T06:21:58Z</dcterms:created>
  <dcterms:modified xsi:type="dcterms:W3CDTF">2018-04-17T03:50:08Z</dcterms:modified>
</cp:coreProperties>
</file>